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52"/>
  </p:notesMasterIdLst>
  <p:sldIdLst>
    <p:sldId id="351" r:id="rId4"/>
    <p:sldId id="348" r:id="rId5"/>
    <p:sldId id="347" r:id="rId6"/>
    <p:sldId id="259" r:id="rId7"/>
    <p:sldId id="260" r:id="rId8"/>
    <p:sldId id="298" r:id="rId9"/>
    <p:sldId id="307" r:id="rId10"/>
    <p:sldId id="308" r:id="rId11"/>
    <p:sldId id="309" r:id="rId12"/>
    <p:sldId id="310" r:id="rId13"/>
    <p:sldId id="311" r:id="rId14"/>
    <p:sldId id="312" r:id="rId15"/>
    <p:sldId id="313" r:id="rId16"/>
    <p:sldId id="314" r:id="rId17"/>
    <p:sldId id="315" r:id="rId18"/>
    <p:sldId id="316" r:id="rId19"/>
    <p:sldId id="317" r:id="rId20"/>
    <p:sldId id="319" r:id="rId21"/>
    <p:sldId id="321" r:id="rId22"/>
    <p:sldId id="320" r:id="rId23"/>
    <p:sldId id="318"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299" r:id="rId44"/>
    <p:sldId id="300" r:id="rId45"/>
    <p:sldId id="346" r:id="rId46"/>
    <p:sldId id="302" r:id="rId47"/>
    <p:sldId id="303" r:id="rId48"/>
    <p:sldId id="304" r:id="rId49"/>
    <p:sldId id="305" r:id="rId50"/>
    <p:sldId id="3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4" d="100"/>
          <a:sy n="104" d="100"/>
        </p:scale>
        <p:origin x="144" y="192"/>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19050">
              <a:solidFill>
                <a:schemeClr val="accent2"/>
              </a:solidFill>
            </a:ln>
          </c:spPr>
          <c:marker>
            <c:symbol val="circle"/>
            <c:size val="5"/>
            <c:spPr>
              <a:solidFill>
                <a:schemeClr val="accent2"/>
              </a:solidFill>
              <a:ln>
                <a:solidFill>
                  <a:schemeClr val="accent2"/>
                </a:solidFill>
              </a:ln>
            </c:spPr>
          </c:marker>
          <c:cat>
            <c:strRef>
              <c:f>Sheet1!$A$2:$A$8</c:f>
              <c:strCache>
                <c:ptCount val="7"/>
                <c:pt idx="0">
                  <c:v>Item 1</c:v>
                </c:pt>
                <c:pt idx="1">
                  <c:v>Item 2</c:v>
                </c:pt>
                <c:pt idx="2">
                  <c:v>Item 3</c:v>
                </c:pt>
                <c:pt idx="3">
                  <c:v>Item 4</c:v>
                </c:pt>
                <c:pt idx="4">
                  <c:v>Item 5</c:v>
                </c:pt>
                <c:pt idx="5">
                  <c:v>Item 6</c:v>
                </c:pt>
                <c:pt idx="6">
                  <c:v>Item 7</c:v>
                </c:pt>
              </c:strCache>
            </c:strRef>
          </c:cat>
          <c:val>
            <c:numRef>
              <c:f>Sheet1!$B$2:$B$8</c:f>
              <c:numCache>
                <c:formatCode>General</c:formatCode>
                <c:ptCount val="7"/>
                <c:pt idx="0">
                  <c:v>4300</c:v>
                </c:pt>
                <c:pt idx="1">
                  <c:v>3700</c:v>
                </c:pt>
                <c:pt idx="2">
                  <c:v>5050</c:v>
                </c:pt>
                <c:pt idx="3">
                  <c:v>3500</c:v>
                </c:pt>
                <c:pt idx="4">
                  <c:v>4500</c:v>
                </c:pt>
                <c:pt idx="5">
                  <c:v>6700</c:v>
                </c:pt>
                <c:pt idx="6">
                  <c:v>3600</c:v>
                </c:pt>
              </c:numCache>
            </c:numRef>
          </c:val>
          <c:smooth val="0"/>
          <c:extLst>
            <c:ext xmlns:c16="http://schemas.microsoft.com/office/drawing/2014/chart" uri="{C3380CC4-5D6E-409C-BE32-E72D297353CC}">
              <c16:uniqueId val="{00000000-F4AE-4971-A686-ECFEFF5B4F3D}"/>
            </c:ext>
          </c:extLst>
        </c:ser>
        <c:ser>
          <c:idx val="1"/>
          <c:order val="1"/>
          <c:tx>
            <c:strRef>
              <c:f>Sheet1!$C$1</c:f>
              <c:strCache>
                <c:ptCount val="1"/>
                <c:pt idx="0">
                  <c:v>Series 2</c:v>
                </c:pt>
              </c:strCache>
            </c:strRef>
          </c:tx>
          <c:spPr>
            <a:ln w="19050">
              <a:solidFill>
                <a:schemeClr val="accent3"/>
              </a:solidFill>
            </a:ln>
          </c:spPr>
          <c:marker>
            <c:symbol val="circle"/>
            <c:size val="5"/>
            <c:spPr>
              <a:solidFill>
                <a:schemeClr val="accent3"/>
              </a:solidFill>
              <a:ln>
                <a:solidFill>
                  <a:schemeClr val="accent3"/>
                </a:solidFill>
              </a:ln>
            </c:spPr>
          </c:marker>
          <c:cat>
            <c:strRef>
              <c:f>Sheet1!$A$2:$A$8</c:f>
              <c:strCache>
                <c:ptCount val="7"/>
                <c:pt idx="0">
                  <c:v>Item 1</c:v>
                </c:pt>
                <c:pt idx="1">
                  <c:v>Item 2</c:v>
                </c:pt>
                <c:pt idx="2">
                  <c:v>Item 3</c:v>
                </c:pt>
                <c:pt idx="3">
                  <c:v>Item 4</c:v>
                </c:pt>
                <c:pt idx="4">
                  <c:v>Item 5</c:v>
                </c:pt>
                <c:pt idx="5">
                  <c:v>Item 6</c:v>
                </c:pt>
                <c:pt idx="6">
                  <c:v>Item 7</c:v>
                </c:pt>
              </c:strCache>
            </c:strRef>
          </c:cat>
          <c:val>
            <c:numRef>
              <c:f>Sheet1!$C$2:$C$8</c:f>
              <c:numCache>
                <c:formatCode>General</c:formatCode>
                <c:ptCount val="7"/>
                <c:pt idx="0">
                  <c:v>2400</c:v>
                </c:pt>
                <c:pt idx="1">
                  <c:v>4400</c:v>
                </c:pt>
                <c:pt idx="2">
                  <c:v>1800</c:v>
                </c:pt>
                <c:pt idx="3">
                  <c:v>2800</c:v>
                </c:pt>
                <c:pt idx="4">
                  <c:v>6700</c:v>
                </c:pt>
                <c:pt idx="5">
                  <c:v>5900</c:v>
                </c:pt>
                <c:pt idx="6">
                  <c:v>7700</c:v>
                </c:pt>
              </c:numCache>
            </c:numRef>
          </c:val>
          <c:smooth val="0"/>
          <c:extLst>
            <c:ext xmlns:c16="http://schemas.microsoft.com/office/drawing/2014/chart" uri="{C3380CC4-5D6E-409C-BE32-E72D297353CC}">
              <c16:uniqueId val="{00000001-F4AE-4971-A686-ECFEFF5B4F3D}"/>
            </c:ext>
          </c:extLst>
        </c:ser>
        <c:ser>
          <c:idx val="2"/>
          <c:order val="2"/>
          <c:tx>
            <c:strRef>
              <c:f>Sheet1!$D$1</c:f>
              <c:strCache>
                <c:ptCount val="1"/>
                <c:pt idx="0">
                  <c:v>Series 3</c:v>
                </c:pt>
              </c:strCache>
            </c:strRef>
          </c:tx>
          <c:spPr>
            <a:ln w="19050">
              <a:solidFill>
                <a:schemeClr val="accent1"/>
              </a:solidFill>
            </a:ln>
          </c:spPr>
          <c:marker>
            <c:symbol val="circle"/>
            <c:size val="5"/>
            <c:spPr>
              <a:solidFill>
                <a:schemeClr val="accent1"/>
              </a:solidFill>
              <a:ln>
                <a:solidFill>
                  <a:schemeClr val="accent1"/>
                </a:solidFill>
              </a:ln>
            </c:spPr>
          </c:marker>
          <c:cat>
            <c:strRef>
              <c:f>Sheet1!$A$2:$A$8</c:f>
              <c:strCache>
                <c:ptCount val="7"/>
                <c:pt idx="0">
                  <c:v>Item 1</c:v>
                </c:pt>
                <c:pt idx="1">
                  <c:v>Item 2</c:v>
                </c:pt>
                <c:pt idx="2">
                  <c:v>Item 3</c:v>
                </c:pt>
                <c:pt idx="3">
                  <c:v>Item 4</c:v>
                </c:pt>
                <c:pt idx="4">
                  <c:v>Item 5</c:v>
                </c:pt>
                <c:pt idx="5">
                  <c:v>Item 6</c:v>
                </c:pt>
                <c:pt idx="6">
                  <c:v>Item 7</c:v>
                </c:pt>
              </c:strCache>
            </c:strRef>
          </c:cat>
          <c:val>
            <c:numRef>
              <c:f>Sheet1!$D$2:$D$8</c:f>
              <c:numCache>
                <c:formatCode>General</c:formatCode>
                <c:ptCount val="7"/>
                <c:pt idx="0">
                  <c:v>2300</c:v>
                </c:pt>
                <c:pt idx="1">
                  <c:v>3500</c:v>
                </c:pt>
                <c:pt idx="2">
                  <c:v>3007</c:v>
                </c:pt>
                <c:pt idx="3">
                  <c:v>5200</c:v>
                </c:pt>
                <c:pt idx="4">
                  <c:v>3400</c:v>
                </c:pt>
                <c:pt idx="5">
                  <c:v>3500</c:v>
                </c:pt>
                <c:pt idx="6">
                  <c:v>6400</c:v>
                </c:pt>
              </c:numCache>
            </c:numRef>
          </c:val>
          <c:smooth val="0"/>
          <c:extLst>
            <c:ext xmlns:c16="http://schemas.microsoft.com/office/drawing/2014/chart" uri="{C3380CC4-5D6E-409C-BE32-E72D297353CC}">
              <c16:uniqueId val="{00000002-F4AE-4971-A686-ECFEFF5B4F3D}"/>
            </c:ext>
          </c:extLst>
        </c:ser>
        <c:dLbls>
          <c:showLegendKey val="0"/>
          <c:showVal val="0"/>
          <c:showCatName val="0"/>
          <c:showSerName val="0"/>
          <c:showPercent val="0"/>
          <c:showBubbleSize val="0"/>
        </c:dLbls>
        <c:marker val="1"/>
        <c:smooth val="0"/>
        <c:axId val="60712064"/>
        <c:axId val="60713984"/>
      </c:lineChart>
      <c:catAx>
        <c:axId val="60712064"/>
        <c:scaling>
          <c:orientation val="minMax"/>
        </c:scaling>
        <c:delete val="0"/>
        <c:axPos val="b"/>
        <c:numFmt formatCode="General" sourceLinked="0"/>
        <c:majorTickMark val="out"/>
        <c:minorTickMark val="none"/>
        <c:tickLblPos val="nextTo"/>
        <c:txPr>
          <a:bodyPr/>
          <a:lstStyle/>
          <a:p>
            <a:pPr>
              <a:defRPr sz="1200">
                <a:solidFill>
                  <a:schemeClr val="tx1">
                    <a:lumMod val="75000"/>
                    <a:lumOff val="25000"/>
                  </a:schemeClr>
                </a:solidFill>
              </a:defRPr>
            </a:pPr>
            <a:endParaRPr lang="ko-KR"/>
          </a:p>
        </c:txPr>
        <c:crossAx val="60713984"/>
        <c:crosses val="autoZero"/>
        <c:auto val="1"/>
        <c:lblAlgn val="ctr"/>
        <c:lblOffset val="100"/>
        <c:noMultiLvlLbl val="0"/>
      </c:catAx>
      <c:valAx>
        <c:axId val="60713984"/>
        <c:scaling>
          <c:orientation val="minMax"/>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txPr>
          <a:bodyPr/>
          <a:lstStyle/>
          <a:p>
            <a:pPr>
              <a:defRPr sz="1200">
                <a:solidFill>
                  <a:schemeClr val="tx1">
                    <a:lumMod val="75000"/>
                    <a:lumOff val="25000"/>
                  </a:schemeClr>
                </a:solidFill>
              </a:defRPr>
            </a:pPr>
            <a:endParaRPr lang="ko-KR"/>
          </a:p>
        </c:txPr>
        <c:crossAx val="60712064"/>
        <c:crosses val="autoZero"/>
        <c:crossBetween val="between"/>
      </c:valAx>
    </c:plotArea>
    <c:plotVisOnly val="1"/>
    <c:dispBlanksAs val="gap"/>
    <c:showDLblsOverMax val="0"/>
  </c:chart>
  <c:txPr>
    <a:bodyPr/>
    <a:lstStyle/>
    <a:p>
      <a:pPr>
        <a:defRPr sz="1800"/>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Series 1</c:v>
                </c:pt>
              </c:strCache>
            </c:strRef>
          </c:tx>
          <c:spPr>
            <a:no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70</c:v>
                </c:pt>
                <c:pt idx="1">
                  <c:v>60</c:v>
                </c:pt>
                <c:pt idx="2">
                  <c:v>40</c:v>
                </c:pt>
                <c:pt idx="3">
                  <c:v>20</c:v>
                </c:pt>
              </c:numCache>
            </c:numRef>
          </c:val>
          <c:extLst>
            <c:ext xmlns:c16="http://schemas.microsoft.com/office/drawing/2014/chart" uri="{C3380CC4-5D6E-409C-BE32-E72D297353CC}">
              <c16:uniqueId val="{00000000-981C-400F-A5A7-30532C000D6B}"/>
            </c:ext>
          </c:extLst>
        </c:ser>
        <c:ser>
          <c:idx val="1"/>
          <c:order val="1"/>
          <c:tx>
            <c:strRef>
              <c:f>Sheet1!$C$1</c:f>
              <c:strCache>
                <c:ptCount val="1"/>
                <c:pt idx="0">
                  <c:v>Series 2</c:v>
                </c:pt>
              </c:strCache>
            </c:strRef>
          </c:tx>
          <c:invertIfNegative val="0"/>
          <c:dPt>
            <c:idx val="0"/>
            <c:invertIfNegative val="0"/>
            <c:bubble3D val="0"/>
            <c:spPr>
              <a:solidFill>
                <a:schemeClr val="accent1"/>
              </a:solidFill>
            </c:spPr>
            <c:extLst>
              <c:ext xmlns:c16="http://schemas.microsoft.com/office/drawing/2014/chart" uri="{C3380CC4-5D6E-409C-BE32-E72D297353CC}">
                <c16:uniqueId val="{00000002-981C-400F-A5A7-30532C000D6B}"/>
              </c:ext>
            </c:extLst>
          </c:dPt>
          <c:dPt>
            <c:idx val="1"/>
            <c:invertIfNegative val="0"/>
            <c:bubble3D val="0"/>
            <c:spPr>
              <a:solidFill>
                <a:schemeClr val="accent2"/>
              </a:solidFill>
            </c:spPr>
            <c:extLst>
              <c:ext xmlns:c16="http://schemas.microsoft.com/office/drawing/2014/chart" uri="{C3380CC4-5D6E-409C-BE32-E72D297353CC}">
                <c16:uniqueId val="{00000004-981C-400F-A5A7-30532C000D6B}"/>
              </c:ext>
            </c:extLst>
          </c:dPt>
          <c:dPt>
            <c:idx val="2"/>
            <c:invertIfNegative val="0"/>
            <c:bubble3D val="0"/>
            <c:spPr>
              <a:solidFill>
                <a:schemeClr val="accent3"/>
              </a:solidFill>
            </c:spPr>
            <c:extLst>
              <c:ext xmlns:c16="http://schemas.microsoft.com/office/drawing/2014/chart" uri="{C3380CC4-5D6E-409C-BE32-E72D297353CC}">
                <c16:uniqueId val="{00000006-981C-400F-A5A7-30532C000D6B}"/>
              </c:ext>
            </c:extLst>
          </c:dPt>
          <c:dPt>
            <c:idx val="3"/>
            <c:invertIfNegative val="0"/>
            <c:bubble3D val="0"/>
            <c:spPr>
              <a:solidFill>
                <a:schemeClr val="accent4"/>
              </a:solidFill>
            </c:spPr>
            <c:extLst>
              <c:ext xmlns:c16="http://schemas.microsoft.com/office/drawing/2014/chart" uri="{C3380CC4-5D6E-409C-BE32-E72D297353CC}">
                <c16:uniqueId val="{00000008-981C-400F-A5A7-30532C000D6B}"/>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30</c:v>
                </c:pt>
                <c:pt idx="1">
                  <c:v>40</c:v>
                </c:pt>
                <c:pt idx="2">
                  <c:v>60</c:v>
                </c:pt>
                <c:pt idx="3">
                  <c:v>80</c:v>
                </c:pt>
              </c:numCache>
            </c:numRef>
          </c:val>
          <c:extLst>
            <c:ext xmlns:c16="http://schemas.microsoft.com/office/drawing/2014/chart" uri="{C3380CC4-5D6E-409C-BE32-E72D297353CC}">
              <c16:uniqueId val="{00000009-981C-400F-A5A7-30532C000D6B}"/>
            </c:ext>
          </c:extLst>
        </c:ser>
        <c:dLbls>
          <c:showLegendKey val="0"/>
          <c:showVal val="0"/>
          <c:showCatName val="0"/>
          <c:showSerName val="0"/>
          <c:showPercent val="0"/>
          <c:showBubbleSize val="0"/>
        </c:dLbls>
        <c:gapWidth val="260"/>
        <c:overlap val="100"/>
        <c:axId val="343362560"/>
        <c:axId val="343372544"/>
      </c:barChart>
      <c:catAx>
        <c:axId val="343362560"/>
        <c:scaling>
          <c:orientation val="minMax"/>
        </c:scaling>
        <c:delete val="1"/>
        <c:axPos val="b"/>
        <c:numFmt formatCode="General" sourceLinked="0"/>
        <c:majorTickMark val="out"/>
        <c:minorTickMark val="none"/>
        <c:tickLblPos val="nextTo"/>
        <c:crossAx val="343372544"/>
        <c:crosses val="autoZero"/>
        <c:auto val="1"/>
        <c:lblAlgn val="ctr"/>
        <c:lblOffset val="100"/>
        <c:noMultiLvlLbl val="0"/>
      </c:catAx>
      <c:valAx>
        <c:axId val="343372544"/>
        <c:scaling>
          <c:orientation val="minMax"/>
        </c:scaling>
        <c:delete val="1"/>
        <c:axPos val="l"/>
        <c:majorGridlines>
          <c:spPr>
            <a:ln>
              <a:noFill/>
            </a:ln>
          </c:spPr>
        </c:majorGridlines>
        <c:numFmt formatCode="0%" sourceLinked="1"/>
        <c:majorTickMark val="out"/>
        <c:minorTickMark val="none"/>
        <c:tickLblPos val="nextTo"/>
        <c:crossAx val="343362560"/>
        <c:crosses val="autoZero"/>
        <c:crossBetween val="between"/>
      </c:valAx>
    </c:plotArea>
    <c:plotVisOnly val="1"/>
    <c:dispBlanksAs val="gap"/>
    <c:showDLblsOverMax val="0"/>
  </c:chart>
  <c:txPr>
    <a:bodyPr/>
    <a:lstStyle/>
    <a:p>
      <a:pPr>
        <a:defRPr sz="1800"/>
      </a:pPr>
      <a:endParaRPr lang="ko-K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CD775369-CDD2-4A94-B61F-905FE9A35030}"/>
              </a:ext>
            </a:extLst>
          </p:cNvPr>
          <p:cNvGrpSpPr/>
          <p:nvPr userDrawn="1"/>
        </p:nvGrpSpPr>
        <p:grpSpPr>
          <a:xfrm>
            <a:off x="9623275" y="2003247"/>
            <a:ext cx="2578350" cy="4052320"/>
            <a:chOff x="9508727" y="2147107"/>
            <a:chExt cx="2683273" cy="4217224"/>
          </a:xfrm>
        </p:grpSpPr>
        <p:sp>
          <p:nvSpPr>
            <p:cNvPr id="3" name="Freeform: Shape 19">
              <a:extLst>
                <a:ext uri="{FF2B5EF4-FFF2-40B4-BE49-F238E27FC236}">
                  <a16:creationId xmlns:a16="http://schemas.microsoft.com/office/drawing/2014/main" id="{C8B1CD1C-D046-4665-B0CC-2E305B71277C}"/>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a:p>
          </p:txBody>
        </p:sp>
        <p:sp>
          <p:nvSpPr>
            <p:cNvPr id="4" name="Freeform: Shape 20">
              <a:extLst>
                <a:ext uri="{FF2B5EF4-FFF2-40B4-BE49-F238E27FC236}">
                  <a16:creationId xmlns:a16="http://schemas.microsoft.com/office/drawing/2014/main" id="{15DF985B-5183-4396-987E-2F575934E036}"/>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dirty="0"/>
            </a:p>
          </p:txBody>
        </p:sp>
        <p:sp>
          <p:nvSpPr>
            <p:cNvPr id="5" name="Freeform: Shape 21">
              <a:extLst>
                <a:ext uri="{FF2B5EF4-FFF2-40B4-BE49-F238E27FC236}">
                  <a16:creationId xmlns:a16="http://schemas.microsoft.com/office/drawing/2014/main" id="{A331BE5D-84A2-45BF-895F-3E7D84A9B95D}"/>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6" name="Freeform: Shape 22">
              <a:extLst>
                <a:ext uri="{FF2B5EF4-FFF2-40B4-BE49-F238E27FC236}">
                  <a16:creationId xmlns:a16="http://schemas.microsoft.com/office/drawing/2014/main" id="{0334B1D7-F2A4-464F-83C1-038C6746E996}"/>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dirty="0"/>
            </a:p>
          </p:txBody>
        </p:sp>
        <p:sp>
          <p:nvSpPr>
            <p:cNvPr id="7" name="Freeform: Shape 23">
              <a:extLst>
                <a:ext uri="{FF2B5EF4-FFF2-40B4-BE49-F238E27FC236}">
                  <a16:creationId xmlns:a16="http://schemas.microsoft.com/office/drawing/2014/main" id="{C41ECE32-510F-49F7-8F25-325D9954D5EB}"/>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a:p>
          </p:txBody>
        </p:sp>
        <p:sp>
          <p:nvSpPr>
            <p:cNvPr id="8" name="Freeform: Shape 24">
              <a:extLst>
                <a:ext uri="{FF2B5EF4-FFF2-40B4-BE49-F238E27FC236}">
                  <a16:creationId xmlns:a16="http://schemas.microsoft.com/office/drawing/2014/main" id="{DAF25550-19AA-4E2B-A652-7E336C1520CE}"/>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9" name="Freeform: Shape 25">
              <a:extLst>
                <a:ext uri="{FF2B5EF4-FFF2-40B4-BE49-F238E27FC236}">
                  <a16:creationId xmlns:a16="http://schemas.microsoft.com/office/drawing/2014/main" id="{C41985CA-E5CD-493D-BCC2-4DC892D4F748}"/>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4" name="Picture Placeholder 2">
            <a:extLst>
              <a:ext uri="{FF2B5EF4-FFF2-40B4-BE49-F238E27FC236}">
                <a16:creationId xmlns:a16="http://schemas.microsoft.com/office/drawing/2014/main" id="{E03234DE-03FA-4BBE-B3EC-4B8E1FA3F965}"/>
              </a:ext>
            </a:extLst>
          </p:cNvPr>
          <p:cNvSpPr>
            <a:spLocks noGrp="1"/>
          </p:cNvSpPr>
          <p:nvPr>
            <p:ph type="pic" idx="10" hasCustomPrompt="1"/>
          </p:nvPr>
        </p:nvSpPr>
        <p:spPr>
          <a:xfrm>
            <a:off x="9817728" y="2221239"/>
            <a:ext cx="2363393" cy="2736814"/>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41" name="Picture Placeholder 33">
            <a:extLst>
              <a:ext uri="{FF2B5EF4-FFF2-40B4-BE49-F238E27FC236}">
                <a16:creationId xmlns:a16="http://schemas.microsoft.com/office/drawing/2014/main" id="{5859E347-CB04-4BCA-B22A-2E87C94AA4F0}"/>
              </a:ext>
            </a:extLst>
          </p:cNvPr>
          <p:cNvSpPr>
            <a:spLocks noGrp="1"/>
          </p:cNvSpPr>
          <p:nvPr>
            <p:ph type="pic" idx="14" hasCustomPrompt="1"/>
          </p:nvPr>
        </p:nvSpPr>
        <p:spPr>
          <a:xfrm>
            <a:off x="7102225" y="2422236"/>
            <a:ext cx="1707440" cy="3185620"/>
          </a:xfrm>
          <a:custGeom>
            <a:avLst/>
            <a:gdLst>
              <a:gd name="connsiteX0" fmla="*/ 256439 w 2384085"/>
              <a:gd name="connsiteY0" fmla="*/ 0 h 4448059"/>
              <a:gd name="connsiteX1" fmla="*/ 483496 w 2384085"/>
              <a:gd name="connsiteY1" fmla="*/ 0 h 4448059"/>
              <a:gd name="connsiteX2" fmla="*/ 505506 w 2384085"/>
              <a:gd name="connsiteY2" fmla="*/ 18839 h 4448059"/>
              <a:gd name="connsiteX3" fmla="*/ 675825 w 2384085"/>
              <a:gd name="connsiteY3" fmla="*/ 164616 h 4448059"/>
              <a:gd name="connsiteX4" fmla="*/ 1697576 w 2384085"/>
              <a:gd name="connsiteY4" fmla="*/ 164616 h 4448059"/>
              <a:gd name="connsiteX5" fmla="*/ 1867894 w 2384085"/>
              <a:gd name="connsiteY5" fmla="*/ 18839 h 4448059"/>
              <a:gd name="connsiteX6" fmla="*/ 1889905 w 2384085"/>
              <a:gd name="connsiteY6" fmla="*/ 0 h 4448059"/>
              <a:gd name="connsiteX7" fmla="*/ 2127646 w 2384085"/>
              <a:gd name="connsiteY7" fmla="*/ 0 h 4448059"/>
              <a:gd name="connsiteX8" fmla="*/ 2384085 w 2384085"/>
              <a:gd name="connsiteY8" fmla="*/ 219488 h 4448059"/>
              <a:gd name="connsiteX9" fmla="*/ 2384085 w 2384085"/>
              <a:gd name="connsiteY9" fmla="*/ 4228571 h 4448059"/>
              <a:gd name="connsiteX10" fmla="*/ 2127646 w 2384085"/>
              <a:gd name="connsiteY10" fmla="*/ 4448059 h 4448059"/>
              <a:gd name="connsiteX11" fmla="*/ 256439 w 2384085"/>
              <a:gd name="connsiteY11" fmla="*/ 4448059 h 4448059"/>
              <a:gd name="connsiteX12" fmla="*/ 0 w 2384085"/>
              <a:gd name="connsiteY12" fmla="*/ 4228571 h 4448059"/>
              <a:gd name="connsiteX13" fmla="*/ 0 w 2384085"/>
              <a:gd name="connsiteY13" fmla="*/ 219488 h 4448059"/>
              <a:gd name="connsiteX14" fmla="*/ 256439 w 2384085"/>
              <a:gd name="connsiteY14" fmla="*/ 0 h 444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4085" h="4448059">
                <a:moveTo>
                  <a:pt x="256439" y="0"/>
                </a:moveTo>
                <a:lnTo>
                  <a:pt x="483496" y="0"/>
                </a:lnTo>
                <a:cubicBezTo>
                  <a:pt x="495623" y="0"/>
                  <a:pt x="505506" y="8414"/>
                  <a:pt x="505506" y="18839"/>
                </a:cubicBezTo>
                <a:cubicBezTo>
                  <a:pt x="505506" y="99364"/>
                  <a:pt x="581797" y="164616"/>
                  <a:pt x="675825" y="164616"/>
                </a:cubicBezTo>
                <a:lnTo>
                  <a:pt x="1697576" y="164616"/>
                </a:lnTo>
                <a:cubicBezTo>
                  <a:pt x="1791657" y="164616"/>
                  <a:pt x="1867894" y="99318"/>
                  <a:pt x="1867894" y="18839"/>
                </a:cubicBezTo>
                <a:cubicBezTo>
                  <a:pt x="1867894" y="8460"/>
                  <a:pt x="1877724" y="0"/>
                  <a:pt x="1889905" y="0"/>
                </a:cubicBezTo>
                <a:lnTo>
                  <a:pt x="2127646" y="0"/>
                </a:lnTo>
                <a:cubicBezTo>
                  <a:pt x="2269275" y="0"/>
                  <a:pt x="2384085" y="98267"/>
                  <a:pt x="2384085" y="219488"/>
                </a:cubicBezTo>
                <a:lnTo>
                  <a:pt x="2384085" y="4228571"/>
                </a:lnTo>
                <a:cubicBezTo>
                  <a:pt x="2384085" y="4349792"/>
                  <a:pt x="2269275" y="4448059"/>
                  <a:pt x="2127646" y="4448059"/>
                </a:cubicBezTo>
                <a:lnTo>
                  <a:pt x="256439" y="4448059"/>
                </a:lnTo>
                <a:cubicBezTo>
                  <a:pt x="114810" y="4448059"/>
                  <a:pt x="0" y="4349792"/>
                  <a:pt x="0" y="4228571"/>
                </a:cubicBezTo>
                <a:lnTo>
                  <a:pt x="0" y="219488"/>
                </a:lnTo>
                <a:cubicBezTo>
                  <a:pt x="0" y="98267"/>
                  <a:pt x="114810" y="0"/>
                  <a:pt x="256439" y="0"/>
                </a:cubicBez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effectLst/>
                <a:latin typeface="+mn-lt"/>
                <a:ea typeface="+mj-ea"/>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2" name="Text Placeholder 9">
            <a:extLst>
              <a:ext uri="{FF2B5EF4-FFF2-40B4-BE49-F238E27FC236}">
                <a16:creationId xmlns:a16="http://schemas.microsoft.com/office/drawing/2014/main" id="{CAF25859-B628-482A-9A82-D999A7D2F276}"/>
              </a:ext>
            </a:extLst>
          </p:cNvPr>
          <p:cNvSpPr>
            <a:spLocks noGrp="1"/>
          </p:cNvSpPr>
          <p:nvPr>
            <p:ph type="body" sz="quarter" idx="15" hasCustomPrompt="1"/>
          </p:nvPr>
        </p:nvSpPr>
        <p:spPr>
          <a:xfrm>
            <a:off x="323529" y="12708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6040C181-57BF-48D8-B4C1-38C7E1F1981A}"/>
              </a:ext>
            </a:extLst>
          </p:cNvPr>
          <p:cNvSpPr>
            <a:spLocks noGrp="1"/>
          </p:cNvSpPr>
          <p:nvPr>
            <p:ph type="pic" sz="quarter" idx="12" hasCustomPrompt="1"/>
          </p:nvPr>
        </p:nvSpPr>
        <p:spPr>
          <a:xfrm>
            <a:off x="649480" y="752475"/>
            <a:ext cx="10893040" cy="535305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1581FE-E298-4732-8C46-2B5C3884FBB3}"/>
              </a:ext>
            </a:extLst>
          </p:cNvPr>
          <p:cNvSpPr>
            <a:spLocks noGrp="1"/>
          </p:cNvSpPr>
          <p:nvPr>
            <p:ph type="pic" idx="13" hasCustomPrompt="1"/>
          </p:nvPr>
        </p:nvSpPr>
        <p:spPr>
          <a:xfrm>
            <a:off x="6862354" y="2142048"/>
            <a:ext cx="4610245" cy="3096344"/>
          </a:xfrm>
          <a:prstGeom prst="rect">
            <a:avLst/>
          </a:prstGeom>
          <a:solidFill>
            <a:schemeClr val="bg1">
              <a:lumMod val="95000"/>
            </a:schemeClr>
          </a:solidFill>
        </p:spPr>
        <p:txBody>
          <a:bodyPr anchor="ctr">
            <a:normAutofit/>
          </a:bodyPr>
          <a:lstStyle>
            <a:lvl1pPr marL="0" indent="0" algn="ctr">
              <a:buNone/>
              <a:defRPr sz="16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58475BA0-99AF-4B48-81C2-3F3F597A967E}"/>
              </a:ext>
            </a:extLst>
          </p:cNvPr>
          <p:cNvGrpSpPr/>
          <p:nvPr userDrawn="1"/>
        </p:nvGrpSpPr>
        <p:grpSpPr>
          <a:xfrm>
            <a:off x="555386" y="1772815"/>
            <a:ext cx="2644061" cy="4736917"/>
            <a:chOff x="555386" y="1772815"/>
            <a:chExt cx="2644061" cy="4736917"/>
          </a:xfrm>
        </p:grpSpPr>
        <p:grpSp>
          <p:nvGrpSpPr>
            <p:cNvPr id="3" name="Group 1">
              <a:extLst>
                <a:ext uri="{FF2B5EF4-FFF2-40B4-BE49-F238E27FC236}">
                  <a16:creationId xmlns:a16="http://schemas.microsoft.com/office/drawing/2014/main" id="{C3A1D9C2-ADDD-4C09-AC00-0682A4D18D94}"/>
                </a:ext>
              </a:extLst>
            </p:cNvPr>
            <p:cNvGrpSpPr/>
            <p:nvPr userDrawn="1"/>
          </p:nvGrpSpPr>
          <p:grpSpPr>
            <a:xfrm>
              <a:off x="748335" y="1772815"/>
              <a:ext cx="2258161" cy="4506899"/>
              <a:chOff x="8767919" y="321075"/>
              <a:chExt cx="1576881" cy="3147180"/>
            </a:xfrm>
            <a:effectLst/>
          </p:grpSpPr>
          <p:sp>
            <p:nvSpPr>
              <p:cNvPr id="5" name="Graphic 2">
                <a:extLst>
                  <a:ext uri="{FF2B5EF4-FFF2-40B4-BE49-F238E27FC236}">
                    <a16:creationId xmlns:a16="http://schemas.microsoft.com/office/drawing/2014/main" id="{A012FCC1-737A-4057-9631-360E89CAE0EF}"/>
                  </a:ext>
                </a:extLst>
              </p:cNvPr>
              <p:cNvSpPr/>
              <p:nvPr/>
            </p:nvSpPr>
            <p:spPr>
              <a:xfrm>
                <a:off x="8770360" y="321075"/>
                <a:ext cx="1572696" cy="3147180"/>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5EEB1D40-2A57-43D0-ACC0-6FC0496B4094}"/>
                  </a:ext>
                </a:extLst>
              </p:cNvPr>
              <p:cNvSpPr/>
              <p:nvPr/>
            </p:nvSpPr>
            <p:spPr>
              <a:xfrm>
                <a:off x="8791431" y="337582"/>
                <a:ext cx="1530553" cy="3114135"/>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4E182557-C4E9-403E-8E59-394C42BD79D7}"/>
                  </a:ext>
                </a:extLst>
              </p:cNvPr>
              <p:cNvSpPr/>
              <p:nvPr/>
            </p:nvSpPr>
            <p:spPr>
              <a:xfrm>
                <a:off x="8768197" y="768764"/>
                <a:ext cx="11004" cy="107231"/>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1618111A-5E78-4D07-AAED-3474E6A97493}"/>
                  </a:ext>
                </a:extLst>
              </p:cNvPr>
              <p:cNvSpPr/>
              <p:nvPr/>
            </p:nvSpPr>
            <p:spPr>
              <a:xfrm>
                <a:off x="8768197" y="998838"/>
                <a:ext cx="15362" cy="21387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81B1B4C7-8744-44CD-B56D-9684295EB197}"/>
                  </a:ext>
                </a:extLst>
              </p:cNvPr>
              <p:cNvSpPr/>
              <p:nvPr/>
            </p:nvSpPr>
            <p:spPr>
              <a:xfrm>
                <a:off x="8768228" y="1014200"/>
                <a:ext cx="8686" cy="17910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4C545CBA-93F1-4501-97E1-218B50DE567A}"/>
                  </a:ext>
                </a:extLst>
              </p:cNvPr>
              <p:cNvSpPr/>
              <p:nvPr/>
            </p:nvSpPr>
            <p:spPr>
              <a:xfrm>
                <a:off x="8767919" y="1284428"/>
                <a:ext cx="15362" cy="21387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1B11E3B1-C656-47AA-B472-C215A6BAAB43}"/>
                  </a:ext>
                </a:extLst>
              </p:cNvPr>
              <p:cNvSpPr/>
              <p:nvPr/>
            </p:nvSpPr>
            <p:spPr>
              <a:xfrm>
                <a:off x="8767919" y="1299791"/>
                <a:ext cx="8686" cy="17910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3F79FD6F-0FAE-4BBB-BA6B-895282E1AEB1}"/>
                  </a:ext>
                </a:extLst>
              </p:cNvPr>
              <p:cNvSpPr/>
              <p:nvPr/>
            </p:nvSpPr>
            <p:spPr>
              <a:xfrm>
                <a:off x="10329438" y="1070583"/>
                <a:ext cx="15362" cy="34614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13" name="Graphic 2">
                <a:extLst>
                  <a:ext uri="{FF2B5EF4-FFF2-40B4-BE49-F238E27FC236}">
                    <a16:creationId xmlns:a16="http://schemas.microsoft.com/office/drawing/2014/main" id="{CD9876AD-72BC-4386-85AA-7AD4EC730B95}"/>
                  </a:ext>
                </a:extLst>
              </p:cNvPr>
              <p:cNvSpPr/>
              <p:nvPr/>
            </p:nvSpPr>
            <p:spPr>
              <a:xfrm>
                <a:off x="10336113" y="1095466"/>
                <a:ext cx="8686" cy="289856"/>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14" name="Graphic 2">
                <a:extLst>
                  <a:ext uri="{FF2B5EF4-FFF2-40B4-BE49-F238E27FC236}">
                    <a16:creationId xmlns:a16="http://schemas.microsoft.com/office/drawing/2014/main" id="{D2CC3FF1-756F-4F6A-ABB6-443E8804A56E}"/>
                  </a:ext>
                </a:extLst>
              </p:cNvPr>
              <p:cNvSpPr/>
              <p:nvPr/>
            </p:nvSpPr>
            <p:spPr>
              <a:xfrm>
                <a:off x="10332372" y="1794713"/>
                <a:ext cx="12426" cy="237214"/>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CA9F738A-6F34-4634-9991-8070B6BBD093}"/>
                  </a:ext>
                </a:extLst>
              </p:cNvPr>
              <p:cNvSpPr/>
              <p:nvPr/>
            </p:nvSpPr>
            <p:spPr>
              <a:xfrm>
                <a:off x="10337751" y="1811744"/>
                <a:ext cx="7047" cy="198636"/>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16" name="Oval 216">
                <a:extLst>
                  <a:ext uri="{FF2B5EF4-FFF2-40B4-BE49-F238E27FC236}">
                    <a16:creationId xmlns:a16="http://schemas.microsoft.com/office/drawing/2014/main" id="{A52A5347-C4C4-4FA6-B12E-575447524828}"/>
                  </a:ext>
                </a:extLst>
              </p:cNvPr>
              <p:cNvSpPr>
                <a:spLocks noChangeAspect="1"/>
              </p:cNvSpPr>
              <p:nvPr/>
            </p:nvSpPr>
            <p:spPr>
              <a:xfrm>
                <a:off x="9814840" y="385880"/>
                <a:ext cx="73152" cy="7315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217">
                <a:extLst>
                  <a:ext uri="{FF2B5EF4-FFF2-40B4-BE49-F238E27FC236}">
                    <a16:creationId xmlns:a16="http://schemas.microsoft.com/office/drawing/2014/main" id="{109D141B-CD02-4849-BE33-79485E30A9A6}"/>
                  </a:ext>
                </a:extLst>
              </p:cNvPr>
              <p:cNvSpPr>
                <a:spLocks noChangeAspect="1"/>
              </p:cNvSpPr>
              <p:nvPr/>
            </p:nvSpPr>
            <p:spPr>
              <a:xfrm>
                <a:off x="9819414" y="390452"/>
                <a:ext cx="64008" cy="64008"/>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8" name="Oval 218">
                <a:extLst>
                  <a:ext uri="{FF2B5EF4-FFF2-40B4-BE49-F238E27FC236}">
                    <a16:creationId xmlns:a16="http://schemas.microsoft.com/office/drawing/2014/main" id="{841ED452-0D20-40B8-B489-EBE662D7CB81}"/>
                  </a:ext>
                </a:extLst>
              </p:cNvPr>
              <p:cNvSpPr/>
              <p:nvPr/>
            </p:nvSpPr>
            <p:spPr>
              <a:xfrm>
                <a:off x="9835596" y="406637"/>
                <a:ext cx="31638" cy="31638"/>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9" name="Oval 219">
                <a:extLst>
                  <a:ext uri="{FF2B5EF4-FFF2-40B4-BE49-F238E27FC236}">
                    <a16:creationId xmlns:a16="http://schemas.microsoft.com/office/drawing/2014/main" id="{BEDF7FF7-F9C6-46BA-B351-65BC46BE40F5}"/>
                  </a:ext>
                </a:extLst>
              </p:cNvPr>
              <p:cNvSpPr/>
              <p:nvPr/>
            </p:nvSpPr>
            <p:spPr>
              <a:xfrm>
                <a:off x="9843025" y="414064"/>
                <a:ext cx="16783" cy="16783"/>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20" name="Graphic 2">
                <a:extLst>
                  <a:ext uri="{FF2B5EF4-FFF2-40B4-BE49-F238E27FC236}">
                    <a16:creationId xmlns:a16="http://schemas.microsoft.com/office/drawing/2014/main" id="{1F74A476-C745-4EDD-B738-F3339CB2B5BE}"/>
                  </a:ext>
                </a:extLst>
              </p:cNvPr>
              <p:cNvSpPr/>
              <p:nvPr userDrawn="1"/>
            </p:nvSpPr>
            <p:spPr>
              <a:xfrm flipH="1">
                <a:off x="8769273" y="781546"/>
                <a:ext cx="5842" cy="81663"/>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sp>
          <p:nvSpPr>
            <p:cNvPr id="4" name="사다리꼴 3">
              <a:extLst>
                <a:ext uri="{FF2B5EF4-FFF2-40B4-BE49-F238E27FC236}">
                  <a16:creationId xmlns:a16="http://schemas.microsoft.com/office/drawing/2014/main" id="{AFADFCF3-D1D5-4860-B9A8-DF5456387879}"/>
                </a:ext>
              </a:extLst>
            </p:cNvPr>
            <p:cNvSpPr/>
            <p:nvPr userDrawn="1"/>
          </p:nvSpPr>
          <p:spPr>
            <a:xfrm>
              <a:off x="555386" y="6085986"/>
              <a:ext cx="2644061" cy="423746"/>
            </a:xfrm>
            <a:prstGeom prst="trapezoid">
              <a:avLst>
                <a:gd name="adj" fmla="val 35526"/>
              </a:avLst>
            </a:prstGeom>
            <a:solidFill>
              <a:schemeClr val="tx1">
                <a:lumMod val="75000"/>
                <a:lumOff val="25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1" name="그림 개체 틀 2">
            <a:extLst>
              <a:ext uri="{FF2B5EF4-FFF2-40B4-BE49-F238E27FC236}">
                <a16:creationId xmlns:a16="http://schemas.microsoft.com/office/drawing/2014/main" id="{95A6C2DB-A757-48D9-8278-4845BACB051E}"/>
              </a:ext>
            </a:extLst>
          </p:cNvPr>
          <p:cNvSpPr>
            <a:spLocks noGrp="1"/>
          </p:cNvSpPr>
          <p:nvPr>
            <p:ph type="pic" sz="quarter" idx="10" hasCustomPrompt="1"/>
          </p:nvPr>
        </p:nvSpPr>
        <p:spPr>
          <a:xfrm>
            <a:off x="5591176" y="1"/>
            <a:ext cx="6605602" cy="6866390"/>
          </a:xfrm>
          <a:custGeom>
            <a:avLst/>
            <a:gdLst>
              <a:gd name="connsiteX0" fmla="*/ 0 w 4427984"/>
              <a:gd name="connsiteY0" fmla="*/ 0 h 6866389"/>
              <a:gd name="connsiteX1" fmla="*/ 4427984 w 4427984"/>
              <a:gd name="connsiteY1" fmla="*/ 0 h 6866389"/>
              <a:gd name="connsiteX2" fmla="*/ 4427984 w 4427984"/>
              <a:gd name="connsiteY2" fmla="*/ 6866389 h 6866389"/>
              <a:gd name="connsiteX3" fmla="*/ 0 w 4427984"/>
              <a:gd name="connsiteY3" fmla="*/ 6866389 h 6866389"/>
              <a:gd name="connsiteX4" fmla="*/ 0 w 4427984"/>
              <a:gd name="connsiteY4" fmla="*/ 0 h 6866389"/>
              <a:gd name="connsiteX0" fmla="*/ 595618 w 4427984"/>
              <a:gd name="connsiteY0" fmla="*/ 0 h 6883167"/>
              <a:gd name="connsiteX1" fmla="*/ 4427984 w 4427984"/>
              <a:gd name="connsiteY1" fmla="*/ 16778 h 6883167"/>
              <a:gd name="connsiteX2" fmla="*/ 4427984 w 4427984"/>
              <a:gd name="connsiteY2" fmla="*/ 6883167 h 6883167"/>
              <a:gd name="connsiteX3" fmla="*/ 0 w 4427984"/>
              <a:gd name="connsiteY3" fmla="*/ 6883167 h 6883167"/>
              <a:gd name="connsiteX4" fmla="*/ 595618 w 4427984"/>
              <a:gd name="connsiteY4" fmla="*/ 0 h 6883167"/>
              <a:gd name="connsiteX0" fmla="*/ 1258348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258348 w 5090714"/>
              <a:gd name="connsiteY4" fmla="*/ 0 h 6883167"/>
              <a:gd name="connsiteX0" fmla="*/ 1493240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493240 w 5090714"/>
              <a:gd name="connsiteY4" fmla="*/ 0 h 6883167"/>
              <a:gd name="connsiteX0" fmla="*/ 1459684 w 5090714"/>
              <a:gd name="connsiteY0" fmla="*/ 0 h 6866389"/>
              <a:gd name="connsiteX1" fmla="*/ 5090714 w 5090714"/>
              <a:gd name="connsiteY1" fmla="*/ 0 h 6866389"/>
              <a:gd name="connsiteX2" fmla="*/ 5090714 w 5090714"/>
              <a:gd name="connsiteY2" fmla="*/ 6866389 h 6866389"/>
              <a:gd name="connsiteX3" fmla="*/ 0 w 5090714"/>
              <a:gd name="connsiteY3" fmla="*/ 6858001 h 6866389"/>
              <a:gd name="connsiteX4" fmla="*/ 1459684 w 5090714"/>
              <a:gd name="connsiteY4" fmla="*/ 0 h 6866389"/>
              <a:gd name="connsiteX0" fmla="*/ 1711354 w 5090714"/>
              <a:gd name="connsiteY0" fmla="*/ 0 h 6874778"/>
              <a:gd name="connsiteX1" fmla="*/ 5090714 w 5090714"/>
              <a:gd name="connsiteY1" fmla="*/ 8389 h 6874778"/>
              <a:gd name="connsiteX2" fmla="*/ 5090714 w 5090714"/>
              <a:gd name="connsiteY2" fmla="*/ 6874778 h 6874778"/>
              <a:gd name="connsiteX3" fmla="*/ 0 w 5090714"/>
              <a:gd name="connsiteY3" fmla="*/ 6866390 h 6874778"/>
              <a:gd name="connsiteX4" fmla="*/ 1711354 w 5090714"/>
              <a:gd name="connsiteY4" fmla="*/ 0 h 6874778"/>
              <a:gd name="connsiteX0" fmla="*/ 1937857 w 5317217"/>
              <a:gd name="connsiteY0" fmla="*/ 0 h 6874779"/>
              <a:gd name="connsiteX1" fmla="*/ 5317217 w 5317217"/>
              <a:gd name="connsiteY1" fmla="*/ 8389 h 6874779"/>
              <a:gd name="connsiteX2" fmla="*/ 5317217 w 5317217"/>
              <a:gd name="connsiteY2" fmla="*/ 6874778 h 6874779"/>
              <a:gd name="connsiteX3" fmla="*/ 0 w 5317217"/>
              <a:gd name="connsiteY3" fmla="*/ 6874779 h 6874779"/>
              <a:gd name="connsiteX4" fmla="*/ 1937857 w 5317217"/>
              <a:gd name="connsiteY4" fmla="*/ 0 h 6874779"/>
              <a:gd name="connsiteX0" fmla="*/ 1280632 w 5317217"/>
              <a:gd name="connsiteY0" fmla="*/ 10661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0661 h 6866390"/>
              <a:gd name="connsiteX0" fmla="*/ 1280632 w 5317217"/>
              <a:gd name="connsiteY0" fmla="*/ 1136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136 h 6866390"/>
              <a:gd name="connsiteX0" fmla="*/ 1413982 w 5450567"/>
              <a:gd name="connsiteY0" fmla="*/ 1136 h 6866390"/>
              <a:gd name="connsiteX1" fmla="*/ 5450567 w 5450567"/>
              <a:gd name="connsiteY1" fmla="*/ 0 h 6866390"/>
              <a:gd name="connsiteX2" fmla="*/ 5450567 w 5450567"/>
              <a:gd name="connsiteY2" fmla="*/ 6866389 h 6866390"/>
              <a:gd name="connsiteX3" fmla="*/ 0 w 5450567"/>
              <a:gd name="connsiteY3" fmla="*/ 6866390 h 6866390"/>
              <a:gd name="connsiteX4" fmla="*/ 1413982 w 5450567"/>
              <a:gd name="connsiteY4" fmla="*/ 1136 h 686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567" h="6866390">
                <a:moveTo>
                  <a:pt x="1413982" y="1136"/>
                </a:moveTo>
                <a:lnTo>
                  <a:pt x="5450567" y="0"/>
                </a:lnTo>
                <a:lnTo>
                  <a:pt x="5450567" y="6866389"/>
                </a:lnTo>
                <a:lnTo>
                  <a:pt x="0" y="6866390"/>
                </a:lnTo>
                <a:lnTo>
                  <a:pt x="1413982" y="1136"/>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2" name="그림 개체 틀 28">
            <a:extLst>
              <a:ext uri="{FF2B5EF4-FFF2-40B4-BE49-F238E27FC236}">
                <a16:creationId xmlns:a16="http://schemas.microsoft.com/office/drawing/2014/main" id="{6EC506C3-1583-4264-B3BE-D5508AE0F367}"/>
              </a:ext>
            </a:extLst>
          </p:cNvPr>
          <p:cNvSpPr>
            <a:spLocks noGrp="1"/>
          </p:cNvSpPr>
          <p:nvPr>
            <p:ph type="pic" sz="quarter" idx="14" hasCustomPrompt="1"/>
          </p:nvPr>
        </p:nvSpPr>
        <p:spPr>
          <a:xfrm>
            <a:off x="834694" y="1873256"/>
            <a:ext cx="2086440" cy="4306019"/>
          </a:xfrm>
          <a:custGeom>
            <a:avLst/>
            <a:gdLst>
              <a:gd name="connsiteX0" fmla="*/ 224424 w 2086440"/>
              <a:gd name="connsiteY0" fmla="*/ 0 h 4306019"/>
              <a:gd name="connsiteX1" fmla="*/ 423133 w 2086440"/>
              <a:gd name="connsiteY1" fmla="*/ 0 h 4306019"/>
              <a:gd name="connsiteX2" fmla="*/ 442396 w 2086440"/>
              <a:gd name="connsiteY2" fmla="*/ 18238 h 4306019"/>
              <a:gd name="connsiteX3" fmla="*/ 591450 w 2086440"/>
              <a:gd name="connsiteY3" fmla="*/ 159360 h 4306019"/>
              <a:gd name="connsiteX4" fmla="*/ 1485639 w 2086440"/>
              <a:gd name="connsiteY4" fmla="*/ 159360 h 4306019"/>
              <a:gd name="connsiteX5" fmla="*/ 1634694 w 2086440"/>
              <a:gd name="connsiteY5" fmla="*/ 18238 h 4306019"/>
              <a:gd name="connsiteX6" fmla="*/ 1653957 w 2086440"/>
              <a:gd name="connsiteY6" fmla="*/ 0 h 4306019"/>
              <a:gd name="connsiteX7" fmla="*/ 1862017 w 2086440"/>
              <a:gd name="connsiteY7" fmla="*/ 0 h 4306019"/>
              <a:gd name="connsiteX8" fmla="*/ 2086440 w 2086440"/>
              <a:gd name="connsiteY8" fmla="*/ 212479 h 4306019"/>
              <a:gd name="connsiteX9" fmla="*/ 2086440 w 2086440"/>
              <a:gd name="connsiteY9" fmla="*/ 4093539 h 4306019"/>
              <a:gd name="connsiteX10" fmla="*/ 1862017 w 2086440"/>
              <a:gd name="connsiteY10" fmla="*/ 4306019 h 4306019"/>
              <a:gd name="connsiteX11" fmla="*/ 224424 w 2086440"/>
              <a:gd name="connsiteY11" fmla="*/ 4306019 h 4306019"/>
              <a:gd name="connsiteX12" fmla="*/ 0 w 2086440"/>
              <a:gd name="connsiteY12" fmla="*/ 4093539 h 4306019"/>
              <a:gd name="connsiteX13" fmla="*/ 0 w 2086440"/>
              <a:gd name="connsiteY13" fmla="*/ 212479 h 4306019"/>
              <a:gd name="connsiteX14" fmla="*/ 224424 w 2086440"/>
              <a:gd name="connsiteY14" fmla="*/ 0 h 430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440" h="4306019">
                <a:moveTo>
                  <a:pt x="224424" y="0"/>
                </a:moveTo>
                <a:lnTo>
                  <a:pt x="423133" y="0"/>
                </a:lnTo>
                <a:cubicBezTo>
                  <a:pt x="433746" y="0"/>
                  <a:pt x="442396" y="8145"/>
                  <a:pt x="442396" y="18238"/>
                </a:cubicBezTo>
                <a:cubicBezTo>
                  <a:pt x="442396" y="96191"/>
                  <a:pt x="509162" y="159360"/>
                  <a:pt x="591450" y="159360"/>
                </a:cubicBezTo>
                <a:lnTo>
                  <a:pt x="1485639" y="159360"/>
                </a:lnTo>
                <a:cubicBezTo>
                  <a:pt x="1567975" y="159360"/>
                  <a:pt x="1634694" y="96147"/>
                  <a:pt x="1634694" y="18238"/>
                </a:cubicBezTo>
                <a:cubicBezTo>
                  <a:pt x="1634694" y="8190"/>
                  <a:pt x="1643297" y="0"/>
                  <a:pt x="1653957" y="0"/>
                </a:cubicBezTo>
                <a:lnTo>
                  <a:pt x="1862017" y="0"/>
                </a:lnTo>
                <a:cubicBezTo>
                  <a:pt x="1985964" y="0"/>
                  <a:pt x="2086440" y="95129"/>
                  <a:pt x="2086440" y="212479"/>
                </a:cubicBezTo>
                <a:lnTo>
                  <a:pt x="2086440" y="4093539"/>
                </a:lnTo>
                <a:cubicBezTo>
                  <a:pt x="2086440" y="4210890"/>
                  <a:pt x="1985964" y="4306019"/>
                  <a:pt x="1862017" y="4306019"/>
                </a:cubicBezTo>
                <a:lnTo>
                  <a:pt x="224424" y="4306019"/>
                </a:lnTo>
                <a:cubicBezTo>
                  <a:pt x="100476" y="4306019"/>
                  <a:pt x="0" y="4210890"/>
                  <a:pt x="0" y="4093539"/>
                </a:cubicBezTo>
                <a:lnTo>
                  <a:pt x="0" y="212479"/>
                </a:lnTo>
                <a:cubicBezTo>
                  <a:pt x="0" y="95129"/>
                  <a:pt x="100476" y="0"/>
                  <a:pt x="224424" y="0"/>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Freeform: Shape 3">
            <a:extLst>
              <a:ext uri="{FF2B5EF4-FFF2-40B4-BE49-F238E27FC236}">
                <a16:creationId xmlns:a16="http://schemas.microsoft.com/office/drawing/2014/main" id="{E74176E5-F084-4E2E-A506-C75E194EC174}"/>
              </a:ext>
            </a:extLst>
          </p:cNvPr>
          <p:cNvSpPr>
            <a:spLocks noGrp="1"/>
          </p:cNvSpPr>
          <p:nvPr>
            <p:ph type="pic" sz="quarter" idx="14" hasCustomPrompt="1"/>
          </p:nvPr>
        </p:nvSpPr>
        <p:spPr>
          <a:xfrm>
            <a:off x="-528" y="2945497"/>
            <a:ext cx="12192528" cy="3912503"/>
          </a:xfrm>
          <a:custGeom>
            <a:avLst/>
            <a:gdLst>
              <a:gd name="connsiteX0" fmla="*/ 2510807 w 12192528"/>
              <a:gd name="connsiteY0" fmla="*/ 3014103 h 3912503"/>
              <a:gd name="connsiteX1" fmla="*/ 2506134 w 12192528"/>
              <a:gd name="connsiteY1" fmla="*/ 3036693 h 3912503"/>
              <a:gd name="connsiteX2" fmla="*/ 2513999 w 12192528"/>
              <a:gd name="connsiteY2" fmla="*/ 3045911 h 3912503"/>
              <a:gd name="connsiteX3" fmla="*/ 2535353 w 12192528"/>
              <a:gd name="connsiteY3" fmla="*/ 3078914 h 3912503"/>
              <a:gd name="connsiteX4" fmla="*/ 2542807 w 12192528"/>
              <a:gd name="connsiteY4" fmla="*/ 3052570 h 3912503"/>
              <a:gd name="connsiteX5" fmla="*/ 2535357 w 12192528"/>
              <a:gd name="connsiteY5" fmla="*/ 3048255 h 3912503"/>
              <a:gd name="connsiteX6" fmla="*/ 2528294 w 12192528"/>
              <a:gd name="connsiteY6" fmla="*/ 3034130 h 3912503"/>
              <a:gd name="connsiteX7" fmla="*/ 2519082 w 12192528"/>
              <a:gd name="connsiteY7" fmla="*/ 2974106 h 3912503"/>
              <a:gd name="connsiteX8" fmla="*/ 2518351 w 12192528"/>
              <a:gd name="connsiteY8" fmla="*/ 2977637 h 3912503"/>
              <a:gd name="connsiteX9" fmla="*/ 2521233 w 12192528"/>
              <a:gd name="connsiteY9" fmla="*/ 2977637 h 3912503"/>
              <a:gd name="connsiteX10" fmla="*/ 2524763 w 12192528"/>
              <a:gd name="connsiteY10" fmla="*/ 2977637 h 3912503"/>
              <a:gd name="connsiteX11" fmla="*/ 2521233 w 12192528"/>
              <a:gd name="connsiteY11" fmla="*/ 2974106 h 3912503"/>
              <a:gd name="connsiteX12" fmla="*/ 2531825 w 12192528"/>
              <a:gd name="connsiteY12" fmla="*/ 2963514 h 3912503"/>
              <a:gd name="connsiteX13" fmla="*/ 2524763 w 12192528"/>
              <a:gd name="connsiteY13" fmla="*/ 2963515 h 3912503"/>
              <a:gd name="connsiteX14" fmla="*/ 2528294 w 12192528"/>
              <a:gd name="connsiteY14" fmla="*/ 2970576 h 3912503"/>
              <a:gd name="connsiteX15" fmla="*/ 2531825 w 12192528"/>
              <a:gd name="connsiteY15" fmla="*/ 2970576 h 3912503"/>
              <a:gd name="connsiteX16" fmla="*/ 2535357 w 12192528"/>
              <a:gd name="connsiteY16" fmla="*/ 2974106 h 3912503"/>
              <a:gd name="connsiteX17" fmla="*/ 2538887 w 12192528"/>
              <a:gd name="connsiteY17" fmla="*/ 2988230 h 3912503"/>
              <a:gd name="connsiteX18" fmla="*/ 2535357 w 12192528"/>
              <a:gd name="connsiteY18" fmla="*/ 2984700 h 3912503"/>
              <a:gd name="connsiteX19" fmla="*/ 2535357 w 12192528"/>
              <a:gd name="connsiteY19" fmla="*/ 2988230 h 3912503"/>
              <a:gd name="connsiteX20" fmla="*/ 2535357 w 12192528"/>
              <a:gd name="connsiteY20" fmla="*/ 2991761 h 3912503"/>
              <a:gd name="connsiteX21" fmla="*/ 2538887 w 12192528"/>
              <a:gd name="connsiteY21" fmla="*/ 2991761 h 3912503"/>
              <a:gd name="connsiteX22" fmla="*/ 2542418 w 12192528"/>
              <a:gd name="connsiteY22" fmla="*/ 2995293 h 3912503"/>
              <a:gd name="connsiteX23" fmla="*/ 2538887 w 12192528"/>
              <a:gd name="connsiteY23" fmla="*/ 2995292 h 3912503"/>
              <a:gd name="connsiteX24" fmla="*/ 2542418 w 12192528"/>
              <a:gd name="connsiteY24" fmla="*/ 2998823 h 3912503"/>
              <a:gd name="connsiteX25" fmla="*/ 2542418 w 12192528"/>
              <a:gd name="connsiteY25" fmla="*/ 3002354 h 3912503"/>
              <a:gd name="connsiteX26" fmla="*/ 2530060 w 12192528"/>
              <a:gd name="connsiteY26" fmla="*/ 2993968 h 3912503"/>
              <a:gd name="connsiteX27" fmla="*/ 2518211 w 12192528"/>
              <a:gd name="connsiteY27" fmla="*/ 2978311 h 3912503"/>
              <a:gd name="connsiteX28" fmla="*/ 2515439 w 12192528"/>
              <a:gd name="connsiteY28" fmla="*/ 2991716 h 3912503"/>
              <a:gd name="connsiteX29" fmla="*/ 2542418 w 12192528"/>
              <a:gd name="connsiteY29" fmla="*/ 3016478 h 3912503"/>
              <a:gd name="connsiteX30" fmla="*/ 2545948 w 12192528"/>
              <a:gd name="connsiteY30" fmla="*/ 3027070 h 3912503"/>
              <a:gd name="connsiteX31" fmla="*/ 2546831 w 12192528"/>
              <a:gd name="connsiteY31" fmla="*/ 3023539 h 3912503"/>
              <a:gd name="connsiteX32" fmla="*/ 2549810 w 12192528"/>
              <a:gd name="connsiteY32" fmla="*/ 3026943 h 3912503"/>
              <a:gd name="connsiteX33" fmla="*/ 2551500 w 12192528"/>
              <a:gd name="connsiteY33" fmla="*/ 3015281 h 3912503"/>
              <a:gd name="connsiteX34" fmla="*/ 2545948 w 12192528"/>
              <a:gd name="connsiteY34" fmla="*/ 3005885 h 3912503"/>
              <a:gd name="connsiteX35" fmla="*/ 2549480 w 12192528"/>
              <a:gd name="connsiteY35" fmla="*/ 3009415 h 3912503"/>
              <a:gd name="connsiteX36" fmla="*/ 2552834 w 12192528"/>
              <a:gd name="connsiteY36" fmla="*/ 3009415 h 3912503"/>
              <a:gd name="connsiteX37" fmla="*/ 2553523 w 12192528"/>
              <a:gd name="connsiteY37" fmla="*/ 3006398 h 3912503"/>
              <a:gd name="connsiteX38" fmla="*/ 2549479 w 12192528"/>
              <a:gd name="connsiteY38" fmla="*/ 3002354 h 3912503"/>
              <a:gd name="connsiteX39" fmla="*/ 2554265 w 12192528"/>
              <a:gd name="connsiteY39" fmla="*/ 3003152 h 3912503"/>
              <a:gd name="connsiteX40" fmla="*/ 2554330 w 12192528"/>
              <a:gd name="connsiteY40" fmla="*/ 3002866 h 3912503"/>
              <a:gd name="connsiteX41" fmla="*/ 2549479 w 12192528"/>
              <a:gd name="connsiteY41" fmla="*/ 2998823 h 3912503"/>
              <a:gd name="connsiteX42" fmla="*/ 2549480 w 12192528"/>
              <a:gd name="connsiteY42" fmla="*/ 2995292 h 3912503"/>
              <a:gd name="connsiteX43" fmla="*/ 2553010 w 12192528"/>
              <a:gd name="connsiteY43" fmla="*/ 2995292 h 3912503"/>
              <a:gd name="connsiteX44" fmla="*/ 2545948 w 12192528"/>
              <a:gd name="connsiteY44" fmla="*/ 2991761 h 3912503"/>
              <a:gd name="connsiteX45" fmla="*/ 2542418 w 12192528"/>
              <a:gd name="connsiteY45" fmla="*/ 2988230 h 3912503"/>
              <a:gd name="connsiteX46" fmla="*/ 2535357 w 12192528"/>
              <a:gd name="connsiteY46" fmla="*/ 2974106 h 3912503"/>
              <a:gd name="connsiteX47" fmla="*/ 2538887 w 12192528"/>
              <a:gd name="connsiteY47" fmla="*/ 2977637 h 3912503"/>
              <a:gd name="connsiteX48" fmla="*/ 2545948 w 12192528"/>
              <a:gd name="connsiteY48" fmla="*/ 2981168 h 3912503"/>
              <a:gd name="connsiteX49" fmla="*/ 2538887 w 12192528"/>
              <a:gd name="connsiteY49" fmla="*/ 2970576 h 3912503"/>
              <a:gd name="connsiteX50" fmla="*/ 2535357 w 12192528"/>
              <a:gd name="connsiteY50" fmla="*/ 2967045 h 3912503"/>
              <a:gd name="connsiteX51" fmla="*/ 2531825 w 12192528"/>
              <a:gd name="connsiteY51" fmla="*/ 2963514 h 3912503"/>
              <a:gd name="connsiteX52" fmla="*/ 2449742 w 12192528"/>
              <a:gd name="connsiteY52" fmla="*/ 2948294 h 3912503"/>
              <a:gd name="connsiteX53" fmla="*/ 2445878 w 12192528"/>
              <a:gd name="connsiteY53" fmla="*/ 2966063 h 3912503"/>
              <a:gd name="connsiteX54" fmla="*/ 2469317 w 12192528"/>
              <a:gd name="connsiteY54" fmla="*/ 2993537 h 3912503"/>
              <a:gd name="connsiteX55" fmla="*/ 2473421 w 12192528"/>
              <a:gd name="connsiteY55" fmla="*/ 2971781 h 3912503"/>
              <a:gd name="connsiteX56" fmla="*/ 2456830 w 12192528"/>
              <a:gd name="connsiteY56" fmla="*/ 2915684 h 3912503"/>
              <a:gd name="connsiteX57" fmla="*/ 2453087 w 12192528"/>
              <a:gd name="connsiteY57" fmla="*/ 2932903 h 3912503"/>
              <a:gd name="connsiteX58" fmla="*/ 2455030 w 12192528"/>
              <a:gd name="connsiteY58" fmla="*/ 2933943 h 3912503"/>
              <a:gd name="connsiteX59" fmla="*/ 2468270 w 12192528"/>
              <a:gd name="connsiteY59" fmla="*/ 2945860 h 3912503"/>
              <a:gd name="connsiteX60" fmla="*/ 2471801 w 12192528"/>
              <a:gd name="connsiteY60" fmla="*/ 2949390 h 3912503"/>
              <a:gd name="connsiteX61" fmla="*/ 2475332 w 12192528"/>
              <a:gd name="connsiteY61" fmla="*/ 2949390 h 3912503"/>
              <a:gd name="connsiteX62" fmla="*/ 2478823 w 12192528"/>
              <a:gd name="connsiteY62" fmla="*/ 2953145 h 3912503"/>
              <a:gd name="connsiteX63" fmla="*/ 2484965 w 12192528"/>
              <a:gd name="connsiteY63" fmla="*/ 2934308 h 3912503"/>
              <a:gd name="connsiteX64" fmla="*/ 2482394 w 12192528"/>
              <a:gd name="connsiteY64" fmla="*/ 2931736 h 3912503"/>
              <a:gd name="connsiteX65" fmla="*/ 2478862 w 12192528"/>
              <a:gd name="connsiteY65" fmla="*/ 2931736 h 3912503"/>
              <a:gd name="connsiteX66" fmla="*/ 2478862 w 12192528"/>
              <a:gd name="connsiteY66" fmla="*/ 2935269 h 3912503"/>
              <a:gd name="connsiteX67" fmla="*/ 2464739 w 12192528"/>
              <a:gd name="connsiteY67" fmla="*/ 2928205 h 3912503"/>
              <a:gd name="connsiteX68" fmla="*/ 2572729 w 12192528"/>
              <a:gd name="connsiteY68" fmla="*/ 2890351 h 3912503"/>
              <a:gd name="connsiteX69" fmla="*/ 2568625 w 12192528"/>
              <a:gd name="connsiteY69" fmla="*/ 2896904 h 3912503"/>
              <a:gd name="connsiteX70" fmla="*/ 2561658 w 12192528"/>
              <a:gd name="connsiteY70" fmla="*/ 2901764 h 3912503"/>
              <a:gd name="connsiteX71" fmla="*/ 2574279 w 12192528"/>
              <a:gd name="connsiteY71" fmla="*/ 2915546 h 3912503"/>
              <a:gd name="connsiteX72" fmla="*/ 2578625 w 12192528"/>
              <a:gd name="connsiteY72" fmla="*/ 2896529 h 3912503"/>
              <a:gd name="connsiteX73" fmla="*/ 2432229 w 12192528"/>
              <a:gd name="connsiteY73" fmla="*/ 2885596 h 3912503"/>
              <a:gd name="connsiteX74" fmla="*/ 2432229 w 12192528"/>
              <a:gd name="connsiteY74" fmla="*/ 2901744 h 3912503"/>
              <a:gd name="connsiteX75" fmla="*/ 2435981 w 12192528"/>
              <a:gd name="connsiteY75" fmla="*/ 2889536 h 3912503"/>
              <a:gd name="connsiteX76" fmla="*/ 2486379 w 12192528"/>
              <a:gd name="connsiteY76" fmla="*/ 2802027 h 3912503"/>
              <a:gd name="connsiteX77" fmla="*/ 2480897 w 12192528"/>
              <a:gd name="connsiteY77" fmla="*/ 2818990 h 3912503"/>
              <a:gd name="connsiteX78" fmla="*/ 2508874 w 12192528"/>
              <a:gd name="connsiteY78" fmla="*/ 2844128 h 3912503"/>
              <a:gd name="connsiteX79" fmla="*/ 2512927 w 12192528"/>
              <a:gd name="connsiteY79" fmla="*/ 2848554 h 3912503"/>
              <a:gd name="connsiteX80" fmla="*/ 2517957 w 12192528"/>
              <a:gd name="connsiteY80" fmla="*/ 2833126 h 3912503"/>
              <a:gd name="connsiteX81" fmla="*/ 2492986 w 12192528"/>
              <a:gd name="connsiteY81" fmla="*/ 2808159 h 3912503"/>
              <a:gd name="connsiteX82" fmla="*/ 2449419 w 12192528"/>
              <a:gd name="connsiteY82" fmla="*/ 2767715 h 3912503"/>
              <a:gd name="connsiteX83" fmla="*/ 2443467 w 12192528"/>
              <a:gd name="connsiteY83" fmla="*/ 2785357 h 3912503"/>
              <a:gd name="connsiteX84" fmla="*/ 2462694 w 12192528"/>
              <a:gd name="connsiteY84" fmla="*/ 2802635 h 3912503"/>
              <a:gd name="connsiteX85" fmla="*/ 2468097 w 12192528"/>
              <a:gd name="connsiteY85" fmla="*/ 2785054 h 3912503"/>
              <a:gd name="connsiteX86" fmla="*/ 6486903 w 12192528"/>
              <a:gd name="connsiteY86" fmla="*/ 2406960 h 3912503"/>
              <a:gd name="connsiteX87" fmla="*/ 6485566 w 12192528"/>
              <a:gd name="connsiteY87" fmla="*/ 2407394 h 3912503"/>
              <a:gd name="connsiteX88" fmla="*/ 6482501 w 12192528"/>
              <a:gd name="connsiteY88" fmla="*/ 2428943 h 3912503"/>
              <a:gd name="connsiteX89" fmla="*/ 6481551 w 12192528"/>
              <a:gd name="connsiteY89" fmla="*/ 2432315 h 3912503"/>
              <a:gd name="connsiteX90" fmla="*/ 6508570 w 12192528"/>
              <a:gd name="connsiteY90" fmla="*/ 2462044 h 3912503"/>
              <a:gd name="connsiteX91" fmla="*/ 6597990 w 12192528"/>
              <a:gd name="connsiteY91" fmla="*/ 2584858 h 3912503"/>
              <a:gd name="connsiteX92" fmla="*/ 6600360 w 12192528"/>
              <a:gd name="connsiteY92" fmla="*/ 2577216 h 3912503"/>
              <a:gd name="connsiteX93" fmla="*/ 6550342 w 12192528"/>
              <a:gd name="connsiteY93" fmla="*/ 2497195 h 3912503"/>
              <a:gd name="connsiteX94" fmla="*/ 2517903 w 12192528"/>
              <a:gd name="connsiteY94" fmla="*/ 2334609 h 3912503"/>
              <a:gd name="connsiteX95" fmla="*/ 2457879 w 12192528"/>
              <a:gd name="connsiteY95" fmla="*/ 2448890 h 3912503"/>
              <a:gd name="connsiteX96" fmla="*/ 2480550 w 12192528"/>
              <a:gd name="connsiteY96" fmla="*/ 2467845 h 3912503"/>
              <a:gd name="connsiteX97" fmla="*/ 2515576 w 12192528"/>
              <a:gd name="connsiteY97" fmla="*/ 2396968 h 3912503"/>
              <a:gd name="connsiteX98" fmla="*/ 2518387 w 12192528"/>
              <a:gd name="connsiteY98" fmla="*/ 2391936 h 3912503"/>
              <a:gd name="connsiteX99" fmla="*/ 2522273 w 12192528"/>
              <a:gd name="connsiteY99" fmla="*/ 2348348 h 3912503"/>
              <a:gd name="connsiteX100" fmla="*/ 2384705 w 12192528"/>
              <a:gd name="connsiteY100" fmla="*/ 2265102 h 3912503"/>
              <a:gd name="connsiteX101" fmla="*/ 2392293 w 12192528"/>
              <a:gd name="connsiteY101" fmla="*/ 2272671 h 3912503"/>
              <a:gd name="connsiteX102" fmla="*/ 2393144 w 12192528"/>
              <a:gd name="connsiteY102" fmla="*/ 2269923 h 3912503"/>
              <a:gd name="connsiteX103" fmla="*/ 2364072 w 12192528"/>
              <a:gd name="connsiteY103" fmla="*/ 2244070 h 3912503"/>
              <a:gd name="connsiteX104" fmla="*/ 2364257 w 12192528"/>
              <a:gd name="connsiteY104" fmla="*/ 2244708 h 3912503"/>
              <a:gd name="connsiteX105" fmla="*/ 2382010 w 12192528"/>
              <a:gd name="connsiteY105" fmla="*/ 2262413 h 3912503"/>
              <a:gd name="connsiteX106" fmla="*/ 2380465 w 12192528"/>
              <a:gd name="connsiteY106" fmla="*/ 2256233 h 3912503"/>
              <a:gd name="connsiteX107" fmla="*/ 2364072 w 12192528"/>
              <a:gd name="connsiteY107" fmla="*/ 2244070 h 3912503"/>
              <a:gd name="connsiteX108" fmla="*/ 2432229 w 12192528"/>
              <a:gd name="connsiteY108" fmla="*/ 2216904 h 3912503"/>
              <a:gd name="connsiteX109" fmla="*/ 2432229 w 12192528"/>
              <a:gd name="connsiteY109" fmla="*/ 2239484 h 3912503"/>
              <a:gd name="connsiteX110" fmla="*/ 2441391 w 12192528"/>
              <a:gd name="connsiteY110" fmla="*/ 2233552 h 3912503"/>
              <a:gd name="connsiteX111" fmla="*/ 2450502 w 12192528"/>
              <a:gd name="connsiteY111" fmla="*/ 2219717 h 3912503"/>
              <a:gd name="connsiteX112" fmla="*/ 2321299 w 12192528"/>
              <a:gd name="connsiteY112" fmla="*/ 2208707 h 3912503"/>
              <a:gd name="connsiteX113" fmla="*/ 2334415 w 12192528"/>
              <a:gd name="connsiteY113" fmla="*/ 2218207 h 3912503"/>
              <a:gd name="connsiteX114" fmla="*/ 2335342 w 12192528"/>
              <a:gd name="connsiteY114" fmla="*/ 2218629 h 3912503"/>
              <a:gd name="connsiteX115" fmla="*/ 2336859 w 12192528"/>
              <a:gd name="connsiteY115" fmla="*/ 2219978 h 3912503"/>
              <a:gd name="connsiteX116" fmla="*/ 2339815 w 12192528"/>
              <a:gd name="connsiteY116" fmla="*/ 2222119 h 3912503"/>
              <a:gd name="connsiteX117" fmla="*/ 2340100 w 12192528"/>
              <a:gd name="connsiteY117" fmla="*/ 2221801 h 3912503"/>
              <a:gd name="connsiteX118" fmla="*/ 2335342 w 12192528"/>
              <a:gd name="connsiteY118" fmla="*/ 2214868 h 3912503"/>
              <a:gd name="connsiteX119" fmla="*/ 2341922 w 12192528"/>
              <a:gd name="connsiteY119" fmla="*/ 2219098 h 3912503"/>
              <a:gd name="connsiteX120" fmla="*/ 2342837 w 12192528"/>
              <a:gd name="connsiteY120" fmla="*/ 2214981 h 3912503"/>
              <a:gd name="connsiteX121" fmla="*/ 2342625 w 12192528"/>
              <a:gd name="connsiteY121" fmla="*/ 2214800 h 3912503"/>
              <a:gd name="connsiteX122" fmla="*/ 2277892 w 12192528"/>
              <a:gd name="connsiteY122" fmla="*/ 2177266 h 3912503"/>
              <a:gd name="connsiteX123" fmla="*/ 2295327 w 12192528"/>
              <a:gd name="connsiteY123" fmla="*/ 2189897 h 3912503"/>
              <a:gd name="connsiteX124" fmla="*/ 2293979 w 12192528"/>
              <a:gd name="connsiteY124" fmla="*/ 2188547 h 3912503"/>
              <a:gd name="connsiteX125" fmla="*/ 2278937 w 12192528"/>
              <a:gd name="connsiteY125" fmla="*/ 2177266 h 3912503"/>
              <a:gd name="connsiteX126" fmla="*/ 2260137 w 12192528"/>
              <a:gd name="connsiteY126" fmla="*/ 2158465 h 3912503"/>
              <a:gd name="connsiteX127" fmla="*/ 2256690 w 12192528"/>
              <a:gd name="connsiteY127" fmla="*/ 2161910 h 3912503"/>
              <a:gd name="connsiteX128" fmla="*/ 2268044 w 12192528"/>
              <a:gd name="connsiteY128" fmla="*/ 2170134 h 3912503"/>
              <a:gd name="connsiteX129" fmla="*/ 2263897 w 12192528"/>
              <a:gd name="connsiteY129" fmla="*/ 2165986 h 3912503"/>
              <a:gd name="connsiteX130" fmla="*/ 2263897 w 12192528"/>
              <a:gd name="connsiteY130" fmla="*/ 2162225 h 3912503"/>
              <a:gd name="connsiteX131" fmla="*/ 2260137 w 12192528"/>
              <a:gd name="connsiteY131" fmla="*/ 2158465 h 3912503"/>
              <a:gd name="connsiteX132" fmla="*/ 1806005 w 12192528"/>
              <a:gd name="connsiteY132" fmla="*/ 1911781 h 3912503"/>
              <a:gd name="connsiteX133" fmla="*/ 1923829 w 12192528"/>
              <a:gd name="connsiteY133" fmla="*/ 1963794 h 3912503"/>
              <a:gd name="connsiteX134" fmla="*/ 2005592 w 12192528"/>
              <a:gd name="connsiteY134" fmla="*/ 2003732 h 3912503"/>
              <a:gd name="connsiteX135" fmla="*/ 2015415 w 12192528"/>
              <a:gd name="connsiteY135" fmla="*/ 2009096 h 3912503"/>
              <a:gd name="connsiteX136" fmla="*/ 2030104 w 12192528"/>
              <a:gd name="connsiteY136" fmla="*/ 2007701 h 3912503"/>
              <a:gd name="connsiteX137" fmla="*/ 1964414 w 12192528"/>
              <a:gd name="connsiteY137" fmla="*/ 1968577 h 3912503"/>
              <a:gd name="connsiteX138" fmla="*/ 1957414 w 12192528"/>
              <a:gd name="connsiteY138" fmla="*/ 1962856 h 3912503"/>
              <a:gd name="connsiteX139" fmla="*/ 1910425 w 12192528"/>
              <a:gd name="connsiteY139" fmla="*/ 1944412 h 3912503"/>
              <a:gd name="connsiteX140" fmla="*/ 6387577 w 12192528"/>
              <a:gd name="connsiteY140" fmla="*/ 1904496 h 3912503"/>
              <a:gd name="connsiteX141" fmla="*/ 6391362 w 12192528"/>
              <a:gd name="connsiteY141" fmla="*/ 1908599 h 3912503"/>
              <a:gd name="connsiteX142" fmla="*/ 6391223 w 12192528"/>
              <a:gd name="connsiteY142" fmla="*/ 1908522 h 3912503"/>
              <a:gd name="connsiteX143" fmla="*/ 6387577 w 12192528"/>
              <a:gd name="connsiteY143" fmla="*/ 1904496 h 3912503"/>
              <a:gd name="connsiteX144" fmla="*/ 6683345 w 12192528"/>
              <a:gd name="connsiteY144" fmla="*/ 1896966 h 3912503"/>
              <a:gd name="connsiteX145" fmla="*/ 6683478 w 12192528"/>
              <a:gd name="connsiteY145" fmla="*/ 1896966 h 3912503"/>
              <a:gd name="connsiteX146" fmla="*/ 6687890 w 12192528"/>
              <a:gd name="connsiteY146" fmla="*/ 1901380 h 3912503"/>
              <a:gd name="connsiteX147" fmla="*/ 7558704 w 12192528"/>
              <a:gd name="connsiteY147" fmla="*/ 1872258 h 3912503"/>
              <a:gd name="connsiteX148" fmla="*/ 7549763 w 12192528"/>
              <a:gd name="connsiteY148" fmla="*/ 1874039 h 3912503"/>
              <a:gd name="connsiteX149" fmla="*/ 7549824 w 12192528"/>
              <a:gd name="connsiteY149" fmla="*/ 1873138 h 3912503"/>
              <a:gd name="connsiteX150" fmla="*/ 7530685 w 12192528"/>
              <a:gd name="connsiteY150" fmla="*/ 1895241 h 3912503"/>
              <a:gd name="connsiteX151" fmla="*/ 7515538 w 12192528"/>
              <a:gd name="connsiteY151" fmla="*/ 1911018 h 3912503"/>
              <a:gd name="connsiteX152" fmla="*/ 7510169 w 12192528"/>
              <a:gd name="connsiteY152" fmla="*/ 1917677 h 3912503"/>
              <a:gd name="connsiteX153" fmla="*/ 7496161 w 12192528"/>
              <a:gd name="connsiteY153" fmla="*/ 1941816 h 3912503"/>
              <a:gd name="connsiteX154" fmla="*/ 7483893 w 12192528"/>
              <a:gd name="connsiteY154" fmla="*/ 1959233 h 3912503"/>
              <a:gd name="connsiteX155" fmla="*/ 7482580 w 12192528"/>
              <a:gd name="connsiteY155" fmla="*/ 1955180 h 3912503"/>
              <a:gd name="connsiteX156" fmla="*/ 7486633 w 12192528"/>
              <a:gd name="connsiteY156" fmla="*/ 1953865 h 3912503"/>
              <a:gd name="connsiteX157" fmla="*/ 7485319 w 12192528"/>
              <a:gd name="connsiteY157" fmla="*/ 1949812 h 3912503"/>
              <a:gd name="connsiteX158" fmla="*/ 7481265 w 12192528"/>
              <a:gd name="connsiteY158" fmla="*/ 1951127 h 3912503"/>
              <a:gd name="connsiteX159" fmla="*/ 7478526 w 12192528"/>
              <a:gd name="connsiteY159" fmla="*/ 1956494 h 3912503"/>
              <a:gd name="connsiteX160" fmla="*/ 7482470 w 12192528"/>
              <a:gd name="connsiteY160" fmla="*/ 1968653 h 3912503"/>
              <a:gd name="connsiteX161" fmla="*/ 7472939 w 12192528"/>
              <a:gd name="connsiteY161" fmla="*/ 1980703 h 3912503"/>
              <a:gd name="connsiteX162" fmla="*/ 7464836 w 12192528"/>
              <a:gd name="connsiteY162" fmla="*/ 1983332 h 3912503"/>
              <a:gd name="connsiteX163" fmla="*/ 7463521 w 12192528"/>
              <a:gd name="connsiteY163" fmla="*/ 1979278 h 3912503"/>
              <a:gd name="connsiteX164" fmla="*/ 7460784 w 12192528"/>
              <a:gd name="connsiteY164" fmla="*/ 1984647 h 3912503"/>
              <a:gd name="connsiteX165" fmla="*/ 7462098 w 12192528"/>
              <a:gd name="connsiteY165" fmla="*/ 1988699 h 3912503"/>
              <a:gd name="connsiteX166" fmla="*/ 7460673 w 12192528"/>
              <a:gd name="connsiteY166" fmla="*/ 1998119 h 3912503"/>
              <a:gd name="connsiteX167" fmla="*/ 7453884 w 12192528"/>
              <a:gd name="connsiteY167" fmla="*/ 2004801 h 3912503"/>
              <a:gd name="connsiteX168" fmla="*/ 7449831 w 12192528"/>
              <a:gd name="connsiteY168" fmla="*/ 2006115 h 3912503"/>
              <a:gd name="connsiteX169" fmla="*/ 7451145 w 12192528"/>
              <a:gd name="connsiteY169" fmla="*/ 2010169 h 3912503"/>
              <a:gd name="connsiteX170" fmla="*/ 7448407 w 12192528"/>
              <a:gd name="connsiteY170" fmla="*/ 2015537 h 3912503"/>
              <a:gd name="connsiteX171" fmla="*/ 7429991 w 12192528"/>
              <a:gd name="connsiteY171" fmla="*/ 2043345 h 3912503"/>
              <a:gd name="connsiteX172" fmla="*/ 7418385 w 12192528"/>
              <a:gd name="connsiteY172" fmla="*/ 2056664 h 3912503"/>
              <a:gd name="connsiteX173" fmla="*/ 7420687 w 12192528"/>
              <a:gd name="connsiteY173" fmla="*/ 2060518 h 3912503"/>
              <a:gd name="connsiteX174" fmla="*/ 7452457 w 12192528"/>
              <a:gd name="connsiteY174" fmla="*/ 2014222 h 3912503"/>
              <a:gd name="connsiteX175" fmla="*/ 7456513 w 12192528"/>
              <a:gd name="connsiteY175" fmla="*/ 2012907 h 3912503"/>
              <a:gd name="connsiteX176" fmla="*/ 7459248 w 12192528"/>
              <a:gd name="connsiteY176" fmla="*/ 2007540 h 3912503"/>
              <a:gd name="connsiteX177" fmla="*/ 7468781 w 12192528"/>
              <a:gd name="connsiteY177" fmla="*/ 1995491 h 3912503"/>
              <a:gd name="connsiteX178" fmla="*/ 7471517 w 12192528"/>
              <a:gd name="connsiteY178" fmla="*/ 1990123 h 3912503"/>
              <a:gd name="connsiteX179" fmla="*/ 7481044 w 12192528"/>
              <a:gd name="connsiteY179" fmla="*/ 1978074 h 3912503"/>
              <a:gd name="connsiteX180" fmla="*/ 7490573 w 12192528"/>
              <a:gd name="connsiteY180" fmla="*/ 1966024 h 3912503"/>
              <a:gd name="connsiteX181" fmla="*/ 7520475 w 12192528"/>
              <a:gd name="connsiteY181" fmla="*/ 1933930 h 3912503"/>
              <a:gd name="connsiteX182" fmla="*/ 7549174 w 12192528"/>
              <a:gd name="connsiteY182" fmla="*/ 1884309 h 3912503"/>
              <a:gd name="connsiteX183" fmla="*/ 7558704 w 12192528"/>
              <a:gd name="connsiteY183" fmla="*/ 1872258 h 3912503"/>
              <a:gd name="connsiteX184" fmla="*/ 12165957 w 12192528"/>
              <a:gd name="connsiteY184" fmla="*/ 1871550 h 3912503"/>
              <a:gd name="connsiteX185" fmla="*/ 12168053 w 12192528"/>
              <a:gd name="connsiteY185" fmla="*/ 1873355 h 3912503"/>
              <a:gd name="connsiteX186" fmla="*/ 12165737 w 12192528"/>
              <a:gd name="connsiteY186" fmla="*/ 1871806 h 3912503"/>
              <a:gd name="connsiteX187" fmla="*/ 6762917 w 12192528"/>
              <a:gd name="connsiteY187" fmla="*/ 1866072 h 3912503"/>
              <a:gd name="connsiteX188" fmla="*/ 6802634 w 12192528"/>
              <a:gd name="connsiteY188" fmla="*/ 1914619 h 3912503"/>
              <a:gd name="connsiteX189" fmla="*/ 6807051 w 12192528"/>
              <a:gd name="connsiteY189" fmla="*/ 1927860 h 3912503"/>
              <a:gd name="connsiteX190" fmla="*/ 6851182 w 12192528"/>
              <a:gd name="connsiteY190" fmla="*/ 1979717 h 3912503"/>
              <a:gd name="connsiteX191" fmla="*/ 6865411 w 12192528"/>
              <a:gd name="connsiteY191" fmla="*/ 1998570 h 3912503"/>
              <a:gd name="connsiteX192" fmla="*/ 6870007 w 12192528"/>
              <a:gd name="connsiteY192" fmla="*/ 1990438 h 3912503"/>
              <a:gd name="connsiteX193" fmla="*/ 7317611 w 12192528"/>
              <a:gd name="connsiteY193" fmla="*/ 1860873 h 3912503"/>
              <a:gd name="connsiteX194" fmla="*/ 7309038 w 12192528"/>
              <a:gd name="connsiteY194" fmla="*/ 1873482 h 3912503"/>
              <a:gd name="connsiteX195" fmla="*/ 7311432 w 12192528"/>
              <a:gd name="connsiteY195" fmla="*/ 1877493 h 3912503"/>
              <a:gd name="connsiteX196" fmla="*/ 7316350 w 12192528"/>
              <a:gd name="connsiteY196" fmla="*/ 1870800 h 3912503"/>
              <a:gd name="connsiteX197" fmla="*/ 7317611 w 12192528"/>
              <a:gd name="connsiteY197" fmla="*/ 1860873 h 3912503"/>
              <a:gd name="connsiteX198" fmla="*/ 7125079 w 12192528"/>
              <a:gd name="connsiteY198" fmla="*/ 1842742 h 3912503"/>
              <a:gd name="connsiteX199" fmla="*/ 7086451 w 12192528"/>
              <a:gd name="connsiteY199" fmla="*/ 1894894 h 3912503"/>
              <a:gd name="connsiteX200" fmla="*/ 7106515 w 12192528"/>
              <a:gd name="connsiteY200" fmla="*/ 1918953 h 3912503"/>
              <a:gd name="connsiteX201" fmla="*/ 7138061 w 12192528"/>
              <a:gd name="connsiteY201" fmla="*/ 1926276 h 3912503"/>
              <a:gd name="connsiteX202" fmla="*/ 7138720 w 12192528"/>
              <a:gd name="connsiteY202" fmla="*/ 1926547 h 3912503"/>
              <a:gd name="connsiteX203" fmla="*/ 7162290 w 12192528"/>
              <a:gd name="connsiteY203" fmla="*/ 1889122 h 3912503"/>
              <a:gd name="connsiteX204" fmla="*/ 7144802 w 12192528"/>
              <a:gd name="connsiteY204" fmla="*/ 1864606 h 3912503"/>
              <a:gd name="connsiteX205" fmla="*/ 6687890 w 12192528"/>
              <a:gd name="connsiteY205" fmla="*/ 1839408 h 3912503"/>
              <a:gd name="connsiteX206" fmla="*/ 6692305 w 12192528"/>
              <a:gd name="connsiteY206" fmla="*/ 1844006 h 3912503"/>
              <a:gd name="connsiteX207" fmla="*/ 6687890 w 12192528"/>
              <a:gd name="connsiteY207" fmla="*/ 1839593 h 3912503"/>
              <a:gd name="connsiteX208" fmla="*/ 12090228 w 12192528"/>
              <a:gd name="connsiteY208" fmla="*/ 1834540 h 3912503"/>
              <a:gd name="connsiteX209" fmla="*/ 12098715 w 12192528"/>
              <a:gd name="connsiteY209" fmla="*/ 1837342 h 3912503"/>
              <a:gd name="connsiteX210" fmla="*/ 12095912 w 12192528"/>
              <a:gd name="connsiteY210" fmla="*/ 1835591 h 3912503"/>
              <a:gd name="connsiteX211" fmla="*/ 12096620 w 12192528"/>
              <a:gd name="connsiteY211" fmla="*/ 1835537 h 3912503"/>
              <a:gd name="connsiteX212" fmla="*/ 12100664 w 12192528"/>
              <a:gd name="connsiteY212" fmla="*/ 1837197 h 3912503"/>
              <a:gd name="connsiteX213" fmla="*/ 12100572 w 12192528"/>
              <a:gd name="connsiteY213" fmla="*/ 1835963 h 3912503"/>
              <a:gd name="connsiteX214" fmla="*/ 12095360 w 12192528"/>
              <a:gd name="connsiteY214" fmla="*/ 1835245 h 3912503"/>
              <a:gd name="connsiteX215" fmla="*/ 12095912 w 12192528"/>
              <a:gd name="connsiteY215" fmla="*/ 1835591 h 3912503"/>
              <a:gd name="connsiteX216" fmla="*/ 12094671 w 12192528"/>
              <a:gd name="connsiteY216" fmla="*/ 1835684 h 3912503"/>
              <a:gd name="connsiteX217" fmla="*/ 12093935 w 12192528"/>
              <a:gd name="connsiteY217" fmla="*/ 1835051 h 3912503"/>
              <a:gd name="connsiteX218" fmla="*/ 7388777 w 12192528"/>
              <a:gd name="connsiteY218" fmla="*/ 1817888 h 3912503"/>
              <a:gd name="connsiteX219" fmla="*/ 7389364 w 12192528"/>
              <a:gd name="connsiteY219" fmla="*/ 1819685 h 3912503"/>
              <a:gd name="connsiteX220" fmla="*/ 7385312 w 12192528"/>
              <a:gd name="connsiteY220" fmla="*/ 1821000 h 3912503"/>
              <a:gd name="connsiteX221" fmla="*/ 12054147 w 12192528"/>
              <a:gd name="connsiteY221" fmla="*/ 1807180 h 3912503"/>
              <a:gd name="connsiteX222" fmla="*/ 12087545 w 12192528"/>
              <a:gd name="connsiteY222" fmla="*/ 1821519 h 3912503"/>
              <a:gd name="connsiteX223" fmla="*/ 12075262 w 12192528"/>
              <a:gd name="connsiteY223" fmla="*/ 1815310 h 3912503"/>
              <a:gd name="connsiteX224" fmla="*/ 6084899 w 12192528"/>
              <a:gd name="connsiteY224" fmla="*/ 1795170 h 3912503"/>
              <a:gd name="connsiteX225" fmla="*/ 6088499 w 12192528"/>
              <a:gd name="connsiteY225" fmla="*/ 1798773 h 3912503"/>
              <a:gd name="connsiteX226" fmla="*/ 6084459 w 12192528"/>
              <a:gd name="connsiteY226" fmla="*/ 1795609 h 3912503"/>
              <a:gd name="connsiteX227" fmla="*/ 7688591 w 12192528"/>
              <a:gd name="connsiteY227" fmla="*/ 1792592 h 3912503"/>
              <a:gd name="connsiteX228" fmla="*/ 7692335 w 12192528"/>
              <a:gd name="connsiteY228" fmla="*/ 1793440 h 3912503"/>
              <a:gd name="connsiteX229" fmla="*/ 7683586 w 12192528"/>
              <a:gd name="connsiteY229" fmla="*/ 1800869 h 3912503"/>
              <a:gd name="connsiteX230" fmla="*/ 2048700 w 12192528"/>
              <a:gd name="connsiteY230" fmla="*/ 1788029 h 3912503"/>
              <a:gd name="connsiteX231" fmla="*/ 2048819 w 12192528"/>
              <a:gd name="connsiteY231" fmla="*/ 1788402 h 3912503"/>
              <a:gd name="connsiteX232" fmla="*/ 2051503 w 12192528"/>
              <a:gd name="connsiteY232" fmla="*/ 1795639 h 3912503"/>
              <a:gd name="connsiteX233" fmla="*/ 2051503 w 12192528"/>
              <a:gd name="connsiteY233" fmla="*/ 1798856 h 3912503"/>
              <a:gd name="connsiteX234" fmla="*/ 2048283 w 12192528"/>
              <a:gd name="connsiteY234" fmla="*/ 1805288 h 3912503"/>
              <a:gd name="connsiteX235" fmla="*/ 2047583 w 12192528"/>
              <a:gd name="connsiteY235" fmla="*/ 1806221 h 3912503"/>
              <a:gd name="connsiteX236" fmla="*/ 2059337 w 12192528"/>
              <a:gd name="connsiteY236" fmla="*/ 1810342 h 3912503"/>
              <a:gd name="connsiteX237" fmla="*/ 2138697 w 12192528"/>
              <a:gd name="connsiteY237" fmla="*/ 1846190 h 3912503"/>
              <a:gd name="connsiteX238" fmla="*/ 2139327 w 12192528"/>
              <a:gd name="connsiteY238" fmla="*/ 1831392 h 3912503"/>
              <a:gd name="connsiteX239" fmla="*/ 2092710 w 12192528"/>
              <a:gd name="connsiteY239" fmla="*/ 1805853 h 3912503"/>
              <a:gd name="connsiteX240" fmla="*/ 11996731 w 12192528"/>
              <a:gd name="connsiteY240" fmla="*/ 1784154 h 3912503"/>
              <a:gd name="connsiteX241" fmla="*/ 11996698 w 12192528"/>
              <a:gd name="connsiteY241" fmla="*/ 1784156 h 3912503"/>
              <a:gd name="connsiteX242" fmla="*/ 11996732 w 12192528"/>
              <a:gd name="connsiteY242" fmla="*/ 1784167 h 3912503"/>
              <a:gd name="connsiteX243" fmla="*/ 12013946 w 12192528"/>
              <a:gd name="connsiteY243" fmla="*/ 1778453 h 3912503"/>
              <a:gd name="connsiteX244" fmla="*/ 12015932 w 12192528"/>
              <a:gd name="connsiteY244" fmla="*/ 1778795 h 3912503"/>
              <a:gd name="connsiteX245" fmla="*/ 12013982 w 12192528"/>
              <a:gd name="connsiteY245" fmla="*/ 1778940 h 3912503"/>
              <a:gd name="connsiteX246" fmla="*/ 12017736 w 12192528"/>
              <a:gd name="connsiteY246" fmla="*/ 1776698 h 3912503"/>
              <a:gd name="connsiteX247" fmla="*/ 12015787 w 12192528"/>
              <a:gd name="connsiteY247" fmla="*/ 1776845 h 3912503"/>
              <a:gd name="connsiteX248" fmla="*/ 12013837 w 12192528"/>
              <a:gd name="connsiteY248" fmla="*/ 1776990 h 3912503"/>
              <a:gd name="connsiteX249" fmla="*/ 12013946 w 12192528"/>
              <a:gd name="connsiteY249" fmla="*/ 1778453 h 3912503"/>
              <a:gd name="connsiteX250" fmla="*/ 12011961 w 12192528"/>
              <a:gd name="connsiteY250" fmla="*/ 1778111 h 3912503"/>
              <a:gd name="connsiteX251" fmla="*/ 12007988 w 12192528"/>
              <a:gd name="connsiteY251" fmla="*/ 1777427 h 3912503"/>
              <a:gd name="connsiteX252" fmla="*/ 12014566 w 12192528"/>
              <a:gd name="connsiteY252" fmla="*/ 1786744 h 3912503"/>
              <a:gd name="connsiteX253" fmla="*/ 11998680 w 12192528"/>
              <a:gd name="connsiteY253" fmla="*/ 1784009 h 3912503"/>
              <a:gd name="connsiteX254" fmla="*/ 11998165 w 12192528"/>
              <a:gd name="connsiteY254" fmla="*/ 1784607 h 3912503"/>
              <a:gd name="connsiteX255" fmla="*/ 12010121 w 12192528"/>
              <a:gd name="connsiteY255" fmla="*/ 1788279 h 3912503"/>
              <a:gd name="connsiteX256" fmla="*/ 12033342 w 12192528"/>
              <a:gd name="connsiteY256" fmla="*/ 1798248 h 3912503"/>
              <a:gd name="connsiteX257" fmla="*/ 12034264 w 12192528"/>
              <a:gd name="connsiteY257" fmla="*/ 1794590 h 3912503"/>
              <a:gd name="connsiteX258" fmla="*/ 12038540 w 12192528"/>
              <a:gd name="connsiteY258" fmla="*/ 1792798 h 3912503"/>
              <a:gd name="connsiteX259" fmla="*/ 12028066 w 12192528"/>
              <a:gd name="connsiteY259" fmla="*/ 1783772 h 3912503"/>
              <a:gd name="connsiteX260" fmla="*/ 12032108 w 12192528"/>
              <a:gd name="connsiteY260" fmla="*/ 1785432 h 3912503"/>
              <a:gd name="connsiteX261" fmla="*/ 12036153 w 12192528"/>
              <a:gd name="connsiteY261" fmla="*/ 1787092 h 3912503"/>
              <a:gd name="connsiteX262" fmla="*/ 12034059 w 12192528"/>
              <a:gd name="connsiteY262" fmla="*/ 1785287 h 3912503"/>
              <a:gd name="connsiteX263" fmla="*/ 12030015 w 12192528"/>
              <a:gd name="connsiteY263" fmla="*/ 1783627 h 3912503"/>
              <a:gd name="connsiteX264" fmla="*/ 12027919 w 12192528"/>
              <a:gd name="connsiteY264" fmla="*/ 1781822 h 3912503"/>
              <a:gd name="connsiteX265" fmla="*/ 12017736 w 12192528"/>
              <a:gd name="connsiteY265" fmla="*/ 1776698 h 3912503"/>
              <a:gd name="connsiteX266" fmla="*/ 11964996 w 12192528"/>
              <a:gd name="connsiteY266" fmla="*/ 1773837 h 3912503"/>
              <a:gd name="connsiteX267" fmla="*/ 11964022 w 12192528"/>
              <a:gd name="connsiteY267" fmla="*/ 1774121 h 3912503"/>
              <a:gd name="connsiteX268" fmla="*/ 11976922 w 12192528"/>
              <a:gd name="connsiteY268" fmla="*/ 1778082 h 3912503"/>
              <a:gd name="connsiteX269" fmla="*/ 11971844 w 12192528"/>
              <a:gd name="connsiteY269" fmla="*/ 1775715 h 3912503"/>
              <a:gd name="connsiteX270" fmla="*/ 11964996 w 12192528"/>
              <a:gd name="connsiteY270" fmla="*/ 1773837 h 3912503"/>
              <a:gd name="connsiteX271" fmla="*/ 6227322 w 12192528"/>
              <a:gd name="connsiteY271" fmla="*/ 1770443 h 3912503"/>
              <a:gd name="connsiteX272" fmla="*/ 6236335 w 12192528"/>
              <a:gd name="connsiteY272" fmla="*/ 1773951 h 3912503"/>
              <a:gd name="connsiteX273" fmla="*/ 6236145 w 12192528"/>
              <a:gd name="connsiteY273" fmla="*/ 1777787 h 3912503"/>
              <a:gd name="connsiteX274" fmla="*/ 11878662 w 12192528"/>
              <a:gd name="connsiteY274" fmla="*/ 1751785 h 3912503"/>
              <a:gd name="connsiteX275" fmla="*/ 11880358 w 12192528"/>
              <a:gd name="connsiteY275" fmla="*/ 1752404 h 3912503"/>
              <a:gd name="connsiteX276" fmla="*/ 11918602 w 12192528"/>
              <a:gd name="connsiteY276" fmla="*/ 1760172 h 3912503"/>
              <a:gd name="connsiteX277" fmla="*/ 11943146 w 12192528"/>
              <a:gd name="connsiteY277" fmla="*/ 1767710 h 3912503"/>
              <a:gd name="connsiteX278" fmla="*/ 11940718 w 12192528"/>
              <a:gd name="connsiteY278" fmla="*/ 1765782 h 3912503"/>
              <a:gd name="connsiteX279" fmla="*/ 11920326 w 12192528"/>
              <a:gd name="connsiteY279" fmla="*/ 1758478 h 3912503"/>
              <a:gd name="connsiteX280" fmla="*/ 11878662 w 12192528"/>
              <a:gd name="connsiteY280" fmla="*/ 1751785 h 3912503"/>
              <a:gd name="connsiteX281" fmla="*/ 1609129 w 12192528"/>
              <a:gd name="connsiteY281" fmla="*/ 1746640 h 3912503"/>
              <a:gd name="connsiteX282" fmla="*/ 1609949 w 12192528"/>
              <a:gd name="connsiteY282" fmla="*/ 1751761 h 3912503"/>
              <a:gd name="connsiteX283" fmla="*/ 1613252 w 12192528"/>
              <a:gd name="connsiteY283" fmla="*/ 1765439 h 3912503"/>
              <a:gd name="connsiteX284" fmla="*/ 1613017 w 12192528"/>
              <a:gd name="connsiteY284" fmla="*/ 1771098 h 3912503"/>
              <a:gd name="connsiteX285" fmla="*/ 1608010 w 12192528"/>
              <a:gd name="connsiteY285" fmla="*/ 1783280 h 3912503"/>
              <a:gd name="connsiteX286" fmla="*/ 1689613 w 12192528"/>
              <a:gd name="connsiteY286" fmla="*/ 1801924 h 3912503"/>
              <a:gd name="connsiteX287" fmla="*/ 2173650 w 12192528"/>
              <a:gd name="connsiteY287" fmla="*/ 1996780 h 3912503"/>
              <a:gd name="connsiteX288" fmla="*/ 2162369 w 12192528"/>
              <a:gd name="connsiteY288" fmla="*/ 1996780 h 3912503"/>
              <a:gd name="connsiteX289" fmla="*/ 2222534 w 12192528"/>
              <a:gd name="connsiteY289" fmla="*/ 2026858 h 3912503"/>
              <a:gd name="connsiteX290" fmla="*/ 2293979 w 12192528"/>
              <a:gd name="connsiteY290" fmla="*/ 2068220 h 3912503"/>
              <a:gd name="connsiteX291" fmla="*/ 2308990 w 12192528"/>
              <a:gd name="connsiteY291" fmla="*/ 2080669 h 3912503"/>
              <a:gd name="connsiteX292" fmla="*/ 2306757 w 12192528"/>
              <a:gd name="connsiteY292" fmla="*/ 2028676 h 3912503"/>
              <a:gd name="connsiteX293" fmla="*/ 2295859 w 12192528"/>
              <a:gd name="connsiteY293" fmla="*/ 2019337 h 3912503"/>
              <a:gd name="connsiteX294" fmla="*/ 2283527 w 12192528"/>
              <a:gd name="connsiteY294" fmla="*/ 2008767 h 3912503"/>
              <a:gd name="connsiteX295" fmla="*/ 2272442 w 12192528"/>
              <a:gd name="connsiteY295" fmla="*/ 2018504 h 3912503"/>
              <a:gd name="connsiteX296" fmla="*/ 2263812 w 12192528"/>
              <a:gd name="connsiteY296" fmla="*/ 2021594 h 3912503"/>
              <a:gd name="connsiteX297" fmla="*/ 2258634 w 12192528"/>
              <a:gd name="connsiteY297" fmla="*/ 2013903 h 3912503"/>
              <a:gd name="connsiteX298" fmla="*/ 2256909 w 12192528"/>
              <a:gd name="connsiteY298" fmla="*/ 2007003 h 3912503"/>
              <a:gd name="connsiteX299" fmla="*/ 2251730 w 12192528"/>
              <a:gd name="connsiteY299" fmla="*/ 1998952 h 3912503"/>
              <a:gd name="connsiteX300" fmla="*/ 2244251 w 12192528"/>
              <a:gd name="connsiteY300" fmla="*/ 2004128 h 3912503"/>
              <a:gd name="connsiteX301" fmla="*/ 2226990 w 12192528"/>
              <a:gd name="connsiteY301" fmla="*/ 2001252 h 3912503"/>
              <a:gd name="connsiteX302" fmla="*/ 2223539 w 12192528"/>
              <a:gd name="connsiteY302" fmla="*/ 1993776 h 3912503"/>
              <a:gd name="connsiteX303" fmla="*/ 2213182 w 12192528"/>
              <a:gd name="connsiteY303" fmla="*/ 1989750 h 3912503"/>
              <a:gd name="connsiteX304" fmla="*/ 2209155 w 12192528"/>
              <a:gd name="connsiteY304" fmla="*/ 1999527 h 3912503"/>
              <a:gd name="connsiteX305" fmla="*/ 2210123 w 12192528"/>
              <a:gd name="connsiteY305" fmla="*/ 2008224 h 3912503"/>
              <a:gd name="connsiteX306" fmla="*/ 2165155 w 12192528"/>
              <a:gd name="connsiteY306" fmla="*/ 1963502 h 3912503"/>
              <a:gd name="connsiteX307" fmla="*/ 2165173 w 12192528"/>
              <a:gd name="connsiteY307" fmla="*/ 1963476 h 3912503"/>
              <a:gd name="connsiteX308" fmla="*/ 1990538 w 12192528"/>
              <a:gd name="connsiteY308" fmla="*/ 1873132 h 3912503"/>
              <a:gd name="connsiteX309" fmla="*/ 1752365 w 12192528"/>
              <a:gd name="connsiteY309" fmla="*/ 1782645 h 3912503"/>
              <a:gd name="connsiteX310" fmla="*/ 5950882 w 12192528"/>
              <a:gd name="connsiteY310" fmla="*/ 1716792 h 3912503"/>
              <a:gd name="connsiteX311" fmla="*/ 5966086 w 12192528"/>
              <a:gd name="connsiteY311" fmla="*/ 1723104 h 3912503"/>
              <a:gd name="connsiteX312" fmla="*/ 5961177 w 12192528"/>
              <a:gd name="connsiteY312" fmla="*/ 1719502 h 3912503"/>
              <a:gd name="connsiteX313" fmla="*/ 5962488 w 12192528"/>
              <a:gd name="connsiteY313" fmla="*/ 1719502 h 3912503"/>
              <a:gd name="connsiteX314" fmla="*/ 5969686 w 12192528"/>
              <a:gd name="connsiteY314" fmla="*/ 1723104 h 3912503"/>
              <a:gd name="connsiteX315" fmla="*/ 5969686 w 12192528"/>
              <a:gd name="connsiteY315" fmla="*/ 1720825 h 3912503"/>
              <a:gd name="connsiteX316" fmla="*/ 5960211 w 12192528"/>
              <a:gd name="connsiteY316" fmla="*/ 1718792 h 3912503"/>
              <a:gd name="connsiteX317" fmla="*/ 5961177 w 12192528"/>
              <a:gd name="connsiteY317" fmla="*/ 1719502 h 3912503"/>
              <a:gd name="connsiteX318" fmla="*/ 5958886 w 12192528"/>
              <a:gd name="connsiteY318" fmla="*/ 1719502 h 3912503"/>
              <a:gd name="connsiteX319" fmla="*/ 5957622 w 12192528"/>
              <a:gd name="connsiteY319" fmla="*/ 1718238 h 3912503"/>
              <a:gd name="connsiteX320" fmla="*/ 5981767 w 12192528"/>
              <a:gd name="connsiteY320" fmla="*/ 1713021 h 3912503"/>
              <a:gd name="connsiteX321" fmla="*/ 5986017 w 12192528"/>
              <a:gd name="connsiteY321" fmla="*/ 1722354 h 3912503"/>
              <a:gd name="connsiteX322" fmla="*/ 5998490 w 12192528"/>
              <a:gd name="connsiteY322" fmla="*/ 1726708 h 3912503"/>
              <a:gd name="connsiteX323" fmla="*/ 5994890 w 12192528"/>
              <a:gd name="connsiteY323" fmla="*/ 1726708 h 3912503"/>
              <a:gd name="connsiteX324" fmla="*/ 6002090 w 12192528"/>
              <a:gd name="connsiteY324" fmla="*/ 1730312 h 3912503"/>
              <a:gd name="connsiteX325" fmla="*/ 6005690 w 12192528"/>
              <a:gd name="connsiteY325" fmla="*/ 1733914 h 3912503"/>
              <a:gd name="connsiteX326" fmla="*/ 6084459 w 12192528"/>
              <a:gd name="connsiteY326" fmla="*/ 1795609 h 3912503"/>
              <a:gd name="connsiteX327" fmla="*/ 6081297 w 12192528"/>
              <a:gd name="connsiteY327" fmla="*/ 1798773 h 3912503"/>
              <a:gd name="connsiteX328" fmla="*/ 6084899 w 12192528"/>
              <a:gd name="connsiteY328" fmla="*/ 1798773 h 3912503"/>
              <a:gd name="connsiteX329" fmla="*/ 6088499 w 12192528"/>
              <a:gd name="connsiteY329" fmla="*/ 1798773 h 3912503"/>
              <a:gd name="connsiteX330" fmla="*/ 6092099 w 12192528"/>
              <a:gd name="connsiteY330" fmla="*/ 1802377 h 3912503"/>
              <a:gd name="connsiteX331" fmla="*/ 6110101 w 12192528"/>
              <a:gd name="connsiteY331" fmla="*/ 1820392 h 3912503"/>
              <a:gd name="connsiteX332" fmla="*/ 6106500 w 12192528"/>
              <a:gd name="connsiteY332" fmla="*/ 1813187 h 3912503"/>
              <a:gd name="connsiteX333" fmla="*/ 6110101 w 12192528"/>
              <a:gd name="connsiteY333" fmla="*/ 1813187 h 3912503"/>
              <a:gd name="connsiteX334" fmla="*/ 6113702 w 12192528"/>
              <a:gd name="connsiteY334" fmla="*/ 1813187 h 3912503"/>
              <a:gd name="connsiteX335" fmla="*/ 6110100 w 12192528"/>
              <a:gd name="connsiteY335" fmla="*/ 1809582 h 3912503"/>
              <a:gd name="connsiteX336" fmla="*/ 6135303 w 12192528"/>
              <a:gd name="connsiteY336" fmla="*/ 1823997 h 3912503"/>
              <a:gd name="connsiteX337" fmla="*/ 6131704 w 12192528"/>
              <a:gd name="connsiteY337" fmla="*/ 1823997 h 3912503"/>
              <a:gd name="connsiteX338" fmla="*/ 6128102 w 12192528"/>
              <a:gd name="connsiteY338" fmla="*/ 1820392 h 3912503"/>
              <a:gd name="connsiteX339" fmla="*/ 6124502 w 12192528"/>
              <a:gd name="connsiteY339" fmla="*/ 1820392 h 3912503"/>
              <a:gd name="connsiteX340" fmla="*/ 6131704 w 12192528"/>
              <a:gd name="connsiteY340" fmla="*/ 1827599 h 3912503"/>
              <a:gd name="connsiteX341" fmla="*/ 6135303 w 12192528"/>
              <a:gd name="connsiteY341" fmla="*/ 1831202 h 3912503"/>
              <a:gd name="connsiteX342" fmla="*/ 6160505 w 12192528"/>
              <a:gd name="connsiteY342" fmla="*/ 1863632 h 3912503"/>
              <a:gd name="connsiteX343" fmla="*/ 6183458 w 12192528"/>
              <a:gd name="connsiteY343" fmla="*/ 1878945 h 3912503"/>
              <a:gd name="connsiteX344" fmla="*/ 6191929 w 12192528"/>
              <a:gd name="connsiteY344" fmla="*/ 1883091 h 3912503"/>
              <a:gd name="connsiteX345" fmla="*/ 6210114 w 12192528"/>
              <a:gd name="connsiteY345" fmla="*/ 1883530 h 3912503"/>
              <a:gd name="connsiteX346" fmla="*/ 6234671 w 12192528"/>
              <a:gd name="connsiteY346" fmla="*/ 1898946 h 3912503"/>
              <a:gd name="connsiteX347" fmla="*/ 6254560 w 12192528"/>
              <a:gd name="connsiteY347" fmla="*/ 1918972 h 3912503"/>
              <a:gd name="connsiteX348" fmla="*/ 6255725 w 12192528"/>
              <a:gd name="connsiteY348" fmla="*/ 1919992 h 3912503"/>
              <a:gd name="connsiteX349" fmla="*/ 6269546 w 12192528"/>
              <a:gd name="connsiteY349" fmla="*/ 1912573 h 3912503"/>
              <a:gd name="connsiteX350" fmla="*/ 6207310 w 12192528"/>
              <a:gd name="connsiteY350" fmla="*/ 1863632 h 3912503"/>
              <a:gd name="connsiteX351" fmla="*/ 6138904 w 12192528"/>
              <a:gd name="connsiteY351" fmla="*/ 1809582 h 3912503"/>
              <a:gd name="connsiteX352" fmla="*/ 6066897 w 12192528"/>
              <a:gd name="connsiteY352" fmla="*/ 1766344 h 3912503"/>
              <a:gd name="connsiteX353" fmla="*/ 6009290 w 12192528"/>
              <a:gd name="connsiteY353" fmla="*/ 1730312 h 3912503"/>
              <a:gd name="connsiteX354" fmla="*/ 6005690 w 12192528"/>
              <a:gd name="connsiteY354" fmla="*/ 1726708 h 3912503"/>
              <a:gd name="connsiteX355" fmla="*/ 5998488 w 12192528"/>
              <a:gd name="connsiteY355" fmla="*/ 1723104 h 3912503"/>
              <a:gd name="connsiteX356" fmla="*/ 2245258 w 12192528"/>
              <a:gd name="connsiteY356" fmla="*/ 1710274 h 3912503"/>
              <a:gd name="connsiteX357" fmla="*/ 2244276 w 12192528"/>
              <a:gd name="connsiteY357" fmla="*/ 1710488 h 3912503"/>
              <a:gd name="connsiteX358" fmla="*/ 2252305 w 12192528"/>
              <a:gd name="connsiteY358" fmla="*/ 1715011 h 3912503"/>
              <a:gd name="connsiteX359" fmla="*/ 2252305 w 12192528"/>
              <a:gd name="connsiteY359" fmla="*/ 1713724 h 3912503"/>
              <a:gd name="connsiteX360" fmla="*/ 2245258 w 12192528"/>
              <a:gd name="connsiteY360" fmla="*/ 1710274 h 3912503"/>
              <a:gd name="connsiteX361" fmla="*/ 1421019 w 12192528"/>
              <a:gd name="connsiteY361" fmla="*/ 1706832 h 3912503"/>
              <a:gd name="connsiteX362" fmla="*/ 1427065 w 12192528"/>
              <a:gd name="connsiteY362" fmla="*/ 1710443 h 3912503"/>
              <a:gd name="connsiteX363" fmla="*/ 1434763 w 12192528"/>
              <a:gd name="connsiteY363" fmla="*/ 1732340 h 3912503"/>
              <a:gd name="connsiteX364" fmla="*/ 1432681 w 12192528"/>
              <a:gd name="connsiteY364" fmla="*/ 1740171 h 3912503"/>
              <a:gd name="connsiteX365" fmla="*/ 1501179 w 12192528"/>
              <a:gd name="connsiteY365" fmla="*/ 1759551 h 3912503"/>
              <a:gd name="connsiteX366" fmla="*/ 1504479 w 12192528"/>
              <a:gd name="connsiteY366" fmla="*/ 1753647 h 3912503"/>
              <a:gd name="connsiteX367" fmla="*/ 1504952 w 12192528"/>
              <a:gd name="connsiteY367" fmla="*/ 1742564 h 3912503"/>
              <a:gd name="connsiteX368" fmla="*/ 1508963 w 12192528"/>
              <a:gd name="connsiteY368" fmla="*/ 1726998 h 3912503"/>
              <a:gd name="connsiteX369" fmla="*/ 1512501 w 12192528"/>
              <a:gd name="connsiteY369" fmla="*/ 1722753 h 3912503"/>
              <a:gd name="connsiteX370" fmla="*/ 1512766 w 12192528"/>
              <a:gd name="connsiteY370" fmla="*/ 1722417 h 3912503"/>
              <a:gd name="connsiteX371" fmla="*/ 1501911 w 12192528"/>
              <a:gd name="connsiteY371" fmla="*/ 1719688 h 3912503"/>
              <a:gd name="connsiteX372" fmla="*/ 11144220 w 12192528"/>
              <a:gd name="connsiteY372" fmla="*/ 1705043 h 3912503"/>
              <a:gd name="connsiteX373" fmla="*/ 11141306 w 12192528"/>
              <a:gd name="connsiteY373" fmla="*/ 1706782 h 3912503"/>
              <a:gd name="connsiteX374" fmla="*/ 11144473 w 12192528"/>
              <a:gd name="connsiteY374" fmla="*/ 1705342 h 3912503"/>
              <a:gd name="connsiteX375" fmla="*/ 11137441 w 12192528"/>
              <a:gd name="connsiteY375" fmla="*/ 1697014 h 3912503"/>
              <a:gd name="connsiteX376" fmla="*/ 11137260 w 12192528"/>
              <a:gd name="connsiteY376" fmla="*/ 1697085 h 3912503"/>
              <a:gd name="connsiteX377" fmla="*/ 11136611 w 12192528"/>
              <a:gd name="connsiteY377" fmla="*/ 1707194 h 3912503"/>
              <a:gd name="connsiteX378" fmla="*/ 11136908 w 12192528"/>
              <a:gd name="connsiteY378" fmla="*/ 1707576 h 3912503"/>
              <a:gd name="connsiteX379" fmla="*/ 11143525 w 12192528"/>
              <a:gd name="connsiteY379" fmla="*/ 1704219 h 3912503"/>
              <a:gd name="connsiteX380" fmla="*/ 12178406 w 12192528"/>
              <a:gd name="connsiteY380" fmla="*/ 1692372 h 3912503"/>
              <a:gd name="connsiteX381" fmla="*/ 12183109 w 12192528"/>
              <a:gd name="connsiteY381" fmla="*/ 1695023 h 3912503"/>
              <a:gd name="connsiteX382" fmla="*/ 12178245 w 12192528"/>
              <a:gd name="connsiteY382" fmla="*/ 1692420 h 3912503"/>
              <a:gd name="connsiteX383" fmla="*/ 1622627 w 12192528"/>
              <a:gd name="connsiteY383" fmla="*/ 1686357 h 3912503"/>
              <a:gd name="connsiteX384" fmla="*/ 1613961 w 12192528"/>
              <a:gd name="connsiteY384" fmla="*/ 1696340 h 3912503"/>
              <a:gd name="connsiteX385" fmla="*/ 1600748 w 12192528"/>
              <a:gd name="connsiteY385" fmla="*/ 1704123 h 3912503"/>
              <a:gd name="connsiteX386" fmla="*/ 1596731 w 12192528"/>
              <a:gd name="connsiteY386" fmla="*/ 1707749 h 3912503"/>
              <a:gd name="connsiteX387" fmla="*/ 1686132 w 12192528"/>
              <a:gd name="connsiteY387" fmla="*/ 1733403 h 3912503"/>
              <a:gd name="connsiteX388" fmla="*/ 1810501 w 12192528"/>
              <a:gd name="connsiteY388" fmla="*/ 1778922 h 3912503"/>
              <a:gd name="connsiteX389" fmla="*/ 1957266 w 12192528"/>
              <a:gd name="connsiteY389" fmla="*/ 1839810 h 3912503"/>
              <a:gd name="connsiteX390" fmla="*/ 1993177 w 12192528"/>
              <a:gd name="connsiteY390" fmla="*/ 1827319 h 3912503"/>
              <a:gd name="connsiteX391" fmla="*/ 1966633 w 12192528"/>
              <a:gd name="connsiteY391" fmla="*/ 1802340 h 3912503"/>
              <a:gd name="connsiteX392" fmla="*/ 1921355 w 12192528"/>
              <a:gd name="connsiteY392" fmla="*/ 1772676 h 3912503"/>
              <a:gd name="connsiteX393" fmla="*/ 1991274 w 12192528"/>
              <a:gd name="connsiteY393" fmla="*/ 1786660 h 3912503"/>
              <a:gd name="connsiteX394" fmla="*/ 1992194 w 12192528"/>
              <a:gd name="connsiteY394" fmla="*/ 1781702 h 3912503"/>
              <a:gd name="connsiteX395" fmla="*/ 1992462 w 12192528"/>
              <a:gd name="connsiteY395" fmla="*/ 1779022 h 3912503"/>
              <a:gd name="connsiteX396" fmla="*/ 1993267 w 12192528"/>
              <a:gd name="connsiteY396" fmla="*/ 1772589 h 3912503"/>
              <a:gd name="connsiteX397" fmla="*/ 1998419 w 12192528"/>
              <a:gd name="connsiteY397" fmla="*/ 1767666 h 3912503"/>
              <a:gd name="connsiteX398" fmla="*/ 1983807 w 12192528"/>
              <a:gd name="connsiteY398" fmla="*/ 1761749 h 3912503"/>
              <a:gd name="connsiteX399" fmla="*/ 1832994 w 12192528"/>
              <a:gd name="connsiteY399" fmla="*/ 1707228 h 3912503"/>
              <a:gd name="connsiteX400" fmla="*/ 1808113 w 12192528"/>
              <a:gd name="connsiteY400" fmla="*/ 1699426 h 3912503"/>
              <a:gd name="connsiteX401" fmla="*/ 1809135 w 12192528"/>
              <a:gd name="connsiteY401" fmla="*/ 1700286 h 3912503"/>
              <a:gd name="connsiteX402" fmla="*/ 1812355 w 12192528"/>
              <a:gd name="connsiteY402" fmla="*/ 1704575 h 3912503"/>
              <a:gd name="connsiteX403" fmla="*/ 1816112 w 12192528"/>
              <a:gd name="connsiteY403" fmla="*/ 1716367 h 3912503"/>
              <a:gd name="connsiteX404" fmla="*/ 1818669 w 12192528"/>
              <a:gd name="connsiteY404" fmla="*/ 1723261 h 3912503"/>
              <a:gd name="connsiteX405" fmla="*/ 1835482 w 12192528"/>
              <a:gd name="connsiteY405" fmla="*/ 1728964 h 3912503"/>
              <a:gd name="connsiteX406" fmla="*/ 1858903 w 12192528"/>
              <a:gd name="connsiteY406" fmla="*/ 1746137 h 3912503"/>
              <a:gd name="connsiteX407" fmla="*/ 1826115 w 12192528"/>
              <a:gd name="connsiteY407" fmla="*/ 1752381 h 3912503"/>
              <a:gd name="connsiteX408" fmla="*/ 1807151 w 12192528"/>
              <a:gd name="connsiteY408" fmla="*/ 1745258 h 3912503"/>
              <a:gd name="connsiteX409" fmla="*/ 1806452 w 12192528"/>
              <a:gd name="connsiteY409" fmla="*/ 1746655 h 3912503"/>
              <a:gd name="connsiteX410" fmla="*/ 1803231 w 12192528"/>
              <a:gd name="connsiteY410" fmla="*/ 1747995 h 3912503"/>
              <a:gd name="connsiteX411" fmla="*/ 1797058 w 12192528"/>
              <a:gd name="connsiteY411" fmla="*/ 1749871 h 3912503"/>
              <a:gd name="connsiteX412" fmla="*/ 1794911 w 12192528"/>
              <a:gd name="connsiteY412" fmla="*/ 1750943 h 3912503"/>
              <a:gd name="connsiteX413" fmla="*/ 1786324 w 12192528"/>
              <a:gd name="connsiteY413" fmla="*/ 1752016 h 3912503"/>
              <a:gd name="connsiteX414" fmla="*/ 1784445 w 12192528"/>
              <a:gd name="connsiteY414" fmla="*/ 1752552 h 3912503"/>
              <a:gd name="connsiteX415" fmla="*/ 1765391 w 12192528"/>
              <a:gd name="connsiteY415" fmla="*/ 1740491 h 3912503"/>
              <a:gd name="connsiteX416" fmla="*/ 1759487 w 12192528"/>
              <a:gd name="connsiteY416" fmla="*/ 1729502 h 3912503"/>
              <a:gd name="connsiteX417" fmla="*/ 1758441 w 12192528"/>
              <a:gd name="connsiteY417" fmla="*/ 1726965 h 3912503"/>
              <a:gd name="connsiteX418" fmla="*/ 1744535 w 12192528"/>
              <a:gd name="connsiteY418" fmla="*/ 1721742 h 3912503"/>
              <a:gd name="connsiteX419" fmla="*/ 1660614 w 12192528"/>
              <a:gd name="connsiteY419" fmla="*/ 1694616 h 3912503"/>
              <a:gd name="connsiteX420" fmla="*/ 2222100 w 12192528"/>
              <a:gd name="connsiteY420" fmla="*/ 1683103 h 3912503"/>
              <a:gd name="connsiteX421" fmla="*/ 2214332 w 12192528"/>
              <a:gd name="connsiteY421" fmla="*/ 1687847 h 3912503"/>
              <a:gd name="connsiteX422" fmla="*/ 2210127 w 12192528"/>
              <a:gd name="connsiteY422" fmla="*/ 1691249 h 3912503"/>
              <a:gd name="connsiteX423" fmla="*/ 2227208 w 12192528"/>
              <a:gd name="connsiteY423" fmla="*/ 1700872 h 3912503"/>
              <a:gd name="connsiteX424" fmla="*/ 2229867 w 12192528"/>
              <a:gd name="connsiteY424" fmla="*/ 1684397 h 3912503"/>
              <a:gd name="connsiteX425" fmla="*/ 2222100 w 12192528"/>
              <a:gd name="connsiteY425" fmla="*/ 1683103 h 3912503"/>
              <a:gd name="connsiteX426" fmla="*/ 1135797 w 12192528"/>
              <a:gd name="connsiteY426" fmla="*/ 1682585 h 3912503"/>
              <a:gd name="connsiteX427" fmla="*/ 1135657 w 12192528"/>
              <a:gd name="connsiteY427" fmla="*/ 1684620 h 3912503"/>
              <a:gd name="connsiteX428" fmla="*/ 1198655 w 12192528"/>
              <a:gd name="connsiteY428" fmla="*/ 1689272 h 3912503"/>
              <a:gd name="connsiteX429" fmla="*/ 1314555 w 12192528"/>
              <a:gd name="connsiteY429" fmla="*/ 1710285 h 3912503"/>
              <a:gd name="connsiteX430" fmla="*/ 1369793 w 12192528"/>
              <a:gd name="connsiteY430" fmla="*/ 1724206 h 3912503"/>
              <a:gd name="connsiteX431" fmla="*/ 1367679 w 12192528"/>
              <a:gd name="connsiteY431" fmla="*/ 1720297 h 3912503"/>
              <a:gd name="connsiteX432" fmla="*/ 1355581 w 12192528"/>
              <a:gd name="connsiteY432" fmla="*/ 1708253 h 3912503"/>
              <a:gd name="connsiteX433" fmla="*/ 1355581 w 12192528"/>
              <a:gd name="connsiteY433" fmla="*/ 1697458 h 3912503"/>
              <a:gd name="connsiteX434" fmla="*/ 1240593 w 12192528"/>
              <a:gd name="connsiteY434" fmla="*/ 1686150 h 3912503"/>
              <a:gd name="connsiteX435" fmla="*/ 7847880 w 12192528"/>
              <a:gd name="connsiteY435" fmla="*/ 1663016 h 3912503"/>
              <a:gd name="connsiteX436" fmla="*/ 7847780 w 12192528"/>
              <a:gd name="connsiteY436" fmla="*/ 1663140 h 3912503"/>
              <a:gd name="connsiteX437" fmla="*/ 7843187 w 12192528"/>
              <a:gd name="connsiteY437" fmla="*/ 1666040 h 3912503"/>
              <a:gd name="connsiteX438" fmla="*/ 5888368 w 12192528"/>
              <a:gd name="connsiteY438" fmla="*/ 1661582 h 3912503"/>
              <a:gd name="connsiteX439" fmla="*/ 5947745 w 12192528"/>
              <a:gd name="connsiteY439" fmla="*/ 1692506 h 3912503"/>
              <a:gd name="connsiteX440" fmla="*/ 5926033 w 12192528"/>
              <a:gd name="connsiteY440" fmla="*/ 1679415 h 3912503"/>
              <a:gd name="connsiteX441" fmla="*/ 12125881 w 12192528"/>
              <a:gd name="connsiteY441" fmla="*/ 1659984 h 3912503"/>
              <a:gd name="connsiteX442" fmla="*/ 12127684 w 12192528"/>
              <a:gd name="connsiteY442" fmla="*/ 1660723 h 3912503"/>
              <a:gd name="connsiteX443" fmla="*/ 12130072 w 12192528"/>
              <a:gd name="connsiteY443" fmla="*/ 1660545 h 3912503"/>
              <a:gd name="connsiteX444" fmla="*/ 12132641 w 12192528"/>
              <a:gd name="connsiteY444" fmla="*/ 1662755 h 3912503"/>
              <a:gd name="connsiteX445" fmla="*/ 12127862 w 12192528"/>
              <a:gd name="connsiteY445" fmla="*/ 1663113 h 3912503"/>
              <a:gd name="connsiteX446" fmla="*/ 12121197 w 12192528"/>
              <a:gd name="connsiteY446" fmla="*/ 1657374 h 3912503"/>
              <a:gd name="connsiteX447" fmla="*/ 12125479 w 12192528"/>
              <a:gd name="connsiteY447" fmla="*/ 1659349 h 3912503"/>
              <a:gd name="connsiteX448" fmla="*/ 12125881 w 12192528"/>
              <a:gd name="connsiteY448" fmla="*/ 1659984 h 3912503"/>
              <a:gd name="connsiteX449" fmla="*/ 12122726 w 12192528"/>
              <a:gd name="connsiteY449" fmla="*/ 1658691 h 3912503"/>
              <a:gd name="connsiteX450" fmla="*/ 12108878 w 12192528"/>
              <a:gd name="connsiteY450" fmla="*/ 1652983 h 3912503"/>
              <a:gd name="connsiteX451" fmla="*/ 12112781 w 12192528"/>
              <a:gd name="connsiteY451" fmla="*/ 1654212 h 3912503"/>
              <a:gd name="connsiteX452" fmla="*/ 12112811 w 12192528"/>
              <a:gd name="connsiteY452" fmla="*/ 1654627 h 3912503"/>
              <a:gd name="connsiteX453" fmla="*/ 12112633 w 12192528"/>
              <a:gd name="connsiteY453" fmla="*/ 1652237 h 3912503"/>
              <a:gd name="connsiteX454" fmla="*/ 12120159 w 12192528"/>
              <a:gd name="connsiteY454" fmla="*/ 1656480 h 3912503"/>
              <a:gd name="connsiteX455" fmla="*/ 12121197 w 12192528"/>
              <a:gd name="connsiteY455" fmla="*/ 1657374 h 3912503"/>
              <a:gd name="connsiteX456" fmla="*/ 12117701 w 12192528"/>
              <a:gd name="connsiteY456" fmla="*/ 1655763 h 3912503"/>
              <a:gd name="connsiteX457" fmla="*/ 12112781 w 12192528"/>
              <a:gd name="connsiteY457" fmla="*/ 1654212 h 3912503"/>
              <a:gd name="connsiteX458" fmla="*/ 1624616 w 12192528"/>
              <a:gd name="connsiteY458" fmla="*/ 1644976 h 3912503"/>
              <a:gd name="connsiteX459" fmla="*/ 1626230 w 12192528"/>
              <a:gd name="connsiteY459" fmla="*/ 1650353 h 3912503"/>
              <a:gd name="connsiteX460" fmla="*/ 1629298 w 12192528"/>
              <a:gd name="connsiteY460" fmla="*/ 1657664 h 3912503"/>
              <a:gd name="connsiteX461" fmla="*/ 1628882 w 12192528"/>
              <a:gd name="connsiteY461" fmla="*/ 1663751 h 3912503"/>
              <a:gd name="connsiteX462" fmla="*/ 1705819 w 12192528"/>
              <a:gd name="connsiteY462" fmla="*/ 1684982 h 3912503"/>
              <a:gd name="connsiteX463" fmla="*/ 1760201 w 12192528"/>
              <a:gd name="connsiteY463" fmla="*/ 1703428 h 3912503"/>
              <a:gd name="connsiteX464" fmla="*/ 1760561 w 12192528"/>
              <a:gd name="connsiteY464" fmla="*/ 1700555 h 3912503"/>
              <a:gd name="connsiteX465" fmla="*/ 1773979 w 12192528"/>
              <a:gd name="connsiteY465" fmla="*/ 1690101 h 3912503"/>
              <a:gd name="connsiteX466" fmla="*/ 1777976 w 12192528"/>
              <a:gd name="connsiteY466" fmla="*/ 1689976 h 3912503"/>
              <a:gd name="connsiteX467" fmla="*/ 1680131 w 12192528"/>
              <a:gd name="connsiteY467" fmla="*/ 1659294 h 3912503"/>
              <a:gd name="connsiteX468" fmla="*/ 6077418 w 12192528"/>
              <a:gd name="connsiteY468" fmla="*/ 1643024 h 3912503"/>
              <a:gd name="connsiteX469" fmla="*/ 6132888 w 12192528"/>
              <a:gd name="connsiteY469" fmla="*/ 1688071 h 3912503"/>
              <a:gd name="connsiteX470" fmla="*/ 6180271 w 12192528"/>
              <a:gd name="connsiteY470" fmla="*/ 1731276 h 3912503"/>
              <a:gd name="connsiteX471" fmla="*/ 6227322 w 12192528"/>
              <a:gd name="connsiteY471" fmla="*/ 1770443 h 3912503"/>
              <a:gd name="connsiteX472" fmla="*/ 6225014 w 12192528"/>
              <a:gd name="connsiteY472" fmla="*/ 1769544 h 3912503"/>
              <a:gd name="connsiteX473" fmla="*/ 6228472 w 12192528"/>
              <a:gd name="connsiteY473" fmla="*/ 1777405 h 3912503"/>
              <a:gd name="connsiteX474" fmla="*/ 6228280 w 12192528"/>
              <a:gd name="connsiteY474" fmla="*/ 1781240 h 3912503"/>
              <a:gd name="connsiteX475" fmla="*/ 6105644 w 12192528"/>
              <a:gd name="connsiteY475" fmla="*/ 1694409 h 3912503"/>
              <a:gd name="connsiteX476" fmla="*/ 6026392 w 12192528"/>
              <a:gd name="connsiteY476" fmla="*/ 1663561 h 3912503"/>
              <a:gd name="connsiteX477" fmla="*/ 6238079 w 12192528"/>
              <a:gd name="connsiteY477" fmla="*/ 1816331 h 3912503"/>
              <a:gd name="connsiteX478" fmla="*/ 6304866 w 12192528"/>
              <a:gd name="connsiteY478" fmla="*/ 1865786 h 3912503"/>
              <a:gd name="connsiteX479" fmla="*/ 6292593 w 12192528"/>
              <a:gd name="connsiteY479" fmla="*/ 1880557 h 3912503"/>
              <a:gd name="connsiteX480" fmla="*/ 6315047 w 12192528"/>
              <a:gd name="connsiteY480" fmla="*/ 1893205 h 3912503"/>
              <a:gd name="connsiteX481" fmla="*/ 6319265 w 12192528"/>
              <a:gd name="connsiteY481" fmla="*/ 1885724 h 3912503"/>
              <a:gd name="connsiteX482" fmla="*/ 6430009 w 12192528"/>
              <a:gd name="connsiteY482" fmla="*/ 1979655 h 3912503"/>
              <a:gd name="connsiteX483" fmla="*/ 6477035 w 12192528"/>
              <a:gd name="connsiteY483" fmla="*/ 2039664 h 3912503"/>
              <a:gd name="connsiteX484" fmla="*/ 6535581 w 12192528"/>
              <a:gd name="connsiteY484" fmla="*/ 2100244 h 3912503"/>
              <a:gd name="connsiteX485" fmla="*/ 6513318 w 12192528"/>
              <a:gd name="connsiteY485" fmla="*/ 2083760 h 3912503"/>
              <a:gd name="connsiteX486" fmla="*/ 6512745 w 12192528"/>
              <a:gd name="connsiteY486" fmla="*/ 2095266 h 3912503"/>
              <a:gd name="connsiteX487" fmla="*/ 6552673 w 12192528"/>
              <a:gd name="connsiteY487" fmla="*/ 2143387 h 3912503"/>
              <a:gd name="connsiteX488" fmla="*/ 6563994 w 12192528"/>
              <a:gd name="connsiteY488" fmla="*/ 2147795 h 3912503"/>
              <a:gd name="connsiteX489" fmla="*/ 6572430 w 12192528"/>
              <a:gd name="connsiteY489" fmla="*/ 2132834 h 3912503"/>
              <a:gd name="connsiteX490" fmla="*/ 6619461 w 12192528"/>
              <a:gd name="connsiteY490" fmla="*/ 2192841 h 3912503"/>
              <a:gd name="connsiteX491" fmla="*/ 6677813 w 12192528"/>
              <a:gd name="connsiteY491" fmla="*/ 2257257 h 3912503"/>
              <a:gd name="connsiteX492" fmla="*/ 6685487 w 12192528"/>
              <a:gd name="connsiteY492" fmla="*/ 2257638 h 3912503"/>
              <a:gd name="connsiteX493" fmla="*/ 6691580 w 12192528"/>
              <a:gd name="connsiteY493" fmla="*/ 2266907 h 3912503"/>
              <a:gd name="connsiteX494" fmla="*/ 6688771 w 12192528"/>
              <a:gd name="connsiteY494" fmla="*/ 2223084 h 3912503"/>
              <a:gd name="connsiteX495" fmla="*/ 6667332 w 12192528"/>
              <a:gd name="connsiteY495" fmla="*/ 2197141 h 3912503"/>
              <a:gd name="connsiteX496" fmla="*/ 6629230 w 12192528"/>
              <a:gd name="connsiteY496" fmla="*/ 2151033 h 3912503"/>
              <a:gd name="connsiteX497" fmla="*/ 6603321 w 12192528"/>
              <a:gd name="connsiteY497" fmla="*/ 2130522 h 3912503"/>
              <a:gd name="connsiteX498" fmla="*/ 6493720 w 12192528"/>
              <a:gd name="connsiteY498" fmla="*/ 2013579 h 3912503"/>
              <a:gd name="connsiteX499" fmla="*/ 6439138 w 12192528"/>
              <a:gd name="connsiteY499" fmla="*/ 1960405 h 3912503"/>
              <a:gd name="connsiteX500" fmla="*/ 6391362 w 12192528"/>
              <a:gd name="connsiteY500" fmla="*/ 1908599 h 3912503"/>
              <a:gd name="connsiteX501" fmla="*/ 6398708 w 12192528"/>
              <a:gd name="connsiteY501" fmla="*/ 1912738 h 3912503"/>
              <a:gd name="connsiteX502" fmla="*/ 6391604 w 12192528"/>
              <a:gd name="connsiteY502" fmla="*/ 1900852 h 3912503"/>
              <a:gd name="connsiteX503" fmla="*/ 6387957 w 12192528"/>
              <a:gd name="connsiteY503" fmla="*/ 1896825 h 3912503"/>
              <a:gd name="connsiteX504" fmla="*/ 6391795 w 12192528"/>
              <a:gd name="connsiteY504" fmla="*/ 1897015 h 3912503"/>
              <a:gd name="connsiteX505" fmla="*/ 6494674 w 12192528"/>
              <a:gd name="connsiteY505" fmla="*/ 1994401 h 3912503"/>
              <a:gd name="connsiteX506" fmla="*/ 6499078 w 12192528"/>
              <a:gd name="connsiteY506" fmla="*/ 1983085 h 3912503"/>
              <a:gd name="connsiteX507" fmla="*/ 6469523 w 12192528"/>
              <a:gd name="connsiteY507" fmla="*/ 1958548 h 3912503"/>
              <a:gd name="connsiteX508" fmla="*/ 6425379 w 12192528"/>
              <a:gd name="connsiteY508" fmla="*/ 1917908 h 3912503"/>
              <a:gd name="connsiteX509" fmla="*/ 6274519 w 12192528"/>
              <a:gd name="connsiteY509" fmla="*/ 1779691 h 3912503"/>
              <a:gd name="connsiteX510" fmla="*/ 6255714 w 12192528"/>
              <a:gd name="connsiteY510" fmla="*/ 1771068 h 3912503"/>
              <a:gd name="connsiteX511" fmla="*/ 6188925 w 12192528"/>
              <a:gd name="connsiteY511" fmla="*/ 1721613 h 3912503"/>
              <a:gd name="connsiteX512" fmla="*/ 6181821 w 12192528"/>
              <a:gd name="connsiteY512" fmla="*/ 1709726 h 3912503"/>
              <a:gd name="connsiteX513" fmla="*/ 6148237 w 12192528"/>
              <a:gd name="connsiteY513" fmla="*/ 1688833 h 3912503"/>
              <a:gd name="connsiteX514" fmla="*/ 6155911 w 12192528"/>
              <a:gd name="connsiteY514" fmla="*/ 1689215 h 3912503"/>
              <a:gd name="connsiteX515" fmla="*/ 6077418 w 12192528"/>
              <a:gd name="connsiteY515" fmla="*/ 1643024 h 3912503"/>
              <a:gd name="connsiteX516" fmla="*/ 11329355 w 12192528"/>
              <a:gd name="connsiteY516" fmla="*/ 1626097 h 3912503"/>
              <a:gd name="connsiteX517" fmla="*/ 11300277 w 12192528"/>
              <a:gd name="connsiteY517" fmla="*/ 1635142 h 3912503"/>
              <a:gd name="connsiteX518" fmla="*/ 11306517 w 12192528"/>
              <a:gd name="connsiteY518" fmla="*/ 1642970 h 3912503"/>
              <a:gd name="connsiteX519" fmla="*/ 11307007 w 12192528"/>
              <a:gd name="connsiteY519" fmla="*/ 1642790 h 3912503"/>
              <a:gd name="connsiteX520" fmla="*/ 11330543 w 12192528"/>
              <a:gd name="connsiteY520" fmla="*/ 1636224 h 3912503"/>
              <a:gd name="connsiteX521" fmla="*/ 11344214 w 12192528"/>
              <a:gd name="connsiteY521" fmla="*/ 1630503 h 3912503"/>
              <a:gd name="connsiteX522" fmla="*/ 5013373 w 12192528"/>
              <a:gd name="connsiteY522" fmla="*/ 1622666 h 3912503"/>
              <a:gd name="connsiteX523" fmla="*/ 4995051 w 12192528"/>
              <a:gd name="connsiteY523" fmla="*/ 1629235 h 3912503"/>
              <a:gd name="connsiteX524" fmla="*/ 5017133 w 12192528"/>
              <a:gd name="connsiteY524" fmla="*/ 1638717 h 3912503"/>
              <a:gd name="connsiteX525" fmla="*/ 5467232 w 12192528"/>
              <a:gd name="connsiteY525" fmla="*/ 1694834 h 3912503"/>
              <a:gd name="connsiteX526" fmla="*/ 5484494 w 12192528"/>
              <a:gd name="connsiteY526" fmla="*/ 1697630 h 3912503"/>
              <a:gd name="connsiteX527" fmla="*/ 5493337 w 12192528"/>
              <a:gd name="connsiteY527" fmla="*/ 1713144 h 3912503"/>
              <a:gd name="connsiteX528" fmla="*/ 5477153 w 12192528"/>
              <a:gd name="connsiteY528" fmla="*/ 1720514 h 3912503"/>
              <a:gd name="connsiteX529" fmla="*/ 5389251 w 12192528"/>
              <a:gd name="connsiteY529" fmla="*/ 1700765 h 3912503"/>
              <a:gd name="connsiteX530" fmla="*/ 5356133 w 12192528"/>
              <a:gd name="connsiteY530" fmla="*/ 1696011 h 3912503"/>
              <a:gd name="connsiteX531" fmla="*/ 5497172 w 12192528"/>
              <a:gd name="connsiteY531" fmla="*/ 1734144 h 3912503"/>
              <a:gd name="connsiteX532" fmla="*/ 6108276 w 12192528"/>
              <a:gd name="connsiteY532" fmla="*/ 2074822 h 3912503"/>
              <a:gd name="connsiteX533" fmla="*/ 6146858 w 12192528"/>
              <a:gd name="connsiteY533" fmla="*/ 2109890 h 3912503"/>
              <a:gd name="connsiteX534" fmla="*/ 6149367 w 12192528"/>
              <a:gd name="connsiteY534" fmla="*/ 2111743 h 3912503"/>
              <a:gd name="connsiteX535" fmla="*/ 6176331 w 12192528"/>
              <a:gd name="connsiteY535" fmla="*/ 2127293 h 3912503"/>
              <a:gd name="connsiteX536" fmla="*/ 6241887 w 12192528"/>
              <a:gd name="connsiteY536" fmla="*/ 2190772 h 3912503"/>
              <a:gd name="connsiteX537" fmla="*/ 6350117 w 12192528"/>
              <a:gd name="connsiteY537" fmla="*/ 2287711 h 3912503"/>
              <a:gd name="connsiteX538" fmla="*/ 6461731 w 12192528"/>
              <a:gd name="connsiteY538" fmla="*/ 2410512 h 3912503"/>
              <a:gd name="connsiteX539" fmla="*/ 6471242 w 12192528"/>
              <a:gd name="connsiteY539" fmla="*/ 2384680 h 3912503"/>
              <a:gd name="connsiteX540" fmla="*/ 6448551 w 12192528"/>
              <a:gd name="connsiteY540" fmla="*/ 2352402 h 3912503"/>
              <a:gd name="connsiteX541" fmla="*/ 6317077 w 12192528"/>
              <a:gd name="connsiteY541" fmla="*/ 2211359 h 3912503"/>
              <a:gd name="connsiteX542" fmla="*/ 6238422 w 12192528"/>
              <a:gd name="connsiteY542" fmla="*/ 2132113 h 3912503"/>
              <a:gd name="connsiteX543" fmla="*/ 6230286 w 12192528"/>
              <a:gd name="connsiteY543" fmla="*/ 2126362 h 3912503"/>
              <a:gd name="connsiteX544" fmla="*/ 6230166 w 12192528"/>
              <a:gd name="connsiteY544" fmla="*/ 2122666 h 3912503"/>
              <a:gd name="connsiteX545" fmla="*/ 6185979 w 12192528"/>
              <a:gd name="connsiteY545" fmla="*/ 2083352 h 3912503"/>
              <a:gd name="connsiteX546" fmla="*/ 6231235 w 12192528"/>
              <a:gd name="connsiteY546" fmla="*/ 2116002 h 3912503"/>
              <a:gd name="connsiteX547" fmla="*/ 6238420 w 12192528"/>
              <a:gd name="connsiteY547" fmla="*/ 2110045 h 3912503"/>
              <a:gd name="connsiteX548" fmla="*/ 6249447 w 12192528"/>
              <a:gd name="connsiteY548" fmla="*/ 2111328 h 3912503"/>
              <a:gd name="connsiteX549" fmla="*/ 6291377 w 12192528"/>
              <a:gd name="connsiteY549" fmla="*/ 2141096 h 3912503"/>
              <a:gd name="connsiteX550" fmla="*/ 6394627 w 12192528"/>
              <a:gd name="connsiteY550" fmla="*/ 2245789 h 3912503"/>
              <a:gd name="connsiteX551" fmla="*/ 6436562 w 12192528"/>
              <a:gd name="connsiteY551" fmla="*/ 2293242 h 3912503"/>
              <a:gd name="connsiteX552" fmla="*/ 6437768 w 12192528"/>
              <a:gd name="connsiteY552" fmla="*/ 2294418 h 3912503"/>
              <a:gd name="connsiteX553" fmla="*/ 6440279 w 12192528"/>
              <a:gd name="connsiteY553" fmla="*/ 2297454 h 3912503"/>
              <a:gd name="connsiteX554" fmla="*/ 6443729 w 12192528"/>
              <a:gd name="connsiteY554" fmla="*/ 2301354 h 3912503"/>
              <a:gd name="connsiteX555" fmla="*/ 6444971 w 12192528"/>
              <a:gd name="connsiteY555" fmla="*/ 2303119 h 3912503"/>
              <a:gd name="connsiteX556" fmla="*/ 6483937 w 12192528"/>
              <a:gd name="connsiteY556" fmla="*/ 2350194 h 3912503"/>
              <a:gd name="connsiteX557" fmla="*/ 6488663 w 12192528"/>
              <a:gd name="connsiteY557" fmla="*/ 2337349 h 3912503"/>
              <a:gd name="connsiteX558" fmla="*/ 6433933 w 12192528"/>
              <a:gd name="connsiteY558" fmla="*/ 2261706 h 3912503"/>
              <a:gd name="connsiteX559" fmla="*/ 6285011 w 12192528"/>
              <a:gd name="connsiteY559" fmla="*/ 2099996 h 3912503"/>
              <a:gd name="connsiteX560" fmla="*/ 6267052 w 12192528"/>
              <a:gd name="connsiteY560" fmla="*/ 2081952 h 3912503"/>
              <a:gd name="connsiteX561" fmla="*/ 6252693 w 12192528"/>
              <a:gd name="connsiteY561" fmla="*/ 2068951 h 3912503"/>
              <a:gd name="connsiteX562" fmla="*/ 6251057 w 12192528"/>
              <a:gd name="connsiteY562" fmla="*/ 2065525 h 3912503"/>
              <a:gd name="connsiteX563" fmla="*/ 6061716 w 12192528"/>
              <a:gd name="connsiteY563" fmla="*/ 1909575 h 3912503"/>
              <a:gd name="connsiteX564" fmla="*/ 5837514 w 12192528"/>
              <a:gd name="connsiteY564" fmla="*/ 1772266 h 3912503"/>
              <a:gd name="connsiteX565" fmla="*/ 5717199 w 12192528"/>
              <a:gd name="connsiteY565" fmla="*/ 1719450 h 3912503"/>
              <a:gd name="connsiteX566" fmla="*/ 5584900 w 12192528"/>
              <a:gd name="connsiteY566" fmla="*/ 1679208 h 3912503"/>
              <a:gd name="connsiteX567" fmla="*/ 5440035 w 12192528"/>
              <a:gd name="connsiteY567" fmla="*/ 1646823 h 3912503"/>
              <a:gd name="connsiteX568" fmla="*/ 5365518 w 12192528"/>
              <a:gd name="connsiteY568" fmla="*/ 1647015 h 3912503"/>
              <a:gd name="connsiteX569" fmla="*/ 5310532 w 12192528"/>
              <a:gd name="connsiteY569" fmla="*/ 1647190 h 3912503"/>
              <a:gd name="connsiteX570" fmla="*/ 5013373 w 12192528"/>
              <a:gd name="connsiteY570" fmla="*/ 1622666 h 3912503"/>
              <a:gd name="connsiteX571" fmla="*/ 5786006 w 12192528"/>
              <a:gd name="connsiteY571" fmla="*/ 1611402 h 3912503"/>
              <a:gd name="connsiteX572" fmla="*/ 5786068 w 12192528"/>
              <a:gd name="connsiteY572" fmla="*/ 1611427 h 3912503"/>
              <a:gd name="connsiteX573" fmla="*/ 5786068 w 12192528"/>
              <a:gd name="connsiteY573" fmla="*/ 1611402 h 3912503"/>
              <a:gd name="connsiteX574" fmla="*/ 1093926 w 12192528"/>
              <a:gd name="connsiteY574" fmla="*/ 1607896 h 3912503"/>
              <a:gd name="connsiteX575" fmla="*/ 901810 w 12192528"/>
              <a:gd name="connsiteY575" fmla="*/ 1611873 h 3912503"/>
              <a:gd name="connsiteX576" fmla="*/ 840924 w 12192528"/>
              <a:gd name="connsiteY576" fmla="*/ 1618840 h 3912503"/>
              <a:gd name="connsiteX577" fmla="*/ 843366 w 12192528"/>
              <a:gd name="connsiteY577" fmla="*/ 1626503 h 3912503"/>
              <a:gd name="connsiteX578" fmla="*/ 846438 w 12192528"/>
              <a:gd name="connsiteY578" fmla="*/ 1634787 h 3912503"/>
              <a:gd name="connsiteX579" fmla="*/ 846438 w 12192528"/>
              <a:gd name="connsiteY579" fmla="*/ 1638466 h 3912503"/>
              <a:gd name="connsiteX580" fmla="*/ 842751 w 12192528"/>
              <a:gd name="connsiteY580" fmla="*/ 1645828 h 3912503"/>
              <a:gd name="connsiteX581" fmla="*/ 842591 w 12192528"/>
              <a:gd name="connsiteY581" fmla="*/ 1646042 h 3912503"/>
              <a:gd name="connsiteX582" fmla="*/ 923277 w 12192528"/>
              <a:gd name="connsiteY582" fmla="*/ 1638023 h 3912503"/>
              <a:gd name="connsiteX583" fmla="*/ 1298386 w 12192528"/>
              <a:gd name="connsiteY583" fmla="*/ 1647780 h 3912503"/>
              <a:gd name="connsiteX584" fmla="*/ 1429781 w 12192528"/>
              <a:gd name="connsiteY584" fmla="*/ 1668711 h 3912503"/>
              <a:gd name="connsiteX585" fmla="*/ 1539651 w 12192528"/>
              <a:gd name="connsiteY585" fmla="*/ 1692705 h 3912503"/>
              <a:gd name="connsiteX586" fmla="*/ 1540816 w 12192528"/>
              <a:gd name="connsiteY586" fmla="*/ 1691624 h 3912503"/>
              <a:gd name="connsiteX587" fmla="*/ 1541996 w 12192528"/>
              <a:gd name="connsiteY587" fmla="*/ 1684313 h 3912503"/>
              <a:gd name="connsiteX588" fmla="*/ 1535625 w 12192528"/>
              <a:gd name="connsiteY588" fmla="*/ 1685728 h 3912503"/>
              <a:gd name="connsiteX589" fmla="*/ 1530670 w 12192528"/>
              <a:gd name="connsiteY589" fmla="*/ 1689737 h 3912503"/>
              <a:gd name="connsiteX590" fmla="*/ 1525950 w 12192528"/>
              <a:gd name="connsiteY590" fmla="*/ 1686671 h 3912503"/>
              <a:gd name="connsiteX591" fmla="*/ 1531142 w 12192528"/>
              <a:gd name="connsiteY591" fmla="*/ 1673229 h 3912503"/>
              <a:gd name="connsiteX592" fmla="*/ 1531142 w 12192528"/>
              <a:gd name="connsiteY592" fmla="*/ 1666469 h 3912503"/>
              <a:gd name="connsiteX593" fmla="*/ 1472889 w 12192528"/>
              <a:gd name="connsiteY593" fmla="*/ 1653805 h 3912503"/>
              <a:gd name="connsiteX594" fmla="*/ 1093926 w 12192528"/>
              <a:gd name="connsiteY594" fmla="*/ 1607896 h 3912503"/>
              <a:gd name="connsiteX595" fmla="*/ 11301516 w 12192528"/>
              <a:gd name="connsiteY595" fmla="*/ 1604577 h 3912503"/>
              <a:gd name="connsiteX596" fmla="*/ 11301162 w 12192528"/>
              <a:gd name="connsiteY596" fmla="*/ 1604783 h 3912503"/>
              <a:gd name="connsiteX597" fmla="*/ 11281366 w 12192528"/>
              <a:gd name="connsiteY597" fmla="*/ 1611416 h 3912503"/>
              <a:gd name="connsiteX598" fmla="*/ 11292353 w 12192528"/>
              <a:gd name="connsiteY598" fmla="*/ 1625201 h 3912503"/>
              <a:gd name="connsiteX599" fmla="*/ 11315108 w 12192528"/>
              <a:gd name="connsiteY599" fmla="*/ 1618298 h 3912503"/>
              <a:gd name="connsiteX600" fmla="*/ 5818474 w 12192528"/>
              <a:gd name="connsiteY600" fmla="*/ 1603296 h 3912503"/>
              <a:gd name="connsiteX601" fmla="*/ 5822072 w 12192528"/>
              <a:gd name="connsiteY601" fmla="*/ 1604196 h 3912503"/>
              <a:gd name="connsiteX602" fmla="*/ 5818474 w 12192528"/>
              <a:gd name="connsiteY602" fmla="*/ 1604197 h 3912503"/>
              <a:gd name="connsiteX603" fmla="*/ 11443269 w 12192528"/>
              <a:gd name="connsiteY603" fmla="*/ 1601367 h 3912503"/>
              <a:gd name="connsiteX604" fmla="*/ 11438669 w 12192528"/>
              <a:gd name="connsiteY604" fmla="*/ 1604113 h 3912503"/>
              <a:gd name="connsiteX605" fmla="*/ 11429110 w 12192528"/>
              <a:gd name="connsiteY605" fmla="*/ 1604828 h 3912503"/>
              <a:gd name="connsiteX606" fmla="*/ 11436101 w 12192528"/>
              <a:gd name="connsiteY606" fmla="*/ 1601902 h 3912503"/>
              <a:gd name="connsiteX607" fmla="*/ 11438490 w 12192528"/>
              <a:gd name="connsiteY607" fmla="*/ 1601724 h 3912503"/>
              <a:gd name="connsiteX608" fmla="*/ 11440879 w 12192528"/>
              <a:gd name="connsiteY608" fmla="*/ 1601545 h 3912503"/>
              <a:gd name="connsiteX609" fmla="*/ 3850133 w 12192528"/>
              <a:gd name="connsiteY609" fmla="*/ 1600633 h 3912503"/>
              <a:gd name="connsiteX610" fmla="*/ 3853369 w 12192528"/>
              <a:gd name="connsiteY610" fmla="*/ 1602700 h 3912503"/>
              <a:gd name="connsiteX611" fmla="*/ 3842616 w 12192528"/>
              <a:gd name="connsiteY611" fmla="*/ 1606720 h 3912503"/>
              <a:gd name="connsiteX612" fmla="*/ 5807670 w 12192528"/>
              <a:gd name="connsiteY612" fmla="*/ 1600592 h 3912503"/>
              <a:gd name="connsiteX613" fmla="*/ 5818474 w 12192528"/>
              <a:gd name="connsiteY613" fmla="*/ 1618609 h 3912503"/>
              <a:gd name="connsiteX614" fmla="*/ 5789670 w 12192528"/>
              <a:gd name="connsiteY614" fmla="*/ 1611403 h 3912503"/>
              <a:gd name="connsiteX615" fmla="*/ 5788641 w 12192528"/>
              <a:gd name="connsiteY615" fmla="*/ 1612432 h 3912503"/>
              <a:gd name="connsiteX616" fmla="*/ 5810097 w 12192528"/>
              <a:gd name="connsiteY616" fmla="*/ 1620819 h 3912503"/>
              <a:gd name="connsiteX617" fmla="*/ 5851378 w 12192528"/>
              <a:gd name="connsiteY617" fmla="*/ 1642319 h 3912503"/>
              <a:gd name="connsiteX618" fmla="*/ 5853574 w 12192528"/>
              <a:gd name="connsiteY618" fmla="*/ 1635726 h 3912503"/>
              <a:gd name="connsiteX619" fmla="*/ 5861676 w 12192528"/>
              <a:gd name="connsiteY619" fmla="*/ 1633022 h 3912503"/>
              <a:gd name="connsiteX620" fmla="*/ 5843675 w 12192528"/>
              <a:gd name="connsiteY620" fmla="*/ 1615007 h 3912503"/>
              <a:gd name="connsiteX621" fmla="*/ 5850874 w 12192528"/>
              <a:gd name="connsiteY621" fmla="*/ 1618609 h 3912503"/>
              <a:gd name="connsiteX622" fmla="*/ 5858075 w 12192528"/>
              <a:gd name="connsiteY622" fmla="*/ 1622213 h 3912503"/>
              <a:gd name="connsiteX623" fmla="*/ 5854475 w 12192528"/>
              <a:gd name="connsiteY623" fmla="*/ 1618609 h 3912503"/>
              <a:gd name="connsiteX624" fmla="*/ 5847277 w 12192528"/>
              <a:gd name="connsiteY624" fmla="*/ 1615007 h 3912503"/>
              <a:gd name="connsiteX625" fmla="*/ 5843675 w 12192528"/>
              <a:gd name="connsiteY625" fmla="*/ 1611403 h 3912503"/>
              <a:gd name="connsiteX626" fmla="*/ 5825672 w 12192528"/>
              <a:gd name="connsiteY626" fmla="*/ 1600593 h 3912503"/>
              <a:gd name="connsiteX627" fmla="*/ 5822072 w 12192528"/>
              <a:gd name="connsiteY627" fmla="*/ 1600593 h 3912503"/>
              <a:gd name="connsiteX628" fmla="*/ 5818474 w 12192528"/>
              <a:gd name="connsiteY628" fmla="*/ 1600593 h 3912503"/>
              <a:gd name="connsiteX629" fmla="*/ 5818474 w 12192528"/>
              <a:gd name="connsiteY629" fmla="*/ 1603296 h 3912503"/>
              <a:gd name="connsiteX630" fmla="*/ 5814872 w 12192528"/>
              <a:gd name="connsiteY630" fmla="*/ 1602395 h 3912503"/>
              <a:gd name="connsiteX631" fmla="*/ 5807670 w 12192528"/>
              <a:gd name="connsiteY631" fmla="*/ 1600592 h 3912503"/>
              <a:gd name="connsiteX632" fmla="*/ 12017190 w 12192528"/>
              <a:gd name="connsiteY632" fmla="*/ 1596902 h 3912503"/>
              <a:gd name="connsiteX633" fmla="*/ 12014802 w 12192528"/>
              <a:gd name="connsiteY633" fmla="*/ 1597080 h 3912503"/>
              <a:gd name="connsiteX634" fmla="*/ 12012412 w 12192528"/>
              <a:gd name="connsiteY634" fmla="*/ 1597258 h 3912503"/>
              <a:gd name="connsiteX635" fmla="*/ 12011728 w 12192528"/>
              <a:gd name="connsiteY635" fmla="*/ 1596978 h 3912503"/>
              <a:gd name="connsiteX636" fmla="*/ 5729195 w 12192528"/>
              <a:gd name="connsiteY636" fmla="*/ 1588094 h 3912503"/>
              <a:gd name="connsiteX637" fmla="*/ 5727368 w 12192528"/>
              <a:gd name="connsiteY637" fmla="*/ 1588484 h 3912503"/>
              <a:gd name="connsiteX638" fmla="*/ 5750519 w 12192528"/>
              <a:gd name="connsiteY638" fmla="*/ 1597531 h 3912503"/>
              <a:gd name="connsiteX639" fmla="*/ 5741513 w 12192528"/>
              <a:gd name="connsiteY639" fmla="*/ 1592486 h 3912503"/>
              <a:gd name="connsiteX640" fmla="*/ 5729195 w 12192528"/>
              <a:gd name="connsiteY640" fmla="*/ 1588094 h 3912503"/>
              <a:gd name="connsiteX641" fmla="*/ 6445161 w 12192528"/>
              <a:gd name="connsiteY641" fmla="*/ 1583619 h 3912503"/>
              <a:gd name="connsiteX642" fmla="*/ 6458402 w 12192528"/>
              <a:gd name="connsiteY642" fmla="*/ 1601272 h 3912503"/>
              <a:gd name="connsiteX643" fmla="*/ 6467224 w 12192528"/>
              <a:gd name="connsiteY643" fmla="*/ 1596859 h 3912503"/>
              <a:gd name="connsiteX644" fmla="*/ 6493708 w 12192528"/>
              <a:gd name="connsiteY644" fmla="*/ 1623339 h 3912503"/>
              <a:gd name="connsiteX645" fmla="*/ 6480468 w 12192528"/>
              <a:gd name="connsiteY645" fmla="*/ 1614513 h 3912503"/>
              <a:gd name="connsiteX646" fmla="*/ 6559906 w 12192528"/>
              <a:gd name="connsiteY646" fmla="*/ 1676299 h 3912503"/>
              <a:gd name="connsiteX647" fmla="*/ 6648172 w 12192528"/>
              <a:gd name="connsiteY647" fmla="*/ 1738086 h 3912503"/>
              <a:gd name="connsiteX648" fmla="*/ 6648172 w 12192528"/>
              <a:gd name="connsiteY648" fmla="*/ 1746913 h 3912503"/>
              <a:gd name="connsiteX649" fmla="*/ 6718784 w 12192528"/>
              <a:gd name="connsiteY649" fmla="*/ 1813113 h 3912503"/>
              <a:gd name="connsiteX650" fmla="*/ 6745263 w 12192528"/>
              <a:gd name="connsiteY650" fmla="*/ 1839593 h 3912503"/>
              <a:gd name="connsiteX651" fmla="*/ 6758503 w 12192528"/>
              <a:gd name="connsiteY651" fmla="*/ 1848420 h 3912503"/>
              <a:gd name="connsiteX652" fmla="*/ 6776157 w 12192528"/>
              <a:gd name="connsiteY652" fmla="*/ 1870486 h 3912503"/>
              <a:gd name="connsiteX653" fmla="*/ 6820290 w 12192528"/>
              <a:gd name="connsiteY653" fmla="*/ 1910206 h 3912503"/>
              <a:gd name="connsiteX654" fmla="*/ 6860009 w 12192528"/>
              <a:gd name="connsiteY654" fmla="*/ 1949926 h 3912503"/>
              <a:gd name="connsiteX655" fmla="*/ 6881151 w 12192528"/>
              <a:gd name="connsiteY655" fmla="*/ 1971614 h 3912503"/>
              <a:gd name="connsiteX656" fmla="*/ 6931108 w 12192528"/>
              <a:gd name="connsiteY656" fmla="*/ 1901353 h 3912503"/>
              <a:gd name="connsiteX657" fmla="*/ 6873248 w 12192528"/>
              <a:gd name="connsiteY657" fmla="*/ 1857246 h 3912503"/>
              <a:gd name="connsiteX658" fmla="*/ 6736436 w 12192528"/>
              <a:gd name="connsiteY658" fmla="*/ 1764566 h 3912503"/>
              <a:gd name="connsiteX659" fmla="*/ 6749678 w 12192528"/>
              <a:gd name="connsiteY659" fmla="*/ 1755739 h 3912503"/>
              <a:gd name="connsiteX660" fmla="*/ 6652584 w 12192528"/>
              <a:gd name="connsiteY660" fmla="*/ 1702780 h 3912503"/>
              <a:gd name="connsiteX661" fmla="*/ 6551080 w 12192528"/>
              <a:gd name="connsiteY661" fmla="*/ 1645405 h 3912503"/>
              <a:gd name="connsiteX662" fmla="*/ 6555490 w 12192528"/>
              <a:gd name="connsiteY662" fmla="*/ 1645405 h 3912503"/>
              <a:gd name="connsiteX663" fmla="*/ 6551080 w 12192528"/>
              <a:gd name="connsiteY663" fmla="*/ 1636580 h 3912503"/>
              <a:gd name="connsiteX664" fmla="*/ 6551080 w 12192528"/>
              <a:gd name="connsiteY664" fmla="*/ 1632165 h 3912503"/>
              <a:gd name="connsiteX665" fmla="*/ 6529013 w 12192528"/>
              <a:gd name="connsiteY665" fmla="*/ 1623339 h 3912503"/>
              <a:gd name="connsiteX666" fmla="*/ 6520186 w 12192528"/>
              <a:gd name="connsiteY666" fmla="*/ 1614513 h 3912503"/>
              <a:gd name="connsiteX667" fmla="*/ 6515773 w 12192528"/>
              <a:gd name="connsiteY667" fmla="*/ 1614513 h 3912503"/>
              <a:gd name="connsiteX668" fmla="*/ 6515773 w 12192528"/>
              <a:gd name="connsiteY668" fmla="*/ 1618926 h 3912503"/>
              <a:gd name="connsiteX669" fmla="*/ 6458402 w 12192528"/>
              <a:gd name="connsiteY669" fmla="*/ 1583619 h 3912503"/>
              <a:gd name="connsiteX670" fmla="*/ 6445161 w 12192528"/>
              <a:gd name="connsiteY670" fmla="*/ 1583619 h 3912503"/>
              <a:gd name="connsiteX671" fmla="*/ 1284334 w 12192528"/>
              <a:gd name="connsiteY671" fmla="*/ 1582209 h 3912503"/>
              <a:gd name="connsiteX672" fmla="*/ 1307754 w 12192528"/>
              <a:gd name="connsiteY672" fmla="*/ 1597821 h 3912503"/>
              <a:gd name="connsiteX673" fmla="*/ 1535475 w 12192528"/>
              <a:gd name="connsiteY673" fmla="*/ 1641297 h 3912503"/>
              <a:gd name="connsiteX674" fmla="*/ 1538692 w 12192528"/>
              <a:gd name="connsiteY674" fmla="*/ 1635732 h 3912503"/>
              <a:gd name="connsiteX675" fmla="*/ 1538928 w 12192528"/>
              <a:gd name="connsiteY675" fmla="*/ 1630072 h 3912503"/>
              <a:gd name="connsiteX676" fmla="*/ 1537040 w 12192528"/>
              <a:gd name="connsiteY676" fmla="*/ 1626299 h 3912503"/>
              <a:gd name="connsiteX677" fmla="*/ 1541051 w 12192528"/>
              <a:gd name="connsiteY677" fmla="*/ 1623705 h 3912503"/>
              <a:gd name="connsiteX678" fmla="*/ 1541754 w 12192528"/>
              <a:gd name="connsiteY678" fmla="*/ 1623604 h 3912503"/>
              <a:gd name="connsiteX679" fmla="*/ 1524925 w 12192528"/>
              <a:gd name="connsiteY679" fmla="*/ 1619264 h 3912503"/>
              <a:gd name="connsiteX680" fmla="*/ 1367084 w 12192528"/>
              <a:gd name="connsiteY680" fmla="*/ 1588454 h 3912503"/>
              <a:gd name="connsiteX681" fmla="*/ 1284334 w 12192528"/>
              <a:gd name="connsiteY681" fmla="*/ 1582209 h 3912503"/>
              <a:gd name="connsiteX682" fmla="*/ 11263868 w 12192528"/>
              <a:gd name="connsiteY682" fmla="*/ 1571431 h 3912503"/>
              <a:gd name="connsiteX683" fmla="*/ 11253650 w 12192528"/>
              <a:gd name="connsiteY683" fmla="*/ 1575897 h 3912503"/>
              <a:gd name="connsiteX684" fmla="*/ 11253252 w 12192528"/>
              <a:gd name="connsiteY684" fmla="*/ 1576142 h 3912503"/>
              <a:gd name="connsiteX685" fmla="*/ 11254953 w 12192528"/>
              <a:gd name="connsiteY685" fmla="*/ 1578278 h 3912503"/>
              <a:gd name="connsiteX686" fmla="*/ 11256793 w 12192528"/>
              <a:gd name="connsiteY686" fmla="*/ 1577764 h 3912503"/>
              <a:gd name="connsiteX687" fmla="*/ 11265806 w 12192528"/>
              <a:gd name="connsiteY687" fmla="*/ 1573787 h 3912503"/>
              <a:gd name="connsiteX688" fmla="*/ 11266135 w 12192528"/>
              <a:gd name="connsiteY688" fmla="*/ 1573407 h 3912503"/>
              <a:gd name="connsiteX689" fmla="*/ 11625824 w 12192528"/>
              <a:gd name="connsiteY689" fmla="*/ 1568495 h 3912503"/>
              <a:gd name="connsiteX690" fmla="*/ 11626002 w 12192528"/>
              <a:gd name="connsiteY690" fmla="*/ 1570885 h 3912503"/>
              <a:gd name="connsiteX691" fmla="*/ 11623613 w 12192528"/>
              <a:gd name="connsiteY691" fmla="*/ 1571063 h 3912503"/>
              <a:gd name="connsiteX692" fmla="*/ 11625824 w 12192528"/>
              <a:gd name="connsiteY692" fmla="*/ 1568495 h 3912503"/>
              <a:gd name="connsiteX693" fmla="*/ 2526989 w 12192528"/>
              <a:gd name="connsiteY693" fmla="*/ 1561572 h 3912503"/>
              <a:gd name="connsiteX694" fmla="*/ 2535640 w 12192528"/>
              <a:gd name="connsiteY694" fmla="*/ 1565856 h 3912503"/>
              <a:gd name="connsiteX695" fmla="*/ 2540542 w 12192528"/>
              <a:gd name="connsiteY695" fmla="*/ 1568448 h 3912503"/>
              <a:gd name="connsiteX696" fmla="*/ 2546021 w 12192528"/>
              <a:gd name="connsiteY696" fmla="*/ 1573057 h 3912503"/>
              <a:gd name="connsiteX697" fmla="*/ 2549482 w 12192528"/>
              <a:gd name="connsiteY697" fmla="*/ 1577665 h 3912503"/>
              <a:gd name="connsiteX698" fmla="*/ 2553520 w 12192528"/>
              <a:gd name="connsiteY698" fmla="*/ 1590338 h 3912503"/>
              <a:gd name="connsiteX699" fmla="*/ 2556404 w 12192528"/>
              <a:gd name="connsiteY699" fmla="*/ 1598115 h 3912503"/>
              <a:gd name="connsiteX700" fmla="*/ 2556404 w 12192528"/>
              <a:gd name="connsiteY700" fmla="*/ 1601571 h 3912503"/>
              <a:gd name="connsiteX701" fmla="*/ 2552942 w 12192528"/>
              <a:gd name="connsiteY701" fmla="*/ 1608483 h 3912503"/>
              <a:gd name="connsiteX702" fmla="*/ 2545156 w 12192528"/>
              <a:gd name="connsiteY702" fmla="*/ 1618853 h 3912503"/>
              <a:gd name="connsiteX703" fmla="*/ 2543138 w 12192528"/>
              <a:gd name="connsiteY703" fmla="*/ 1622885 h 3912503"/>
              <a:gd name="connsiteX704" fmla="*/ 2539677 w 12192528"/>
              <a:gd name="connsiteY704" fmla="*/ 1624324 h 3912503"/>
              <a:gd name="connsiteX705" fmla="*/ 2533044 w 12192528"/>
              <a:gd name="connsiteY705" fmla="*/ 1626341 h 3912503"/>
              <a:gd name="connsiteX706" fmla="*/ 2530737 w 12192528"/>
              <a:gd name="connsiteY706" fmla="*/ 1627493 h 3912503"/>
              <a:gd name="connsiteX707" fmla="*/ 2521509 w 12192528"/>
              <a:gd name="connsiteY707" fmla="*/ 1628645 h 3912503"/>
              <a:gd name="connsiteX708" fmla="*/ 2519489 w 12192528"/>
              <a:gd name="connsiteY708" fmla="*/ 1629221 h 3912503"/>
              <a:gd name="connsiteX709" fmla="*/ 2499014 w 12192528"/>
              <a:gd name="connsiteY709" fmla="*/ 1616260 h 3912503"/>
              <a:gd name="connsiteX710" fmla="*/ 2492670 w 12192528"/>
              <a:gd name="connsiteY710" fmla="*/ 1604452 h 3912503"/>
              <a:gd name="connsiteX711" fmla="*/ 2490651 w 12192528"/>
              <a:gd name="connsiteY711" fmla="*/ 1599555 h 3912503"/>
              <a:gd name="connsiteX712" fmla="*/ 2490362 w 12192528"/>
              <a:gd name="connsiteY712" fmla="*/ 1594658 h 3912503"/>
              <a:gd name="connsiteX713" fmla="*/ 2491228 w 12192528"/>
              <a:gd name="connsiteY713" fmla="*/ 1590914 h 3912503"/>
              <a:gd name="connsiteX714" fmla="*/ 2492670 w 12192528"/>
              <a:gd name="connsiteY714" fmla="*/ 1583138 h 3912503"/>
              <a:gd name="connsiteX715" fmla="*/ 2492958 w 12192528"/>
              <a:gd name="connsiteY715" fmla="*/ 1580257 h 3912503"/>
              <a:gd name="connsiteX716" fmla="*/ 2493823 w 12192528"/>
              <a:gd name="connsiteY716" fmla="*/ 1573344 h 3912503"/>
              <a:gd name="connsiteX717" fmla="*/ 2508243 w 12192528"/>
              <a:gd name="connsiteY717" fmla="*/ 1562111 h 3912503"/>
              <a:gd name="connsiteX718" fmla="*/ 2517471 w 12192528"/>
              <a:gd name="connsiteY718" fmla="*/ 1561824 h 3912503"/>
              <a:gd name="connsiteX719" fmla="*/ 2526989 w 12192528"/>
              <a:gd name="connsiteY719" fmla="*/ 1561572 h 3912503"/>
              <a:gd name="connsiteX720" fmla="*/ 11737946 w 12192528"/>
              <a:gd name="connsiteY720" fmla="*/ 1557710 h 3912503"/>
              <a:gd name="connsiteX721" fmla="*/ 11735556 w 12192528"/>
              <a:gd name="connsiteY721" fmla="*/ 1557889 h 3912503"/>
              <a:gd name="connsiteX722" fmla="*/ 11735549 w 12192528"/>
              <a:gd name="connsiteY722" fmla="*/ 1557776 h 3912503"/>
              <a:gd name="connsiteX723" fmla="*/ 11740157 w 12192528"/>
              <a:gd name="connsiteY723" fmla="*/ 1555142 h 3912503"/>
              <a:gd name="connsiteX724" fmla="*/ 11740023 w 12192528"/>
              <a:gd name="connsiteY724" fmla="*/ 1555298 h 3912503"/>
              <a:gd name="connsiteX725" fmla="*/ 11737766 w 12192528"/>
              <a:gd name="connsiteY725" fmla="*/ 1555321 h 3912503"/>
              <a:gd name="connsiteX726" fmla="*/ 11740157 w 12192528"/>
              <a:gd name="connsiteY726" fmla="*/ 1555142 h 3912503"/>
              <a:gd name="connsiteX727" fmla="*/ 11245767 w 12192528"/>
              <a:gd name="connsiteY727" fmla="*/ 1554323 h 3912503"/>
              <a:gd name="connsiteX728" fmla="*/ 11236367 w 12192528"/>
              <a:gd name="connsiteY728" fmla="*/ 1558672 h 3912503"/>
              <a:gd name="connsiteX729" fmla="*/ 11242962 w 12192528"/>
              <a:gd name="connsiteY729" fmla="*/ 1564701 h 3912503"/>
              <a:gd name="connsiteX730" fmla="*/ 11252069 w 12192528"/>
              <a:gd name="connsiteY730" fmla="*/ 1561090 h 3912503"/>
              <a:gd name="connsiteX731" fmla="*/ 11702451 w 12192528"/>
              <a:gd name="connsiteY731" fmla="*/ 1548951 h 3912503"/>
              <a:gd name="connsiteX732" fmla="*/ 11723074 w 12192528"/>
              <a:gd name="connsiteY732" fmla="*/ 1551613 h 3912503"/>
              <a:gd name="connsiteX733" fmla="*/ 11720863 w 12192528"/>
              <a:gd name="connsiteY733" fmla="*/ 1554182 h 3912503"/>
              <a:gd name="connsiteX734" fmla="*/ 11723253 w 12192528"/>
              <a:gd name="connsiteY734" fmla="*/ 1554003 h 3912503"/>
              <a:gd name="connsiteX735" fmla="*/ 11732987 w 12192528"/>
              <a:gd name="connsiteY735" fmla="*/ 1555678 h 3912503"/>
              <a:gd name="connsiteX736" fmla="*/ 11735379 w 12192528"/>
              <a:gd name="connsiteY736" fmla="*/ 1555499 h 3912503"/>
              <a:gd name="connsiteX737" fmla="*/ 11735549 w 12192528"/>
              <a:gd name="connsiteY737" fmla="*/ 1557776 h 3912503"/>
              <a:gd name="connsiteX738" fmla="*/ 11731613 w 12192528"/>
              <a:gd name="connsiteY738" fmla="*/ 1557883 h 3912503"/>
              <a:gd name="connsiteX739" fmla="*/ 11721399 w 12192528"/>
              <a:gd name="connsiteY739" fmla="*/ 1561350 h 3912503"/>
              <a:gd name="connsiteX740" fmla="*/ 11718831 w 12192528"/>
              <a:gd name="connsiteY740" fmla="*/ 1559139 h 3912503"/>
              <a:gd name="connsiteX741" fmla="*/ 11716442 w 12192528"/>
              <a:gd name="connsiteY741" fmla="*/ 1559318 h 3912503"/>
              <a:gd name="connsiteX742" fmla="*/ 11713872 w 12192528"/>
              <a:gd name="connsiteY742" fmla="*/ 1557107 h 3912503"/>
              <a:gd name="connsiteX743" fmla="*/ 11711484 w 12192528"/>
              <a:gd name="connsiteY743" fmla="*/ 1557285 h 3912503"/>
              <a:gd name="connsiteX744" fmla="*/ 11711662 w 12192528"/>
              <a:gd name="connsiteY744" fmla="*/ 1559675 h 3912503"/>
              <a:gd name="connsiteX745" fmla="*/ 11692726 w 12192528"/>
              <a:gd name="connsiteY745" fmla="*/ 1563494 h 3912503"/>
              <a:gd name="connsiteX746" fmla="*/ 11692548 w 12192528"/>
              <a:gd name="connsiteY746" fmla="*/ 1561105 h 3912503"/>
              <a:gd name="connsiteX747" fmla="*/ 11687768 w 12192528"/>
              <a:gd name="connsiteY747" fmla="*/ 1561461 h 3912503"/>
              <a:gd name="connsiteX748" fmla="*/ 11685380 w 12192528"/>
              <a:gd name="connsiteY748" fmla="*/ 1561641 h 3912503"/>
              <a:gd name="connsiteX749" fmla="*/ 11661307 w 12192528"/>
              <a:gd name="connsiteY749" fmla="*/ 1561037 h 3912503"/>
              <a:gd name="connsiteX750" fmla="*/ 11661485 w 12192528"/>
              <a:gd name="connsiteY750" fmla="*/ 1563427 h 3912503"/>
              <a:gd name="connsiteX751" fmla="*/ 11658917 w 12192528"/>
              <a:gd name="connsiteY751" fmla="*/ 1561215 h 3912503"/>
              <a:gd name="connsiteX752" fmla="*/ 11656706 w 12192528"/>
              <a:gd name="connsiteY752" fmla="*/ 1563784 h 3912503"/>
              <a:gd name="connsiteX753" fmla="*/ 11642371 w 12192528"/>
              <a:gd name="connsiteY753" fmla="*/ 1564856 h 3912503"/>
              <a:gd name="connsiteX754" fmla="*/ 11635381 w 12192528"/>
              <a:gd name="connsiteY754" fmla="*/ 1567781 h 3912503"/>
              <a:gd name="connsiteX755" fmla="*/ 11632813 w 12192528"/>
              <a:gd name="connsiteY755" fmla="*/ 1565571 h 3912503"/>
              <a:gd name="connsiteX756" fmla="*/ 11630780 w 12192528"/>
              <a:gd name="connsiteY756" fmla="*/ 1570527 h 3912503"/>
              <a:gd name="connsiteX757" fmla="*/ 11630602 w 12192528"/>
              <a:gd name="connsiteY757" fmla="*/ 1568138 h 3912503"/>
              <a:gd name="connsiteX758" fmla="*/ 11628212 w 12192528"/>
              <a:gd name="connsiteY758" fmla="*/ 1568317 h 3912503"/>
              <a:gd name="connsiteX759" fmla="*/ 11625824 w 12192528"/>
              <a:gd name="connsiteY759" fmla="*/ 1568495 h 3912503"/>
              <a:gd name="connsiteX760" fmla="*/ 11623434 w 12192528"/>
              <a:gd name="connsiteY760" fmla="*/ 1568674 h 3912503"/>
              <a:gd name="connsiteX761" fmla="*/ 11621044 w 12192528"/>
              <a:gd name="connsiteY761" fmla="*/ 1568853 h 3912503"/>
              <a:gd name="connsiteX762" fmla="*/ 11616087 w 12192528"/>
              <a:gd name="connsiteY762" fmla="*/ 1566821 h 3912503"/>
              <a:gd name="connsiteX763" fmla="*/ 11611487 w 12192528"/>
              <a:gd name="connsiteY763" fmla="*/ 1569568 h 3912503"/>
              <a:gd name="connsiteX764" fmla="*/ 11596972 w 12192528"/>
              <a:gd name="connsiteY764" fmla="*/ 1568250 h 3912503"/>
              <a:gd name="connsiteX765" fmla="*/ 11639802 w 12192528"/>
              <a:gd name="connsiteY765" fmla="*/ 1562645 h 3912503"/>
              <a:gd name="connsiteX766" fmla="*/ 11658381 w 12192528"/>
              <a:gd name="connsiteY766" fmla="*/ 1554048 h 3912503"/>
              <a:gd name="connsiteX767" fmla="*/ 11682097 w 12192528"/>
              <a:gd name="connsiteY767" fmla="*/ 1549872 h 3912503"/>
              <a:gd name="connsiteX768" fmla="*/ 11702451 w 12192528"/>
              <a:gd name="connsiteY768" fmla="*/ 1548951 h 3912503"/>
              <a:gd name="connsiteX769" fmla="*/ 5573650 w 12192528"/>
              <a:gd name="connsiteY769" fmla="*/ 1535735 h 3912503"/>
              <a:gd name="connsiteX770" fmla="*/ 5576678 w 12192528"/>
              <a:gd name="connsiteY770" fmla="*/ 1537105 h 3912503"/>
              <a:gd name="connsiteX771" fmla="*/ 5645856 w 12192528"/>
              <a:gd name="connsiteY771" fmla="*/ 1556624 h 3912503"/>
              <a:gd name="connsiteX772" fmla="*/ 5689903 w 12192528"/>
              <a:gd name="connsiteY772" fmla="*/ 1573840 h 3912503"/>
              <a:gd name="connsiteX773" fmla="*/ 5685709 w 12192528"/>
              <a:gd name="connsiteY773" fmla="*/ 1569965 h 3912503"/>
              <a:gd name="connsiteX774" fmla="*/ 5649256 w 12192528"/>
              <a:gd name="connsiteY774" fmla="*/ 1553750 h 3912503"/>
              <a:gd name="connsiteX775" fmla="*/ 5573650 w 12192528"/>
              <a:gd name="connsiteY775" fmla="*/ 1535735 h 3912503"/>
              <a:gd name="connsiteX776" fmla="*/ 11310914 w 12192528"/>
              <a:gd name="connsiteY776" fmla="*/ 1534374 h 3912503"/>
              <a:gd name="connsiteX777" fmla="*/ 11303925 w 12192528"/>
              <a:gd name="connsiteY777" fmla="*/ 1537298 h 3912503"/>
              <a:gd name="connsiteX778" fmla="*/ 11303746 w 12192528"/>
              <a:gd name="connsiteY778" fmla="*/ 1534909 h 3912503"/>
              <a:gd name="connsiteX779" fmla="*/ 11285346 w 12192528"/>
              <a:gd name="connsiteY779" fmla="*/ 1545895 h 3912503"/>
              <a:gd name="connsiteX780" fmla="*/ 11280568 w 12192528"/>
              <a:gd name="connsiteY780" fmla="*/ 1546253 h 3912503"/>
              <a:gd name="connsiteX781" fmla="*/ 11278178 w 12192528"/>
              <a:gd name="connsiteY781" fmla="*/ 1546432 h 3912503"/>
              <a:gd name="connsiteX782" fmla="*/ 11275788 w 12192528"/>
              <a:gd name="connsiteY782" fmla="*/ 1546610 h 3912503"/>
              <a:gd name="connsiteX783" fmla="*/ 11275815 w 12192528"/>
              <a:gd name="connsiteY783" fmla="*/ 1546961 h 3912503"/>
              <a:gd name="connsiteX784" fmla="*/ 11280366 w 12192528"/>
              <a:gd name="connsiteY784" fmla="*/ 1552208 h 3912503"/>
              <a:gd name="connsiteX785" fmla="*/ 11292184 w 12192528"/>
              <a:gd name="connsiteY785" fmla="*/ 1548989 h 3912503"/>
              <a:gd name="connsiteX786" fmla="*/ 11299683 w 12192528"/>
              <a:gd name="connsiteY786" fmla="*/ 1544824 h 3912503"/>
              <a:gd name="connsiteX787" fmla="*/ 11302073 w 12192528"/>
              <a:gd name="connsiteY787" fmla="*/ 1544646 h 3912503"/>
              <a:gd name="connsiteX788" fmla="*/ 11304462 w 12192528"/>
              <a:gd name="connsiteY788" fmla="*/ 1544466 h 3912503"/>
              <a:gd name="connsiteX789" fmla="*/ 11304282 w 12192528"/>
              <a:gd name="connsiteY789" fmla="*/ 1542077 h 3912503"/>
              <a:gd name="connsiteX790" fmla="*/ 11301892 w 12192528"/>
              <a:gd name="connsiteY790" fmla="*/ 1542256 h 3912503"/>
              <a:gd name="connsiteX791" fmla="*/ 11311272 w 12192528"/>
              <a:gd name="connsiteY791" fmla="*/ 1539152 h 3912503"/>
              <a:gd name="connsiteX792" fmla="*/ 11310914 w 12192528"/>
              <a:gd name="connsiteY792" fmla="*/ 1534374 h 3912503"/>
              <a:gd name="connsiteX793" fmla="*/ 4043942 w 12192528"/>
              <a:gd name="connsiteY793" fmla="*/ 1532803 h 3912503"/>
              <a:gd name="connsiteX794" fmla="*/ 4043807 w 12192528"/>
              <a:gd name="connsiteY794" fmla="*/ 1532885 h 3912503"/>
              <a:gd name="connsiteX795" fmla="*/ 4038502 w 12192528"/>
              <a:gd name="connsiteY795" fmla="*/ 1534055 h 3912503"/>
              <a:gd name="connsiteX796" fmla="*/ 1520195 w 12192528"/>
              <a:gd name="connsiteY796" fmla="*/ 1516692 h 3912503"/>
              <a:gd name="connsiteX797" fmla="*/ 1521010 w 12192528"/>
              <a:gd name="connsiteY797" fmla="*/ 1523208 h 3912503"/>
              <a:gd name="connsiteX798" fmla="*/ 1521421 w 12192528"/>
              <a:gd name="connsiteY798" fmla="*/ 1527317 h 3912503"/>
              <a:gd name="connsiteX799" fmla="*/ 1523479 w 12192528"/>
              <a:gd name="connsiteY799" fmla="*/ 1538413 h 3912503"/>
              <a:gd name="connsiteX800" fmla="*/ 1524713 w 12192528"/>
              <a:gd name="connsiteY800" fmla="*/ 1543756 h 3912503"/>
              <a:gd name="connsiteX801" fmla="*/ 1524301 w 12192528"/>
              <a:gd name="connsiteY801" fmla="*/ 1550742 h 3912503"/>
              <a:gd name="connsiteX802" fmla="*/ 1521421 w 12192528"/>
              <a:gd name="connsiteY802" fmla="*/ 1557728 h 3912503"/>
              <a:gd name="connsiteX803" fmla="*/ 1520621 w 12192528"/>
              <a:gd name="connsiteY803" fmla="*/ 1559216 h 3912503"/>
              <a:gd name="connsiteX804" fmla="*/ 1557567 w 12192528"/>
              <a:gd name="connsiteY804" fmla="*/ 1566598 h 3912503"/>
              <a:gd name="connsiteX805" fmla="*/ 2044700 w 12192528"/>
              <a:gd name="connsiteY805" fmla="*/ 1732086 h 3912503"/>
              <a:gd name="connsiteX806" fmla="*/ 2072803 w 12192528"/>
              <a:gd name="connsiteY806" fmla="*/ 1764871 h 3912503"/>
              <a:gd name="connsiteX807" fmla="*/ 2083734 w 12192528"/>
              <a:gd name="connsiteY807" fmla="*/ 1777361 h 3912503"/>
              <a:gd name="connsiteX808" fmla="*/ 2144160 w 12192528"/>
              <a:gd name="connsiteY808" fmla="*/ 1808500 h 3912503"/>
              <a:gd name="connsiteX809" fmla="*/ 2149319 w 12192528"/>
              <a:gd name="connsiteY809" fmla="*/ 1788482 h 3912503"/>
              <a:gd name="connsiteX810" fmla="*/ 2157949 w 12192528"/>
              <a:gd name="connsiteY810" fmla="*/ 1778131 h 3912503"/>
              <a:gd name="connsiteX811" fmla="*/ 2166424 w 12192528"/>
              <a:gd name="connsiteY811" fmla="*/ 1772423 h 3912503"/>
              <a:gd name="connsiteX812" fmla="*/ 2143844 w 12192528"/>
              <a:gd name="connsiteY812" fmla="*/ 1758236 h 3912503"/>
              <a:gd name="connsiteX813" fmla="*/ 1927600 w 12192528"/>
              <a:gd name="connsiteY813" fmla="*/ 1644658 h 3912503"/>
              <a:gd name="connsiteX814" fmla="*/ 1551712 w 12192528"/>
              <a:gd name="connsiteY814" fmla="*/ 1522103 h 3912503"/>
              <a:gd name="connsiteX815" fmla="*/ 11205212 w 12192528"/>
              <a:gd name="connsiteY815" fmla="*/ 1510774 h 3912503"/>
              <a:gd name="connsiteX816" fmla="*/ 11189992 w 12192528"/>
              <a:gd name="connsiteY816" fmla="*/ 1516273 h 3912503"/>
              <a:gd name="connsiteX817" fmla="*/ 11195545 w 12192528"/>
              <a:gd name="connsiteY817" fmla="*/ 1521349 h 3912503"/>
              <a:gd name="connsiteX818" fmla="*/ 11209758 w 12192528"/>
              <a:gd name="connsiteY818" fmla="*/ 1515656 h 3912503"/>
              <a:gd name="connsiteX819" fmla="*/ 2143439 w 12192528"/>
              <a:gd name="connsiteY819" fmla="*/ 1497950 h 3912503"/>
              <a:gd name="connsiteX820" fmla="*/ 2149252 w 12192528"/>
              <a:gd name="connsiteY820" fmla="*/ 1499389 h 3912503"/>
              <a:gd name="connsiteX821" fmla="*/ 2169825 w 12192528"/>
              <a:gd name="connsiteY821" fmla="*/ 1515415 h 3912503"/>
              <a:gd name="connsiteX822" fmla="*/ 2171059 w 12192528"/>
              <a:gd name="connsiteY822" fmla="*/ 1525279 h 3912503"/>
              <a:gd name="connsiteX823" fmla="*/ 2171470 w 12192528"/>
              <a:gd name="connsiteY823" fmla="*/ 1529387 h 3912503"/>
              <a:gd name="connsiteX824" fmla="*/ 2173528 w 12192528"/>
              <a:gd name="connsiteY824" fmla="*/ 1540483 h 3912503"/>
              <a:gd name="connsiteX825" fmla="*/ 2174763 w 12192528"/>
              <a:gd name="connsiteY825" fmla="*/ 1545825 h 3912503"/>
              <a:gd name="connsiteX826" fmla="*/ 2174351 w 12192528"/>
              <a:gd name="connsiteY826" fmla="*/ 1552813 h 3912503"/>
              <a:gd name="connsiteX827" fmla="*/ 2171470 w 12192528"/>
              <a:gd name="connsiteY827" fmla="*/ 1559798 h 3912503"/>
              <a:gd name="connsiteX828" fmla="*/ 2162418 w 12192528"/>
              <a:gd name="connsiteY828" fmla="*/ 1576648 h 3912503"/>
              <a:gd name="connsiteX829" fmla="*/ 2133204 w 12192528"/>
              <a:gd name="connsiteY829" fmla="*/ 1595140 h 3912503"/>
              <a:gd name="connsiteX830" fmla="*/ 2130324 w 12192528"/>
              <a:gd name="connsiteY830" fmla="*/ 1594318 h 3912503"/>
              <a:gd name="connsiteX831" fmla="*/ 2117156 w 12192528"/>
              <a:gd name="connsiteY831" fmla="*/ 1592673 h 3912503"/>
              <a:gd name="connsiteX832" fmla="*/ 2113865 w 12192528"/>
              <a:gd name="connsiteY832" fmla="*/ 1591030 h 3912503"/>
              <a:gd name="connsiteX833" fmla="*/ 2104400 w 12192528"/>
              <a:gd name="connsiteY833" fmla="*/ 1588154 h 3912503"/>
              <a:gd name="connsiteX834" fmla="*/ 2103158 w 12192528"/>
              <a:gd name="connsiteY834" fmla="*/ 1587637 h 3912503"/>
              <a:gd name="connsiteX835" fmla="*/ 2101436 w 12192528"/>
              <a:gd name="connsiteY835" fmla="*/ 1591844 h 3912503"/>
              <a:gd name="connsiteX836" fmla="*/ 2095578 w 12192528"/>
              <a:gd name="connsiteY836" fmla="*/ 1598841 h 3912503"/>
              <a:gd name="connsiteX837" fmla="*/ 2086989 w 12192528"/>
              <a:gd name="connsiteY837" fmla="*/ 1603117 h 3912503"/>
              <a:gd name="connsiteX838" fmla="*/ 2079179 w 12192528"/>
              <a:gd name="connsiteY838" fmla="*/ 1603117 h 3912503"/>
              <a:gd name="connsiteX839" fmla="*/ 2078008 w 12192528"/>
              <a:gd name="connsiteY839" fmla="*/ 1601562 h 3912503"/>
              <a:gd name="connsiteX840" fmla="*/ 2067074 w 12192528"/>
              <a:gd name="connsiteY840" fmla="*/ 1593010 h 3912503"/>
              <a:gd name="connsiteX841" fmla="*/ 2063559 w 12192528"/>
              <a:gd name="connsiteY841" fmla="*/ 1579794 h 3912503"/>
              <a:gd name="connsiteX842" fmla="*/ 2069027 w 12192528"/>
              <a:gd name="connsiteY842" fmla="*/ 1564244 h 3912503"/>
              <a:gd name="connsiteX843" fmla="*/ 2074883 w 12192528"/>
              <a:gd name="connsiteY843" fmla="*/ 1560746 h 3912503"/>
              <a:gd name="connsiteX844" fmla="*/ 2080535 w 12192528"/>
              <a:gd name="connsiteY844" fmla="*/ 1553638 h 3912503"/>
              <a:gd name="connsiteX845" fmla="*/ 2080535 w 12192528"/>
              <a:gd name="connsiteY845" fmla="*/ 1550757 h 3912503"/>
              <a:gd name="connsiteX846" fmla="*/ 2084649 w 12192528"/>
              <a:gd name="connsiteY846" fmla="*/ 1539662 h 3912503"/>
              <a:gd name="connsiteX847" fmla="*/ 2090411 w 12192528"/>
              <a:gd name="connsiteY847" fmla="*/ 1521580 h 3912503"/>
              <a:gd name="connsiteX848" fmla="*/ 2095348 w 12192528"/>
              <a:gd name="connsiteY848" fmla="*/ 1515005 h 3912503"/>
              <a:gd name="connsiteX849" fmla="*/ 2103166 w 12192528"/>
              <a:gd name="connsiteY849" fmla="*/ 1508430 h 3912503"/>
              <a:gd name="connsiteX850" fmla="*/ 2110161 w 12192528"/>
              <a:gd name="connsiteY850" fmla="*/ 1504730 h 3912503"/>
              <a:gd name="connsiteX851" fmla="*/ 2122505 w 12192528"/>
              <a:gd name="connsiteY851" fmla="*/ 1498618 h 3912503"/>
              <a:gd name="connsiteX852" fmla="*/ 2136083 w 12192528"/>
              <a:gd name="connsiteY852" fmla="*/ 1498978 h 3912503"/>
              <a:gd name="connsiteX853" fmla="*/ 2143439 w 12192528"/>
              <a:gd name="connsiteY853" fmla="*/ 1497950 h 3912503"/>
              <a:gd name="connsiteX854" fmla="*/ 7618397 w 12192528"/>
              <a:gd name="connsiteY854" fmla="*/ 1490081 h 3912503"/>
              <a:gd name="connsiteX855" fmla="*/ 7613886 w 12192528"/>
              <a:gd name="connsiteY855" fmla="*/ 1492291 h 3912503"/>
              <a:gd name="connsiteX856" fmla="*/ 7614345 w 12192528"/>
              <a:gd name="connsiteY856" fmla="*/ 1491396 h 3912503"/>
              <a:gd name="connsiteX857" fmla="*/ 7618397 w 12192528"/>
              <a:gd name="connsiteY857" fmla="*/ 1490081 h 3912503"/>
              <a:gd name="connsiteX858" fmla="*/ 1224994 w 12192528"/>
              <a:gd name="connsiteY858" fmla="*/ 1479214 h 3912503"/>
              <a:gd name="connsiteX859" fmla="*/ 1226764 w 12192528"/>
              <a:gd name="connsiteY859" fmla="*/ 1480150 h 3912503"/>
              <a:gd name="connsiteX860" fmla="*/ 1232193 w 12192528"/>
              <a:gd name="connsiteY860" fmla="*/ 1484717 h 3912503"/>
              <a:gd name="connsiteX861" fmla="*/ 1235623 w 12192528"/>
              <a:gd name="connsiteY861" fmla="*/ 1489284 h 3912503"/>
              <a:gd name="connsiteX862" fmla="*/ 1239625 w 12192528"/>
              <a:gd name="connsiteY862" fmla="*/ 1501843 h 3912503"/>
              <a:gd name="connsiteX863" fmla="*/ 1242000 w 12192528"/>
              <a:gd name="connsiteY863" fmla="*/ 1508249 h 3912503"/>
              <a:gd name="connsiteX864" fmla="*/ 1256767 w 12192528"/>
              <a:gd name="connsiteY864" fmla="*/ 1509734 h 3912503"/>
              <a:gd name="connsiteX865" fmla="*/ 1357327 w 12192528"/>
              <a:gd name="connsiteY865" fmla="*/ 1526591 h 3912503"/>
              <a:gd name="connsiteX866" fmla="*/ 1433068 w 12192528"/>
              <a:gd name="connsiteY866" fmla="*/ 1541724 h 3912503"/>
              <a:gd name="connsiteX867" fmla="*/ 1434600 w 12192528"/>
              <a:gd name="connsiteY867" fmla="*/ 1537592 h 3912503"/>
              <a:gd name="connsiteX868" fmla="*/ 1440361 w 12192528"/>
              <a:gd name="connsiteY868" fmla="*/ 1519510 h 3912503"/>
              <a:gd name="connsiteX869" fmla="*/ 1445299 w 12192528"/>
              <a:gd name="connsiteY869" fmla="*/ 1512935 h 3912503"/>
              <a:gd name="connsiteX870" fmla="*/ 1453117 w 12192528"/>
              <a:gd name="connsiteY870" fmla="*/ 1506359 h 3912503"/>
              <a:gd name="connsiteX871" fmla="*/ 1454806 w 12192528"/>
              <a:gd name="connsiteY871" fmla="*/ 1505466 h 3912503"/>
              <a:gd name="connsiteX872" fmla="*/ 1357619 w 12192528"/>
              <a:gd name="connsiteY872" fmla="*/ 1488781 h 3912503"/>
              <a:gd name="connsiteX873" fmla="*/ 6132368 w 12192528"/>
              <a:gd name="connsiteY873" fmla="*/ 1467768 h 3912503"/>
              <a:gd name="connsiteX874" fmla="*/ 6140641 w 12192528"/>
              <a:gd name="connsiteY874" fmla="*/ 1473285 h 3912503"/>
              <a:gd name="connsiteX875" fmla="*/ 6132066 w 12192528"/>
              <a:gd name="connsiteY875" fmla="*/ 1467836 h 3912503"/>
              <a:gd name="connsiteX876" fmla="*/ 34570 w 12192528"/>
              <a:gd name="connsiteY876" fmla="*/ 1458927 h 3912503"/>
              <a:gd name="connsiteX877" fmla="*/ 35069 w 12192528"/>
              <a:gd name="connsiteY877" fmla="*/ 1459045 h 3912503"/>
              <a:gd name="connsiteX878" fmla="*/ 34801 w 12192528"/>
              <a:gd name="connsiteY878" fmla="*/ 1459311 h 3912503"/>
              <a:gd name="connsiteX879" fmla="*/ 562 w 12192528"/>
              <a:gd name="connsiteY879" fmla="*/ 1449881 h 3912503"/>
              <a:gd name="connsiteX880" fmla="*/ 817 w 12192528"/>
              <a:gd name="connsiteY880" fmla="*/ 1450873 h 3912503"/>
              <a:gd name="connsiteX881" fmla="*/ 1252 w 12192528"/>
              <a:gd name="connsiteY881" fmla="*/ 1461103 h 3912503"/>
              <a:gd name="connsiteX882" fmla="*/ 5390 w 12192528"/>
              <a:gd name="connsiteY882" fmla="*/ 1468503 h 3912503"/>
              <a:gd name="connsiteX883" fmla="*/ 6044 w 12192528"/>
              <a:gd name="connsiteY883" fmla="*/ 1468503 h 3912503"/>
              <a:gd name="connsiteX884" fmla="*/ 10180 w 12192528"/>
              <a:gd name="connsiteY884" fmla="*/ 1471115 h 3912503"/>
              <a:gd name="connsiteX885" fmla="*/ 7132 w 12192528"/>
              <a:gd name="connsiteY885" fmla="*/ 1473509 h 3912503"/>
              <a:gd name="connsiteX886" fmla="*/ 562 w 12192528"/>
              <a:gd name="connsiteY886" fmla="*/ 1486475 h 3912503"/>
              <a:gd name="connsiteX887" fmla="*/ 1794068 w 12192528"/>
              <a:gd name="connsiteY887" fmla="*/ 1432985 h 3912503"/>
              <a:gd name="connsiteX888" fmla="*/ 1794536 w 12192528"/>
              <a:gd name="connsiteY888" fmla="*/ 1433095 h 3912503"/>
              <a:gd name="connsiteX889" fmla="*/ 1794285 w 12192528"/>
              <a:gd name="connsiteY889" fmla="*/ 1433345 h 3912503"/>
              <a:gd name="connsiteX890" fmla="*/ 4645364 w 12192528"/>
              <a:gd name="connsiteY890" fmla="*/ 1403800 h 3912503"/>
              <a:gd name="connsiteX891" fmla="*/ 4645041 w 12192528"/>
              <a:gd name="connsiteY891" fmla="*/ 1404106 h 3912503"/>
              <a:gd name="connsiteX892" fmla="*/ 4641173 w 12192528"/>
              <a:gd name="connsiteY892" fmla="*/ 1403915 h 3912503"/>
              <a:gd name="connsiteX893" fmla="*/ 6040339 w 12192528"/>
              <a:gd name="connsiteY893" fmla="*/ 1401066 h 3912503"/>
              <a:gd name="connsiteX894" fmla="*/ 6043550 w 12192528"/>
              <a:gd name="connsiteY894" fmla="*/ 1402671 h 3912503"/>
              <a:gd name="connsiteX895" fmla="*/ 6047963 w 12192528"/>
              <a:gd name="connsiteY895" fmla="*/ 1402671 h 3912503"/>
              <a:gd name="connsiteX896" fmla="*/ 6052377 w 12192528"/>
              <a:gd name="connsiteY896" fmla="*/ 1407085 h 3912503"/>
              <a:gd name="connsiteX897" fmla="*/ 6043549 w 12192528"/>
              <a:gd name="connsiteY897" fmla="*/ 1407085 h 3912503"/>
              <a:gd name="connsiteX898" fmla="*/ 6032096 w 12192528"/>
              <a:gd name="connsiteY898" fmla="*/ 1395631 h 3912503"/>
              <a:gd name="connsiteX899" fmla="*/ 6039690 w 12192528"/>
              <a:gd name="connsiteY899" fmla="*/ 1399844 h 3912503"/>
              <a:gd name="connsiteX900" fmla="*/ 6040339 w 12192528"/>
              <a:gd name="connsiteY900" fmla="*/ 1401066 h 3912503"/>
              <a:gd name="connsiteX901" fmla="*/ 6034725 w 12192528"/>
              <a:gd name="connsiteY901" fmla="*/ 1398258 h 3912503"/>
              <a:gd name="connsiteX902" fmla="*/ 4827373 w 12192528"/>
              <a:gd name="connsiteY902" fmla="*/ 1390663 h 3912503"/>
              <a:gd name="connsiteX903" fmla="*/ 4672101 w 12192528"/>
              <a:gd name="connsiteY903" fmla="*/ 1405439 h 3912503"/>
              <a:gd name="connsiteX904" fmla="*/ 4657412 w 12192528"/>
              <a:gd name="connsiteY904" fmla="*/ 1403463 h 3912503"/>
              <a:gd name="connsiteX905" fmla="*/ 4645364 w 12192528"/>
              <a:gd name="connsiteY905" fmla="*/ 1403800 h 3912503"/>
              <a:gd name="connsiteX906" fmla="*/ 4646478 w 12192528"/>
              <a:gd name="connsiteY906" fmla="*/ 1402745 h 3912503"/>
              <a:gd name="connsiteX907" fmla="*/ 4649939 w 12192528"/>
              <a:gd name="connsiteY907" fmla="*/ 1402678 h 3912503"/>
              <a:gd name="connsiteX908" fmla="*/ 4649338 w 12192528"/>
              <a:gd name="connsiteY908" fmla="*/ 1401305 h 3912503"/>
              <a:gd name="connsiteX909" fmla="*/ 4492082 w 12192528"/>
              <a:gd name="connsiteY909" fmla="*/ 1420776 h 3912503"/>
              <a:gd name="connsiteX910" fmla="*/ 4490306 w 12192528"/>
              <a:gd name="connsiteY910" fmla="*/ 1426064 h 3912503"/>
              <a:gd name="connsiteX911" fmla="*/ 4372435 w 12192528"/>
              <a:gd name="connsiteY911" fmla="*/ 1446498 h 3912503"/>
              <a:gd name="connsiteX912" fmla="*/ 4341774 w 12192528"/>
              <a:gd name="connsiteY912" fmla="*/ 1458823 h 3912503"/>
              <a:gd name="connsiteX913" fmla="*/ 4185869 w 12192528"/>
              <a:gd name="connsiteY913" fmla="*/ 1495990 h 3912503"/>
              <a:gd name="connsiteX914" fmla="*/ 4112623 w 12192528"/>
              <a:gd name="connsiteY914" fmla="*/ 1517012 h 3912503"/>
              <a:gd name="connsiteX915" fmla="*/ 4043942 w 12192528"/>
              <a:gd name="connsiteY915" fmla="*/ 1532803 h 3912503"/>
              <a:gd name="connsiteX916" fmla="*/ 4051181 w 12192528"/>
              <a:gd name="connsiteY916" fmla="*/ 1528477 h 3912503"/>
              <a:gd name="connsiteX917" fmla="*/ 4037335 w 12192528"/>
              <a:gd name="connsiteY917" fmla="*/ 1528749 h 3912503"/>
              <a:gd name="connsiteX918" fmla="*/ 4032030 w 12192528"/>
              <a:gd name="connsiteY918" fmla="*/ 1529920 h 3912503"/>
              <a:gd name="connsiteX919" fmla="*/ 4034099 w 12192528"/>
              <a:gd name="connsiteY919" fmla="*/ 1526682 h 3912503"/>
              <a:gd name="connsiteX920" fmla="*/ 4169688 w 12192528"/>
              <a:gd name="connsiteY920" fmla="*/ 1485651 h 3912503"/>
              <a:gd name="connsiteX921" fmla="*/ 4162048 w 12192528"/>
              <a:gd name="connsiteY921" fmla="*/ 1476211 h 3912503"/>
              <a:gd name="connsiteX922" fmla="*/ 4126083 w 12192528"/>
              <a:gd name="connsiteY922" fmla="*/ 1489706 h 3912503"/>
              <a:gd name="connsiteX923" fmla="*/ 4068898 w 12192528"/>
              <a:gd name="connsiteY923" fmla="*/ 1507881 h 3912503"/>
              <a:gd name="connsiteX924" fmla="*/ 3874055 w 12192528"/>
              <a:gd name="connsiteY924" fmla="*/ 1570324 h 3912503"/>
              <a:gd name="connsiteX925" fmla="*/ 3857240 w 12192528"/>
              <a:gd name="connsiteY925" fmla="*/ 1582377 h 3912503"/>
              <a:gd name="connsiteX926" fmla="*/ 3781170 w 12192528"/>
              <a:gd name="connsiteY926" fmla="*/ 1615843 h 3912503"/>
              <a:gd name="connsiteX927" fmla="*/ 3767325 w 12192528"/>
              <a:gd name="connsiteY927" fmla="*/ 1616114 h 3912503"/>
              <a:gd name="connsiteX928" fmla="*/ 3732527 w 12192528"/>
              <a:gd name="connsiteY928" fmla="*/ 1634915 h 3912503"/>
              <a:gd name="connsiteX929" fmla="*/ 3736664 w 12192528"/>
              <a:gd name="connsiteY929" fmla="*/ 1628439 h 3912503"/>
              <a:gd name="connsiteX930" fmla="*/ 3657624 w 12192528"/>
              <a:gd name="connsiteY930" fmla="*/ 1673686 h 3912503"/>
              <a:gd name="connsiteX931" fmla="*/ 3724251 w 12192528"/>
              <a:gd name="connsiteY931" fmla="*/ 1647866 h 3912503"/>
              <a:gd name="connsiteX932" fmla="*/ 3785269 w 12192528"/>
              <a:gd name="connsiteY932" fmla="*/ 1628150 h 3912503"/>
              <a:gd name="connsiteX933" fmla="*/ 3842616 w 12192528"/>
              <a:gd name="connsiteY933" fmla="*/ 1606720 h 3912503"/>
              <a:gd name="connsiteX934" fmla="*/ 3840691 w 12192528"/>
              <a:gd name="connsiteY934" fmla="*/ 1608278 h 3912503"/>
              <a:gd name="connsiteX935" fmla="*/ 3849231 w 12192528"/>
              <a:gd name="connsiteY935" fmla="*/ 1609175 h 3912503"/>
              <a:gd name="connsiteX936" fmla="*/ 3852467 w 12192528"/>
              <a:gd name="connsiteY936" fmla="*/ 1611244 h 3912503"/>
              <a:gd name="connsiteX937" fmla="*/ 3716243 w 12192528"/>
              <a:gd name="connsiteY937" fmla="*/ 1674665 h 3912503"/>
              <a:gd name="connsiteX938" fmla="*/ 3650148 w 12192528"/>
              <a:gd name="connsiteY938" fmla="*/ 1728182 h 3912503"/>
              <a:gd name="connsiteX939" fmla="*/ 3887797 w 12192528"/>
              <a:gd name="connsiteY939" fmla="*/ 1620139 h 3912503"/>
              <a:gd name="connsiteX940" fmla="*/ 3963866 w 12192528"/>
              <a:gd name="connsiteY940" fmla="*/ 1586674 h 3912503"/>
              <a:gd name="connsiteX941" fmla="*/ 3970604 w 12192528"/>
              <a:gd name="connsiteY941" fmla="*/ 1604658 h 3912503"/>
              <a:gd name="connsiteX942" fmla="*/ 3992724 w 12192528"/>
              <a:gd name="connsiteY942" fmla="*/ 1591434 h 3912503"/>
              <a:gd name="connsiteX943" fmla="*/ 3988320 w 12192528"/>
              <a:gd name="connsiteY943" fmla="*/ 1584062 h 3912503"/>
              <a:gd name="connsiteX944" fmla="*/ 4124811 w 12192528"/>
              <a:gd name="connsiteY944" fmla="*/ 1534489 h 3912503"/>
              <a:gd name="connsiteX945" fmla="*/ 4200245 w 12192528"/>
              <a:gd name="connsiteY945" fmla="*/ 1523415 h 3912503"/>
              <a:gd name="connsiteX946" fmla="*/ 4281883 w 12192528"/>
              <a:gd name="connsiteY946" fmla="*/ 1502627 h 3912503"/>
              <a:gd name="connsiteX947" fmla="*/ 4256528 w 12192528"/>
              <a:gd name="connsiteY947" fmla="*/ 1513783 h 3912503"/>
              <a:gd name="connsiteX948" fmla="*/ 4266236 w 12192528"/>
              <a:gd name="connsiteY948" fmla="*/ 1519986 h 3912503"/>
              <a:gd name="connsiteX949" fmla="*/ 4327824 w 12192528"/>
              <a:gd name="connsiteY949" fmla="*/ 1509183 h 3912503"/>
              <a:gd name="connsiteX950" fmla="*/ 4337267 w 12192528"/>
              <a:gd name="connsiteY950" fmla="*/ 1501538 h 3912503"/>
              <a:gd name="connsiteX951" fmla="*/ 4328461 w 12192528"/>
              <a:gd name="connsiteY951" fmla="*/ 1486792 h 3912503"/>
              <a:gd name="connsiteX952" fmla="*/ 4403894 w 12192528"/>
              <a:gd name="connsiteY952" fmla="*/ 1475718 h 3912503"/>
              <a:gd name="connsiteX953" fmla="*/ 4488769 w 12192528"/>
              <a:gd name="connsiteY953" fmla="*/ 1456999 h 3912503"/>
              <a:gd name="connsiteX954" fmla="*/ 4492907 w 12192528"/>
              <a:gd name="connsiteY954" fmla="*/ 1450523 h 3912503"/>
              <a:gd name="connsiteX955" fmla="*/ 4545052 w 12192528"/>
              <a:gd name="connsiteY955" fmla="*/ 1447366 h 3912503"/>
              <a:gd name="connsiteX956" fmla="*/ 4582186 w 12192528"/>
              <a:gd name="connsiteY956" fmla="*/ 1439177 h 3912503"/>
              <a:gd name="connsiteX957" fmla="*/ 4787533 w 12192528"/>
              <a:gd name="connsiteY957" fmla="*/ 1424481 h 3912503"/>
              <a:gd name="connsiteX958" fmla="*/ 4814058 w 12192528"/>
              <a:gd name="connsiteY958" fmla="*/ 1418633 h 3912503"/>
              <a:gd name="connsiteX959" fmla="*/ 4834375 w 12192528"/>
              <a:gd name="connsiteY959" fmla="*/ 1422495 h 3912503"/>
              <a:gd name="connsiteX960" fmla="*/ 4801647 w 12192528"/>
              <a:gd name="connsiteY960" fmla="*/ 1438057 h 3912503"/>
              <a:gd name="connsiteX961" fmla="*/ 4888857 w 12192528"/>
              <a:gd name="connsiteY961" fmla="*/ 1429949 h 3912503"/>
              <a:gd name="connsiteX962" fmla="*/ 4872675 w 12192528"/>
              <a:gd name="connsiteY962" fmla="*/ 1419611 h 3912503"/>
              <a:gd name="connsiteX963" fmla="*/ 4882118 w 12192528"/>
              <a:gd name="connsiteY963" fmla="*/ 1411966 h 3912503"/>
              <a:gd name="connsiteX964" fmla="*/ 4888324 w 12192528"/>
              <a:gd name="connsiteY964" fmla="*/ 1402253 h 3912503"/>
              <a:gd name="connsiteX965" fmla="*/ 4891559 w 12192528"/>
              <a:gd name="connsiteY965" fmla="*/ 1404320 h 3912503"/>
              <a:gd name="connsiteX966" fmla="*/ 4886255 w 12192528"/>
              <a:gd name="connsiteY966" fmla="*/ 1405491 h 3912503"/>
              <a:gd name="connsiteX967" fmla="*/ 4889490 w 12192528"/>
              <a:gd name="connsiteY967" fmla="*/ 1407558 h 3912503"/>
              <a:gd name="connsiteX968" fmla="*/ 4892727 w 12192528"/>
              <a:gd name="connsiteY968" fmla="*/ 1409625 h 3912503"/>
              <a:gd name="connsiteX969" fmla="*/ 4898033 w 12192528"/>
              <a:gd name="connsiteY969" fmla="*/ 1408456 h 3912503"/>
              <a:gd name="connsiteX970" fmla="*/ 4900100 w 12192528"/>
              <a:gd name="connsiteY970" fmla="*/ 1405217 h 3912503"/>
              <a:gd name="connsiteX971" fmla="*/ 4925723 w 12192528"/>
              <a:gd name="connsiteY971" fmla="*/ 1407911 h 3912503"/>
              <a:gd name="connsiteX972" fmla="*/ 4922487 w 12192528"/>
              <a:gd name="connsiteY972" fmla="*/ 1405843 h 3912503"/>
              <a:gd name="connsiteX973" fmla="*/ 4931029 w 12192528"/>
              <a:gd name="connsiteY973" fmla="*/ 1406740 h 3912503"/>
              <a:gd name="connsiteX974" fmla="*/ 4936333 w 12192528"/>
              <a:gd name="connsiteY974" fmla="*/ 1405571 h 3912503"/>
              <a:gd name="connsiteX975" fmla="*/ 4933097 w 12192528"/>
              <a:gd name="connsiteY975" fmla="*/ 1403503 h 3912503"/>
              <a:gd name="connsiteX976" fmla="*/ 4929860 w 12192528"/>
              <a:gd name="connsiteY976" fmla="*/ 1401436 h 3912503"/>
              <a:gd name="connsiteX977" fmla="*/ 5035319 w 12192528"/>
              <a:gd name="connsiteY977" fmla="*/ 1400428 h 3912503"/>
              <a:gd name="connsiteX978" fmla="*/ 5003757 w 12192528"/>
              <a:gd name="connsiteY978" fmla="*/ 1421295 h 3912503"/>
              <a:gd name="connsiteX979" fmla="*/ 5019937 w 12192528"/>
              <a:gd name="connsiteY979" fmla="*/ 1431633 h 3912503"/>
              <a:gd name="connsiteX980" fmla="*/ 5076486 w 12192528"/>
              <a:gd name="connsiteY980" fmla="*/ 1435850 h 3912503"/>
              <a:gd name="connsiteX981" fmla="*/ 5077387 w 12192528"/>
              <a:gd name="connsiteY981" fmla="*/ 1427307 h 3912503"/>
              <a:gd name="connsiteX982" fmla="*/ 5135105 w 12192528"/>
              <a:gd name="connsiteY982" fmla="*/ 1436828 h 3912503"/>
              <a:gd name="connsiteX983" fmla="*/ 5236425 w 12192528"/>
              <a:gd name="connsiteY983" fmla="*/ 1442296 h 3912503"/>
              <a:gd name="connsiteX984" fmla="*/ 5238761 w 12192528"/>
              <a:gd name="connsiteY984" fmla="*/ 1452907 h 3912503"/>
              <a:gd name="connsiteX985" fmla="*/ 5360662 w 12192528"/>
              <a:gd name="connsiteY985" fmla="*/ 1476084 h 3912503"/>
              <a:gd name="connsiteX986" fmla="*/ 5468724 w 12192528"/>
              <a:gd name="connsiteY986" fmla="*/ 1499537 h 3912503"/>
              <a:gd name="connsiteX987" fmla="*/ 5476098 w 12192528"/>
              <a:gd name="connsiteY987" fmla="*/ 1495129 h 3912503"/>
              <a:gd name="connsiteX988" fmla="*/ 5500817 w 12192528"/>
              <a:gd name="connsiteY988" fmla="*/ 1506365 h 3912503"/>
              <a:gd name="connsiteX989" fmla="*/ 5580018 w 12192528"/>
              <a:gd name="connsiteY989" fmla="*/ 1525055 h 3912503"/>
              <a:gd name="connsiteX990" fmla="*/ 5605907 w 12192528"/>
              <a:gd name="connsiteY990" fmla="*/ 1541597 h 3912503"/>
              <a:gd name="connsiteX991" fmla="*/ 5656251 w 12192528"/>
              <a:gd name="connsiteY991" fmla="*/ 1555525 h 3912503"/>
              <a:gd name="connsiteX992" fmla="*/ 5698051 w 12192528"/>
              <a:gd name="connsiteY992" fmla="*/ 1568557 h 3912503"/>
              <a:gd name="connsiteX993" fmla="*/ 5700120 w 12192528"/>
              <a:gd name="connsiteY993" fmla="*/ 1565319 h 3912503"/>
              <a:gd name="connsiteX994" fmla="*/ 5683939 w 12192528"/>
              <a:gd name="connsiteY994" fmla="*/ 1554980 h 3912503"/>
              <a:gd name="connsiteX995" fmla="*/ 5629194 w 12192528"/>
              <a:gd name="connsiteY995" fmla="*/ 1533678 h 3912503"/>
              <a:gd name="connsiteX996" fmla="*/ 5543521 w 12192528"/>
              <a:gd name="connsiteY996" fmla="*/ 1510854 h 3912503"/>
              <a:gd name="connsiteX997" fmla="*/ 5527341 w 12192528"/>
              <a:gd name="connsiteY997" fmla="*/ 1500515 h 3912503"/>
              <a:gd name="connsiteX998" fmla="*/ 5386922 w 12192528"/>
              <a:gd name="connsiteY998" fmla="*/ 1456387 h 3912503"/>
              <a:gd name="connsiteX999" fmla="*/ 5172236 w 12192528"/>
              <a:gd name="connsiteY999" fmla="*/ 1428639 h 3912503"/>
              <a:gd name="connsiteX1000" fmla="*/ 5163429 w 12192528"/>
              <a:gd name="connsiteY1000" fmla="*/ 1413892 h 3912503"/>
              <a:gd name="connsiteX1001" fmla="*/ 5112186 w 12192528"/>
              <a:gd name="connsiteY1001" fmla="*/ 1408507 h 3912503"/>
              <a:gd name="connsiteX1002" fmla="*/ 5117489 w 12192528"/>
              <a:gd name="connsiteY1002" fmla="*/ 1407337 h 3912503"/>
              <a:gd name="connsiteX1003" fmla="*/ 5122797 w 12192528"/>
              <a:gd name="connsiteY1003" fmla="*/ 1406166 h 3912503"/>
              <a:gd name="connsiteX1004" fmla="*/ 5113087 w 12192528"/>
              <a:gd name="connsiteY1004" fmla="*/ 1399963 h 3912503"/>
              <a:gd name="connsiteX1005" fmla="*/ 5107782 w 12192528"/>
              <a:gd name="connsiteY1005" fmla="*/ 1401134 h 3912503"/>
              <a:gd name="connsiteX1006" fmla="*/ 5105715 w 12192528"/>
              <a:gd name="connsiteY1006" fmla="*/ 1404371 h 3912503"/>
              <a:gd name="connsiteX1007" fmla="*/ 5017069 w 12192528"/>
              <a:gd name="connsiteY1007" fmla="*/ 1393327 h 3912503"/>
              <a:gd name="connsiteX1008" fmla="*/ 4872144 w 12192528"/>
              <a:gd name="connsiteY1008" fmla="*/ 1391914 h 3912503"/>
              <a:gd name="connsiteX1009" fmla="*/ 4827373 w 12192528"/>
              <a:gd name="connsiteY1009" fmla="*/ 1390663 h 3912503"/>
              <a:gd name="connsiteX1010" fmla="*/ 6010071 w 12192528"/>
              <a:gd name="connsiteY1010" fmla="*/ 1385873 h 3912503"/>
              <a:gd name="connsiteX1011" fmla="*/ 6017070 w 12192528"/>
              <a:gd name="connsiteY1011" fmla="*/ 1388666 h 3912503"/>
              <a:gd name="connsiteX1012" fmla="*/ 6017071 w 12192528"/>
              <a:gd name="connsiteY1012" fmla="*/ 1389431 h 3912503"/>
              <a:gd name="connsiteX1013" fmla="*/ 6017071 w 12192528"/>
              <a:gd name="connsiteY1013" fmla="*/ 1385018 h 3912503"/>
              <a:gd name="connsiteX1014" fmla="*/ 6030310 w 12192528"/>
              <a:gd name="connsiteY1014" fmla="*/ 1393844 h 3912503"/>
              <a:gd name="connsiteX1015" fmla="*/ 6032096 w 12192528"/>
              <a:gd name="connsiteY1015" fmla="*/ 1395631 h 3912503"/>
              <a:gd name="connsiteX1016" fmla="*/ 6025895 w 12192528"/>
              <a:gd name="connsiteY1016" fmla="*/ 1392190 h 3912503"/>
              <a:gd name="connsiteX1017" fmla="*/ 6017070 w 12192528"/>
              <a:gd name="connsiteY1017" fmla="*/ 1388666 h 3912503"/>
              <a:gd name="connsiteX1018" fmla="*/ 6102027 w 12192528"/>
              <a:gd name="connsiteY1018" fmla="*/ 1366261 h 3912503"/>
              <a:gd name="connsiteX1019" fmla="*/ 6100923 w 12192528"/>
              <a:gd name="connsiteY1019" fmla="*/ 1371777 h 3912503"/>
              <a:gd name="connsiteX1020" fmla="*/ 6096509 w 12192528"/>
              <a:gd name="connsiteY1020" fmla="*/ 1367364 h 3912503"/>
              <a:gd name="connsiteX1021" fmla="*/ 6102027 w 12192528"/>
              <a:gd name="connsiteY1021" fmla="*/ 1366261 h 3912503"/>
              <a:gd name="connsiteX1022" fmla="*/ 8033215 w 12192528"/>
              <a:gd name="connsiteY1022" fmla="*/ 1346577 h 3912503"/>
              <a:gd name="connsiteX1023" fmla="*/ 8031841 w 12192528"/>
              <a:gd name="connsiteY1023" fmla="*/ 1350007 h 3912503"/>
              <a:gd name="connsiteX1024" fmla="*/ 8037040 w 12192528"/>
              <a:gd name="connsiteY1024" fmla="*/ 1346609 h 3912503"/>
              <a:gd name="connsiteX1025" fmla="*/ 169856 w 12192528"/>
              <a:gd name="connsiteY1025" fmla="*/ 1343418 h 3912503"/>
              <a:gd name="connsiteX1026" fmla="*/ 175669 w 12192528"/>
              <a:gd name="connsiteY1026" fmla="*/ 1344856 h 3912503"/>
              <a:gd name="connsiteX1027" fmla="*/ 196243 w 12192528"/>
              <a:gd name="connsiteY1027" fmla="*/ 1360883 h 3912503"/>
              <a:gd name="connsiteX1028" fmla="*/ 197477 w 12192528"/>
              <a:gd name="connsiteY1028" fmla="*/ 1370746 h 3912503"/>
              <a:gd name="connsiteX1029" fmla="*/ 197887 w 12192528"/>
              <a:gd name="connsiteY1029" fmla="*/ 1374854 h 3912503"/>
              <a:gd name="connsiteX1030" fmla="*/ 199945 w 12192528"/>
              <a:gd name="connsiteY1030" fmla="*/ 1385950 h 3912503"/>
              <a:gd name="connsiteX1031" fmla="*/ 201180 w 12192528"/>
              <a:gd name="connsiteY1031" fmla="*/ 1391293 h 3912503"/>
              <a:gd name="connsiteX1032" fmla="*/ 200768 w 12192528"/>
              <a:gd name="connsiteY1032" fmla="*/ 1398280 h 3912503"/>
              <a:gd name="connsiteX1033" fmla="*/ 197887 w 12192528"/>
              <a:gd name="connsiteY1033" fmla="*/ 1405266 h 3912503"/>
              <a:gd name="connsiteX1034" fmla="*/ 188836 w 12192528"/>
              <a:gd name="connsiteY1034" fmla="*/ 1422115 h 3912503"/>
              <a:gd name="connsiteX1035" fmla="*/ 159620 w 12192528"/>
              <a:gd name="connsiteY1035" fmla="*/ 1440607 h 3912503"/>
              <a:gd name="connsiteX1036" fmla="*/ 156741 w 12192528"/>
              <a:gd name="connsiteY1036" fmla="*/ 1439785 h 3912503"/>
              <a:gd name="connsiteX1037" fmla="*/ 143574 w 12192528"/>
              <a:gd name="connsiteY1037" fmla="*/ 1438141 h 3912503"/>
              <a:gd name="connsiteX1038" fmla="*/ 140282 w 12192528"/>
              <a:gd name="connsiteY1038" fmla="*/ 1436497 h 3912503"/>
              <a:gd name="connsiteX1039" fmla="*/ 130817 w 12192528"/>
              <a:gd name="connsiteY1039" fmla="*/ 1433622 h 3912503"/>
              <a:gd name="connsiteX1040" fmla="*/ 125880 w 12192528"/>
              <a:gd name="connsiteY1040" fmla="*/ 1431566 h 3912503"/>
              <a:gd name="connsiteX1041" fmla="*/ 122999 w 12192528"/>
              <a:gd name="connsiteY1041" fmla="*/ 1425812 h 3912503"/>
              <a:gd name="connsiteX1042" fmla="*/ 111889 w 12192528"/>
              <a:gd name="connsiteY1042" fmla="*/ 1411019 h 3912503"/>
              <a:gd name="connsiteX1043" fmla="*/ 106952 w 12192528"/>
              <a:gd name="connsiteY1043" fmla="*/ 1401156 h 3912503"/>
              <a:gd name="connsiteX1044" fmla="*/ 106952 w 12192528"/>
              <a:gd name="connsiteY1044" fmla="*/ 1396225 h 3912503"/>
              <a:gd name="connsiteX1045" fmla="*/ 111067 w 12192528"/>
              <a:gd name="connsiteY1045" fmla="*/ 1385129 h 3912503"/>
              <a:gd name="connsiteX1046" fmla="*/ 116828 w 12192528"/>
              <a:gd name="connsiteY1046" fmla="*/ 1367047 h 3912503"/>
              <a:gd name="connsiteX1047" fmla="*/ 121765 w 12192528"/>
              <a:gd name="connsiteY1047" fmla="*/ 1360473 h 3912503"/>
              <a:gd name="connsiteX1048" fmla="*/ 129583 w 12192528"/>
              <a:gd name="connsiteY1048" fmla="*/ 1353897 h 3912503"/>
              <a:gd name="connsiteX1049" fmla="*/ 136579 w 12192528"/>
              <a:gd name="connsiteY1049" fmla="*/ 1350198 h 3912503"/>
              <a:gd name="connsiteX1050" fmla="*/ 148923 w 12192528"/>
              <a:gd name="connsiteY1050" fmla="*/ 1344085 h 3912503"/>
              <a:gd name="connsiteX1051" fmla="*/ 162501 w 12192528"/>
              <a:gd name="connsiteY1051" fmla="*/ 1344445 h 3912503"/>
              <a:gd name="connsiteX1052" fmla="*/ 169856 w 12192528"/>
              <a:gd name="connsiteY1052" fmla="*/ 1343418 h 3912503"/>
              <a:gd name="connsiteX1053" fmla="*/ 977648 w 12192528"/>
              <a:gd name="connsiteY1053" fmla="*/ 1343134 h 3912503"/>
              <a:gd name="connsiteX1054" fmla="*/ 986861 w 12192528"/>
              <a:gd name="connsiteY1054" fmla="*/ 1347698 h 3912503"/>
              <a:gd name="connsiteX1055" fmla="*/ 992081 w 12192528"/>
              <a:gd name="connsiteY1055" fmla="*/ 1350458 h 3912503"/>
              <a:gd name="connsiteX1056" fmla="*/ 997918 w 12192528"/>
              <a:gd name="connsiteY1056" fmla="*/ 1355367 h 3912503"/>
              <a:gd name="connsiteX1057" fmla="*/ 1001603 w 12192528"/>
              <a:gd name="connsiteY1057" fmla="*/ 1360274 h 3912503"/>
              <a:gd name="connsiteX1058" fmla="*/ 1005903 w 12192528"/>
              <a:gd name="connsiteY1058" fmla="*/ 1373770 h 3912503"/>
              <a:gd name="connsiteX1059" fmla="*/ 1008974 w 12192528"/>
              <a:gd name="connsiteY1059" fmla="*/ 1382053 h 3912503"/>
              <a:gd name="connsiteX1060" fmla="*/ 1008974 w 12192528"/>
              <a:gd name="connsiteY1060" fmla="*/ 1385733 h 3912503"/>
              <a:gd name="connsiteX1061" fmla="*/ 1005288 w 12192528"/>
              <a:gd name="connsiteY1061" fmla="*/ 1393094 h 3912503"/>
              <a:gd name="connsiteX1062" fmla="*/ 996996 w 12192528"/>
              <a:gd name="connsiteY1062" fmla="*/ 1404138 h 3912503"/>
              <a:gd name="connsiteX1063" fmla="*/ 994847 w 12192528"/>
              <a:gd name="connsiteY1063" fmla="*/ 1408431 h 3912503"/>
              <a:gd name="connsiteX1064" fmla="*/ 991161 w 12192528"/>
              <a:gd name="connsiteY1064" fmla="*/ 1409964 h 3912503"/>
              <a:gd name="connsiteX1065" fmla="*/ 984097 w 12192528"/>
              <a:gd name="connsiteY1065" fmla="*/ 1412112 h 3912503"/>
              <a:gd name="connsiteX1066" fmla="*/ 981639 w 12192528"/>
              <a:gd name="connsiteY1066" fmla="*/ 1413338 h 3912503"/>
              <a:gd name="connsiteX1067" fmla="*/ 971812 w 12192528"/>
              <a:gd name="connsiteY1067" fmla="*/ 1414566 h 3912503"/>
              <a:gd name="connsiteX1068" fmla="*/ 969662 w 12192528"/>
              <a:gd name="connsiteY1068" fmla="*/ 1415180 h 3912503"/>
              <a:gd name="connsiteX1069" fmla="*/ 947856 w 12192528"/>
              <a:gd name="connsiteY1069" fmla="*/ 1401375 h 3912503"/>
              <a:gd name="connsiteX1070" fmla="*/ 941100 w 12192528"/>
              <a:gd name="connsiteY1070" fmla="*/ 1388800 h 3912503"/>
              <a:gd name="connsiteX1071" fmla="*/ 938949 w 12192528"/>
              <a:gd name="connsiteY1071" fmla="*/ 1383586 h 3912503"/>
              <a:gd name="connsiteX1072" fmla="*/ 938642 w 12192528"/>
              <a:gd name="connsiteY1072" fmla="*/ 1378371 h 3912503"/>
              <a:gd name="connsiteX1073" fmla="*/ 939564 w 12192528"/>
              <a:gd name="connsiteY1073" fmla="*/ 1374384 h 3912503"/>
              <a:gd name="connsiteX1074" fmla="*/ 941100 w 12192528"/>
              <a:gd name="connsiteY1074" fmla="*/ 1366101 h 3912503"/>
              <a:gd name="connsiteX1075" fmla="*/ 941406 w 12192528"/>
              <a:gd name="connsiteY1075" fmla="*/ 1363034 h 3912503"/>
              <a:gd name="connsiteX1076" fmla="*/ 942328 w 12192528"/>
              <a:gd name="connsiteY1076" fmla="*/ 1355672 h 3912503"/>
              <a:gd name="connsiteX1077" fmla="*/ 957685 w 12192528"/>
              <a:gd name="connsiteY1077" fmla="*/ 1343709 h 3912503"/>
              <a:gd name="connsiteX1078" fmla="*/ 967513 w 12192528"/>
              <a:gd name="connsiteY1078" fmla="*/ 1343404 h 3912503"/>
              <a:gd name="connsiteX1079" fmla="*/ 977648 w 12192528"/>
              <a:gd name="connsiteY1079" fmla="*/ 1343134 h 3912503"/>
              <a:gd name="connsiteX1080" fmla="*/ 8369829 w 12192528"/>
              <a:gd name="connsiteY1080" fmla="*/ 1337567 h 3912503"/>
              <a:gd name="connsiteX1081" fmla="*/ 8369629 w 12192528"/>
              <a:gd name="connsiteY1081" fmla="*/ 1337966 h 3912503"/>
              <a:gd name="connsiteX1082" fmla="*/ 8365928 w 12192528"/>
              <a:gd name="connsiteY1082" fmla="*/ 1339098 h 3912503"/>
              <a:gd name="connsiteX1083" fmla="*/ 1901444 w 12192528"/>
              <a:gd name="connsiteY1083" fmla="*/ 1325150 h 3912503"/>
              <a:gd name="connsiteX1084" fmla="*/ 1914194 w 12192528"/>
              <a:gd name="connsiteY1084" fmla="*/ 1325488 h 3912503"/>
              <a:gd name="connsiteX1085" fmla="*/ 1926558 w 12192528"/>
              <a:gd name="connsiteY1085" fmla="*/ 1325873 h 3912503"/>
              <a:gd name="connsiteX1086" fmla="*/ 1945877 w 12192528"/>
              <a:gd name="connsiteY1086" fmla="*/ 1340922 h 3912503"/>
              <a:gd name="connsiteX1087" fmla="*/ 1947036 w 12192528"/>
              <a:gd name="connsiteY1087" fmla="*/ 1350184 h 3912503"/>
              <a:gd name="connsiteX1088" fmla="*/ 1947421 w 12192528"/>
              <a:gd name="connsiteY1088" fmla="*/ 1354042 h 3912503"/>
              <a:gd name="connsiteX1089" fmla="*/ 1949353 w 12192528"/>
              <a:gd name="connsiteY1089" fmla="*/ 1364460 h 3912503"/>
              <a:gd name="connsiteX1090" fmla="*/ 1950513 w 12192528"/>
              <a:gd name="connsiteY1090" fmla="*/ 1369477 h 3912503"/>
              <a:gd name="connsiteX1091" fmla="*/ 1950126 w 12192528"/>
              <a:gd name="connsiteY1091" fmla="*/ 1376038 h 3912503"/>
              <a:gd name="connsiteX1092" fmla="*/ 1947421 w 12192528"/>
              <a:gd name="connsiteY1092" fmla="*/ 1382597 h 3912503"/>
              <a:gd name="connsiteX1093" fmla="*/ 1938921 w 12192528"/>
              <a:gd name="connsiteY1093" fmla="*/ 1398419 h 3912503"/>
              <a:gd name="connsiteX1094" fmla="*/ 1911489 w 12192528"/>
              <a:gd name="connsiteY1094" fmla="*/ 1415783 h 3912503"/>
              <a:gd name="connsiteX1095" fmla="*/ 1908785 w 12192528"/>
              <a:gd name="connsiteY1095" fmla="*/ 1415011 h 3912503"/>
              <a:gd name="connsiteX1096" fmla="*/ 1896421 w 12192528"/>
              <a:gd name="connsiteY1096" fmla="*/ 1413467 h 3912503"/>
              <a:gd name="connsiteX1097" fmla="*/ 1893330 w 12192528"/>
              <a:gd name="connsiteY1097" fmla="*/ 1411923 h 3912503"/>
              <a:gd name="connsiteX1098" fmla="*/ 1884443 w 12192528"/>
              <a:gd name="connsiteY1098" fmla="*/ 1409223 h 3912503"/>
              <a:gd name="connsiteX1099" fmla="*/ 1879807 w 12192528"/>
              <a:gd name="connsiteY1099" fmla="*/ 1407294 h 3912503"/>
              <a:gd name="connsiteX1100" fmla="*/ 1877102 w 12192528"/>
              <a:gd name="connsiteY1100" fmla="*/ 1401891 h 3912503"/>
              <a:gd name="connsiteX1101" fmla="*/ 1866670 w 12192528"/>
              <a:gd name="connsiteY1101" fmla="*/ 1387999 h 3912503"/>
              <a:gd name="connsiteX1102" fmla="*/ 1862034 w 12192528"/>
              <a:gd name="connsiteY1102" fmla="*/ 1378738 h 3912503"/>
              <a:gd name="connsiteX1103" fmla="*/ 1862034 w 12192528"/>
              <a:gd name="connsiteY1103" fmla="*/ 1374108 h 3912503"/>
              <a:gd name="connsiteX1104" fmla="*/ 1865897 w 12192528"/>
              <a:gd name="connsiteY1104" fmla="*/ 1363690 h 3912503"/>
              <a:gd name="connsiteX1105" fmla="*/ 1871307 w 12192528"/>
              <a:gd name="connsiteY1105" fmla="*/ 1346711 h 3912503"/>
              <a:gd name="connsiteX1106" fmla="*/ 1875943 w 12192528"/>
              <a:gd name="connsiteY1106" fmla="*/ 1340537 h 3912503"/>
              <a:gd name="connsiteX1107" fmla="*/ 1883284 w 12192528"/>
              <a:gd name="connsiteY1107" fmla="*/ 1334362 h 3912503"/>
              <a:gd name="connsiteX1108" fmla="*/ 1889853 w 12192528"/>
              <a:gd name="connsiteY1108" fmla="*/ 1330889 h 3912503"/>
              <a:gd name="connsiteX1109" fmla="*/ 1901444 w 12192528"/>
              <a:gd name="connsiteY1109" fmla="*/ 1325150 h 3912503"/>
              <a:gd name="connsiteX1110" fmla="*/ 2679609 w 12192528"/>
              <a:gd name="connsiteY1110" fmla="*/ 1324257 h 3912503"/>
              <a:gd name="connsiteX1111" fmla="*/ 2688260 w 12192528"/>
              <a:gd name="connsiteY1111" fmla="*/ 1328541 h 3912503"/>
              <a:gd name="connsiteX1112" fmla="*/ 2693162 w 12192528"/>
              <a:gd name="connsiteY1112" fmla="*/ 1331133 h 3912503"/>
              <a:gd name="connsiteX1113" fmla="*/ 2698642 w 12192528"/>
              <a:gd name="connsiteY1113" fmla="*/ 1335742 h 3912503"/>
              <a:gd name="connsiteX1114" fmla="*/ 2702103 w 12192528"/>
              <a:gd name="connsiteY1114" fmla="*/ 1340350 h 3912503"/>
              <a:gd name="connsiteX1115" fmla="*/ 2706140 w 12192528"/>
              <a:gd name="connsiteY1115" fmla="*/ 1353023 h 3912503"/>
              <a:gd name="connsiteX1116" fmla="*/ 2709024 w 12192528"/>
              <a:gd name="connsiteY1116" fmla="*/ 1360800 h 3912503"/>
              <a:gd name="connsiteX1117" fmla="*/ 2709024 w 12192528"/>
              <a:gd name="connsiteY1117" fmla="*/ 1364256 h 3912503"/>
              <a:gd name="connsiteX1118" fmla="*/ 2705563 w 12192528"/>
              <a:gd name="connsiteY1118" fmla="*/ 1371169 h 3912503"/>
              <a:gd name="connsiteX1119" fmla="*/ 2697777 w 12192528"/>
              <a:gd name="connsiteY1119" fmla="*/ 1381538 h 3912503"/>
              <a:gd name="connsiteX1120" fmla="*/ 2695759 w 12192528"/>
              <a:gd name="connsiteY1120" fmla="*/ 1385570 h 3912503"/>
              <a:gd name="connsiteX1121" fmla="*/ 2692298 w 12192528"/>
              <a:gd name="connsiteY1121" fmla="*/ 1387010 h 3912503"/>
              <a:gd name="connsiteX1122" fmla="*/ 2685665 w 12192528"/>
              <a:gd name="connsiteY1122" fmla="*/ 1389027 h 3912503"/>
              <a:gd name="connsiteX1123" fmla="*/ 2683357 w 12192528"/>
              <a:gd name="connsiteY1123" fmla="*/ 1390178 h 3912503"/>
              <a:gd name="connsiteX1124" fmla="*/ 2674129 w 12192528"/>
              <a:gd name="connsiteY1124" fmla="*/ 1391330 h 3912503"/>
              <a:gd name="connsiteX1125" fmla="*/ 2672110 w 12192528"/>
              <a:gd name="connsiteY1125" fmla="*/ 1391906 h 3912503"/>
              <a:gd name="connsiteX1126" fmla="*/ 2651635 w 12192528"/>
              <a:gd name="connsiteY1126" fmla="*/ 1378945 h 3912503"/>
              <a:gd name="connsiteX1127" fmla="*/ 2645291 w 12192528"/>
              <a:gd name="connsiteY1127" fmla="*/ 1367137 h 3912503"/>
              <a:gd name="connsiteX1128" fmla="*/ 2643271 w 12192528"/>
              <a:gd name="connsiteY1128" fmla="*/ 1362240 h 3912503"/>
              <a:gd name="connsiteX1129" fmla="*/ 2642983 w 12192528"/>
              <a:gd name="connsiteY1129" fmla="*/ 1357343 h 3912503"/>
              <a:gd name="connsiteX1130" fmla="*/ 2643849 w 12192528"/>
              <a:gd name="connsiteY1130" fmla="*/ 1353599 h 3912503"/>
              <a:gd name="connsiteX1131" fmla="*/ 2645291 w 12192528"/>
              <a:gd name="connsiteY1131" fmla="*/ 1345823 h 3912503"/>
              <a:gd name="connsiteX1132" fmla="*/ 2645578 w 12192528"/>
              <a:gd name="connsiteY1132" fmla="*/ 1342942 h 3912503"/>
              <a:gd name="connsiteX1133" fmla="*/ 2646444 w 12192528"/>
              <a:gd name="connsiteY1133" fmla="*/ 1336030 h 3912503"/>
              <a:gd name="connsiteX1134" fmla="*/ 2660864 w 12192528"/>
              <a:gd name="connsiteY1134" fmla="*/ 1324797 h 3912503"/>
              <a:gd name="connsiteX1135" fmla="*/ 2670092 w 12192528"/>
              <a:gd name="connsiteY1135" fmla="*/ 1324509 h 3912503"/>
              <a:gd name="connsiteX1136" fmla="*/ 2679609 w 12192528"/>
              <a:gd name="connsiteY1136" fmla="*/ 1324257 h 3912503"/>
              <a:gd name="connsiteX1137" fmla="*/ 466848 w 12192528"/>
              <a:gd name="connsiteY1137" fmla="*/ 1320313 h 3912503"/>
              <a:gd name="connsiteX1138" fmla="*/ 475421 w 12192528"/>
              <a:gd name="connsiteY1138" fmla="*/ 1324559 h 3912503"/>
              <a:gd name="connsiteX1139" fmla="*/ 480282 w 12192528"/>
              <a:gd name="connsiteY1139" fmla="*/ 1327128 h 3912503"/>
              <a:gd name="connsiteX1140" fmla="*/ 485711 w 12192528"/>
              <a:gd name="connsiteY1140" fmla="*/ 1331694 h 3912503"/>
              <a:gd name="connsiteX1141" fmla="*/ 489140 w 12192528"/>
              <a:gd name="connsiteY1141" fmla="*/ 1336262 h 3912503"/>
              <a:gd name="connsiteX1142" fmla="*/ 493142 w 12192528"/>
              <a:gd name="connsiteY1142" fmla="*/ 1348821 h 3912503"/>
              <a:gd name="connsiteX1143" fmla="*/ 496000 w 12192528"/>
              <a:gd name="connsiteY1143" fmla="*/ 1356528 h 3912503"/>
              <a:gd name="connsiteX1144" fmla="*/ 496000 w 12192528"/>
              <a:gd name="connsiteY1144" fmla="*/ 1359953 h 3912503"/>
              <a:gd name="connsiteX1145" fmla="*/ 492571 w 12192528"/>
              <a:gd name="connsiteY1145" fmla="*/ 1366804 h 3912503"/>
              <a:gd name="connsiteX1146" fmla="*/ 484854 w 12192528"/>
              <a:gd name="connsiteY1146" fmla="*/ 1377080 h 3912503"/>
              <a:gd name="connsiteX1147" fmla="*/ 482854 w 12192528"/>
              <a:gd name="connsiteY1147" fmla="*/ 1381076 h 3912503"/>
              <a:gd name="connsiteX1148" fmla="*/ 479423 w 12192528"/>
              <a:gd name="connsiteY1148" fmla="*/ 1382503 h 3912503"/>
              <a:gd name="connsiteX1149" fmla="*/ 472849 w 12192528"/>
              <a:gd name="connsiteY1149" fmla="*/ 1384501 h 3912503"/>
              <a:gd name="connsiteX1150" fmla="*/ 470563 w 12192528"/>
              <a:gd name="connsiteY1150" fmla="*/ 1385643 h 3912503"/>
              <a:gd name="connsiteX1151" fmla="*/ 461418 w 12192528"/>
              <a:gd name="connsiteY1151" fmla="*/ 1386785 h 3912503"/>
              <a:gd name="connsiteX1152" fmla="*/ 459417 w 12192528"/>
              <a:gd name="connsiteY1152" fmla="*/ 1387356 h 3912503"/>
              <a:gd name="connsiteX1153" fmla="*/ 439125 w 12192528"/>
              <a:gd name="connsiteY1153" fmla="*/ 1374512 h 3912503"/>
              <a:gd name="connsiteX1154" fmla="*/ 432837 w 12192528"/>
              <a:gd name="connsiteY1154" fmla="*/ 1362809 h 3912503"/>
              <a:gd name="connsiteX1155" fmla="*/ 430836 w 12192528"/>
              <a:gd name="connsiteY1155" fmla="*/ 1357955 h 3912503"/>
              <a:gd name="connsiteX1156" fmla="*/ 430551 w 12192528"/>
              <a:gd name="connsiteY1156" fmla="*/ 1353102 h 3912503"/>
              <a:gd name="connsiteX1157" fmla="*/ 431408 w 12192528"/>
              <a:gd name="connsiteY1157" fmla="*/ 1349392 h 3912503"/>
              <a:gd name="connsiteX1158" fmla="*/ 432837 w 12192528"/>
              <a:gd name="connsiteY1158" fmla="*/ 1341685 h 3912503"/>
              <a:gd name="connsiteX1159" fmla="*/ 433123 w 12192528"/>
              <a:gd name="connsiteY1159" fmla="*/ 1338832 h 3912503"/>
              <a:gd name="connsiteX1160" fmla="*/ 433981 w 12192528"/>
              <a:gd name="connsiteY1160" fmla="*/ 1331981 h 3912503"/>
              <a:gd name="connsiteX1161" fmla="*/ 448271 w 12192528"/>
              <a:gd name="connsiteY1161" fmla="*/ 1320848 h 3912503"/>
              <a:gd name="connsiteX1162" fmla="*/ 457416 w 12192528"/>
              <a:gd name="connsiteY1162" fmla="*/ 1320563 h 3912503"/>
              <a:gd name="connsiteX1163" fmla="*/ 466848 w 12192528"/>
              <a:gd name="connsiteY1163" fmla="*/ 1320313 h 3912503"/>
              <a:gd name="connsiteX1164" fmla="*/ 12191438 w 12192528"/>
              <a:gd name="connsiteY1164" fmla="*/ 1309133 h 3912503"/>
              <a:gd name="connsiteX1165" fmla="*/ 12192528 w 12192528"/>
              <a:gd name="connsiteY1165" fmla="*/ 1309308 h 3912503"/>
              <a:gd name="connsiteX1166" fmla="*/ 12192528 w 12192528"/>
              <a:gd name="connsiteY1166" fmla="*/ 1309531 h 3912503"/>
              <a:gd name="connsiteX1167" fmla="*/ 2199973 w 12192528"/>
              <a:gd name="connsiteY1167" fmla="*/ 1302827 h 3912503"/>
              <a:gd name="connsiteX1168" fmla="*/ 2208023 w 12192528"/>
              <a:gd name="connsiteY1168" fmla="*/ 1306814 h 3912503"/>
              <a:gd name="connsiteX1169" fmla="*/ 2212587 w 12192528"/>
              <a:gd name="connsiteY1169" fmla="*/ 1309227 h 3912503"/>
              <a:gd name="connsiteX1170" fmla="*/ 2217685 w 12192528"/>
              <a:gd name="connsiteY1170" fmla="*/ 1313514 h 3912503"/>
              <a:gd name="connsiteX1171" fmla="*/ 2220905 w 12192528"/>
              <a:gd name="connsiteY1171" fmla="*/ 1317803 h 3912503"/>
              <a:gd name="connsiteX1172" fmla="*/ 2224662 w 12192528"/>
              <a:gd name="connsiteY1172" fmla="*/ 1329596 h 3912503"/>
              <a:gd name="connsiteX1173" fmla="*/ 2227346 w 12192528"/>
              <a:gd name="connsiteY1173" fmla="*/ 1336833 h 3912503"/>
              <a:gd name="connsiteX1174" fmla="*/ 2227346 w 12192528"/>
              <a:gd name="connsiteY1174" fmla="*/ 1340049 h 3912503"/>
              <a:gd name="connsiteX1175" fmla="*/ 2224126 w 12192528"/>
              <a:gd name="connsiteY1175" fmla="*/ 1346482 h 3912503"/>
              <a:gd name="connsiteX1176" fmla="*/ 2216880 w 12192528"/>
              <a:gd name="connsiteY1176" fmla="*/ 1356131 h 3912503"/>
              <a:gd name="connsiteX1177" fmla="*/ 2215001 w 12192528"/>
              <a:gd name="connsiteY1177" fmla="*/ 1359883 h 3912503"/>
              <a:gd name="connsiteX1178" fmla="*/ 2211781 w 12192528"/>
              <a:gd name="connsiteY1178" fmla="*/ 1361223 h 3912503"/>
              <a:gd name="connsiteX1179" fmla="*/ 2205608 w 12192528"/>
              <a:gd name="connsiteY1179" fmla="*/ 1363099 h 3912503"/>
              <a:gd name="connsiteX1180" fmla="*/ 2203461 w 12192528"/>
              <a:gd name="connsiteY1180" fmla="*/ 1364172 h 3912503"/>
              <a:gd name="connsiteX1181" fmla="*/ 2194874 w 12192528"/>
              <a:gd name="connsiteY1181" fmla="*/ 1365244 h 3912503"/>
              <a:gd name="connsiteX1182" fmla="*/ 2192995 w 12192528"/>
              <a:gd name="connsiteY1182" fmla="*/ 1365780 h 3912503"/>
              <a:gd name="connsiteX1183" fmla="*/ 2173941 w 12192528"/>
              <a:gd name="connsiteY1183" fmla="*/ 1353719 h 3912503"/>
              <a:gd name="connsiteX1184" fmla="*/ 2168037 w 12192528"/>
              <a:gd name="connsiteY1184" fmla="*/ 1342730 h 3912503"/>
              <a:gd name="connsiteX1185" fmla="*/ 2166158 w 12192528"/>
              <a:gd name="connsiteY1185" fmla="*/ 1338173 h 3912503"/>
              <a:gd name="connsiteX1186" fmla="*/ 2165890 w 12192528"/>
              <a:gd name="connsiteY1186" fmla="*/ 1333617 h 3912503"/>
              <a:gd name="connsiteX1187" fmla="*/ 2166695 w 12192528"/>
              <a:gd name="connsiteY1187" fmla="*/ 1330133 h 3912503"/>
              <a:gd name="connsiteX1188" fmla="*/ 2168037 w 12192528"/>
              <a:gd name="connsiteY1188" fmla="*/ 1322895 h 3912503"/>
              <a:gd name="connsiteX1189" fmla="*/ 2168305 w 12192528"/>
              <a:gd name="connsiteY1189" fmla="*/ 1320216 h 3912503"/>
              <a:gd name="connsiteX1190" fmla="*/ 2169111 w 12192528"/>
              <a:gd name="connsiteY1190" fmla="*/ 1313783 h 3912503"/>
              <a:gd name="connsiteX1191" fmla="*/ 2182529 w 12192528"/>
              <a:gd name="connsiteY1191" fmla="*/ 1303330 h 3912503"/>
              <a:gd name="connsiteX1192" fmla="*/ 2191116 w 12192528"/>
              <a:gd name="connsiteY1192" fmla="*/ 1303062 h 3912503"/>
              <a:gd name="connsiteX1193" fmla="*/ 2199973 w 12192528"/>
              <a:gd name="connsiteY1193" fmla="*/ 1302827 h 3912503"/>
              <a:gd name="connsiteX1194" fmla="*/ 8123738 w 12192528"/>
              <a:gd name="connsiteY1194" fmla="*/ 1295917 h 3912503"/>
              <a:gd name="connsiteX1195" fmla="*/ 8118487 w 12192528"/>
              <a:gd name="connsiteY1195" fmla="*/ 1298762 h 3912503"/>
              <a:gd name="connsiteX1196" fmla="*/ 8096071 w 12192528"/>
              <a:gd name="connsiteY1196" fmla="*/ 1311213 h 3912503"/>
              <a:gd name="connsiteX1197" fmla="*/ 8089514 w 12192528"/>
              <a:gd name="connsiteY1197" fmla="*/ 1315681 h 3912503"/>
              <a:gd name="connsiteX1198" fmla="*/ 5839320 w 12192528"/>
              <a:gd name="connsiteY1198" fmla="*/ 1269662 h 3912503"/>
              <a:gd name="connsiteX1199" fmla="*/ 5849364 w 12192528"/>
              <a:gd name="connsiteY1199" fmla="*/ 1270271 h 3912503"/>
              <a:gd name="connsiteX1200" fmla="*/ 5844952 w 12192528"/>
              <a:gd name="connsiteY1200" fmla="*/ 1270271 h 3912503"/>
              <a:gd name="connsiteX1201" fmla="*/ 5840538 w 12192528"/>
              <a:gd name="connsiteY1201" fmla="*/ 1270271 h 3912503"/>
              <a:gd name="connsiteX1202" fmla="*/ 8260284 w 12192528"/>
              <a:gd name="connsiteY1202" fmla="*/ 1261482 h 3912503"/>
              <a:gd name="connsiteX1203" fmla="*/ 7803694 w 12192528"/>
              <a:gd name="connsiteY1203" fmla="*/ 1518508 h 3912503"/>
              <a:gd name="connsiteX1204" fmla="*/ 7802681 w 12192528"/>
              <a:gd name="connsiteY1204" fmla="*/ 1516829 h 3912503"/>
              <a:gd name="connsiteX1205" fmla="*/ 7767484 w 12192528"/>
              <a:gd name="connsiteY1205" fmla="*/ 1549228 h 3912503"/>
              <a:gd name="connsiteX1206" fmla="*/ 7676563 w 12192528"/>
              <a:gd name="connsiteY1206" fmla="*/ 1627987 h 3912503"/>
              <a:gd name="connsiteX1207" fmla="*/ 7671090 w 12192528"/>
              <a:gd name="connsiteY1207" fmla="*/ 1638722 h 3912503"/>
              <a:gd name="connsiteX1208" fmla="*/ 7669773 w 12192528"/>
              <a:gd name="connsiteY1208" fmla="*/ 1634671 h 3912503"/>
              <a:gd name="connsiteX1209" fmla="*/ 7630342 w 12192528"/>
              <a:gd name="connsiteY1209" fmla="*/ 1678814 h 3912503"/>
              <a:gd name="connsiteX1210" fmla="*/ 7604598 w 12192528"/>
              <a:gd name="connsiteY1210" fmla="*/ 1696122 h 3912503"/>
              <a:gd name="connsiteX1211" fmla="*/ 7611280 w 12192528"/>
              <a:gd name="connsiteY1211" fmla="*/ 1702913 h 3912503"/>
              <a:gd name="connsiteX1212" fmla="*/ 7594959 w 12192528"/>
              <a:gd name="connsiteY1212" fmla="*/ 1721645 h 3912503"/>
              <a:gd name="connsiteX1213" fmla="*/ 7581487 w 12192528"/>
              <a:gd name="connsiteY1213" fmla="*/ 1721535 h 3912503"/>
              <a:gd name="connsiteX1214" fmla="*/ 7507986 w 12192528"/>
              <a:gd name="connsiteY1214" fmla="*/ 1812562 h 3912503"/>
              <a:gd name="connsiteX1215" fmla="*/ 7501198 w 12192528"/>
              <a:gd name="connsiteY1215" fmla="*/ 1819243 h 3912503"/>
              <a:gd name="connsiteX1216" fmla="*/ 7498458 w 12192528"/>
              <a:gd name="connsiteY1216" fmla="*/ 1824612 h 3912503"/>
              <a:gd name="connsiteX1217" fmla="*/ 7502513 w 12192528"/>
              <a:gd name="connsiteY1217" fmla="*/ 1823297 h 3912503"/>
              <a:gd name="connsiteX1218" fmla="*/ 7506564 w 12192528"/>
              <a:gd name="connsiteY1218" fmla="*/ 1821982 h 3912503"/>
              <a:gd name="connsiteX1219" fmla="*/ 7426279 w 12192528"/>
              <a:gd name="connsiteY1219" fmla="*/ 1919691 h 3912503"/>
              <a:gd name="connsiteX1220" fmla="*/ 7412805 w 12192528"/>
              <a:gd name="connsiteY1220" fmla="*/ 1919582 h 3912503"/>
              <a:gd name="connsiteX1221" fmla="*/ 7371706 w 12192528"/>
              <a:gd name="connsiteY1221" fmla="*/ 1978466 h 3912503"/>
              <a:gd name="connsiteX1222" fmla="*/ 7377643 w 12192528"/>
              <a:gd name="connsiteY1222" fmla="*/ 1988410 h 3912503"/>
              <a:gd name="connsiteX1223" fmla="*/ 7408533 w 12192528"/>
              <a:gd name="connsiteY1223" fmla="*/ 1947843 h 3912503"/>
              <a:gd name="connsiteX1224" fmla="*/ 7423432 w 12192528"/>
              <a:gd name="connsiteY1224" fmla="*/ 1938532 h 3912503"/>
              <a:gd name="connsiteX1225" fmla="*/ 7476552 w 12192528"/>
              <a:gd name="connsiteY1225" fmla="*/ 1867550 h 3912503"/>
              <a:gd name="connsiteX1226" fmla="*/ 7484657 w 12192528"/>
              <a:gd name="connsiteY1226" fmla="*/ 1864921 h 3912503"/>
              <a:gd name="connsiteX1227" fmla="*/ 7482028 w 12192528"/>
              <a:gd name="connsiteY1227" fmla="*/ 1856816 h 3912503"/>
              <a:gd name="connsiteX1228" fmla="*/ 7559467 w 12192528"/>
              <a:gd name="connsiteY1228" fmla="*/ 1777947 h 3912503"/>
              <a:gd name="connsiteX1229" fmla="*/ 7549940 w 12192528"/>
              <a:gd name="connsiteY1229" fmla="*/ 1789996 h 3912503"/>
              <a:gd name="connsiteX1230" fmla="*/ 7525405 w 12192528"/>
              <a:gd name="connsiteY1230" fmla="*/ 1824830 h 3912503"/>
              <a:gd name="connsiteX1231" fmla="*/ 7479071 w 12192528"/>
              <a:gd name="connsiteY1231" fmla="*/ 1889129 h 3912503"/>
              <a:gd name="connsiteX1232" fmla="*/ 7472282 w 12192528"/>
              <a:gd name="connsiteY1232" fmla="*/ 1895812 h 3912503"/>
              <a:gd name="connsiteX1233" fmla="*/ 7464177 w 12192528"/>
              <a:gd name="connsiteY1233" fmla="*/ 1898440 h 3912503"/>
              <a:gd name="connsiteX1234" fmla="*/ 7450485 w 12192528"/>
              <a:gd name="connsiteY1234" fmla="*/ 1925278 h 3912503"/>
              <a:gd name="connsiteX1235" fmla="*/ 7428687 w 12192528"/>
              <a:gd name="connsiteY1235" fmla="*/ 1954743 h 3912503"/>
              <a:gd name="connsiteX1236" fmla="*/ 7385207 w 12192528"/>
              <a:gd name="connsiteY1236" fmla="*/ 2000202 h 3912503"/>
              <a:gd name="connsiteX1237" fmla="*/ 7387380 w 12192528"/>
              <a:gd name="connsiteY1237" fmla="*/ 2001736 h 3912503"/>
              <a:gd name="connsiteX1238" fmla="*/ 7386735 w 12192528"/>
              <a:gd name="connsiteY1238" fmla="*/ 2003634 h 3912503"/>
              <a:gd name="connsiteX1239" fmla="*/ 7396409 w 12192528"/>
              <a:gd name="connsiteY1239" fmla="*/ 2019844 h 3912503"/>
              <a:gd name="connsiteX1240" fmla="*/ 7462534 w 12192528"/>
              <a:gd name="connsiteY1240" fmla="*/ 1934806 h 3912503"/>
              <a:gd name="connsiteX1241" fmla="*/ 7481591 w 12192528"/>
              <a:gd name="connsiteY1241" fmla="*/ 1910708 h 3912503"/>
              <a:gd name="connsiteX1242" fmla="*/ 7485646 w 12192528"/>
              <a:gd name="connsiteY1242" fmla="*/ 1909393 h 3912503"/>
              <a:gd name="connsiteX1243" fmla="*/ 7496487 w 12192528"/>
              <a:gd name="connsiteY1243" fmla="*/ 1901397 h 3912503"/>
              <a:gd name="connsiteX1244" fmla="*/ 7499228 w 12192528"/>
              <a:gd name="connsiteY1244" fmla="*/ 1896029 h 3912503"/>
              <a:gd name="connsiteX1245" fmla="*/ 7495175 w 12192528"/>
              <a:gd name="connsiteY1245" fmla="*/ 1897344 h 3912503"/>
              <a:gd name="connsiteX1246" fmla="*/ 7544135 w 12192528"/>
              <a:gd name="connsiteY1246" fmla="*/ 1841151 h 3912503"/>
              <a:gd name="connsiteX1247" fmla="*/ 7583568 w 12192528"/>
              <a:gd name="connsiteY1247" fmla="*/ 1797006 h 3912503"/>
              <a:gd name="connsiteX1248" fmla="*/ 7585733 w 12192528"/>
              <a:gd name="connsiteY1248" fmla="*/ 1794876 h 3912503"/>
              <a:gd name="connsiteX1249" fmla="*/ 7586554 w 12192528"/>
              <a:gd name="connsiteY1249" fmla="*/ 1793880 h 3912503"/>
              <a:gd name="connsiteX1250" fmla="*/ 7661003 w 12192528"/>
              <a:gd name="connsiteY1250" fmla="*/ 1718541 h 3912503"/>
              <a:gd name="connsiteX1251" fmla="*/ 7661013 w 12192528"/>
              <a:gd name="connsiteY1251" fmla="*/ 1718136 h 3912503"/>
              <a:gd name="connsiteX1252" fmla="*/ 7670454 w 12192528"/>
              <a:gd name="connsiteY1252" fmla="*/ 1708976 h 3912503"/>
              <a:gd name="connsiteX1253" fmla="*/ 7788388 w 12192528"/>
              <a:gd name="connsiteY1253" fmla="*/ 1589632 h 3912503"/>
              <a:gd name="connsiteX1254" fmla="*/ 8260284 w 12192528"/>
              <a:gd name="connsiteY1254" fmla="*/ 1261482 h 3912503"/>
              <a:gd name="connsiteX1255" fmla="*/ 12104980 w 12192528"/>
              <a:gd name="connsiteY1255" fmla="*/ 1249920 h 3912503"/>
              <a:gd name="connsiteX1256" fmla="*/ 12105097 w 12192528"/>
              <a:gd name="connsiteY1256" fmla="*/ 1250254 h 3912503"/>
              <a:gd name="connsiteX1257" fmla="*/ 12104628 w 12192528"/>
              <a:gd name="connsiteY1257" fmla="*/ 1250151 h 3912503"/>
              <a:gd name="connsiteX1258" fmla="*/ 8417266 w 12192528"/>
              <a:gd name="connsiteY1258" fmla="*/ 1232514 h 3912503"/>
              <a:gd name="connsiteX1259" fmla="*/ 8411559 w 12192528"/>
              <a:gd name="connsiteY1259" fmla="*/ 1234786 h 3912503"/>
              <a:gd name="connsiteX1260" fmla="*/ 8410022 w 12192528"/>
              <a:gd name="connsiteY1260" fmla="*/ 1237798 h 3912503"/>
              <a:gd name="connsiteX1261" fmla="*/ 8418129 w 12192528"/>
              <a:gd name="connsiteY1261" fmla="*/ 1235169 h 3912503"/>
              <a:gd name="connsiteX1262" fmla="*/ 2911864 w 12192528"/>
              <a:gd name="connsiteY1262" fmla="*/ 1232309 h 3912503"/>
              <a:gd name="connsiteX1263" fmla="*/ 2863322 w 12192528"/>
              <a:gd name="connsiteY1263" fmla="*/ 1295774 h 3912503"/>
              <a:gd name="connsiteX1264" fmla="*/ 2850587 w 12192528"/>
              <a:gd name="connsiteY1264" fmla="*/ 1310351 h 3912503"/>
              <a:gd name="connsiteX1265" fmla="*/ 2852691 w 12192528"/>
              <a:gd name="connsiteY1265" fmla="*/ 1311805 h 3912503"/>
              <a:gd name="connsiteX1266" fmla="*/ 2867409 w 12192528"/>
              <a:gd name="connsiteY1266" fmla="*/ 1313020 h 3912503"/>
              <a:gd name="connsiteX1267" fmla="*/ 2890959 w 12192528"/>
              <a:gd name="connsiteY1267" fmla="*/ 1289088 h 3912503"/>
              <a:gd name="connsiteX1268" fmla="*/ 2905911 w 12192528"/>
              <a:gd name="connsiteY1268" fmla="*/ 1244216 h 3912503"/>
              <a:gd name="connsiteX1269" fmla="*/ 2911933 w 12192528"/>
              <a:gd name="connsiteY1269" fmla="*/ 1233374 h 3912503"/>
              <a:gd name="connsiteX1270" fmla="*/ 2155643 w 12192528"/>
              <a:gd name="connsiteY1270" fmla="*/ 1216915 h 3912503"/>
              <a:gd name="connsiteX1271" fmla="*/ 2164217 w 12192528"/>
              <a:gd name="connsiteY1271" fmla="*/ 1221161 h 3912503"/>
              <a:gd name="connsiteX1272" fmla="*/ 2169076 w 12192528"/>
              <a:gd name="connsiteY1272" fmla="*/ 1223730 h 3912503"/>
              <a:gd name="connsiteX1273" fmla="*/ 2174507 w 12192528"/>
              <a:gd name="connsiteY1273" fmla="*/ 1228297 h 3912503"/>
              <a:gd name="connsiteX1274" fmla="*/ 2177936 w 12192528"/>
              <a:gd name="connsiteY1274" fmla="*/ 1232864 h 3912503"/>
              <a:gd name="connsiteX1275" fmla="*/ 2181937 w 12192528"/>
              <a:gd name="connsiteY1275" fmla="*/ 1245423 h 3912503"/>
              <a:gd name="connsiteX1276" fmla="*/ 2184795 w 12192528"/>
              <a:gd name="connsiteY1276" fmla="*/ 1253130 h 3912503"/>
              <a:gd name="connsiteX1277" fmla="*/ 2184795 w 12192528"/>
              <a:gd name="connsiteY1277" fmla="*/ 1256556 h 3912503"/>
              <a:gd name="connsiteX1278" fmla="*/ 2181366 w 12192528"/>
              <a:gd name="connsiteY1278" fmla="*/ 1263406 h 3912503"/>
              <a:gd name="connsiteX1279" fmla="*/ 2173649 w 12192528"/>
              <a:gd name="connsiteY1279" fmla="*/ 1273682 h 3912503"/>
              <a:gd name="connsiteX1280" fmla="*/ 2171648 w 12192528"/>
              <a:gd name="connsiteY1280" fmla="*/ 1277678 h 3912503"/>
              <a:gd name="connsiteX1281" fmla="*/ 2168219 w 12192528"/>
              <a:gd name="connsiteY1281" fmla="*/ 1279105 h 3912503"/>
              <a:gd name="connsiteX1282" fmla="*/ 2161645 w 12192528"/>
              <a:gd name="connsiteY1282" fmla="*/ 1281103 h 3912503"/>
              <a:gd name="connsiteX1283" fmla="*/ 2159358 w 12192528"/>
              <a:gd name="connsiteY1283" fmla="*/ 1282245 h 3912503"/>
              <a:gd name="connsiteX1284" fmla="*/ 2150213 w 12192528"/>
              <a:gd name="connsiteY1284" fmla="*/ 1283387 h 3912503"/>
              <a:gd name="connsiteX1285" fmla="*/ 2148211 w 12192528"/>
              <a:gd name="connsiteY1285" fmla="*/ 1283958 h 3912503"/>
              <a:gd name="connsiteX1286" fmla="*/ 2127919 w 12192528"/>
              <a:gd name="connsiteY1286" fmla="*/ 1271113 h 3912503"/>
              <a:gd name="connsiteX1287" fmla="*/ 2121633 w 12192528"/>
              <a:gd name="connsiteY1287" fmla="*/ 1259410 h 3912503"/>
              <a:gd name="connsiteX1288" fmla="*/ 2119632 w 12192528"/>
              <a:gd name="connsiteY1288" fmla="*/ 1254558 h 3912503"/>
              <a:gd name="connsiteX1289" fmla="*/ 2119346 w 12192528"/>
              <a:gd name="connsiteY1289" fmla="*/ 1249705 h 3912503"/>
              <a:gd name="connsiteX1290" fmla="*/ 2120203 w 12192528"/>
              <a:gd name="connsiteY1290" fmla="*/ 1245995 h 3912503"/>
              <a:gd name="connsiteX1291" fmla="*/ 2121633 w 12192528"/>
              <a:gd name="connsiteY1291" fmla="*/ 1238288 h 3912503"/>
              <a:gd name="connsiteX1292" fmla="*/ 2121918 w 12192528"/>
              <a:gd name="connsiteY1292" fmla="*/ 1235433 h 3912503"/>
              <a:gd name="connsiteX1293" fmla="*/ 2122776 w 12192528"/>
              <a:gd name="connsiteY1293" fmla="*/ 1228582 h 3912503"/>
              <a:gd name="connsiteX1294" fmla="*/ 2137066 w 12192528"/>
              <a:gd name="connsiteY1294" fmla="*/ 1217450 h 3912503"/>
              <a:gd name="connsiteX1295" fmla="*/ 2146211 w 12192528"/>
              <a:gd name="connsiteY1295" fmla="*/ 1217165 h 3912503"/>
              <a:gd name="connsiteX1296" fmla="*/ 2155643 w 12192528"/>
              <a:gd name="connsiteY1296" fmla="*/ 1216915 h 3912503"/>
              <a:gd name="connsiteX1297" fmla="*/ 8275194 w 12192528"/>
              <a:gd name="connsiteY1297" fmla="*/ 1215563 h 3912503"/>
              <a:gd name="connsiteX1298" fmla="*/ 8263740 w 12192528"/>
              <a:gd name="connsiteY1298" fmla="*/ 1220296 h 3912503"/>
              <a:gd name="connsiteX1299" fmla="*/ 8233022 w 12192528"/>
              <a:gd name="connsiteY1299" fmla="*/ 1235857 h 3912503"/>
              <a:gd name="connsiteX1300" fmla="*/ 8211486 w 12192528"/>
              <a:gd name="connsiteY1300" fmla="*/ 1247811 h 3912503"/>
              <a:gd name="connsiteX1301" fmla="*/ 7487079 w 12192528"/>
              <a:gd name="connsiteY1301" fmla="*/ 1209056 h 3912503"/>
              <a:gd name="connsiteX1302" fmla="*/ 7486867 w 12192528"/>
              <a:gd name="connsiteY1302" fmla="*/ 1209417 h 3912503"/>
              <a:gd name="connsiteX1303" fmla="*/ 7486613 w 12192528"/>
              <a:gd name="connsiteY1303" fmla="*/ 1209167 h 3912503"/>
              <a:gd name="connsiteX1304" fmla="*/ 1563784 w 12192528"/>
              <a:gd name="connsiteY1304" fmla="*/ 1205899 h 3912503"/>
              <a:gd name="connsiteX1305" fmla="*/ 1563518 w 12192528"/>
              <a:gd name="connsiteY1305" fmla="*/ 1206342 h 3912503"/>
              <a:gd name="connsiteX1306" fmla="*/ 1563209 w 12192528"/>
              <a:gd name="connsiteY1306" fmla="*/ 1206035 h 3912503"/>
              <a:gd name="connsiteX1307" fmla="*/ 4781344 w 12192528"/>
              <a:gd name="connsiteY1307" fmla="*/ 1199658 h 3912503"/>
              <a:gd name="connsiteX1308" fmla="*/ 4785755 w 12192528"/>
              <a:gd name="connsiteY1308" fmla="*/ 1199658 h 3912503"/>
              <a:gd name="connsiteX1309" fmla="*/ 4790168 w 12192528"/>
              <a:gd name="connsiteY1309" fmla="*/ 1199658 h 3912503"/>
              <a:gd name="connsiteX1310" fmla="*/ 4794583 w 12192528"/>
              <a:gd name="connsiteY1310" fmla="*/ 1199658 h 3912503"/>
              <a:gd name="connsiteX1311" fmla="*/ 4785755 w 12192528"/>
              <a:gd name="connsiteY1311" fmla="*/ 1204071 h 3912503"/>
              <a:gd name="connsiteX1312" fmla="*/ 4768102 w 12192528"/>
              <a:gd name="connsiteY1312" fmla="*/ 1204071 h 3912503"/>
              <a:gd name="connsiteX1313" fmla="*/ 4781344 w 12192528"/>
              <a:gd name="connsiteY1313" fmla="*/ 1199658 h 3912503"/>
              <a:gd name="connsiteX1314" fmla="*/ 62800 w 12192528"/>
              <a:gd name="connsiteY1314" fmla="*/ 1178205 h 3912503"/>
              <a:gd name="connsiteX1315" fmla="*/ 73611 w 12192528"/>
              <a:gd name="connsiteY1315" fmla="*/ 1179861 h 3912503"/>
              <a:gd name="connsiteX1316" fmla="*/ 82760 w 12192528"/>
              <a:gd name="connsiteY1316" fmla="*/ 1185657 h 3912503"/>
              <a:gd name="connsiteX1317" fmla="*/ 87750 w 12192528"/>
              <a:gd name="connsiteY1317" fmla="*/ 1191452 h 3912503"/>
              <a:gd name="connsiteX1318" fmla="*/ 87750 w 12192528"/>
              <a:gd name="connsiteY1318" fmla="*/ 1206355 h 3912503"/>
              <a:gd name="connsiteX1319" fmla="*/ 78601 w 12192528"/>
              <a:gd name="connsiteY1319" fmla="*/ 1215463 h 3912503"/>
              <a:gd name="connsiteX1320" fmla="*/ 72779 w 12192528"/>
              <a:gd name="connsiteY1320" fmla="*/ 1226227 h 3912503"/>
              <a:gd name="connsiteX1321" fmla="*/ 68205 w 12192528"/>
              <a:gd name="connsiteY1321" fmla="*/ 1237405 h 3912503"/>
              <a:gd name="connsiteX1322" fmla="*/ 61967 w 12192528"/>
              <a:gd name="connsiteY1322" fmla="*/ 1244856 h 3912503"/>
              <a:gd name="connsiteX1323" fmla="*/ 52820 w 12192528"/>
              <a:gd name="connsiteY1323" fmla="*/ 1249409 h 3912503"/>
              <a:gd name="connsiteX1324" fmla="*/ 44502 w 12192528"/>
              <a:gd name="connsiteY1324" fmla="*/ 1249409 h 3912503"/>
              <a:gd name="connsiteX1325" fmla="*/ 43255 w 12192528"/>
              <a:gd name="connsiteY1325" fmla="*/ 1247754 h 3912503"/>
              <a:gd name="connsiteX1326" fmla="*/ 31611 w 12192528"/>
              <a:gd name="connsiteY1326" fmla="*/ 1238645 h 3912503"/>
              <a:gd name="connsiteX1327" fmla="*/ 27868 w 12192528"/>
              <a:gd name="connsiteY1327" fmla="*/ 1224571 h 3912503"/>
              <a:gd name="connsiteX1328" fmla="*/ 33690 w 12192528"/>
              <a:gd name="connsiteY1328" fmla="*/ 1208011 h 3912503"/>
              <a:gd name="connsiteX1329" fmla="*/ 39927 w 12192528"/>
              <a:gd name="connsiteY1329" fmla="*/ 1204286 h 3912503"/>
              <a:gd name="connsiteX1330" fmla="*/ 47829 w 12192528"/>
              <a:gd name="connsiteY1330" fmla="*/ 1194350 h 3912503"/>
              <a:gd name="connsiteX1331" fmla="*/ 50324 w 12192528"/>
              <a:gd name="connsiteY1331" fmla="*/ 1189796 h 3912503"/>
              <a:gd name="connsiteX1332" fmla="*/ 62800 w 12192528"/>
              <a:gd name="connsiteY1332" fmla="*/ 1178205 h 3912503"/>
              <a:gd name="connsiteX1333" fmla="*/ 1179814 w 12192528"/>
              <a:gd name="connsiteY1333" fmla="*/ 1173359 h 3912503"/>
              <a:gd name="connsiteX1334" fmla="*/ 1189028 w 12192528"/>
              <a:gd name="connsiteY1334" fmla="*/ 1177922 h 3912503"/>
              <a:gd name="connsiteX1335" fmla="*/ 1194248 w 12192528"/>
              <a:gd name="connsiteY1335" fmla="*/ 1180682 h 3912503"/>
              <a:gd name="connsiteX1336" fmla="*/ 1200083 w 12192528"/>
              <a:gd name="connsiteY1336" fmla="*/ 1185592 h 3912503"/>
              <a:gd name="connsiteX1337" fmla="*/ 1203769 w 12192528"/>
              <a:gd name="connsiteY1337" fmla="*/ 1190499 h 3912503"/>
              <a:gd name="connsiteX1338" fmla="*/ 1208069 w 12192528"/>
              <a:gd name="connsiteY1338" fmla="*/ 1203994 h 3912503"/>
              <a:gd name="connsiteX1339" fmla="*/ 1211140 w 12192528"/>
              <a:gd name="connsiteY1339" fmla="*/ 1212278 h 3912503"/>
              <a:gd name="connsiteX1340" fmla="*/ 1211140 w 12192528"/>
              <a:gd name="connsiteY1340" fmla="*/ 1215957 h 3912503"/>
              <a:gd name="connsiteX1341" fmla="*/ 1207454 w 12192528"/>
              <a:gd name="connsiteY1341" fmla="*/ 1223319 h 3912503"/>
              <a:gd name="connsiteX1342" fmla="*/ 1199162 w 12192528"/>
              <a:gd name="connsiteY1342" fmla="*/ 1234362 h 3912503"/>
              <a:gd name="connsiteX1343" fmla="*/ 1197013 w 12192528"/>
              <a:gd name="connsiteY1343" fmla="*/ 1238656 h 3912503"/>
              <a:gd name="connsiteX1344" fmla="*/ 1193327 w 12192528"/>
              <a:gd name="connsiteY1344" fmla="*/ 1240190 h 3912503"/>
              <a:gd name="connsiteX1345" fmla="*/ 1186263 w 12192528"/>
              <a:gd name="connsiteY1345" fmla="*/ 1242338 h 3912503"/>
              <a:gd name="connsiteX1346" fmla="*/ 1183805 w 12192528"/>
              <a:gd name="connsiteY1346" fmla="*/ 1243563 h 3912503"/>
              <a:gd name="connsiteX1347" fmla="*/ 1173978 w 12192528"/>
              <a:gd name="connsiteY1347" fmla="*/ 1244790 h 3912503"/>
              <a:gd name="connsiteX1348" fmla="*/ 1171828 w 12192528"/>
              <a:gd name="connsiteY1348" fmla="*/ 1245405 h 3912503"/>
              <a:gd name="connsiteX1349" fmla="*/ 1150022 w 12192528"/>
              <a:gd name="connsiteY1349" fmla="*/ 1231601 h 3912503"/>
              <a:gd name="connsiteX1350" fmla="*/ 1143266 w 12192528"/>
              <a:gd name="connsiteY1350" fmla="*/ 1219025 h 3912503"/>
              <a:gd name="connsiteX1351" fmla="*/ 1141116 w 12192528"/>
              <a:gd name="connsiteY1351" fmla="*/ 1213810 h 3912503"/>
              <a:gd name="connsiteX1352" fmla="*/ 1140808 w 12192528"/>
              <a:gd name="connsiteY1352" fmla="*/ 1208596 h 3912503"/>
              <a:gd name="connsiteX1353" fmla="*/ 1141731 w 12192528"/>
              <a:gd name="connsiteY1353" fmla="*/ 1204609 h 3912503"/>
              <a:gd name="connsiteX1354" fmla="*/ 1143266 w 12192528"/>
              <a:gd name="connsiteY1354" fmla="*/ 1196327 h 3912503"/>
              <a:gd name="connsiteX1355" fmla="*/ 1143572 w 12192528"/>
              <a:gd name="connsiteY1355" fmla="*/ 1193259 h 3912503"/>
              <a:gd name="connsiteX1356" fmla="*/ 1144494 w 12192528"/>
              <a:gd name="connsiteY1356" fmla="*/ 1185897 h 3912503"/>
              <a:gd name="connsiteX1357" fmla="*/ 1159851 w 12192528"/>
              <a:gd name="connsiteY1357" fmla="*/ 1173934 h 3912503"/>
              <a:gd name="connsiteX1358" fmla="*/ 1169678 w 12192528"/>
              <a:gd name="connsiteY1358" fmla="*/ 1173629 h 3912503"/>
              <a:gd name="connsiteX1359" fmla="*/ 1179814 w 12192528"/>
              <a:gd name="connsiteY1359" fmla="*/ 1173359 h 3912503"/>
              <a:gd name="connsiteX1360" fmla="*/ 1820575 w 12192528"/>
              <a:gd name="connsiteY1360" fmla="*/ 1169389 h 3912503"/>
              <a:gd name="connsiteX1361" fmla="*/ 1830727 w 12192528"/>
              <a:gd name="connsiteY1361" fmla="*/ 1170944 h 3912503"/>
              <a:gd name="connsiteX1362" fmla="*/ 1839318 w 12192528"/>
              <a:gd name="connsiteY1362" fmla="*/ 1176386 h 3912503"/>
              <a:gd name="connsiteX1363" fmla="*/ 1844003 w 12192528"/>
              <a:gd name="connsiteY1363" fmla="*/ 1181828 h 3912503"/>
              <a:gd name="connsiteX1364" fmla="*/ 1844003 w 12192528"/>
              <a:gd name="connsiteY1364" fmla="*/ 1195823 h 3912503"/>
              <a:gd name="connsiteX1365" fmla="*/ 1835413 w 12192528"/>
              <a:gd name="connsiteY1365" fmla="*/ 1204374 h 3912503"/>
              <a:gd name="connsiteX1366" fmla="*/ 1829946 w 12192528"/>
              <a:gd name="connsiteY1366" fmla="*/ 1214481 h 3912503"/>
              <a:gd name="connsiteX1367" fmla="*/ 1825651 w 12192528"/>
              <a:gd name="connsiteY1367" fmla="*/ 1224977 h 3912503"/>
              <a:gd name="connsiteX1368" fmla="*/ 1819793 w 12192528"/>
              <a:gd name="connsiteY1368" fmla="*/ 1231974 h 3912503"/>
              <a:gd name="connsiteX1369" fmla="*/ 1811204 w 12192528"/>
              <a:gd name="connsiteY1369" fmla="*/ 1236250 h 3912503"/>
              <a:gd name="connsiteX1370" fmla="*/ 1803394 w 12192528"/>
              <a:gd name="connsiteY1370" fmla="*/ 1236250 h 3912503"/>
              <a:gd name="connsiteX1371" fmla="*/ 1802223 w 12192528"/>
              <a:gd name="connsiteY1371" fmla="*/ 1234695 h 3912503"/>
              <a:gd name="connsiteX1372" fmla="*/ 1791289 w 12192528"/>
              <a:gd name="connsiteY1372" fmla="*/ 1226143 h 3912503"/>
              <a:gd name="connsiteX1373" fmla="*/ 1787775 w 12192528"/>
              <a:gd name="connsiteY1373" fmla="*/ 1212927 h 3912503"/>
              <a:gd name="connsiteX1374" fmla="*/ 1793242 w 12192528"/>
              <a:gd name="connsiteY1374" fmla="*/ 1197377 h 3912503"/>
              <a:gd name="connsiteX1375" fmla="*/ 1799098 w 12192528"/>
              <a:gd name="connsiteY1375" fmla="*/ 1193879 h 3912503"/>
              <a:gd name="connsiteX1376" fmla="*/ 1806518 w 12192528"/>
              <a:gd name="connsiteY1376" fmla="*/ 1184549 h 3912503"/>
              <a:gd name="connsiteX1377" fmla="*/ 1808861 w 12192528"/>
              <a:gd name="connsiteY1377" fmla="*/ 1180274 h 3912503"/>
              <a:gd name="connsiteX1378" fmla="*/ 1820575 w 12192528"/>
              <a:gd name="connsiteY1378" fmla="*/ 1169389 h 3912503"/>
              <a:gd name="connsiteX1379" fmla="*/ 5134407 w 12192528"/>
              <a:gd name="connsiteY1379" fmla="*/ 1164351 h 3912503"/>
              <a:gd name="connsiteX1380" fmla="*/ 5134407 w 12192528"/>
              <a:gd name="connsiteY1380" fmla="*/ 1168764 h 3912503"/>
              <a:gd name="connsiteX1381" fmla="*/ 5129996 w 12192528"/>
              <a:gd name="connsiteY1381" fmla="*/ 1168764 h 3912503"/>
              <a:gd name="connsiteX1382" fmla="*/ 5134407 w 12192528"/>
              <a:gd name="connsiteY1382" fmla="*/ 1164351 h 3912503"/>
              <a:gd name="connsiteX1383" fmla="*/ 12023158 w 12192528"/>
              <a:gd name="connsiteY1383" fmla="*/ 1160424 h 3912503"/>
              <a:gd name="connsiteX1384" fmla="*/ 12036966 w 12192528"/>
              <a:gd name="connsiteY1384" fmla="*/ 1160536 h 3912503"/>
              <a:gd name="connsiteX1385" fmla="*/ 12042462 w 12192528"/>
              <a:gd name="connsiteY1385" fmla="*/ 1161385 h 3912503"/>
              <a:gd name="connsiteX1386" fmla="*/ 12051450 w 12192528"/>
              <a:gd name="connsiteY1386" fmla="*/ 1163473 h 3912503"/>
              <a:gd name="connsiteX1387" fmla="*/ 12060108 w 12192528"/>
              <a:gd name="connsiteY1387" fmla="*/ 1161087 h 3912503"/>
              <a:gd name="connsiteX1388" fmla="*/ 12063348 w 12192528"/>
              <a:gd name="connsiteY1388" fmla="*/ 1161436 h 3912503"/>
              <a:gd name="connsiteX1389" fmla="*/ 12063810 w 12192528"/>
              <a:gd name="connsiteY1389" fmla="*/ 1164700 h 3912503"/>
              <a:gd name="connsiteX1390" fmla="*/ 12063291 w 12192528"/>
              <a:gd name="connsiteY1390" fmla="*/ 1167174 h 3912503"/>
              <a:gd name="connsiteX1391" fmla="*/ 12063698 w 12192528"/>
              <a:gd name="connsiteY1391" fmla="*/ 1170551 h 3912503"/>
              <a:gd name="connsiteX1392" fmla="*/ 12066893 w 12192528"/>
              <a:gd name="connsiteY1392" fmla="*/ 1170057 h 3912503"/>
              <a:gd name="connsiteX1393" fmla="*/ 12071966 w 12192528"/>
              <a:gd name="connsiteY1393" fmla="*/ 1173653 h 3912503"/>
              <a:gd name="connsiteX1394" fmla="*/ 12071910 w 12192528"/>
              <a:gd name="connsiteY1394" fmla="*/ 1176580 h 3912503"/>
              <a:gd name="connsiteX1395" fmla="*/ 12074597 w 12192528"/>
              <a:gd name="connsiteY1395" fmla="*/ 1179474 h 3912503"/>
              <a:gd name="connsiteX1396" fmla="*/ 12077401 w 12192528"/>
              <a:gd name="connsiteY1396" fmla="*/ 1176972 h 3912503"/>
              <a:gd name="connsiteX1397" fmla="*/ 12078441 w 12192528"/>
              <a:gd name="connsiteY1397" fmla="*/ 1174040 h 3912503"/>
              <a:gd name="connsiteX1398" fmla="*/ 12085882 w 12192528"/>
              <a:gd name="connsiteY1398" fmla="*/ 1195317 h 3912503"/>
              <a:gd name="connsiteX1399" fmla="*/ 12084493 w 12192528"/>
              <a:gd name="connsiteY1399" fmla="*/ 1196085 h 3912503"/>
              <a:gd name="connsiteX1400" fmla="*/ 12084454 w 12192528"/>
              <a:gd name="connsiteY1400" fmla="*/ 1200383 h 3912503"/>
              <a:gd name="connsiteX1401" fmla="*/ 12087051 w 12192528"/>
              <a:gd name="connsiteY1401" fmla="*/ 1203460 h 3912503"/>
              <a:gd name="connsiteX1402" fmla="*/ 12087118 w 12192528"/>
              <a:gd name="connsiteY1402" fmla="*/ 1208945 h 3912503"/>
              <a:gd name="connsiteX1403" fmla="*/ 12087424 w 12192528"/>
              <a:gd name="connsiteY1403" fmla="*/ 1226585 h 3912503"/>
              <a:gd name="connsiteX1404" fmla="*/ 12089018 w 12192528"/>
              <a:gd name="connsiteY1404" fmla="*/ 1229857 h 3912503"/>
              <a:gd name="connsiteX1405" fmla="*/ 12084453 w 12192528"/>
              <a:gd name="connsiteY1405" fmla="*/ 1230367 h 3912503"/>
              <a:gd name="connsiteX1406" fmla="*/ 12083902 w 12192528"/>
              <a:gd name="connsiteY1406" fmla="*/ 1230099 h 3912503"/>
              <a:gd name="connsiteX1407" fmla="*/ 12077373 w 12192528"/>
              <a:gd name="connsiteY1407" fmla="*/ 1234656 h 3912503"/>
              <a:gd name="connsiteX1408" fmla="*/ 12072812 w 12192528"/>
              <a:gd name="connsiteY1408" fmla="*/ 1243120 h 3912503"/>
              <a:gd name="connsiteX1409" fmla="*/ 12063796 w 12192528"/>
              <a:gd name="connsiteY1409" fmla="*/ 1253739 h 3912503"/>
              <a:gd name="connsiteX1410" fmla="*/ 12059432 w 12192528"/>
              <a:gd name="connsiteY1410" fmla="*/ 1255710 h 3912503"/>
              <a:gd name="connsiteX1411" fmla="*/ 12047250 w 12192528"/>
              <a:gd name="connsiteY1411" fmla="*/ 1261612 h 3912503"/>
              <a:gd name="connsiteX1412" fmla="*/ 12042032 w 12192528"/>
              <a:gd name="connsiteY1412" fmla="*/ 1261126 h 3912503"/>
              <a:gd name="connsiteX1413" fmla="*/ 12021232 w 12192528"/>
              <a:gd name="connsiteY1413" fmla="*/ 1257622 h 3912503"/>
              <a:gd name="connsiteX1414" fmla="*/ 12019268 w 12192528"/>
              <a:gd name="connsiteY1414" fmla="*/ 1261668 h 3912503"/>
              <a:gd name="connsiteX1415" fmla="*/ 12023783 w 12192528"/>
              <a:gd name="connsiteY1415" fmla="*/ 1264540 h 3912503"/>
              <a:gd name="connsiteX1416" fmla="*/ 12028165 w 12192528"/>
              <a:gd name="connsiteY1416" fmla="*/ 1263940 h 3912503"/>
              <a:gd name="connsiteX1417" fmla="*/ 12031471 w 12192528"/>
              <a:gd name="connsiteY1417" fmla="*/ 1265090 h 3912503"/>
              <a:gd name="connsiteX1418" fmla="*/ 12029315 w 12192528"/>
              <a:gd name="connsiteY1418" fmla="*/ 1268131 h 3912503"/>
              <a:gd name="connsiteX1419" fmla="*/ 12025578 w 12192528"/>
              <a:gd name="connsiteY1419" fmla="*/ 1269272 h 3912503"/>
              <a:gd name="connsiteX1420" fmla="*/ 12021893 w 12192528"/>
              <a:gd name="connsiteY1420" fmla="*/ 1274526 h 3912503"/>
              <a:gd name="connsiteX1421" fmla="*/ 12027395 w 12192528"/>
              <a:gd name="connsiteY1421" fmla="*/ 1275833 h 3912503"/>
              <a:gd name="connsiteX1422" fmla="*/ 12032776 w 12192528"/>
              <a:gd name="connsiteY1422" fmla="*/ 1274581 h 3912503"/>
              <a:gd name="connsiteX1423" fmla="*/ 12035296 w 12192528"/>
              <a:gd name="connsiteY1423" fmla="*/ 1278756 h 3912503"/>
              <a:gd name="connsiteX1424" fmla="*/ 12026163 w 12192528"/>
              <a:gd name="connsiteY1424" fmla="*/ 1287275 h 3912503"/>
              <a:gd name="connsiteX1425" fmla="*/ 12021257 w 12192528"/>
              <a:gd name="connsiteY1425" fmla="*/ 1297388 h 3912503"/>
              <a:gd name="connsiteX1426" fmla="*/ 12022974 w 12192528"/>
              <a:gd name="connsiteY1426" fmla="*/ 1303219 h 3912503"/>
              <a:gd name="connsiteX1427" fmla="*/ 12023097 w 12192528"/>
              <a:gd name="connsiteY1427" fmla="*/ 1305777 h 3912503"/>
              <a:gd name="connsiteX1428" fmla="*/ 12020537 w 12192528"/>
              <a:gd name="connsiteY1428" fmla="*/ 1305898 h 3912503"/>
              <a:gd name="connsiteX1429" fmla="*/ 12014890 w 12192528"/>
              <a:gd name="connsiteY1429" fmla="*/ 1307702 h 3912503"/>
              <a:gd name="connsiteX1430" fmla="*/ 12006092 w 12192528"/>
              <a:gd name="connsiteY1430" fmla="*/ 1313656 h 3912503"/>
              <a:gd name="connsiteX1431" fmla="*/ 12003767 w 12192528"/>
              <a:gd name="connsiteY1431" fmla="*/ 1317979 h 3912503"/>
              <a:gd name="connsiteX1432" fmla="*/ 12003812 w 12192528"/>
              <a:gd name="connsiteY1432" fmla="*/ 1321635 h 3912503"/>
              <a:gd name="connsiteX1433" fmla="*/ 11999702 w 12192528"/>
              <a:gd name="connsiteY1433" fmla="*/ 1322141 h 3912503"/>
              <a:gd name="connsiteX1434" fmla="*/ 11996949 w 12192528"/>
              <a:gd name="connsiteY1434" fmla="*/ 1321259 h 3912503"/>
              <a:gd name="connsiteX1435" fmla="*/ 11990164 w 12192528"/>
              <a:gd name="connsiteY1435" fmla="*/ 1327281 h 3912503"/>
              <a:gd name="connsiteX1436" fmla="*/ 11990371 w 12192528"/>
              <a:gd name="connsiteY1436" fmla="*/ 1329198 h 3912503"/>
              <a:gd name="connsiteX1437" fmla="*/ 11988580 w 12192528"/>
              <a:gd name="connsiteY1437" fmla="*/ 1332419 h 3912503"/>
              <a:gd name="connsiteX1438" fmla="*/ 11985993 w 12192528"/>
              <a:gd name="connsiteY1438" fmla="*/ 1330255 h 3912503"/>
              <a:gd name="connsiteX1439" fmla="*/ 11985314 w 12192528"/>
              <a:gd name="connsiteY1439" fmla="*/ 1326972 h 3912503"/>
              <a:gd name="connsiteX1440" fmla="*/ 11981901 w 12192528"/>
              <a:gd name="connsiteY1440" fmla="*/ 1324636 h 3912503"/>
              <a:gd name="connsiteX1441" fmla="*/ 11969251 w 12192528"/>
              <a:gd name="connsiteY1441" fmla="*/ 1322134 h 3912503"/>
              <a:gd name="connsiteX1442" fmla="*/ 11954824 w 12192528"/>
              <a:gd name="connsiteY1442" fmla="*/ 1316270 h 3912503"/>
              <a:gd name="connsiteX1443" fmla="*/ 11952315 w 12192528"/>
              <a:gd name="connsiteY1443" fmla="*/ 1313008 h 3912503"/>
              <a:gd name="connsiteX1444" fmla="*/ 11944890 w 12192528"/>
              <a:gd name="connsiteY1444" fmla="*/ 1303954 h 3912503"/>
              <a:gd name="connsiteX1445" fmla="*/ 11943674 w 12192528"/>
              <a:gd name="connsiteY1445" fmla="*/ 1301774 h 3912503"/>
              <a:gd name="connsiteX1446" fmla="*/ 11940307 w 12192528"/>
              <a:gd name="connsiteY1446" fmla="*/ 1288101 h 3912503"/>
              <a:gd name="connsiteX1447" fmla="*/ 11943368 w 12192528"/>
              <a:gd name="connsiteY1447" fmla="*/ 1269142 h 3912503"/>
              <a:gd name="connsiteX1448" fmla="*/ 11943742 w 12192528"/>
              <a:gd name="connsiteY1448" fmla="*/ 1262282 h 3912503"/>
              <a:gd name="connsiteX1449" fmla="*/ 11948219 w 12192528"/>
              <a:gd name="connsiteY1449" fmla="*/ 1254459 h 3912503"/>
              <a:gd name="connsiteX1450" fmla="*/ 11952256 w 12192528"/>
              <a:gd name="connsiteY1450" fmla="*/ 1248012 h 3912503"/>
              <a:gd name="connsiteX1451" fmla="*/ 11953409 w 12192528"/>
              <a:gd name="connsiteY1451" fmla="*/ 1245164 h 3912503"/>
              <a:gd name="connsiteX1452" fmla="*/ 11970330 w 12192528"/>
              <a:gd name="connsiteY1452" fmla="*/ 1237926 h 3912503"/>
              <a:gd name="connsiteX1453" fmla="*/ 11983577 w 12192528"/>
              <a:gd name="connsiteY1453" fmla="*/ 1236857 h 3912503"/>
              <a:gd name="connsiteX1454" fmla="*/ 11996210 w 12192528"/>
              <a:gd name="connsiteY1454" fmla="*/ 1230492 h 3912503"/>
              <a:gd name="connsiteX1455" fmla="*/ 11996087 w 12192528"/>
              <a:gd name="connsiteY1455" fmla="*/ 1227934 h 3912503"/>
              <a:gd name="connsiteX1456" fmla="*/ 11991478 w 12192528"/>
              <a:gd name="connsiteY1456" fmla="*/ 1209796 h 3912503"/>
              <a:gd name="connsiteX1457" fmla="*/ 11991432 w 12192528"/>
              <a:gd name="connsiteY1457" fmla="*/ 1206140 h 3912503"/>
              <a:gd name="connsiteX1458" fmla="*/ 11994421 w 12192528"/>
              <a:gd name="connsiteY1458" fmla="*/ 1196231 h 3912503"/>
              <a:gd name="connsiteX1459" fmla="*/ 11997020 w 12192528"/>
              <a:gd name="connsiteY1459" fmla="*/ 1184317 h 3912503"/>
              <a:gd name="connsiteX1460" fmla="*/ 11999344 w 12192528"/>
              <a:gd name="connsiteY1460" fmla="*/ 1179993 h 3912503"/>
              <a:gd name="connsiteX1461" fmla="*/ 12020603 w 12192528"/>
              <a:gd name="connsiteY1461" fmla="*/ 1161002 h 3912503"/>
              <a:gd name="connsiteX1462" fmla="*/ 12023158 w 12192528"/>
              <a:gd name="connsiteY1462" fmla="*/ 1160424 h 3912503"/>
              <a:gd name="connsiteX1463" fmla="*/ 5337420 w 12192528"/>
              <a:gd name="connsiteY1463" fmla="*/ 1159731 h 3912503"/>
              <a:gd name="connsiteX1464" fmla="*/ 5341835 w 12192528"/>
              <a:gd name="connsiteY1464" fmla="*/ 1159938 h 3912503"/>
              <a:gd name="connsiteX1465" fmla="*/ 5337418 w 12192528"/>
              <a:gd name="connsiteY1465" fmla="*/ 1159938 h 3912503"/>
              <a:gd name="connsiteX1466" fmla="*/ 5341832 w 12192528"/>
              <a:gd name="connsiteY1466" fmla="*/ 1155525 h 3912503"/>
              <a:gd name="connsiteX1467" fmla="*/ 5346247 w 12192528"/>
              <a:gd name="connsiteY1467" fmla="*/ 1155525 h 3912503"/>
              <a:gd name="connsiteX1468" fmla="*/ 5345978 w 12192528"/>
              <a:gd name="connsiteY1468" fmla="*/ 1155793 h 3912503"/>
              <a:gd name="connsiteX1469" fmla="*/ 8672136 w 12192528"/>
              <a:gd name="connsiteY1469" fmla="*/ 1148300 h 3912503"/>
              <a:gd name="connsiteX1470" fmla="*/ 8668085 w 12192528"/>
              <a:gd name="connsiteY1470" fmla="*/ 1149614 h 3912503"/>
              <a:gd name="connsiteX1471" fmla="*/ 8664032 w 12192528"/>
              <a:gd name="connsiteY1471" fmla="*/ 1150928 h 3912503"/>
              <a:gd name="connsiteX1472" fmla="*/ 8647820 w 12192528"/>
              <a:gd name="connsiteY1472" fmla="*/ 1156186 h 3912503"/>
              <a:gd name="connsiteX1473" fmla="*/ 8638440 w 12192528"/>
              <a:gd name="connsiteY1473" fmla="*/ 1156831 h 3912503"/>
              <a:gd name="connsiteX1474" fmla="*/ 1907816 w 12192528"/>
              <a:gd name="connsiteY1474" fmla="*/ 1140199 h 3912503"/>
              <a:gd name="connsiteX1475" fmla="*/ 1916390 w 12192528"/>
              <a:gd name="connsiteY1475" fmla="*/ 1144445 h 3912503"/>
              <a:gd name="connsiteX1476" fmla="*/ 1921251 w 12192528"/>
              <a:gd name="connsiteY1476" fmla="*/ 1147015 h 3912503"/>
              <a:gd name="connsiteX1477" fmla="*/ 1926680 w 12192528"/>
              <a:gd name="connsiteY1477" fmla="*/ 1151582 h 3912503"/>
              <a:gd name="connsiteX1478" fmla="*/ 1930109 w 12192528"/>
              <a:gd name="connsiteY1478" fmla="*/ 1156149 h 3912503"/>
              <a:gd name="connsiteX1479" fmla="*/ 1934110 w 12192528"/>
              <a:gd name="connsiteY1479" fmla="*/ 1168708 h 3912503"/>
              <a:gd name="connsiteX1480" fmla="*/ 1936969 w 12192528"/>
              <a:gd name="connsiteY1480" fmla="*/ 1176416 h 3912503"/>
              <a:gd name="connsiteX1481" fmla="*/ 1936969 w 12192528"/>
              <a:gd name="connsiteY1481" fmla="*/ 1179841 h 3912503"/>
              <a:gd name="connsiteX1482" fmla="*/ 1933539 w 12192528"/>
              <a:gd name="connsiteY1482" fmla="*/ 1186692 h 3912503"/>
              <a:gd name="connsiteX1483" fmla="*/ 1925823 w 12192528"/>
              <a:gd name="connsiteY1483" fmla="*/ 1196968 h 3912503"/>
              <a:gd name="connsiteX1484" fmla="*/ 1923823 w 12192528"/>
              <a:gd name="connsiteY1484" fmla="*/ 1200963 h 3912503"/>
              <a:gd name="connsiteX1485" fmla="*/ 1920392 w 12192528"/>
              <a:gd name="connsiteY1485" fmla="*/ 1202391 h 3912503"/>
              <a:gd name="connsiteX1486" fmla="*/ 1913818 w 12192528"/>
              <a:gd name="connsiteY1486" fmla="*/ 1204388 h 3912503"/>
              <a:gd name="connsiteX1487" fmla="*/ 1911532 w 12192528"/>
              <a:gd name="connsiteY1487" fmla="*/ 1205530 h 3912503"/>
              <a:gd name="connsiteX1488" fmla="*/ 1902387 w 12192528"/>
              <a:gd name="connsiteY1488" fmla="*/ 1206673 h 3912503"/>
              <a:gd name="connsiteX1489" fmla="*/ 1900386 w 12192528"/>
              <a:gd name="connsiteY1489" fmla="*/ 1207244 h 3912503"/>
              <a:gd name="connsiteX1490" fmla="*/ 1880094 w 12192528"/>
              <a:gd name="connsiteY1490" fmla="*/ 1194399 h 3912503"/>
              <a:gd name="connsiteX1491" fmla="*/ 1873806 w 12192528"/>
              <a:gd name="connsiteY1491" fmla="*/ 1182696 h 3912503"/>
              <a:gd name="connsiteX1492" fmla="*/ 1871805 w 12192528"/>
              <a:gd name="connsiteY1492" fmla="*/ 1177843 h 3912503"/>
              <a:gd name="connsiteX1493" fmla="*/ 1871520 w 12192528"/>
              <a:gd name="connsiteY1493" fmla="*/ 1172990 h 3912503"/>
              <a:gd name="connsiteX1494" fmla="*/ 1872377 w 12192528"/>
              <a:gd name="connsiteY1494" fmla="*/ 1169279 h 3912503"/>
              <a:gd name="connsiteX1495" fmla="*/ 1873806 w 12192528"/>
              <a:gd name="connsiteY1495" fmla="*/ 1161572 h 3912503"/>
              <a:gd name="connsiteX1496" fmla="*/ 1874091 w 12192528"/>
              <a:gd name="connsiteY1496" fmla="*/ 1158718 h 3912503"/>
              <a:gd name="connsiteX1497" fmla="*/ 1874950 w 12192528"/>
              <a:gd name="connsiteY1497" fmla="*/ 1151868 h 3912503"/>
              <a:gd name="connsiteX1498" fmla="*/ 1889240 w 12192528"/>
              <a:gd name="connsiteY1498" fmla="*/ 1140735 h 3912503"/>
              <a:gd name="connsiteX1499" fmla="*/ 1898384 w 12192528"/>
              <a:gd name="connsiteY1499" fmla="*/ 1140450 h 3912503"/>
              <a:gd name="connsiteX1500" fmla="*/ 1907816 w 12192528"/>
              <a:gd name="connsiteY1500" fmla="*/ 1140199 h 3912503"/>
              <a:gd name="connsiteX1501" fmla="*/ 5240327 w 12192528"/>
              <a:gd name="connsiteY1501" fmla="*/ 1137871 h 3912503"/>
              <a:gd name="connsiteX1502" fmla="*/ 5315354 w 12192528"/>
              <a:gd name="connsiteY1502" fmla="*/ 1146697 h 3912503"/>
              <a:gd name="connsiteX1503" fmla="*/ 5310940 w 12192528"/>
              <a:gd name="connsiteY1503" fmla="*/ 1151112 h 3912503"/>
              <a:gd name="connsiteX1504" fmla="*/ 5315354 w 12192528"/>
              <a:gd name="connsiteY1504" fmla="*/ 1151110 h 3912503"/>
              <a:gd name="connsiteX1505" fmla="*/ 5333006 w 12192528"/>
              <a:gd name="connsiteY1505" fmla="*/ 1155525 h 3912503"/>
              <a:gd name="connsiteX1506" fmla="*/ 5337420 w 12192528"/>
              <a:gd name="connsiteY1506" fmla="*/ 1155525 h 3912503"/>
              <a:gd name="connsiteX1507" fmla="*/ 5337420 w 12192528"/>
              <a:gd name="connsiteY1507" fmla="*/ 1159731 h 3912503"/>
              <a:gd name="connsiteX1508" fmla="*/ 5330181 w 12192528"/>
              <a:gd name="connsiteY1508" fmla="*/ 1159386 h 3912503"/>
              <a:gd name="connsiteX1509" fmla="*/ 5310940 w 12192528"/>
              <a:gd name="connsiteY1509" fmla="*/ 1164351 h 3912503"/>
              <a:gd name="connsiteX1510" fmla="*/ 5306526 w 12192528"/>
              <a:gd name="connsiteY1510" fmla="*/ 1159938 h 3912503"/>
              <a:gd name="connsiteX1511" fmla="*/ 5302115 w 12192528"/>
              <a:gd name="connsiteY1511" fmla="*/ 1159938 h 3912503"/>
              <a:gd name="connsiteX1512" fmla="*/ 5297701 w 12192528"/>
              <a:gd name="connsiteY1512" fmla="*/ 1155525 h 3912503"/>
              <a:gd name="connsiteX1513" fmla="*/ 5293288 w 12192528"/>
              <a:gd name="connsiteY1513" fmla="*/ 1155525 h 3912503"/>
              <a:gd name="connsiteX1514" fmla="*/ 5293288 w 12192528"/>
              <a:gd name="connsiteY1514" fmla="*/ 1159938 h 3912503"/>
              <a:gd name="connsiteX1515" fmla="*/ 5257981 w 12192528"/>
              <a:gd name="connsiteY1515" fmla="*/ 1164351 h 3912503"/>
              <a:gd name="connsiteX1516" fmla="*/ 5257981 w 12192528"/>
              <a:gd name="connsiteY1516" fmla="*/ 1159938 h 3912503"/>
              <a:gd name="connsiteX1517" fmla="*/ 5249152 w 12192528"/>
              <a:gd name="connsiteY1517" fmla="*/ 1159938 h 3912503"/>
              <a:gd name="connsiteX1518" fmla="*/ 5244741 w 12192528"/>
              <a:gd name="connsiteY1518" fmla="*/ 1159938 h 3912503"/>
              <a:gd name="connsiteX1519" fmla="*/ 5200609 w 12192528"/>
              <a:gd name="connsiteY1519" fmla="*/ 1155525 h 3912503"/>
              <a:gd name="connsiteX1520" fmla="*/ 5200607 w 12192528"/>
              <a:gd name="connsiteY1520" fmla="*/ 1159938 h 3912503"/>
              <a:gd name="connsiteX1521" fmla="*/ 5196195 w 12192528"/>
              <a:gd name="connsiteY1521" fmla="*/ 1155525 h 3912503"/>
              <a:gd name="connsiteX1522" fmla="*/ 5191780 w 12192528"/>
              <a:gd name="connsiteY1522" fmla="*/ 1159939 h 3912503"/>
              <a:gd name="connsiteX1523" fmla="*/ 5165301 w 12192528"/>
              <a:gd name="connsiteY1523" fmla="*/ 1159938 h 3912503"/>
              <a:gd name="connsiteX1524" fmla="*/ 5152061 w 12192528"/>
              <a:gd name="connsiteY1524" fmla="*/ 1164351 h 3912503"/>
              <a:gd name="connsiteX1525" fmla="*/ 5147646 w 12192528"/>
              <a:gd name="connsiteY1525" fmla="*/ 1159938 h 3912503"/>
              <a:gd name="connsiteX1526" fmla="*/ 5143235 w 12192528"/>
              <a:gd name="connsiteY1526" fmla="*/ 1168764 h 3912503"/>
              <a:gd name="connsiteX1527" fmla="*/ 5143235 w 12192528"/>
              <a:gd name="connsiteY1527" fmla="*/ 1164351 h 3912503"/>
              <a:gd name="connsiteX1528" fmla="*/ 5138821 w 12192528"/>
              <a:gd name="connsiteY1528" fmla="*/ 1164351 h 3912503"/>
              <a:gd name="connsiteX1529" fmla="*/ 5134407 w 12192528"/>
              <a:gd name="connsiteY1529" fmla="*/ 1164351 h 3912503"/>
              <a:gd name="connsiteX1530" fmla="*/ 5129996 w 12192528"/>
              <a:gd name="connsiteY1530" fmla="*/ 1164352 h 3912503"/>
              <a:gd name="connsiteX1531" fmla="*/ 5125580 w 12192528"/>
              <a:gd name="connsiteY1531" fmla="*/ 1164351 h 3912503"/>
              <a:gd name="connsiteX1532" fmla="*/ 5116754 w 12192528"/>
              <a:gd name="connsiteY1532" fmla="*/ 1159938 h 3912503"/>
              <a:gd name="connsiteX1533" fmla="*/ 5107927 w 12192528"/>
              <a:gd name="connsiteY1533" fmla="*/ 1164351 h 3912503"/>
              <a:gd name="connsiteX1534" fmla="*/ 5081448 w 12192528"/>
              <a:gd name="connsiteY1534" fmla="*/ 1159938 h 3912503"/>
              <a:gd name="connsiteX1535" fmla="*/ 5160887 w 12192528"/>
              <a:gd name="connsiteY1535" fmla="*/ 1155525 h 3912503"/>
              <a:gd name="connsiteX1536" fmla="*/ 5196195 w 12192528"/>
              <a:gd name="connsiteY1536" fmla="*/ 1142285 h 3912503"/>
              <a:gd name="connsiteX1537" fmla="*/ 5240327 w 12192528"/>
              <a:gd name="connsiteY1537" fmla="*/ 1137871 h 3912503"/>
              <a:gd name="connsiteX1538" fmla="*/ 9339349 w 12192528"/>
              <a:gd name="connsiteY1538" fmla="*/ 1125863 h 3912503"/>
              <a:gd name="connsiteX1539" fmla="*/ 9251014 w 12192528"/>
              <a:gd name="connsiteY1539" fmla="*/ 1133467 h 3912503"/>
              <a:gd name="connsiteX1540" fmla="*/ 9232286 w 12192528"/>
              <a:gd name="connsiteY1540" fmla="*/ 1129233 h 3912503"/>
              <a:gd name="connsiteX1541" fmla="*/ 9085225 w 12192528"/>
              <a:gd name="connsiteY1541" fmla="*/ 1135377 h 3912503"/>
              <a:gd name="connsiteX1542" fmla="*/ 8873864 w 12192528"/>
              <a:gd name="connsiteY1542" fmla="*/ 1182131 h 3912503"/>
              <a:gd name="connsiteX1543" fmla="*/ 8860575 w 12192528"/>
              <a:gd name="connsiteY1543" fmla="*/ 1171249 h 3912503"/>
              <a:gd name="connsiteX1544" fmla="*/ 8810544 w 12192528"/>
              <a:gd name="connsiteY1544" fmla="*/ 1183574 h 3912503"/>
              <a:gd name="connsiteX1545" fmla="*/ 8815136 w 12192528"/>
              <a:gd name="connsiteY1545" fmla="*/ 1180673 h 3912503"/>
              <a:gd name="connsiteX1546" fmla="*/ 8819730 w 12192528"/>
              <a:gd name="connsiteY1546" fmla="*/ 1177772 h 3912503"/>
              <a:gd name="connsiteX1547" fmla="*/ 8808493 w 12192528"/>
              <a:gd name="connsiteY1547" fmla="*/ 1175232 h 3912503"/>
              <a:gd name="connsiteX1548" fmla="*/ 8803900 w 12192528"/>
              <a:gd name="connsiteY1548" fmla="*/ 1178132 h 3912503"/>
              <a:gd name="connsiteX1549" fmla="*/ 8803052 w 12192528"/>
              <a:gd name="connsiteY1549" fmla="*/ 1181880 h 3912503"/>
              <a:gd name="connsiteX1550" fmla="*/ 8715921 w 12192528"/>
              <a:gd name="connsiteY1550" fmla="*/ 1201573 h 3912503"/>
              <a:gd name="connsiteX1551" fmla="*/ 8579116 w 12192528"/>
              <a:gd name="connsiteY1551" fmla="*/ 1249427 h 3912503"/>
              <a:gd name="connsiteX1552" fmla="*/ 8536577 w 12192528"/>
              <a:gd name="connsiteY1552" fmla="*/ 1263444 h 3912503"/>
              <a:gd name="connsiteX1553" fmla="*/ 8395536 w 12192528"/>
              <a:gd name="connsiteY1553" fmla="*/ 1330037 h 3912503"/>
              <a:gd name="connsiteX1554" fmla="*/ 8381050 w 12192528"/>
              <a:gd name="connsiteY1554" fmla="*/ 1333162 h 3912503"/>
              <a:gd name="connsiteX1555" fmla="*/ 8369829 w 12192528"/>
              <a:gd name="connsiteY1555" fmla="*/ 1337567 h 3912503"/>
              <a:gd name="connsiteX1556" fmla="*/ 8370520 w 12192528"/>
              <a:gd name="connsiteY1556" fmla="*/ 1336198 h 3912503"/>
              <a:gd name="connsiteX1557" fmla="*/ 8373754 w 12192528"/>
              <a:gd name="connsiteY1557" fmla="*/ 1334960 h 3912503"/>
              <a:gd name="connsiteX1558" fmla="*/ 8372721 w 12192528"/>
              <a:gd name="connsiteY1558" fmla="*/ 1333873 h 3912503"/>
              <a:gd name="connsiteX1559" fmla="*/ 8231404 w 12192528"/>
              <a:gd name="connsiteY1559" fmla="*/ 1405556 h 3912503"/>
              <a:gd name="connsiteX1560" fmla="*/ 8231531 w 12192528"/>
              <a:gd name="connsiteY1560" fmla="*/ 1411132 h 3912503"/>
              <a:gd name="connsiteX1561" fmla="*/ 8127589 w 12192528"/>
              <a:gd name="connsiteY1561" fmla="*/ 1470355 h 3912503"/>
              <a:gd name="connsiteX1562" fmla="*/ 8102929 w 12192528"/>
              <a:gd name="connsiteY1562" fmla="*/ 1492353 h 3912503"/>
              <a:gd name="connsiteX1563" fmla="*/ 7968889 w 12192528"/>
              <a:gd name="connsiteY1563" fmla="*/ 1580223 h 3912503"/>
              <a:gd name="connsiteX1564" fmla="*/ 7907125 w 12192528"/>
              <a:gd name="connsiteY1564" fmla="*/ 1624855 h 3912503"/>
              <a:gd name="connsiteX1565" fmla="*/ 7847880 w 12192528"/>
              <a:gd name="connsiteY1565" fmla="*/ 1663016 h 3912503"/>
              <a:gd name="connsiteX1566" fmla="*/ 7853220 w 12192528"/>
              <a:gd name="connsiteY1566" fmla="*/ 1656491 h 3912503"/>
              <a:gd name="connsiteX1567" fmla="*/ 7840290 w 12192528"/>
              <a:gd name="connsiteY1567" fmla="*/ 1661445 h 3912503"/>
              <a:gd name="connsiteX1568" fmla="*/ 7835695 w 12192528"/>
              <a:gd name="connsiteY1568" fmla="*/ 1664347 h 3912503"/>
              <a:gd name="connsiteX1569" fmla="*/ 7836543 w 12192528"/>
              <a:gd name="connsiteY1569" fmla="*/ 1660599 h 3912503"/>
              <a:gd name="connsiteX1570" fmla="*/ 7950161 w 12192528"/>
              <a:gd name="connsiteY1570" fmla="*/ 1575989 h 3912503"/>
              <a:gd name="connsiteX1571" fmla="*/ 7939771 w 12192528"/>
              <a:gd name="connsiteY1571" fmla="*/ 1569703 h 3912503"/>
              <a:gd name="connsiteX1572" fmla="*/ 7910520 w 12192528"/>
              <a:gd name="connsiteY1572" fmla="*/ 1594601 h 3912503"/>
              <a:gd name="connsiteX1573" fmla="*/ 7862896 w 12192528"/>
              <a:gd name="connsiteY1573" fmla="*/ 1631105 h 3912503"/>
              <a:gd name="connsiteX1574" fmla="*/ 7700808 w 12192528"/>
              <a:gd name="connsiteY1574" fmla="*/ 1755965 h 3912503"/>
              <a:gd name="connsiteX1575" fmla="*/ 7689081 w 12192528"/>
              <a:gd name="connsiteY1575" fmla="*/ 1773008 h 3912503"/>
              <a:gd name="connsiteX1576" fmla="*/ 7628881 w 12192528"/>
              <a:gd name="connsiteY1576" fmla="*/ 1830304 h 3912503"/>
              <a:gd name="connsiteX1577" fmla="*/ 7615952 w 12192528"/>
              <a:gd name="connsiteY1577" fmla="*/ 1835257 h 3912503"/>
              <a:gd name="connsiteX1578" fmla="*/ 7589597 w 12192528"/>
              <a:gd name="connsiteY1578" fmla="*/ 1864752 h 3912503"/>
              <a:gd name="connsiteX1579" fmla="*/ 7591292 w 12192528"/>
              <a:gd name="connsiteY1579" fmla="*/ 1857256 h 3912503"/>
              <a:gd name="connsiteX1580" fmla="*/ 7532298 w 12192528"/>
              <a:gd name="connsiteY1580" fmla="*/ 1926641 h 3912503"/>
              <a:gd name="connsiteX1581" fmla="*/ 7586207 w 12192528"/>
              <a:gd name="connsiteY1581" fmla="*/ 1879742 h 3912503"/>
              <a:gd name="connsiteX1582" fmla="*/ 7636914 w 12192528"/>
              <a:gd name="connsiteY1582" fmla="*/ 1840489 h 3912503"/>
              <a:gd name="connsiteX1583" fmla="*/ 7683586 w 12192528"/>
              <a:gd name="connsiteY1583" fmla="*/ 1800869 h 3912503"/>
              <a:gd name="connsiteX1584" fmla="*/ 7682302 w 12192528"/>
              <a:gd name="connsiteY1584" fmla="*/ 1802989 h 3912503"/>
              <a:gd name="connsiteX1585" fmla="*/ 7690641 w 12192528"/>
              <a:gd name="connsiteY1585" fmla="*/ 1800935 h 3912503"/>
              <a:gd name="connsiteX1586" fmla="*/ 7694387 w 12192528"/>
              <a:gd name="connsiteY1586" fmla="*/ 1801781 h 3912503"/>
              <a:gd name="connsiteX1587" fmla="*/ 7587770 w 12192528"/>
              <a:gd name="connsiteY1587" fmla="*/ 1907669 h 3912503"/>
              <a:gd name="connsiteX1588" fmla="*/ 7543759 w 12192528"/>
              <a:gd name="connsiteY1588" fmla="*/ 1980440 h 3912503"/>
              <a:gd name="connsiteX1589" fmla="*/ 7730640 w 12192528"/>
              <a:gd name="connsiteY1589" fmla="*/ 1798159 h 3912503"/>
              <a:gd name="connsiteX1590" fmla="*/ 7790837 w 12192528"/>
              <a:gd name="connsiteY1590" fmla="*/ 1740866 h 3912503"/>
              <a:gd name="connsiteX1591" fmla="*/ 7803279 w 12192528"/>
              <a:gd name="connsiteY1591" fmla="*/ 1755496 h 3912503"/>
              <a:gd name="connsiteX1592" fmla="*/ 7819596 w 12192528"/>
              <a:gd name="connsiteY1592" fmla="*/ 1735551 h 3912503"/>
              <a:gd name="connsiteX1593" fmla="*/ 7812954 w 12192528"/>
              <a:gd name="connsiteY1593" fmla="*/ 1730108 h 3912503"/>
              <a:gd name="connsiteX1594" fmla="*/ 7924521 w 12192528"/>
              <a:gd name="connsiteY1594" fmla="*/ 1637158 h 3912503"/>
              <a:gd name="connsiteX1595" fmla="*/ 7991719 w 12192528"/>
              <a:gd name="connsiteY1595" fmla="*/ 1601142 h 3912503"/>
              <a:gd name="connsiteX1596" fmla="*/ 8061460 w 12192528"/>
              <a:gd name="connsiteY1596" fmla="*/ 1553883 h 3912503"/>
              <a:gd name="connsiteX1597" fmla="*/ 8041395 w 12192528"/>
              <a:gd name="connsiteY1597" fmla="*/ 1572980 h 3912503"/>
              <a:gd name="connsiteX1598" fmla="*/ 8052631 w 12192528"/>
              <a:gd name="connsiteY1598" fmla="*/ 1575521 h 3912503"/>
              <a:gd name="connsiteX1599" fmla="*/ 8106898 w 12192528"/>
              <a:gd name="connsiteY1599" fmla="*/ 1544460 h 3912503"/>
              <a:gd name="connsiteX1600" fmla="*/ 8113187 w 12192528"/>
              <a:gd name="connsiteY1600" fmla="*/ 1534063 h 3912503"/>
              <a:gd name="connsiteX1601" fmla="*/ 8099898 w 12192528"/>
              <a:gd name="connsiteY1601" fmla="*/ 1523181 h 3912503"/>
              <a:gd name="connsiteX1602" fmla="*/ 8167097 w 12192528"/>
              <a:gd name="connsiteY1602" fmla="*/ 1487164 h 3912503"/>
              <a:gd name="connsiteX1603" fmla="*/ 8240583 w 12192528"/>
              <a:gd name="connsiteY1603" fmla="*/ 1440752 h 3912503"/>
              <a:gd name="connsiteX1604" fmla="*/ 8242275 w 12192528"/>
              <a:gd name="connsiteY1604" fmla="*/ 1433257 h 3912503"/>
              <a:gd name="connsiteX1605" fmla="*/ 8290257 w 12192528"/>
              <a:gd name="connsiteY1605" fmla="*/ 1412591 h 3912503"/>
              <a:gd name="connsiteX1606" fmla="*/ 8322408 w 12192528"/>
              <a:gd name="connsiteY1606" fmla="*/ 1392286 h 3912503"/>
              <a:gd name="connsiteX1607" fmla="*/ 8510581 w 12192528"/>
              <a:gd name="connsiteY1607" fmla="*/ 1308775 h 3912503"/>
              <a:gd name="connsiteX1608" fmla="*/ 8533544 w 12192528"/>
              <a:gd name="connsiteY1608" fmla="*/ 1294272 h 3912503"/>
              <a:gd name="connsiteX1609" fmla="*/ 8553968 w 12192528"/>
              <a:gd name="connsiteY1609" fmla="*/ 1291010 h 3912503"/>
              <a:gd name="connsiteX1610" fmla="*/ 8528461 w 12192528"/>
              <a:gd name="connsiteY1610" fmla="*/ 1316757 h 3912503"/>
              <a:gd name="connsiteX1611" fmla="*/ 8607744 w 12192528"/>
              <a:gd name="connsiteY1611" fmla="*/ 1279533 h 3912503"/>
              <a:gd name="connsiteX1612" fmla="*/ 8589016 w 12192528"/>
              <a:gd name="connsiteY1612" fmla="*/ 1275299 h 3912503"/>
              <a:gd name="connsiteX1613" fmla="*/ 8595302 w 12192528"/>
              <a:gd name="connsiteY1613" fmla="*/ 1264905 h 3912503"/>
              <a:gd name="connsiteX1614" fmla="*/ 8597844 w 12192528"/>
              <a:gd name="connsiteY1614" fmla="*/ 1253661 h 3912503"/>
              <a:gd name="connsiteX1615" fmla="*/ 8601591 w 12192528"/>
              <a:gd name="connsiteY1615" fmla="*/ 1254508 h 3912503"/>
              <a:gd name="connsiteX1616" fmla="*/ 8596997 w 12192528"/>
              <a:gd name="connsiteY1616" fmla="*/ 1257408 h 3912503"/>
              <a:gd name="connsiteX1617" fmla="*/ 8600742 w 12192528"/>
              <a:gd name="connsiteY1617" fmla="*/ 1258256 h 3912503"/>
              <a:gd name="connsiteX1618" fmla="*/ 8604489 w 12192528"/>
              <a:gd name="connsiteY1618" fmla="*/ 1259103 h 3912503"/>
              <a:gd name="connsiteX1619" fmla="*/ 8609082 w 12192528"/>
              <a:gd name="connsiteY1619" fmla="*/ 1256201 h 3912503"/>
              <a:gd name="connsiteX1620" fmla="*/ 8609929 w 12192528"/>
              <a:gd name="connsiteY1620" fmla="*/ 1252454 h 3912503"/>
              <a:gd name="connsiteX1621" fmla="*/ 8634944 w 12192528"/>
              <a:gd name="connsiteY1621" fmla="*/ 1246291 h 3912503"/>
              <a:gd name="connsiteX1622" fmla="*/ 8631199 w 12192528"/>
              <a:gd name="connsiteY1622" fmla="*/ 1245445 h 3912503"/>
              <a:gd name="connsiteX1623" fmla="*/ 8639538 w 12192528"/>
              <a:gd name="connsiteY1623" fmla="*/ 1243391 h 3912503"/>
              <a:gd name="connsiteX1624" fmla="*/ 8644130 w 12192528"/>
              <a:gd name="connsiteY1624" fmla="*/ 1240490 h 3912503"/>
              <a:gd name="connsiteX1625" fmla="*/ 8640384 w 12192528"/>
              <a:gd name="connsiteY1625" fmla="*/ 1239644 h 3912503"/>
              <a:gd name="connsiteX1626" fmla="*/ 8636638 w 12192528"/>
              <a:gd name="connsiteY1626" fmla="*/ 1238797 h 3912503"/>
              <a:gd name="connsiteX1627" fmla="*/ 8735498 w 12192528"/>
              <a:gd name="connsiteY1627" fmla="*/ 1202060 h 3912503"/>
              <a:gd name="connsiteX1628" fmla="*/ 8712890 w 12192528"/>
              <a:gd name="connsiteY1628" fmla="*/ 1232399 h 3912503"/>
              <a:gd name="connsiteX1629" fmla="*/ 8731618 w 12192528"/>
              <a:gd name="connsiteY1629" fmla="*/ 1236633 h 3912503"/>
              <a:gd name="connsiteX1630" fmla="*/ 8786242 w 12192528"/>
              <a:gd name="connsiteY1630" fmla="*/ 1221409 h 3912503"/>
              <a:gd name="connsiteX1631" fmla="*/ 8784190 w 12192528"/>
              <a:gd name="connsiteY1631" fmla="*/ 1213068 h 3912503"/>
              <a:gd name="connsiteX1632" fmla="*/ 8841714 w 12192528"/>
              <a:gd name="connsiteY1632" fmla="*/ 1202437 h 3912503"/>
              <a:gd name="connsiteX1633" fmla="*/ 8938877 w 12192528"/>
              <a:gd name="connsiteY1633" fmla="*/ 1173195 h 3912503"/>
              <a:gd name="connsiteX1634" fmla="*/ 8944674 w 12192528"/>
              <a:gd name="connsiteY1634" fmla="*/ 1182384 h 3912503"/>
              <a:gd name="connsiteX1635" fmla="*/ 9067210 w 12192528"/>
              <a:gd name="connsiteY1635" fmla="*/ 1162817 h 3912503"/>
              <a:gd name="connsiteX1636" fmla="*/ 9176815 w 12192528"/>
              <a:gd name="connsiteY1636" fmla="*/ 1148205 h 3912503"/>
              <a:gd name="connsiteX1637" fmla="*/ 9182255 w 12192528"/>
              <a:gd name="connsiteY1637" fmla="*/ 1141557 h 3912503"/>
              <a:gd name="connsiteX1638" fmla="*/ 9209322 w 12192528"/>
              <a:gd name="connsiteY1638" fmla="*/ 1143737 h 3912503"/>
              <a:gd name="connsiteX1639" fmla="*/ 9290166 w 12192528"/>
              <a:gd name="connsiteY1639" fmla="*/ 1134440 h 3912503"/>
              <a:gd name="connsiteX1640" fmla="*/ 9320131 w 12192528"/>
              <a:gd name="connsiteY1640" fmla="*/ 1141213 h 3912503"/>
              <a:gd name="connsiteX1641" fmla="*/ 9372214 w 12192528"/>
              <a:gd name="connsiteY1641" fmla="*/ 1137231 h 3912503"/>
              <a:gd name="connsiteX1642" fmla="*/ 9415957 w 12192528"/>
              <a:gd name="connsiteY1642" fmla="*/ 1135303 h 3912503"/>
              <a:gd name="connsiteX1643" fmla="*/ 9416804 w 12192528"/>
              <a:gd name="connsiteY1643" fmla="*/ 1131556 h 3912503"/>
              <a:gd name="connsiteX1644" fmla="*/ 9398076 w 12192528"/>
              <a:gd name="connsiteY1644" fmla="*/ 1127322 h 3912503"/>
              <a:gd name="connsiteX1645" fmla="*/ 9339349 w 12192528"/>
              <a:gd name="connsiteY1645" fmla="*/ 1125863 h 3912503"/>
              <a:gd name="connsiteX1646" fmla="*/ 1478794 w 12192528"/>
              <a:gd name="connsiteY1646" fmla="*/ 1120425 h 3912503"/>
              <a:gd name="connsiteX1647" fmla="*/ 1496361 w 12192528"/>
              <a:gd name="connsiteY1647" fmla="*/ 1136748 h 3912503"/>
              <a:gd name="connsiteX1648" fmla="*/ 1499875 w 12192528"/>
              <a:gd name="connsiteY1648" fmla="*/ 1143161 h 3912503"/>
              <a:gd name="connsiteX1649" fmla="*/ 1511002 w 12192528"/>
              <a:gd name="connsiteY1649" fmla="*/ 1157153 h 3912503"/>
              <a:gd name="connsiteX1650" fmla="*/ 1519785 w 12192528"/>
              <a:gd name="connsiteY1650" fmla="*/ 1162399 h 3912503"/>
              <a:gd name="connsiteX1651" fmla="*/ 1527983 w 12192528"/>
              <a:gd name="connsiteY1651" fmla="*/ 1185718 h 3912503"/>
              <a:gd name="connsiteX1652" fmla="*/ 1522713 w 12192528"/>
              <a:gd name="connsiteY1652" fmla="*/ 1205539 h 3912503"/>
              <a:gd name="connsiteX1653" fmla="*/ 1506317 w 12192528"/>
              <a:gd name="connsiteY1653" fmla="*/ 1218364 h 3912503"/>
              <a:gd name="connsiteX1654" fmla="*/ 1504561 w 12192528"/>
              <a:gd name="connsiteY1654" fmla="*/ 1220696 h 3912503"/>
              <a:gd name="connsiteX1655" fmla="*/ 1492848 w 12192528"/>
              <a:gd name="connsiteY1655" fmla="*/ 1220696 h 3912503"/>
              <a:gd name="connsiteX1656" fmla="*/ 1479965 w 12192528"/>
              <a:gd name="connsiteY1656" fmla="*/ 1214283 h 3912503"/>
              <a:gd name="connsiteX1657" fmla="*/ 1471180 w 12192528"/>
              <a:gd name="connsiteY1657" fmla="*/ 1203790 h 3912503"/>
              <a:gd name="connsiteX1658" fmla="*/ 1464738 w 12192528"/>
              <a:gd name="connsiteY1658" fmla="*/ 1188050 h 3912503"/>
              <a:gd name="connsiteX1659" fmla="*/ 1456541 w 12192528"/>
              <a:gd name="connsiteY1659" fmla="*/ 1172893 h 3912503"/>
              <a:gd name="connsiteX1660" fmla="*/ 1443657 w 12192528"/>
              <a:gd name="connsiteY1660" fmla="*/ 1160066 h 3912503"/>
              <a:gd name="connsiteX1661" fmla="*/ 1443657 w 12192528"/>
              <a:gd name="connsiteY1661" fmla="*/ 1139080 h 3912503"/>
              <a:gd name="connsiteX1662" fmla="*/ 1450685 w 12192528"/>
              <a:gd name="connsiteY1662" fmla="*/ 1130918 h 3912503"/>
              <a:gd name="connsiteX1663" fmla="*/ 1463567 w 12192528"/>
              <a:gd name="connsiteY1663" fmla="*/ 1122757 h 3912503"/>
              <a:gd name="connsiteX1664" fmla="*/ 1478794 w 12192528"/>
              <a:gd name="connsiteY1664" fmla="*/ 1120425 h 3912503"/>
              <a:gd name="connsiteX1665" fmla="*/ 728989 w 12192528"/>
              <a:gd name="connsiteY1665" fmla="*/ 1116721 h 3912503"/>
              <a:gd name="connsiteX1666" fmla="*/ 745343 w 12192528"/>
              <a:gd name="connsiteY1666" fmla="*/ 1120768 h 3912503"/>
              <a:gd name="connsiteX1667" fmla="*/ 755487 w 12192528"/>
              <a:gd name="connsiteY1667" fmla="*/ 1129914 h 3912503"/>
              <a:gd name="connsiteX1668" fmla="*/ 767755 w 12192528"/>
              <a:gd name="connsiteY1668" fmla="*/ 1118514 h 3912503"/>
              <a:gd name="connsiteX1669" fmla="*/ 782981 w 12192528"/>
              <a:gd name="connsiteY1669" fmla="*/ 1120847 h 3912503"/>
              <a:gd name="connsiteX1670" fmla="*/ 795864 w 12192528"/>
              <a:gd name="connsiteY1670" fmla="*/ 1129007 h 3912503"/>
              <a:gd name="connsiteX1671" fmla="*/ 802891 w 12192528"/>
              <a:gd name="connsiteY1671" fmla="*/ 1137169 h 3912503"/>
              <a:gd name="connsiteX1672" fmla="*/ 802891 w 12192528"/>
              <a:gd name="connsiteY1672" fmla="*/ 1158156 h 3912503"/>
              <a:gd name="connsiteX1673" fmla="*/ 800149 w 12192528"/>
              <a:gd name="connsiteY1673" fmla="*/ 1160887 h 3912503"/>
              <a:gd name="connsiteX1674" fmla="*/ 803231 w 12192528"/>
              <a:gd name="connsiteY1674" fmla="*/ 1165863 h 3912503"/>
              <a:gd name="connsiteX1675" fmla="*/ 806704 w 12192528"/>
              <a:gd name="connsiteY1675" fmla="*/ 1193613 h 3912503"/>
              <a:gd name="connsiteX1676" fmla="*/ 807861 w 12192528"/>
              <a:gd name="connsiteY1676" fmla="*/ 1205175 h 3912503"/>
              <a:gd name="connsiteX1677" fmla="*/ 813650 w 12192528"/>
              <a:gd name="connsiteY1677" fmla="*/ 1236395 h 3912503"/>
              <a:gd name="connsiteX1678" fmla="*/ 817123 w 12192528"/>
              <a:gd name="connsiteY1678" fmla="*/ 1251426 h 3912503"/>
              <a:gd name="connsiteX1679" fmla="*/ 815965 w 12192528"/>
              <a:gd name="connsiteY1679" fmla="*/ 1271083 h 3912503"/>
              <a:gd name="connsiteX1680" fmla="*/ 807861 w 12192528"/>
              <a:gd name="connsiteY1680" fmla="*/ 1290740 h 3912503"/>
              <a:gd name="connsiteX1681" fmla="*/ 782391 w 12192528"/>
              <a:gd name="connsiteY1681" fmla="*/ 1338147 h 3912503"/>
              <a:gd name="connsiteX1682" fmla="*/ 700190 w 12192528"/>
              <a:gd name="connsiteY1682" fmla="*/ 1390179 h 3912503"/>
              <a:gd name="connsiteX1683" fmla="*/ 692086 w 12192528"/>
              <a:gd name="connsiteY1683" fmla="*/ 1387867 h 3912503"/>
              <a:gd name="connsiteX1684" fmla="*/ 655038 w 12192528"/>
              <a:gd name="connsiteY1684" fmla="*/ 1383241 h 3912503"/>
              <a:gd name="connsiteX1685" fmla="*/ 645776 w 12192528"/>
              <a:gd name="connsiteY1685" fmla="*/ 1378617 h 3912503"/>
              <a:gd name="connsiteX1686" fmla="*/ 619146 w 12192528"/>
              <a:gd name="connsiteY1686" fmla="*/ 1370523 h 3912503"/>
              <a:gd name="connsiteX1687" fmla="*/ 605254 w 12192528"/>
              <a:gd name="connsiteY1687" fmla="*/ 1364740 h 3912503"/>
              <a:gd name="connsiteX1688" fmla="*/ 597150 w 12192528"/>
              <a:gd name="connsiteY1688" fmla="*/ 1348553 h 3912503"/>
              <a:gd name="connsiteX1689" fmla="*/ 565890 w 12192528"/>
              <a:gd name="connsiteY1689" fmla="*/ 1306928 h 3912503"/>
              <a:gd name="connsiteX1690" fmla="*/ 551997 w 12192528"/>
              <a:gd name="connsiteY1690" fmla="*/ 1279177 h 3912503"/>
              <a:gd name="connsiteX1691" fmla="*/ 551997 w 12192528"/>
              <a:gd name="connsiteY1691" fmla="*/ 1265302 h 3912503"/>
              <a:gd name="connsiteX1692" fmla="*/ 563575 w 12192528"/>
              <a:gd name="connsiteY1692" fmla="*/ 1234082 h 3912503"/>
              <a:gd name="connsiteX1693" fmla="*/ 579783 w 12192528"/>
              <a:gd name="connsiteY1693" fmla="*/ 1183207 h 3912503"/>
              <a:gd name="connsiteX1694" fmla="*/ 593677 w 12192528"/>
              <a:gd name="connsiteY1694" fmla="*/ 1164706 h 3912503"/>
              <a:gd name="connsiteX1695" fmla="*/ 615673 w 12192528"/>
              <a:gd name="connsiteY1695" fmla="*/ 1146205 h 3912503"/>
              <a:gd name="connsiteX1696" fmla="*/ 635355 w 12192528"/>
              <a:gd name="connsiteY1696" fmla="*/ 1135799 h 3912503"/>
              <a:gd name="connsiteX1697" fmla="*/ 708295 w 12192528"/>
              <a:gd name="connsiteY1697" fmla="*/ 1119611 h 3912503"/>
              <a:gd name="connsiteX1698" fmla="*/ 728989 w 12192528"/>
              <a:gd name="connsiteY1698" fmla="*/ 1116721 h 3912503"/>
              <a:gd name="connsiteX1699" fmla="*/ 4481236 w 12192528"/>
              <a:gd name="connsiteY1699" fmla="*/ 1115804 h 3912503"/>
              <a:gd name="connsiteX1700" fmla="*/ 4428277 w 12192528"/>
              <a:gd name="connsiteY1700" fmla="*/ 1137871 h 3912503"/>
              <a:gd name="connsiteX1701" fmla="*/ 4419450 w 12192528"/>
              <a:gd name="connsiteY1701" fmla="*/ 1137871 h 3912503"/>
              <a:gd name="connsiteX1702" fmla="*/ 4415036 w 12192528"/>
              <a:gd name="connsiteY1702" fmla="*/ 1142285 h 3912503"/>
              <a:gd name="connsiteX1703" fmla="*/ 4344424 w 12192528"/>
              <a:gd name="connsiteY1703" fmla="*/ 1164352 h 3912503"/>
              <a:gd name="connsiteX1704" fmla="*/ 4201432 w 12192528"/>
              <a:gd name="connsiteY1704" fmla="*/ 1218455 h 3912503"/>
              <a:gd name="connsiteX1705" fmla="*/ 4204241 w 12192528"/>
              <a:gd name="connsiteY1705" fmla="*/ 1236168 h 3912503"/>
              <a:gd name="connsiteX1706" fmla="*/ 4207611 w 12192528"/>
              <a:gd name="connsiteY1706" fmla="*/ 1234964 h 3912503"/>
              <a:gd name="connsiteX1707" fmla="*/ 4212023 w 12192528"/>
              <a:gd name="connsiteY1707" fmla="*/ 1234965 h 3912503"/>
              <a:gd name="connsiteX1708" fmla="*/ 4220849 w 12192528"/>
              <a:gd name="connsiteY1708" fmla="*/ 1234965 h 3912503"/>
              <a:gd name="connsiteX1709" fmla="*/ 4220850 w 12192528"/>
              <a:gd name="connsiteY1709" fmla="*/ 1230551 h 3912503"/>
              <a:gd name="connsiteX1710" fmla="*/ 4287051 w 12192528"/>
              <a:gd name="connsiteY1710" fmla="*/ 1199658 h 3912503"/>
              <a:gd name="connsiteX1711" fmla="*/ 4375317 w 12192528"/>
              <a:gd name="connsiteY1711" fmla="*/ 1164351 h 3912503"/>
              <a:gd name="connsiteX1712" fmla="*/ 4423862 w 12192528"/>
              <a:gd name="connsiteY1712" fmla="*/ 1146697 h 3912503"/>
              <a:gd name="connsiteX1713" fmla="*/ 4428277 w 12192528"/>
              <a:gd name="connsiteY1713" fmla="*/ 1146697 h 3912503"/>
              <a:gd name="connsiteX1714" fmla="*/ 4432690 w 12192528"/>
              <a:gd name="connsiteY1714" fmla="*/ 1146697 h 3912503"/>
              <a:gd name="connsiteX1715" fmla="*/ 4437104 w 12192528"/>
              <a:gd name="connsiteY1715" fmla="*/ 1146697 h 3912503"/>
              <a:gd name="connsiteX1716" fmla="*/ 4437104 w 12192528"/>
              <a:gd name="connsiteY1716" fmla="*/ 1142285 h 3912503"/>
              <a:gd name="connsiteX1717" fmla="*/ 4441516 w 12192528"/>
              <a:gd name="connsiteY1717" fmla="*/ 1133457 h 3912503"/>
              <a:gd name="connsiteX1718" fmla="*/ 4472409 w 12192528"/>
              <a:gd name="connsiteY1718" fmla="*/ 1124632 h 3912503"/>
              <a:gd name="connsiteX1719" fmla="*/ 4481236 w 12192528"/>
              <a:gd name="connsiteY1719" fmla="*/ 1115804 h 3912503"/>
              <a:gd name="connsiteX1720" fmla="*/ 2482521 w 12192528"/>
              <a:gd name="connsiteY1720" fmla="*/ 1113340 h 3912503"/>
              <a:gd name="connsiteX1721" fmla="*/ 2496819 w 12192528"/>
              <a:gd name="connsiteY1721" fmla="*/ 1115530 h 3912503"/>
              <a:gd name="connsiteX1722" fmla="*/ 2508916 w 12192528"/>
              <a:gd name="connsiteY1722" fmla="*/ 1123194 h 3912503"/>
              <a:gd name="connsiteX1723" fmla="*/ 2515514 w 12192528"/>
              <a:gd name="connsiteY1723" fmla="*/ 1130857 h 3912503"/>
              <a:gd name="connsiteX1724" fmla="*/ 2515514 w 12192528"/>
              <a:gd name="connsiteY1724" fmla="*/ 1150564 h 3912503"/>
              <a:gd name="connsiteX1725" fmla="*/ 2503417 w 12192528"/>
              <a:gd name="connsiteY1725" fmla="*/ 1162607 h 3912503"/>
              <a:gd name="connsiteX1726" fmla="*/ 2495719 w 12192528"/>
              <a:gd name="connsiteY1726" fmla="*/ 1176840 h 3912503"/>
              <a:gd name="connsiteX1727" fmla="*/ 2489670 w 12192528"/>
              <a:gd name="connsiteY1727" fmla="*/ 1191619 h 3912503"/>
              <a:gd name="connsiteX1728" fmla="*/ 2481422 w 12192528"/>
              <a:gd name="connsiteY1728" fmla="*/ 1201473 h 3912503"/>
              <a:gd name="connsiteX1729" fmla="*/ 2469325 w 12192528"/>
              <a:gd name="connsiteY1729" fmla="*/ 1207494 h 3912503"/>
              <a:gd name="connsiteX1730" fmla="*/ 2458327 w 12192528"/>
              <a:gd name="connsiteY1730" fmla="*/ 1207494 h 3912503"/>
              <a:gd name="connsiteX1731" fmla="*/ 2456677 w 12192528"/>
              <a:gd name="connsiteY1731" fmla="*/ 1205304 h 3912503"/>
              <a:gd name="connsiteX1732" fmla="*/ 2441281 w 12192528"/>
              <a:gd name="connsiteY1732" fmla="*/ 1193261 h 3912503"/>
              <a:gd name="connsiteX1733" fmla="*/ 2436332 w 12192528"/>
              <a:gd name="connsiteY1733" fmla="*/ 1174650 h 3912503"/>
              <a:gd name="connsiteX1734" fmla="*/ 2444031 w 12192528"/>
              <a:gd name="connsiteY1734" fmla="*/ 1152754 h 3912503"/>
              <a:gd name="connsiteX1735" fmla="*/ 2452278 w 12192528"/>
              <a:gd name="connsiteY1735" fmla="*/ 1147827 h 3912503"/>
              <a:gd name="connsiteX1736" fmla="*/ 2462726 w 12192528"/>
              <a:gd name="connsiteY1736" fmla="*/ 1134689 h 3912503"/>
              <a:gd name="connsiteX1737" fmla="*/ 2466026 w 12192528"/>
              <a:gd name="connsiteY1737" fmla="*/ 1128667 h 3912503"/>
              <a:gd name="connsiteX1738" fmla="*/ 2482521 w 12192528"/>
              <a:gd name="connsiteY1738" fmla="*/ 1113340 h 3912503"/>
              <a:gd name="connsiteX1739" fmla="*/ 8962880 w 12192528"/>
              <a:gd name="connsiteY1739" fmla="*/ 1089485 h 3912503"/>
              <a:gd name="connsiteX1740" fmla="*/ 8767012 w 12192528"/>
              <a:gd name="connsiteY1740" fmla="*/ 1125151 h 3912503"/>
              <a:gd name="connsiteX1741" fmla="*/ 8743275 w 12192528"/>
              <a:gd name="connsiteY1741" fmla="*/ 1130603 h 3912503"/>
              <a:gd name="connsiteX1742" fmla="*/ 8739829 w 12192528"/>
              <a:gd name="connsiteY1742" fmla="*/ 1132153 h 3912503"/>
              <a:gd name="connsiteX1743" fmla="*/ 8703136 w 12192528"/>
              <a:gd name="connsiteY1743" fmla="*/ 1147203 h 3912503"/>
              <a:gd name="connsiteX1744" fmla="*/ 8699085 w 12192528"/>
              <a:gd name="connsiteY1744" fmla="*/ 1148518 h 3912503"/>
              <a:gd name="connsiteX1745" fmla="*/ 8681560 w 12192528"/>
              <a:gd name="connsiteY1745" fmla="*/ 1149723 h 3912503"/>
              <a:gd name="connsiteX1746" fmla="*/ 8680243 w 12192528"/>
              <a:gd name="connsiteY1746" fmla="*/ 1145670 h 3912503"/>
              <a:gd name="connsiteX1747" fmla="*/ 8680065 w 12192528"/>
              <a:gd name="connsiteY1747" fmla="*/ 1145122 h 3912503"/>
              <a:gd name="connsiteX1748" fmla="*/ 8648083 w 12192528"/>
              <a:gd name="connsiteY1748" fmla="*/ 1152467 h 3912503"/>
              <a:gd name="connsiteX1749" fmla="*/ 8631892 w 12192528"/>
              <a:gd name="connsiteY1749" fmla="*/ 1157282 h 3912503"/>
              <a:gd name="connsiteX1750" fmla="*/ 8638440 w 12192528"/>
              <a:gd name="connsiteY1750" fmla="*/ 1156831 h 3912503"/>
              <a:gd name="connsiteX1751" fmla="*/ 8604542 w 12192528"/>
              <a:gd name="connsiteY1751" fmla="*/ 1165415 h 3912503"/>
              <a:gd name="connsiteX1752" fmla="*/ 8570032 w 12192528"/>
              <a:gd name="connsiteY1752" fmla="*/ 1175677 h 3912503"/>
              <a:gd name="connsiteX1753" fmla="*/ 8557093 w 12192528"/>
              <a:gd name="connsiteY1753" fmla="*/ 1180504 h 3912503"/>
              <a:gd name="connsiteX1754" fmla="*/ 8541130 w 12192528"/>
              <a:gd name="connsiteY1754" fmla="*/ 1186312 h 3912503"/>
              <a:gd name="connsiteX1755" fmla="*/ 8537077 w 12192528"/>
              <a:gd name="connsiteY1755" fmla="*/ 1187626 h 3912503"/>
              <a:gd name="connsiteX1756" fmla="*/ 8493924 w 12192528"/>
              <a:gd name="connsiteY1756" fmla="*/ 1202024 h 3912503"/>
              <a:gd name="connsiteX1757" fmla="*/ 8438330 w 12192528"/>
              <a:gd name="connsiteY1757" fmla="*/ 1224137 h 3912503"/>
              <a:gd name="connsiteX1758" fmla="*/ 8450062 w 12192528"/>
              <a:gd name="connsiteY1758" fmla="*/ 1220332 h 3912503"/>
              <a:gd name="connsiteX1759" fmla="*/ 8538392 w 12192528"/>
              <a:gd name="connsiteY1759" fmla="*/ 1191679 h 3912503"/>
              <a:gd name="connsiteX1760" fmla="*/ 8545074 w 12192528"/>
              <a:gd name="connsiteY1760" fmla="*/ 1198470 h 3912503"/>
              <a:gd name="connsiteX1761" fmla="*/ 8549126 w 12192528"/>
              <a:gd name="connsiteY1761" fmla="*/ 1197155 h 3912503"/>
              <a:gd name="connsiteX1762" fmla="*/ 8547812 w 12192528"/>
              <a:gd name="connsiteY1762" fmla="*/ 1193103 h 3912503"/>
              <a:gd name="connsiteX1763" fmla="*/ 8632924 w 12192528"/>
              <a:gd name="connsiteY1763" fmla="*/ 1165497 h 3912503"/>
              <a:gd name="connsiteX1764" fmla="*/ 8631608 w 12192528"/>
              <a:gd name="connsiteY1764" fmla="*/ 1161445 h 3912503"/>
              <a:gd name="connsiteX1765" fmla="*/ 8649135 w 12192528"/>
              <a:gd name="connsiteY1765" fmla="*/ 1160240 h 3912503"/>
              <a:gd name="connsiteX1766" fmla="*/ 8657240 w 12192528"/>
              <a:gd name="connsiteY1766" fmla="*/ 1157611 h 3912503"/>
              <a:gd name="connsiteX1767" fmla="*/ 8658447 w 12192528"/>
              <a:gd name="connsiteY1767" fmla="*/ 1175135 h 3912503"/>
              <a:gd name="connsiteX1768" fmla="*/ 8642234 w 12192528"/>
              <a:gd name="connsiteY1768" fmla="*/ 1180394 h 3912503"/>
              <a:gd name="connsiteX1769" fmla="*/ 8617916 w 12192528"/>
              <a:gd name="connsiteY1769" fmla="*/ 1188282 h 3912503"/>
              <a:gd name="connsiteX1770" fmla="*/ 8613864 w 12192528"/>
              <a:gd name="connsiteY1770" fmla="*/ 1189596 h 3912503"/>
              <a:gd name="connsiteX1771" fmla="*/ 8609810 w 12192528"/>
              <a:gd name="connsiteY1771" fmla="*/ 1190910 h 3912503"/>
              <a:gd name="connsiteX1772" fmla="*/ 8601704 w 12192528"/>
              <a:gd name="connsiteY1772" fmla="*/ 1193539 h 3912503"/>
              <a:gd name="connsiteX1773" fmla="*/ 8597652 w 12192528"/>
              <a:gd name="connsiteY1773" fmla="*/ 1194854 h 3912503"/>
              <a:gd name="connsiteX1774" fmla="*/ 8598521 w 12192528"/>
              <a:gd name="connsiteY1774" fmla="*/ 1195297 h 3912503"/>
              <a:gd name="connsiteX1775" fmla="*/ 8676247 w 12192528"/>
              <a:gd name="connsiteY1775" fmla="*/ 1172771 h 3912503"/>
              <a:gd name="connsiteX1776" fmla="*/ 8688108 w 12192528"/>
              <a:gd name="connsiteY1776" fmla="*/ 1169975 h 3912503"/>
              <a:gd name="connsiteX1777" fmla="*/ 8682763 w 12192528"/>
              <a:gd name="connsiteY1777" fmla="*/ 1167249 h 3912503"/>
              <a:gd name="connsiteX1778" fmla="*/ 8666552 w 12192528"/>
              <a:gd name="connsiteY1778" fmla="*/ 1172506 h 3912503"/>
              <a:gd name="connsiteX1779" fmla="*/ 8669400 w 12192528"/>
              <a:gd name="connsiteY1779" fmla="*/ 1153666 h 3912503"/>
              <a:gd name="connsiteX1780" fmla="*/ 8677506 w 12192528"/>
              <a:gd name="connsiteY1780" fmla="*/ 1151038 h 3912503"/>
              <a:gd name="connsiteX1781" fmla="*/ 8681560 w 12192528"/>
              <a:gd name="connsiteY1781" fmla="*/ 1149723 h 3912503"/>
              <a:gd name="connsiteX1782" fmla="*/ 8678820 w 12192528"/>
              <a:gd name="connsiteY1782" fmla="*/ 1155090 h 3912503"/>
              <a:gd name="connsiteX1783" fmla="*/ 8684188 w 12192528"/>
              <a:gd name="connsiteY1783" fmla="*/ 1157828 h 3912503"/>
              <a:gd name="connsiteX1784" fmla="*/ 8690978 w 12192528"/>
              <a:gd name="connsiteY1784" fmla="*/ 1151147 h 3912503"/>
              <a:gd name="connsiteX1785" fmla="*/ 8695032 w 12192528"/>
              <a:gd name="connsiteY1785" fmla="*/ 1149831 h 3912503"/>
              <a:gd name="connsiteX1786" fmla="*/ 8712558 w 12192528"/>
              <a:gd name="connsiteY1786" fmla="*/ 1148627 h 3912503"/>
              <a:gd name="connsiteX1787" fmla="*/ 8723292 w 12192528"/>
              <a:gd name="connsiteY1787" fmla="*/ 1154103 h 3912503"/>
              <a:gd name="connsiteX1788" fmla="*/ 8752976 w 12192528"/>
              <a:gd name="connsiteY1788" fmla="*/ 1148955 h 3912503"/>
              <a:gd name="connsiteX1789" fmla="*/ 8754400 w 12192528"/>
              <a:gd name="connsiteY1789" fmla="*/ 1139534 h 3912503"/>
              <a:gd name="connsiteX1790" fmla="*/ 8761082 w 12192528"/>
              <a:gd name="connsiteY1790" fmla="*/ 1146325 h 3912503"/>
              <a:gd name="connsiteX1791" fmla="*/ 8784086 w 12192528"/>
              <a:gd name="connsiteY1791" fmla="*/ 1134385 h 3912503"/>
              <a:gd name="connsiteX1792" fmla="*/ 8813769 w 12192528"/>
              <a:gd name="connsiteY1792" fmla="*/ 1129236 h 3912503"/>
              <a:gd name="connsiteX1793" fmla="*/ 8817822 w 12192528"/>
              <a:gd name="connsiteY1793" fmla="*/ 1127922 h 3912503"/>
              <a:gd name="connsiteX1794" fmla="*/ 8832611 w 12192528"/>
              <a:gd name="connsiteY1794" fmla="*/ 1132084 h 3912503"/>
              <a:gd name="connsiteX1795" fmla="*/ 8863719 w 12192528"/>
              <a:gd name="connsiteY1795" fmla="*/ 1117514 h 3912503"/>
              <a:gd name="connsiteX1796" fmla="*/ 8898772 w 12192528"/>
              <a:gd name="connsiteY1796" fmla="*/ 1115104 h 3912503"/>
              <a:gd name="connsiteX1797" fmla="*/ 8916297 w 12192528"/>
              <a:gd name="connsiteY1797" fmla="*/ 1113899 h 3912503"/>
              <a:gd name="connsiteX1798" fmla="*/ 8940506 w 12192528"/>
              <a:gd name="connsiteY1798" fmla="*/ 1119484 h 3912503"/>
              <a:gd name="connsiteX1799" fmla="*/ 8957422 w 12192528"/>
              <a:gd name="connsiteY1799" fmla="*/ 1112948 h 3912503"/>
              <a:gd name="connsiteX1800" fmla="*/ 8958432 w 12192528"/>
              <a:gd name="connsiteY1800" fmla="*/ 1112866 h 3912503"/>
              <a:gd name="connsiteX1801" fmla="*/ 8958301 w 12192528"/>
              <a:gd name="connsiteY1801" fmla="*/ 1110616 h 3912503"/>
              <a:gd name="connsiteX1802" fmla="*/ 8959105 w 12192528"/>
              <a:gd name="connsiteY1802" fmla="*/ 1107132 h 3912503"/>
              <a:gd name="connsiteX1803" fmla="*/ 8960449 w 12192528"/>
              <a:gd name="connsiteY1803" fmla="*/ 1099894 h 3912503"/>
              <a:gd name="connsiteX1804" fmla="*/ 8960717 w 12192528"/>
              <a:gd name="connsiteY1804" fmla="*/ 1097215 h 3912503"/>
              <a:gd name="connsiteX1805" fmla="*/ 8961522 w 12192528"/>
              <a:gd name="connsiteY1805" fmla="*/ 1090782 h 3912503"/>
              <a:gd name="connsiteX1806" fmla="*/ 9007281 w 12192528"/>
              <a:gd name="connsiteY1806" fmla="*/ 1081399 h 3912503"/>
              <a:gd name="connsiteX1807" fmla="*/ 8998709 w 12192528"/>
              <a:gd name="connsiteY1807" fmla="*/ 1082960 h 3912503"/>
              <a:gd name="connsiteX1808" fmla="*/ 9000433 w 12192528"/>
              <a:gd name="connsiteY1808" fmla="*/ 1083813 h 3912503"/>
              <a:gd name="connsiteX1809" fmla="*/ 9004995 w 12192528"/>
              <a:gd name="connsiteY1809" fmla="*/ 1086226 h 3912503"/>
              <a:gd name="connsiteX1810" fmla="*/ 9010095 w 12192528"/>
              <a:gd name="connsiteY1810" fmla="*/ 1090513 h 3912503"/>
              <a:gd name="connsiteX1811" fmla="*/ 9013316 w 12192528"/>
              <a:gd name="connsiteY1811" fmla="*/ 1094802 h 3912503"/>
              <a:gd name="connsiteX1812" fmla="*/ 9017024 w 12192528"/>
              <a:gd name="connsiteY1812" fmla="*/ 1106446 h 3912503"/>
              <a:gd name="connsiteX1813" fmla="*/ 9025506 w 12192528"/>
              <a:gd name="connsiteY1813" fmla="*/ 1105352 h 3912503"/>
              <a:gd name="connsiteX1814" fmla="*/ 9041718 w 12192528"/>
              <a:gd name="connsiteY1814" fmla="*/ 1100093 h 3912503"/>
              <a:gd name="connsiteX1815" fmla="*/ 9046778 w 12192528"/>
              <a:gd name="connsiteY1815" fmla="*/ 1098452 h 3912503"/>
              <a:gd name="connsiteX1816" fmla="*/ 9034686 w 12192528"/>
              <a:gd name="connsiteY1816" fmla="*/ 1083029 h 3912503"/>
              <a:gd name="connsiteX1817" fmla="*/ 9007281 w 12192528"/>
              <a:gd name="connsiteY1817" fmla="*/ 1081399 h 3912503"/>
              <a:gd name="connsiteX1818" fmla="*/ 11971024 w 12192528"/>
              <a:gd name="connsiteY1818" fmla="*/ 1080295 h 3912503"/>
              <a:gd name="connsiteX1819" fmla="*/ 11970808 w 12192528"/>
              <a:gd name="connsiteY1819" fmla="*/ 1080656 h 3912503"/>
              <a:gd name="connsiteX1820" fmla="*/ 11970556 w 12192528"/>
              <a:gd name="connsiteY1820" fmla="*/ 1080405 h 3912503"/>
              <a:gd name="connsiteX1821" fmla="*/ 4566882 w 12192528"/>
              <a:gd name="connsiteY1821" fmla="*/ 1057328 h 3912503"/>
              <a:gd name="connsiteX1822" fmla="*/ 4560676 w 12192528"/>
              <a:gd name="connsiteY1822" fmla="*/ 1058431 h 3912503"/>
              <a:gd name="connsiteX1823" fmla="*/ 4547437 w 12192528"/>
              <a:gd name="connsiteY1823" fmla="*/ 1062845 h 3912503"/>
              <a:gd name="connsiteX1824" fmla="*/ 4547437 w 12192528"/>
              <a:gd name="connsiteY1824" fmla="*/ 1058431 h 3912503"/>
              <a:gd name="connsiteX1825" fmla="*/ 4512129 w 12192528"/>
              <a:gd name="connsiteY1825" fmla="*/ 1076085 h 3912503"/>
              <a:gd name="connsiteX1826" fmla="*/ 4503304 w 12192528"/>
              <a:gd name="connsiteY1826" fmla="*/ 1076085 h 3912503"/>
              <a:gd name="connsiteX1827" fmla="*/ 4498889 w 12192528"/>
              <a:gd name="connsiteY1827" fmla="*/ 1076085 h 3912503"/>
              <a:gd name="connsiteX1828" fmla="*/ 4494475 w 12192528"/>
              <a:gd name="connsiteY1828" fmla="*/ 1076085 h 3912503"/>
              <a:gd name="connsiteX1829" fmla="*/ 4494477 w 12192528"/>
              <a:gd name="connsiteY1829" fmla="*/ 1080499 h 3912503"/>
              <a:gd name="connsiteX1830" fmla="*/ 4485649 w 12192528"/>
              <a:gd name="connsiteY1830" fmla="*/ 1080498 h 3912503"/>
              <a:gd name="connsiteX1831" fmla="*/ 4490065 w 12192528"/>
              <a:gd name="connsiteY1831" fmla="*/ 1071670 h 3912503"/>
              <a:gd name="connsiteX1832" fmla="*/ 4476823 w 12192528"/>
              <a:gd name="connsiteY1832" fmla="*/ 1076085 h 3912503"/>
              <a:gd name="connsiteX1833" fmla="*/ 4472409 w 12192528"/>
              <a:gd name="connsiteY1833" fmla="*/ 1076085 h 3912503"/>
              <a:gd name="connsiteX1834" fmla="*/ 4467995 w 12192528"/>
              <a:gd name="connsiteY1834" fmla="*/ 1076085 h 3912503"/>
              <a:gd name="connsiteX1835" fmla="*/ 4463584 w 12192528"/>
              <a:gd name="connsiteY1835" fmla="*/ 1076085 h 3912503"/>
              <a:gd name="connsiteX1836" fmla="*/ 4445930 w 12192528"/>
              <a:gd name="connsiteY1836" fmla="*/ 1080499 h 3912503"/>
              <a:gd name="connsiteX1837" fmla="*/ 4441516 w 12192528"/>
              <a:gd name="connsiteY1837" fmla="*/ 1084912 h 3912503"/>
              <a:gd name="connsiteX1838" fmla="*/ 4437102 w 12192528"/>
              <a:gd name="connsiteY1838" fmla="*/ 1084912 h 3912503"/>
              <a:gd name="connsiteX1839" fmla="*/ 4441516 w 12192528"/>
              <a:gd name="connsiteY1839" fmla="*/ 1084912 h 3912503"/>
              <a:gd name="connsiteX1840" fmla="*/ 4397383 w 12192528"/>
              <a:gd name="connsiteY1840" fmla="*/ 1098151 h 3912503"/>
              <a:gd name="connsiteX1841" fmla="*/ 4388557 w 12192528"/>
              <a:gd name="connsiteY1841" fmla="*/ 1098152 h 3912503"/>
              <a:gd name="connsiteX1842" fmla="*/ 4388556 w 12192528"/>
              <a:gd name="connsiteY1842" fmla="*/ 1102564 h 3912503"/>
              <a:gd name="connsiteX1843" fmla="*/ 4348838 w 12192528"/>
              <a:gd name="connsiteY1843" fmla="*/ 1115804 h 3912503"/>
              <a:gd name="connsiteX1844" fmla="*/ 4348838 w 12192528"/>
              <a:gd name="connsiteY1844" fmla="*/ 1120218 h 3912503"/>
              <a:gd name="connsiteX1845" fmla="*/ 4344424 w 12192528"/>
              <a:gd name="connsiteY1845" fmla="*/ 1120218 h 3912503"/>
              <a:gd name="connsiteX1846" fmla="*/ 4344424 w 12192528"/>
              <a:gd name="connsiteY1846" fmla="*/ 1115804 h 3912503"/>
              <a:gd name="connsiteX1847" fmla="*/ 4340009 w 12192528"/>
              <a:gd name="connsiteY1847" fmla="*/ 1115804 h 3912503"/>
              <a:gd name="connsiteX1848" fmla="*/ 4335598 w 12192528"/>
              <a:gd name="connsiteY1848" fmla="*/ 1120218 h 3912503"/>
              <a:gd name="connsiteX1849" fmla="*/ 4212024 w 12192528"/>
              <a:gd name="connsiteY1849" fmla="*/ 1159938 h 3912503"/>
              <a:gd name="connsiteX1850" fmla="*/ 4204720 w 12192528"/>
              <a:gd name="connsiteY1850" fmla="*/ 1160981 h 3912503"/>
              <a:gd name="connsiteX1851" fmla="*/ 4203153 w 12192528"/>
              <a:gd name="connsiteY1851" fmla="*/ 1182170 h 3912503"/>
              <a:gd name="connsiteX1852" fmla="*/ 4247332 w 12192528"/>
              <a:gd name="connsiteY1852" fmla="*/ 1164351 h 3912503"/>
              <a:gd name="connsiteX1853" fmla="*/ 4282636 w 12192528"/>
              <a:gd name="connsiteY1853" fmla="*/ 1146697 h 3912503"/>
              <a:gd name="connsiteX1854" fmla="*/ 4278222 w 12192528"/>
              <a:gd name="connsiteY1854" fmla="*/ 1151110 h 3912503"/>
              <a:gd name="connsiteX1855" fmla="*/ 4326770 w 12192528"/>
              <a:gd name="connsiteY1855" fmla="*/ 1133457 h 3912503"/>
              <a:gd name="connsiteX1856" fmla="*/ 4340009 w 12192528"/>
              <a:gd name="connsiteY1856" fmla="*/ 1133457 h 3912503"/>
              <a:gd name="connsiteX1857" fmla="*/ 4481236 w 12192528"/>
              <a:gd name="connsiteY1857" fmla="*/ 1089325 h 3912503"/>
              <a:gd name="connsiteX1858" fmla="*/ 4481236 w 12192528"/>
              <a:gd name="connsiteY1858" fmla="*/ 1093737 h 3912503"/>
              <a:gd name="connsiteX1859" fmla="*/ 4485649 w 12192528"/>
              <a:gd name="connsiteY1859" fmla="*/ 1093737 h 3912503"/>
              <a:gd name="connsiteX1860" fmla="*/ 4490063 w 12192528"/>
              <a:gd name="connsiteY1860" fmla="*/ 1089326 h 3912503"/>
              <a:gd name="connsiteX1861" fmla="*/ 4538609 w 12192528"/>
              <a:gd name="connsiteY1861" fmla="*/ 1076085 h 3912503"/>
              <a:gd name="connsiteX1862" fmla="*/ 4543022 w 12192528"/>
              <a:gd name="connsiteY1862" fmla="*/ 1076085 h 3912503"/>
              <a:gd name="connsiteX1863" fmla="*/ 4547437 w 12192528"/>
              <a:gd name="connsiteY1863" fmla="*/ 1076085 h 3912503"/>
              <a:gd name="connsiteX1864" fmla="*/ 4547437 w 12192528"/>
              <a:gd name="connsiteY1864" fmla="*/ 1071670 h 3912503"/>
              <a:gd name="connsiteX1865" fmla="*/ 4543022 w 12192528"/>
              <a:gd name="connsiteY1865" fmla="*/ 1071670 h 3912503"/>
              <a:gd name="connsiteX1866" fmla="*/ 4560677 w 12192528"/>
              <a:gd name="connsiteY1866" fmla="*/ 1067258 h 3912503"/>
              <a:gd name="connsiteX1867" fmla="*/ 4566882 w 12192528"/>
              <a:gd name="connsiteY1867" fmla="*/ 1057328 h 3912503"/>
              <a:gd name="connsiteX1868" fmla="*/ 1693947 w 12192528"/>
              <a:gd name="connsiteY1868" fmla="*/ 1052444 h 3912503"/>
              <a:gd name="connsiteX1869" fmla="*/ 1698471 w 12192528"/>
              <a:gd name="connsiteY1869" fmla="*/ 1054704 h 3912503"/>
              <a:gd name="connsiteX1870" fmla="*/ 1711537 w 12192528"/>
              <a:gd name="connsiteY1870" fmla="*/ 1060731 h 3912503"/>
              <a:gd name="connsiteX1871" fmla="*/ 1714049 w 12192528"/>
              <a:gd name="connsiteY1871" fmla="*/ 1062489 h 3912503"/>
              <a:gd name="connsiteX1872" fmla="*/ 1725107 w 12192528"/>
              <a:gd name="connsiteY1872" fmla="*/ 1075800 h 3912503"/>
              <a:gd name="connsiteX1873" fmla="*/ 1731891 w 12192528"/>
              <a:gd name="connsiteY1873" fmla="*/ 1098404 h 3912503"/>
              <a:gd name="connsiteX1874" fmla="*/ 1735158 w 12192528"/>
              <a:gd name="connsiteY1874" fmla="*/ 1106190 h 3912503"/>
              <a:gd name="connsiteX1875" fmla="*/ 1734403 w 12192528"/>
              <a:gd name="connsiteY1875" fmla="*/ 1117242 h 3912503"/>
              <a:gd name="connsiteX1876" fmla="*/ 1733399 w 12192528"/>
              <a:gd name="connsiteY1876" fmla="*/ 1126534 h 3912503"/>
              <a:gd name="connsiteX1877" fmla="*/ 1733650 w 12192528"/>
              <a:gd name="connsiteY1877" fmla="*/ 1130301 h 3912503"/>
              <a:gd name="connsiteX1878" fmla="*/ 1718825 w 12192528"/>
              <a:gd name="connsiteY1878" fmla="*/ 1147379 h 3912503"/>
              <a:gd name="connsiteX1879" fmla="*/ 1704753 w 12192528"/>
              <a:gd name="connsiteY1879" fmla="*/ 1155668 h 3912503"/>
              <a:gd name="connsiteX1880" fmla="*/ 1694198 w 12192528"/>
              <a:gd name="connsiteY1880" fmla="*/ 1169481 h 3912503"/>
              <a:gd name="connsiteX1881" fmla="*/ 1695706 w 12192528"/>
              <a:gd name="connsiteY1881" fmla="*/ 1172244 h 3912503"/>
              <a:gd name="connsiteX1882" fmla="*/ 1710533 w 12192528"/>
              <a:gd name="connsiteY1882" fmla="*/ 1189825 h 3912503"/>
              <a:gd name="connsiteX1883" fmla="*/ 1712541 w 12192528"/>
              <a:gd name="connsiteY1883" fmla="*/ 1193843 h 3912503"/>
              <a:gd name="connsiteX1884" fmla="*/ 1714552 w 12192528"/>
              <a:gd name="connsiteY1884" fmla="*/ 1206401 h 3912503"/>
              <a:gd name="connsiteX1885" fmla="*/ 1718070 w 12192528"/>
              <a:gd name="connsiteY1885" fmla="*/ 1220968 h 3912503"/>
              <a:gd name="connsiteX1886" fmla="*/ 1717819 w 12192528"/>
              <a:gd name="connsiteY1886" fmla="*/ 1226995 h 3912503"/>
              <a:gd name="connsiteX1887" fmla="*/ 1704502 w 12192528"/>
              <a:gd name="connsiteY1887" fmla="*/ 1259394 h 3912503"/>
              <a:gd name="connsiteX1888" fmla="*/ 1701987 w 12192528"/>
              <a:gd name="connsiteY1888" fmla="*/ 1261404 h 3912503"/>
              <a:gd name="connsiteX1889" fmla="*/ 1686660 w 12192528"/>
              <a:gd name="connsiteY1889" fmla="*/ 1268686 h 3912503"/>
              <a:gd name="connsiteX1890" fmla="*/ 1680128 w 12192528"/>
              <a:gd name="connsiteY1890" fmla="*/ 1270696 h 3912503"/>
              <a:gd name="connsiteX1891" fmla="*/ 1669070 w 12192528"/>
              <a:gd name="connsiteY1891" fmla="*/ 1273207 h 3912503"/>
              <a:gd name="connsiteX1892" fmla="*/ 1660778 w 12192528"/>
              <a:gd name="connsiteY1892" fmla="*/ 1280490 h 3912503"/>
              <a:gd name="connsiteX1893" fmla="*/ 1657009 w 12192528"/>
              <a:gd name="connsiteY1893" fmla="*/ 1281842 h 3912503"/>
              <a:gd name="connsiteX1894" fmla="*/ 1654747 w 12192528"/>
              <a:gd name="connsiteY1894" fmla="*/ 1278482 h 3912503"/>
              <a:gd name="connsiteX1895" fmla="*/ 1653994 w 12192528"/>
              <a:gd name="connsiteY1895" fmla="*/ 1275468 h 3912503"/>
              <a:gd name="connsiteX1896" fmla="*/ 1651732 w 12192528"/>
              <a:gd name="connsiteY1896" fmla="*/ 1271952 h 3912503"/>
              <a:gd name="connsiteX1897" fmla="*/ 1648465 w 12192528"/>
              <a:gd name="connsiteY1897" fmla="*/ 1274212 h 3912503"/>
              <a:gd name="connsiteX1898" fmla="*/ 1640927 w 12192528"/>
              <a:gd name="connsiteY1898" fmla="*/ 1272957 h 3912503"/>
              <a:gd name="connsiteX1899" fmla="*/ 1639420 w 12192528"/>
              <a:gd name="connsiteY1899" fmla="*/ 1269692 h 3912503"/>
              <a:gd name="connsiteX1900" fmla="*/ 1634896 w 12192528"/>
              <a:gd name="connsiteY1900" fmla="*/ 1267933 h 3912503"/>
              <a:gd name="connsiteX1901" fmla="*/ 1633137 w 12192528"/>
              <a:gd name="connsiteY1901" fmla="*/ 1272203 h 3912503"/>
              <a:gd name="connsiteX1902" fmla="*/ 1633561 w 12192528"/>
              <a:gd name="connsiteY1902" fmla="*/ 1276001 h 3912503"/>
              <a:gd name="connsiteX1903" fmla="*/ 1613922 w 12192528"/>
              <a:gd name="connsiteY1903" fmla="*/ 1256470 h 3912503"/>
              <a:gd name="connsiteX1904" fmla="*/ 1615045 w 12192528"/>
              <a:gd name="connsiteY1904" fmla="*/ 1254873 h 3912503"/>
              <a:gd name="connsiteX1905" fmla="*/ 1612783 w 12192528"/>
              <a:gd name="connsiteY1905" fmla="*/ 1250101 h 3912503"/>
              <a:gd name="connsiteX1906" fmla="*/ 1608260 w 12192528"/>
              <a:gd name="connsiteY1906" fmla="*/ 1248093 h 3912503"/>
              <a:gd name="connsiteX1907" fmla="*/ 1605245 w 12192528"/>
              <a:gd name="connsiteY1907" fmla="*/ 1242064 h 3912503"/>
              <a:gd name="connsiteX1908" fmla="*/ 1595445 w 12192528"/>
              <a:gd name="connsiteY1908" fmla="*/ 1222725 h 3912503"/>
              <a:gd name="connsiteX1909" fmla="*/ 1591927 w 12192528"/>
              <a:gd name="connsiteY1909" fmla="*/ 1219963 h 3912503"/>
              <a:gd name="connsiteX1910" fmla="*/ 1596702 w 12192528"/>
              <a:gd name="connsiteY1910" fmla="*/ 1216950 h 3912503"/>
              <a:gd name="connsiteX1911" fmla="*/ 1597456 w 12192528"/>
              <a:gd name="connsiteY1911" fmla="*/ 1216950 h 3912503"/>
              <a:gd name="connsiteX1912" fmla="*/ 1602229 w 12192528"/>
              <a:gd name="connsiteY1912" fmla="*/ 1208410 h 3912503"/>
              <a:gd name="connsiteX1913" fmla="*/ 1602733 w 12192528"/>
              <a:gd name="connsiteY1913" fmla="*/ 1196607 h 3912503"/>
              <a:gd name="connsiteX1914" fmla="*/ 1607005 w 12192528"/>
              <a:gd name="connsiteY1914" fmla="*/ 1180029 h 3912503"/>
              <a:gd name="connsiteX1915" fmla="*/ 1610773 w 12192528"/>
              <a:gd name="connsiteY1915" fmla="*/ 1175508 h 3912503"/>
              <a:gd name="connsiteX1916" fmla="*/ 1621076 w 12192528"/>
              <a:gd name="connsiteY1916" fmla="*/ 1162449 h 3912503"/>
              <a:gd name="connsiteX1917" fmla="*/ 1627106 w 12192528"/>
              <a:gd name="connsiteY1917" fmla="*/ 1160189 h 3912503"/>
              <a:gd name="connsiteX1918" fmla="*/ 1651984 w 12192528"/>
              <a:gd name="connsiteY1918" fmla="*/ 1152905 h 3912503"/>
              <a:gd name="connsiteX1919" fmla="*/ 1651984 w 12192528"/>
              <a:gd name="connsiteY1919" fmla="*/ 1147379 h 3912503"/>
              <a:gd name="connsiteX1920" fmla="*/ 1645451 w 12192528"/>
              <a:gd name="connsiteY1920" fmla="*/ 1146626 h 3912503"/>
              <a:gd name="connsiteX1921" fmla="*/ 1640927 w 12192528"/>
              <a:gd name="connsiteY1921" fmla="*/ 1149639 h 3912503"/>
              <a:gd name="connsiteX1922" fmla="*/ 1636655 w 12192528"/>
              <a:gd name="connsiteY1922" fmla="*/ 1150143 h 3912503"/>
              <a:gd name="connsiteX1923" fmla="*/ 1637410 w 12192528"/>
              <a:gd name="connsiteY1923" fmla="*/ 1145622 h 3912503"/>
              <a:gd name="connsiteX1924" fmla="*/ 1640927 w 12192528"/>
              <a:gd name="connsiteY1924" fmla="*/ 1142357 h 3912503"/>
              <a:gd name="connsiteX1925" fmla="*/ 1642184 w 12192528"/>
              <a:gd name="connsiteY1925" fmla="*/ 1134571 h 3912503"/>
              <a:gd name="connsiteX1926" fmla="*/ 1635399 w 12192528"/>
              <a:gd name="connsiteY1926" fmla="*/ 1136078 h 3912503"/>
              <a:gd name="connsiteX1927" fmla="*/ 1630122 w 12192528"/>
              <a:gd name="connsiteY1927" fmla="*/ 1140347 h 3912503"/>
              <a:gd name="connsiteX1928" fmla="*/ 1625095 w 12192528"/>
              <a:gd name="connsiteY1928" fmla="*/ 1137082 h 3912503"/>
              <a:gd name="connsiteX1929" fmla="*/ 1630625 w 12192528"/>
              <a:gd name="connsiteY1929" fmla="*/ 1122767 h 3912503"/>
              <a:gd name="connsiteX1930" fmla="*/ 1630625 w 12192528"/>
              <a:gd name="connsiteY1930" fmla="*/ 1108953 h 3912503"/>
              <a:gd name="connsiteX1931" fmla="*/ 1625599 w 12192528"/>
              <a:gd name="connsiteY1931" fmla="*/ 1103428 h 3912503"/>
              <a:gd name="connsiteX1932" fmla="*/ 1624091 w 12192528"/>
              <a:gd name="connsiteY1932" fmla="*/ 1100664 h 3912503"/>
              <a:gd name="connsiteX1933" fmla="*/ 1626855 w 12192528"/>
              <a:gd name="connsiteY1933" fmla="*/ 1099158 h 3912503"/>
              <a:gd name="connsiteX1934" fmla="*/ 1632133 w 12192528"/>
              <a:gd name="connsiteY1934" fmla="*/ 1094135 h 3912503"/>
              <a:gd name="connsiteX1935" fmla="*/ 1638665 w 12192528"/>
              <a:gd name="connsiteY1935" fmla="*/ 1082833 h 3912503"/>
              <a:gd name="connsiteX1936" fmla="*/ 1638916 w 12192528"/>
              <a:gd name="connsiteY1936" fmla="*/ 1076806 h 3912503"/>
              <a:gd name="connsiteX1937" fmla="*/ 1636906 w 12192528"/>
              <a:gd name="connsiteY1937" fmla="*/ 1072788 h 3912503"/>
              <a:gd name="connsiteX1938" fmla="*/ 1641177 w 12192528"/>
              <a:gd name="connsiteY1938" fmla="*/ 1070025 h 3912503"/>
              <a:gd name="connsiteX1939" fmla="*/ 1644696 w 12192528"/>
              <a:gd name="connsiteY1939" fmla="*/ 1069521 h 3912503"/>
              <a:gd name="connsiteX1940" fmla="*/ 1648968 w 12192528"/>
              <a:gd name="connsiteY1940" fmla="*/ 1059225 h 3912503"/>
              <a:gd name="connsiteX1941" fmla="*/ 1647712 w 12192528"/>
              <a:gd name="connsiteY1941" fmla="*/ 1057216 h 3912503"/>
              <a:gd name="connsiteX1942" fmla="*/ 1647964 w 12192528"/>
              <a:gd name="connsiteY1942" fmla="*/ 1052695 h 3912503"/>
              <a:gd name="connsiteX1943" fmla="*/ 1651984 w 12192528"/>
              <a:gd name="connsiteY1943" fmla="*/ 1053699 h 3912503"/>
              <a:gd name="connsiteX1944" fmla="*/ 1654496 w 12192528"/>
              <a:gd name="connsiteY1944" fmla="*/ 1056965 h 3912503"/>
              <a:gd name="connsiteX1945" fmla="*/ 1659522 w 12192528"/>
              <a:gd name="connsiteY1945" fmla="*/ 1057718 h 3912503"/>
              <a:gd name="connsiteX1946" fmla="*/ 1674850 w 12192528"/>
              <a:gd name="connsiteY1946" fmla="*/ 1053699 h 3912503"/>
              <a:gd name="connsiteX1947" fmla="*/ 1693947 w 12192528"/>
              <a:gd name="connsiteY1947" fmla="*/ 1052444 h 3912503"/>
              <a:gd name="connsiteX1948" fmla="*/ 7349352 w 12192528"/>
              <a:gd name="connsiteY1948" fmla="*/ 1039895 h 3912503"/>
              <a:gd name="connsiteX1949" fmla="*/ 7361073 w 12192528"/>
              <a:gd name="connsiteY1949" fmla="*/ 1050780 h 3912503"/>
              <a:gd name="connsiteX1950" fmla="*/ 7363413 w 12192528"/>
              <a:gd name="connsiteY1950" fmla="*/ 1055055 h 3912503"/>
              <a:gd name="connsiteX1951" fmla="*/ 7370829 w 12192528"/>
              <a:gd name="connsiteY1951" fmla="*/ 1064385 h 3912503"/>
              <a:gd name="connsiteX1952" fmla="*/ 7376689 w 12192528"/>
              <a:gd name="connsiteY1952" fmla="*/ 1067883 h 3912503"/>
              <a:gd name="connsiteX1953" fmla="*/ 7382160 w 12192528"/>
              <a:gd name="connsiteY1953" fmla="*/ 1083432 h 3912503"/>
              <a:gd name="connsiteX1954" fmla="*/ 7378638 w 12192528"/>
              <a:gd name="connsiteY1954" fmla="*/ 1096649 h 3912503"/>
              <a:gd name="connsiteX1955" fmla="*/ 7367704 w 12192528"/>
              <a:gd name="connsiteY1955" fmla="*/ 1105201 h 3912503"/>
              <a:gd name="connsiteX1956" fmla="*/ 7366532 w 12192528"/>
              <a:gd name="connsiteY1956" fmla="*/ 1106756 h 3912503"/>
              <a:gd name="connsiteX1957" fmla="*/ 7358727 w 12192528"/>
              <a:gd name="connsiteY1957" fmla="*/ 1106756 h 3912503"/>
              <a:gd name="connsiteX1958" fmla="*/ 7350130 w 12192528"/>
              <a:gd name="connsiteY1958" fmla="*/ 1102480 h 3912503"/>
              <a:gd name="connsiteX1959" fmla="*/ 7344276 w 12192528"/>
              <a:gd name="connsiteY1959" fmla="*/ 1095483 h 3912503"/>
              <a:gd name="connsiteX1960" fmla="*/ 7339978 w 12192528"/>
              <a:gd name="connsiteY1960" fmla="*/ 1084987 h 3912503"/>
              <a:gd name="connsiteX1961" fmla="*/ 7334513 w 12192528"/>
              <a:gd name="connsiteY1961" fmla="*/ 1074880 h 3912503"/>
              <a:gd name="connsiteX1962" fmla="*/ 7325926 w 12192528"/>
              <a:gd name="connsiteY1962" fmla="*/ 1066329 h 3912503"/>
              <a:gd name="connsiteX1963" fmla="*/ 7325926 w 12192528"/>
              <a:gd name="connsiteY1963" fmla="*/ 1052334 h 3912503"/>
              <a:gd name="connsiteX1964" fmla="*/ 7330610 w 12192528"/>
              <a:gd name="connsiteY1964" fmla="*/ 1046892 h 3912503"/>
              <a:gd name="connsiteX1965" fmla="*/ 7339202 w 12192528"/>
              <a:gd name="connsiteY1965" fmla="*/ 1041450 h 3912503"/>
              <a:gd name="connsiteX1966" fmla="*/ 7349352 w 12192528"/>
              <a:gd name="connsiteY1966" fmla="*/ 1039895 h 3912503"/>
              <a:gd name="connsiteX1967" fmla="*/ 11847267 w 12192528"/>
              <a:gd name="connsiteY1967" fmla="*/ 1037896 h 3912503"/>
              <a:gd name="connsiteX1968" fmla="*/ 11862621 w 12192528"/>
              <a:gd name="connsiteY1968" fmla="*/ 1041696 h 3912503"/>
              <a:gd name="connsiteX1969" fmla="*/ 11916978 w 12192528"/>
              <a:gd name="connsiteY1969" fmla="*/ 1084039 h 3912503"/>
              <a:gd name="connsiteX1970" fmla="*/ 11920240 w 12192528"/>
              <a:gd name="connsiteY1970" fmla="*/ 1110097 h 3912503"/>
              <a:gd name="connsiteX1971" fmla="*/ 11921326 w 12192528"/>
              <a:gd name="connsiteY1971" fmla="*/ 1120954 h 3912503"/>
              <a:gd name="connsiteX1972" fmla="*/ 11926762 w 12192528"/>
              <a:gd name="connsiteY1972" fmla="*/ 1150269 h 3912503"/>
              <a:gd name="connsiteX1973" fmla="*/ 11930023 w 12192528"/>
              <a:gd name="connsiteY1973" fmla="*/ 1164383 h 3912503"/>
              <a:gd name="connsiteX1974" fmla="*/ 11928936 w 12192528"/>
              <a:gd name="connsiteY1974" fmla="*/ 1182841 h 3912503"/>
              <a:gd name="connsiteX1975" fmla="*/ 11921326 w 12192528"/>
              <a:gd name="connsiteY1975" fmla="*/ 1201298 h 3912503"/>
              <a:gd name="connsiteX1976" fmla="*/ 11897409 w 12192528"/>
              <a:gd name="connsiteY1976" fmla="*/ 1245813 h 3912503"/>
              <a:gd name="connsiteX1977" fmla="*/ 11820226 w 12192528"/>
              <a:gd name="connsiteY1977" fmla="*/ 1294670 h 3912503"/>
              <a:gd name="connsiteX1978" fmla="*/ 11812615 w 12192528"/>
              <a:gd name="connsiteY1978" fmla="*/ 1292499 h 3912503"/>
              <a:gd name="connsiteX1979" fmla="*/ 11777828 w 12192528"/>
              <a:gd name="connsiteY1979" fmla="*/ 1288156 h 3912503"/>
              <a:gd name="connsiteX1980" fmla="*/ 11769130 w 12192528"/>
              <a:gd name="connsiteY1980" fmla="*/ 1283814 h 3912503"/>
              <a:gd name="connsiteX1981" fmla="*/ 11744125 w 12192528"/>
              <a:gd name="connsiteY1981" fmla="*/ 1276213 h 3912503"/>
              <a:gd name="connsiteX1982" fmla="*/ 11731080 w 12192528"/>
              <a:gd name="connsiteY1982" fmla="*/ 1270784 h 3912503"/>
              <a:gd name="connsiteX1983" fmla="*/ 11723470 w 12192528"/>
              <a:gd name="connsiteY1983" fmla="*/ 1255584 h 3912503"/>
              <a:gd name="connsiteX1984" fmla="*/ 11694119 w 12192528"/>
              <a:gd name="connsiteY1984" fmla="*/ 1216498 h 3912503"/>
              <a:gd name="connsiteX1985" fmla="*/ 11681074 w 12192528"/>
              <a:gd name="connsiteY1985" fmla="*/ 1190441 h 3912503"/>
              <a:gd name="connsiteX1986" fmla="*/ 11681074 w 12192528"/>
              <a:gd name="connsiteY1986" fmla="*/ 1177412 h 3912503"/>
              <a:gd name="connsiteX1987" fmla="*/ 11691945 w 12192528"/>
              <a:gd name="connsiteY1987" fmla="*/ 1148097 h 3912503"/>
              <a:gd name="connsiteX1988" fmla="*/ 11707164 w 12192528"/>
              <a:gd name="connsiteY1988" fmla="*/ 1100325 h 3912503"/>
              <a:gd name="connsiteX1989" fmla="*/ 11720209 w 12192528"/>
              <a:gd name="connsiteY1989" fmla="*/ 1082954 h 3912503"/>
              <a:gd name="connsiteX1990" fmla="*/ 11740864 w 12192528"/>
              <a:gd name="connsiteY1990" fmla="*/ 1065581 h 3912503"/>
              <a:gd name="connsiteX1991" fmla="*/ 11759346 w 12192528"/>
              <a:gd name="connsiteY1991" fmla="*/ 1055810 h 3912503"/>
              <a:gd name="connsiteX1992" fmla="*/ 11827836 w 12192528"/>
              <a:gd name="connsiteY1992" fmla="*/ 1040609 h 3912503"/>
              <a:gd name="connsiteX1993" fmla="*/ 11847267 w 12192528"/>
              <a:gd name="connsiteY1993" fmla="*/ 1037896 h 3912503"/>
              <a:gd name="connsiteX1994" fmla="*/ 3112015 w 12192528"/>
              <a:gd name="connsiteY1994" fmla="*/ 1034215 h 3912503"/>
              <a:gd name="connsiteX1995" fmla="*/ 3084844 w 12192528"/>
              <a:gd name="connsiteY1995" fmla="*/ 1059412 h 3912503"/>
              <a:gd name="connsiteX1996" fmla="*/ 3027532 w 12192528"/>
              <a:gd name="connsiteY1996" fmla="*/ 1109347 h 3912503"/>
              <a:gd name="connsiteX1997" fmla="*/ 3017812 w 12192528"/>
              <a:gd name="connsiteY1997" fmla="*/ 1121249 h 3912503"/>
              <a:gd name="connsiteX1998" fmla="*/ 3073376 w 12192528"/>
              <a:gd name="connsiteY1998" fmla="*/ 1117080 h 3912503"/>
              <a:gd name="connsiteX1999" fmla="*/ 3103561 w 12192528"/>
              <a:gd name="connsiteY1999" fmla="*/ 1115679 h 3912503"/>
              <a:gd name="connsiteX2000" fmla="*/ 3130140 w 12192528"/>
              <a:gd name="connsiteY2000" fmla="*/ 1120962 h 3912503"/>
              <a:gd name="connsiteX2001" fmla="*/ 3132652 w 12192528"/>
              <a:gd name="connsiteY2001" fmla="*/ 1119370 h 3912503"/>
              <a:gd name="connsiteX2002" fmla="*/ 3121223 w 12192528"/>
              <a:gd name="connsiteY2002" fmla="*/ 1072209 h 3912503"/>
              <a:gd name="connsiteX2003" fmla="*/ 6719746 w 12192528"/>
              <a:gd name="connsiteY2003" fmla="*/ 1025507 h 3912503"/>
              <a:gd name="connsiteX2004" fmla="*/ 6723785 w 12192528"/>
              <a:gd name="connsiteY2004" fmla="*/ 1028671 h 3912503"/>
              <a:gd name="connsiteX2005" fmla="*/ 6720182 w 12192528"/>
              <a:gd name="connsiteY2005" fmla="*/ 1028671 h 3912503"/>
              <a:gd name="connsiteX2006" fmla="*/ 6716582 w 12192528"/>
              <a:gd name="connsiteY2006" fmla="*/ 1028671 h 3912503"/>
              <a:gd name="connsiteX2007" fmla="*/ 12192528 w 12192528"/>
              <a:gd name="connsiteY2007" fmla="*/ 991088 h 3912503"/>
              <a:gd name="connsiteX2008" fmla="*/ 12192528 w 12192528"/>
              <a:gd name="connsiteY2008" fmla="*/ 998161 h 3912503"/>
              <a:gd name="connsiteX2009" fmla="*/ 12191272 w 12192528"/>
              <a:gd name="connsiteY2009" fmla="*/ 994787 h 3912503"/>
              <a:gd name="connsiteX2010" fmla="*/ 10459204 w 12192528"/>
              <a:gd name="connsiteY2010" fmla="*/ 986789 h 3912503"/>
              <a:gd name="connsiteX2011" fmla="*/ 10458834 w 12192528"/>
              <a:gd name="connsiteY2011" fmla="*/ 991796 h 3912503"/>
              <a:gd name="connsiteX2012" fmla="*/ 10464841 w 12192528"/>
              <a:gd name="connsiteY2012" fmla="*/ 989354 h 3912503"/>
              <a:gd name="connsiteX2013" fmla="*/ 12076946 w 12192528"/>
              <a:gd name="connsiteY2013" fmla="*/ 955420 h 3912503"/>
              <a:gd name="connsiteX2014" fmla="*/ 12080627 w 12192528"/>
              <a:gd name="connsiteY2014" fmla="*/ 957259 h 3912503"/>
              <a:gd name="connsiteX2015" fmla="*/ 12091259 w 12192528"/>
              <a:gd name="connsiteY2015" fmla="*/ 962164 h 3912503"/>
              <a:gd name="connsiteX2016" fmla="*/ 12093304 w 12192528"/>
              <a:gd name="connsiteY2016" fmla="*/ 963595 h 3912503"/>
              <a:gd name="connsiteX2017" fmla="*/ 12102301 w 12192528"/>
              <a:gd name="connsiteY2017" fmla="*/ 974427 h 3912503"/>
              <a:gd name="connsiteX2018" fmla="*/ 12107822 w 12192528"/>
              <a:gd name="connsiteY2018" fmla="*/ 992821 h 3912503"/>
              <a:gd name="connsiteX2019" fmla="*/ 12110480 w 12192528"/>
              <a:gd name="connsiteY2019" fmla="*/ 999157 h 3912503"/>
              <a:gd name="connsiteX2020" fmla="*/ 12109867 w 12192528"/>
              <a:gd name="connsiteY2020" fmla="*/ 1008149 h 3912503"/>
              <a:gd name="connsiteX2021" fmla="*/ 12109050 w 12192528"/>
              <a:gd name="connsiteY2021" fmla="*/ 1015711 h 3912503"/>
              <a:gd name="connsiteX2022" fmla="*/ 12109254 w 12192528"/>
              <a:gd name="connsiteY2022" fmla="*/ 1018777 h 3912503"/>
              <a:gd name="connsiteX2023" fmla="*/ 12097189 w 12192528"/>
              <a:gd name="connsiteY2023" fmla="*/ 1032675 h 3912503"/>
              <a:gd name="connsiteX2024" fmla="*/ 12085738 w 12192528"/>
              <a:gd name="connsiteY2024" fmla="*/ 1039419 h 3912503"/>
              <a:gd name="connsiteX2025" fmla="*/ 12077151 w 12192528"/>
              <a:gd name="connsiteY2025" fmla="*/ 1050660 h 3912503"/>
              <a:gd name="connsiteX2026" fmla="*/ 12078377 w 12192528"/>
              <a:gd name="connsiteY2026" fmla="*/ 1052908 h 3912503"/>
              <a:gd name="connsiteX2027" fmla="*/ 12090441 w 12192528"/>
              <a:gd name="connsiteY2027" fmla="*/ 1067214 h 3912503"/>
              <a:gd name="connsiteX2028" fmla="*/ 12092077 w 12192528"/>
              <a:gd name="connsiteY2028" fmla="*/ 1070484 h 3912503"/>
              <a:gd name="connsiteX2029" fmla="*/ 12093712 w 12192528"/>
              <a:gd name="connsiteY2029" fmla="*/ 1080704 h 3912503"/>
              <a:gd name="connsiteX2030" fmla="*/ 12096576 w 12192528"/>
              <a:gd name="connsiteY2030" fmla="*/ 1092558 h 3912503"/>
              <a:gd name="connsiteX2031" fmla="*/ 12096371 w 12192528"/>
              <a:gd name="connsiteY2031" fmla="*/ 1097462 h 3912503"/>
              <a:gd name="connsiteX2032" fmla="*/ 12085534 w 12192528"/>
              <a:gd name="connsiteY2032" fmla="*/ 1123828 h 3912503"/>
              <a:gd name="connsiteX2033" fmla="*/ 12083488 w 12192528"/>
              <a:gd name="connsiteY2033" fmla="*/ 1125462 h 3912503"/>
              <a:gd name="connsiteX2034" fmla="*/ 12071016 w 12192528"/>
              <a:gd name="connsiteY2034" fmla="*/ 1131390 h 3912503"/>
              <a:gd name="connsiteX2035" fmla="*/ 12065699 w 12192528"/>
              <a:gd name="connsiteY2035" fmla="*/ 1133024 h 3912503"/>
              <a:gd name="connsiteX2036" fmla="*/ 12056703 w 12192528"/>
              <a:gd name="connsiteY2036" fmla="*/ 1135069 h 3912503"/>
              <a:gd name="connsiteX2037" fmla="*/ 12049954 w 12192528"/>
              <a:gd name="connsiteY2037" fmla="*/ 1140995 h 3912503"/>
              <a:gd name="connsiteX2038" fmla="*/ 12046887 w 12192528"/>
              <a:gd name="connsiteY2038" fmla="*/ 1142094 h 3912503"/>
              <a:gd name="connsiteX2039" fmla="*/ 12045047 w 12192528"/>
              <a:gd name="connsiteY2039" fmla="*/ 1139361 h 3912503"/>
              <a:gd name="connsiteX2040" fmla="*/ 12044434 w 12192528"/>
              <a:gd name="connsiteY2040" fmla="*/ 1136907 h 3912503"/>
              <a:gd name="connsiteX2041" fmla="*/ 12042592 w 12192528"/>
              <a:gd name="connsiteY2041" fmla="*/ 1134046 h 3912503"/>
              <a:gd name="connsiteX2042" fmla="*/ 12039936 w 12192528"/>
              <a:gd name="connsiteY2042" fmla="*/ 1135885 h 3912503"/>
              <a:gd name="connsiteX2043" fmla="*/ 12033800 w 12192528"/>
              <a:gd name="connsiteY2043" fmla="*/ 1134864 h 3912503"/>
              <a:gd name="connsiteX2044" fmla="*/ 12032574 w 12192528"/>
              <a:gd name="connsiteY2044" fmla="*/ 1132206 h 3912503"/>
              <a:gd name="connsiteX2045" fmla="*/ 12028893 w 12192528"/>
              <a:gd name="connsiteY2045" fmla="*/ 1130776 h 3912503"/>
              <a:gd name="connsiteX2046" fmla="*/ 12027461 w 12192528"/>
              <a:gd name="connsiteY2046" fmla="*/ 1134251 h 3912503"/>
              <a:gd name="connsiteX2047" fmla="*/ 12027805 w 12192528"/>
              <a:gd name="connsiteY2047" fmla="*/ 1137341 h 3912503"/>
              <a:gd name="connsiteX2048" fmla="*/ 12011823 w 12192528"/>
              <a:gd name="connsiteY2048" fmla="*/ 1121447 h 3912503"/>
              <a:gd name="connsiteX2049" fmla="*/ 12012739 w 12192528"/>
              <a:gd name="connsiteY2049" fmla="*/ 1120149 h 3912503"/>
              <a:gd name="connsiteX2050" fmla="*/ 12010898 w 12192528"/>
              <a:gd name="connsiteY2050" fmla="*/ 1116266 h 3912503"/>
              <a:gd name="connsiteX2051" fmla="*/ 12007217 w 12192528"/>
              <a:gd name="connsiteY2051" fmla="*/ 1114630 h 3912503"/>
              <a:gd name="connsiteX2052" fmla="*/ 12004764 w 12192528"/>
              <a:gd name="connsiteY2052" fmla="*/ 1109725 h 3912503"/>
              <a:gd name="connsiteX2053" fmla="*/ 11996789 w 12192528"/>
              <a:gd name="connsiteY2053" fmla="*/ 1093988 h 3912503"/>
              <a:gd name="connsiteX2054" fmla="*/ 11993926 w 12192528"/>
              <a:gd name="connsiteY2054" fmla="*/ 1091740 h 3912503"/>
              <a:gd name="connsiteX2055" fmla="*/ 11997811 w 12192528"/>
              <a:gd name="connsiteY2055" fmla="*/ 1089287 h 3912503"/>
              <a:gd name="connsiteX2056" fmla="*/ 11998424 w 12192528"/>
              <a:gd name="connsiteY2056" fmla="*/ 1089287 h 3912503"/>
              <a:gd name="connsiteX2057" fmla="*/ 12002310 w 12192528"/>
              <a:gd name="connsiteY2057" fmla="*/ 1082338 h 3912503"/>
              <a:gd name="connsiteX2058" fmla="*/ 12002719 w 12192528"/>
              <a:gd name="connsiteY2058" fmla="*/ 1072733 h 3912503"/>
              <a:gd name="connsiteX2059" fmla="*/ 12006195 w 12192528"/>
              <a:gd name="connsiteY2059" fmla="*/ 1059244 h 3912503"/>
              <a:gd name="connsiteX2060" fmla="*/ 12009263 w 12192528"/>
              <a:gd name="connsiteY2060" fmla="*/ 1055565 h 3912503"/>
              <a:gd name="connsiteX2061" fmla="*/ 12017646 w 12192528"/>
              <a:gd name="connsiteY2061" fmla="*/ 1044938 h 3912503"/>
              <a:gd name="connsiteX2062" fmla="*/ 12022553 w 12192528"/>
              <a:gd name="connsiteY2062" fmla="*/ 1043098 h 3912503"/>
              <a:gd name="connsiteX2063" fmla="*/ 12042797 w 12192528"/>
              <a:gd name="connsiteY2063" fmla="*/ 1037171 h 3912503"/>
              <a:gd name="connsiteX2064" fmla="*/ 12042797 w 12192528"/>
              <a:gd name="connsiteY2064" fmla="*/ 1032675 h 3912503"/>
              <a:gd name="connsiteX2065" fmla="*/ 12037480 w 12192528"/>
              <a:gd name="connsiteY2065" fmla="*/ 1032061 h 3912503"/>
              <a:gd name="connsiteX2066" fmla="*/ 12033800 w 12192528"/>
              <a:gd name="connsiteY2066" fmla="*/ 1034515 h 3912503"/>
              <a:gd name="connsiteX2067" fmla="*/ 12030324 w 12192528"/>
              <a:gd name="connsiteY2067" fmla="*/ 1034922 h 3912503"/>
              <a:gd name="connsiteX2068" fmla="*/ 12030936 w 12192528"/>
              <a:gd name="connsiteY2068" fmla="*/ 1031244 h 3912503"/>
              <a:gd name="connsiteX2069" fmla="*/ 12033800 w 12192528"/>
              <a:gd name="connsiteY2069" fmla="*/ 1028587 h 3912503"/>
              <a:gd name="connsiteX2070" fmla="*/ 12034822 w 12192528"/>
              <a:gd name="connsiteY2070" fmla="*/ 1022252 h 3912503"/>
              <a:gd name="connsiteX2071" fmla="*/ 12029302 w 12192528"/>
              <a:gd name="connsiteY2071" fmla="*/ 1023477 h 3912503"/>
              <a:gd name="connsiteX2072" fmla="*/ 12025007 w 12192528"/>
              <a:gd name="connsiteY2072" fmla="*/ 1026952 h 3912503"/>
              <a:gd name="connsiteX2073" fmla="*/ 12020918 w 12192528"/>
              <a:gd name="connsiteY2073" fmla="*/ 1024295 h 3912503"/>
              <a:gd name="connsiteX2074" fmla="*/ 12025417 w 12192528"/>
              <a:gd name="connsiteY2074" fmla="*/ 1012645 h 3912503"/>
              <a:gd name="connsiteX2075" fmla="*/ 12025417 w 12192528"/>
              <a:gd name="connsiteY2075" fmla="*/ 1001405 h 3912503"/>
              <a:gd name="connsiteX2076" fmla="*/ 12021327 w 12192528"/>
              <a:gd name="connsiteY2076" fmla="*/ 996908 h 3912503"/>
              <a:gd name="connsiteX2077" fmla="*/ 12020099 w 12192528"/>
              <a:gd name="connsiteY2077" fmla="*/ 994661 h 3912503"/>
              <a:gd name="connsiteX2078" fmla="*/ 12022349 w 12192528"/>
              <a:gd name="connsiteY2078" fmla="*/ 993434 h 3912503"/>
              <a:gd name="connsiteX2079" fmla="*/ 12026643 w 12192528"/>
              <a:gd name="connsiteY2079" fmla="*/ 989346 h 3912503"/>
              <a:gd name="connsiteX2080" fmla="*/ 12031960 w 12192528"/>
              <a:gd name="connsiteY2080" fmla="*/ 980149 h 3912503"/>
              <a:gd name="connsiteX2081" fmla="*/ 12032165 w 12192528"/>
              <a:gd name="connsiteY2081" fmla="*/ 975245 h 3912503"/>
              <a:gd name="connsiteX2082" fmla="*/ 12030528 w 12192528"/>
              <a:gd name="connsiteY2082" fmla="*/ 971975 h 3912503"/>
              <a:gd name="connsiteX2083" fmla="*/ 12034004 w 12192528"/>
              <a:gd name="connsiteY2083" fmla="*/ 969726 h 3912503"/>
              <a:gd name="connsiteX2084" fmla="*/ 12036868 w 12192528"/>
              <a:gd name="connsiteY2084" fmla="*/ 969317 h 3912503"/>
              <a:gd name="connsiteX2085" fmla="*/ 12040344 w 12192528"/>
              <a:gd name="connsiteY2085" fmla="*/ 960937 h 3912503"/>
              <a:gd name="connsiteX2086" fmla="*/ 12039322 w 12192528"/>
              <a:gd name="connsiteY2086" fmla="*/ 959303 h 3912503"/>
              <a:gd name="connsiteX2087" fmla="*/ 12039525 w 12192528"/>
              <a:gd name="connsiteY2087" fmla="*/ 955624 h 3912503"/>
              <a:gd name="connsiteX2088" fmla="*/ 12042797 w 12192528"/>
              <a:gd name="connsiteY2088" fmla="*/ 956442 h 3912503"/>
              <a:gd name="connsiteX2089" fmla="*/ 12044842 w 12192528"/>
              <a:gd name="connsiteY2089" fmla="*/ 959099 h 3912503"/>
              <a:gd name="connsiteX2090" fmla="*/ 12048931 w 12192528"/>
              <a:gd name="connsiteY2090" fmla="*/ 959712 h 3912503"/>
              <a:gd name="connsiteX2091" fmla="*/ 12061405 w 12192528"/>
              <a:gd name="connsiteY2091" fmla="*/ 956442 h 3912503"/>
              <a:gd name="connsiteX2092" fmla="*/ 12076946 w 12192528"/>
              <a:gd name="connsiteY2092" fmla="*/ 955420 h 3912503"/>
              <a:gd name="connsiteX2093" fmla="*/ 2111583 w 12192528"/>
              <a:gd name="connsiteY2093" fmla="*/ 948085 h 3912503"/>
              <a:gd name="connsiteX2094" fmla="*/ 2124333 w 12192528"/>
              <a:gd name="connsiteY2094" fmla="*/ 948423 h 3912503"/>
              <a:gd name="connsiteX2095" fmla="*/ 2136697 w 12192528"/>
              <a:gd name="connsiteY2095" fmla="*/ 948809 h 3912503"/>
              <a:gd name="connsiteX2096" fmla="*/ 2156016 w 12192528"/>
              <a:gd name="connsiteY2096" fmla="*/ 963857 h 3912503"/>
              <a:gd name="connsiteX2097" fmla="*/ 2157175 w 12192528"/>
              <a:gd name="connsiteY2097" fmla="*/ 973119 h 3912503"/>
              <a:gd name="connsiteX2098" fmla="*/ 2157561 w 12192528"/>
              <a:gd name="connsiteY2098" fmla="*/ 976977 h 3912503"/>
              <a:gd name="connsiteX2099" fmla="*/ 2159492 w 12192528"/>
              <a:gd name="connsiteY2099" fmla="*/ 987396 h 3912503"/>
              <a:gd name="connsiteX2100" fmla="*/ 2160652 w 12192528"/>
              <a:gd name="connsiteY2100" fmla="*/ 992413 h 3912503"/>
              <a:gd name="connsiteX2101" fmla="*/ 2160265 w 12192528"/>
              <a:gd name="connsiteY2101" fmla="*/ 998973 h 3912503"/>
              <a:gd name="connsiteX2102" fmla="*/ 2157561 w 12192528"/>
              <a:gd name="connsiteY2102" fmla="*/ 1005533 h 3912503"/>
              <a:gd name="connsiteX2103" fmla="*/ 2149061 w 12192528"/>
              <a:gd name="connsiteY2103" fmla="*/ 1021354 h 3912503"/>
              <a:gd name="connsiteX2104" fmla="*/ 2121628 w 12192528"/>
              <a:gd name="connsiteY2104" fmla="*/ 1038718 h 3912503"/>
              <a:gd name="connsiteX2105" fmla="*/ 2118924 w 12192528"/>
              <a:gd name="connsiteY2105" fmla="*/ 1037946 h 3912503"/>
              <a:gd name="connsiteX2106" fmla="*/ 2106560 w 12192528"/>
              <a:gd name="connsiteY2106" fmla="*/ 1036402 h 3912503"/>
              <a:gd name="connsiteX2107" fmla="*/ 2103469 w 12192528"/>
              <a:gd name="connsiteY2107" fmla="*/ 1034859 h 3912503"/>
              <a:gd name="connsiteX2108" fmla="*/ 2094582 w 12192528"/>
              <a:gd name="connsiteY2108" fmla="*/ 1032158 h 3912503"/>
              <a:gd name="connsiteX2109" fmla="*/ 2089946 w 12192528"/>
              <a:gd name="connsiteY2109" fmla="*/ 1030229 h 3912503"/>
              <a:gd name="connsiteX2110" fmla="*/ 2087241 w 12192528"/>
              <a:gd name="connsiteY2110" fmla="*/ 1024826 h 3912503"/>
              <a:gd name="connsiteX2111" fmla="*/ 2076810 w 12192528"/>
              <a:gd name="connsiteY2111" fmla="*/ 1010934 h 3912503"/>
              <a:gd name="connsiteX2112" fmla="*/ 2072173 w 12192528"/>
              <a:gd name="connsiteY2112" fmla="*/ 1001673 h 3912503"/>
              <a:gd name="connsiteX2113" fmla="*/ 2072173 w 12192528"/>
              <a:gd name="connsiteY2113" fmla="*/ 997044 h 3912503"/>
              <a:gd name="connsiteX2114" fmla="*/ 2076037 w 12192528"/>
              <a:gd name="connsiteY2114" fmla="*/ 986625 h 3912503"/>
              <a:gd name="connsiteX2115" fmla="*/ 2081446 w 12192528"/>
              <a:gd name="connsiteY2115" fmla="*/ 969646 h 3912503"/>
              <a:gd name="connsiteX2116" fmla="*/ 2086082 w 12192528"/>
              <a:gd name="connsiteY2116" fmla="*/ 963472 h 3912503"/>
              <a:gd name="connsiteX2117" fmla="*/ 2093423 w 12192528"/>
              <a:gd name="connsiteY2117" fmla="*/ 957298 h 3912503"/>
              <a:gd name="connsiteX2118" fmla="*/ 2099992 w 12192528"/>
              <a:gd name="connsiteY2118" fmla="*/ 953825 h 3912503"/>
              <a:gd name="connsiteX2119" fmla="*/ 2111583 w 12192528"/>
              <a:gd name="connsiteY2119" fmla="*/ 948085 h 3912503"/>
              <a:gd name="connsiteX2120" fmla="*/ 393648 w 12192528"/>
              <a:gd name="connsiteY2120" fmla="*/ 941854 h 3912503"/>
              <a:gd name="connsiteX2121" fmla="*/ 399461 w 12192528"/>
              <a:gd name="connsiteY2121" fmla="*/ 943292 h 3912503"/>
              <a:gd name="connsiteX2122" fmla="*/ 420035 w 12192528"/>
              <a:gd name="connsiteY2122" fmla="*/ 959319 h 3912503"/>
              <a:gd name="connsiteX2123" fmla="*/ 421270 w 12192528"/>
              <a:gd name="connsiteY2123" fmla="*/ 969183 h 3912503"/>
              <a:gd name="connsiteX2124" fmla="*/ 421681 w 12192528"/>
              <a:gd name="connsiteY2124" fmla="*/ 973291 h 3912503"/>
              <a:gd name="connsiteX2125" fmla="*/ 423737 w 12192528"/>
              <a:gd name="connsiteY2125" fmla="*/ 984386 h 3912503"/>
              <a:gd name="connsiteX2126" fmla="*/ 424972 w 12192528"/>
              <a:gd name="connsiteY2126" fmla="*/ 989729 h 3912503"/>
              <a:gd name="connsiteX2127" fmla="*/ 424560 w 12192528"/>
              <a:gd name="connsiteY2127" fmla="*/ 996716 h 3912503"/>
              <a:gd name="connsiteX2128" fmla="*/ 421681 w 12192528"/>
              <a:gd name="connsiteY2128" fmla="*/ 1003702 h 3912503"/>
              <a:gd name="connsiteX2129" fmla="*/ 412628 w 12192528"/>
              <a:gd name="connsiteY2129" fmla="*/ 1020552 h 3912503"/>
              <a:gd name="connsiteX2130" fmla="*/ 383413 w 12192528"/>
              <a:gd name="connsiteY2130" fmla="*/ 1039043 h 3912503"/>
              <a:gd name="connsiteX2131" fmla="*/ 380533 w 12192528"/>
              <a:gd name="connsiteY2131" fmla="*/ 1038222 h 3912503"/>
              <a:gd name="connsiteX2132" fmla="*/ 367366 w 12192528"/>
              <a:gd name="connsiteY2132" fmla="*/ 1036577 h 3912503"/>
              <a:gd name="connsiteX2133" fmla="*/ 364074 w 12192528"/>
              <a:gd name="connsiteY2133" fmla="*/ 1034933 h 3912503"/>
              <a:gd name="connsiteX2134" fmla="*/ 354610 w 12192528"/>
              <a:gd name="connsiteY2134" fmla="*/ 1032058 h 3912503"/>
              <a:gd name="connsiteX2135" fmla="*/ 349672 w 12192528"/>
              <a:gd name="connsiteY2135" fmla="*/ 1030002 h 3912503"/>
              <a:gd name="connsiteX2136" fmla="*/ 346792 w 12192528"/>
              <a:gd name="connsiteY2136" fmla="*/ 1024249 h 3912503"/>
              <a:gd name="connsiteX2137" fmla="*/ 335683 w 12192528"/>
              <a:gd name="connsiteY2137" fmla="*/ 1009455 h 3912503"/>
              <a:gd name="connsiteX2138" fmla="*/ 330745 w 12192528"/>
              <a:gd name="connsiteY2138" fmla="*/ 999592 h 3912503"/>
              <a:gd name="connsiteX2139" fmla="*/ 330745 w 12192528"/>
              <a:gd name="connsiteY2139" fmla="*/ 994661 h 3912503"/>
              <a:gd name="connsiteX2140" fmla="*/ 334860 w 12192528"/>
              <a:gd name="connsiteY2140" fmla="*/ 983566 h 3912503"/>
              <a:gd name="connsiteX2141" fmla="*/ 340620 w 12192528"/>
              <a:gd name="connsiteY2141" fmla="*/ 965484 h 3912503"/>
              <a:gd name="connsiteX2142" fmla="*/ 345557 w 12192528"/>
              <a:gd name="connsiteY2142" fmla="*/ 958909 h 3912503"/>
              <a:gd name="connsiteX2143" fmla="*/ 353376 w 12192528"/>
              <a:gd name="connsiteY2143" fmla="*/ 952333 h 3912503"/>
              <a:gd name="connsiteX2144" fmla="*/ 360371 w 12192528"/>
              <a:gd name="connsiteY2144" fmla="*/ 948634 h 3912503"/>
              <a:gd name="connsiteX2145" fmla="*/ 372715 w 12192528"/>
              <a:gd name="connsiteY2145" fmla="*/ 942521 h 3912503"/>
              <a:gd name="connsiteX2146" fmla="*/ 386294 w 12192528"/>
              <a:gd name="connsiteY2146" fmla="*/ 942881 h 3912503"/>
              <a:gd name="connsiteX2147" fmla="*/ 393648 w 12192528"/>
              <a:gd name="connsiteY2147" fmla="*/ 941854 h 3912503"/>
              <a:gd name="connsiteX2148" fmla="*/ 9365385 w 12192528"/>
              <a:gd name="connsiteY2148" fmla="*/ 936777 h 3912503"/>
              <a:gd name="connsiteX2149" fmla="*/ 9381236 w 12192528"/>
              <a:gd name="connsiteY2149" fmla="*/ 939927 h 3912503"/>
              <a:gd name="connsiteX2150" fmla="*/ 9381824 w 12192528"/>
              <a:gd name="connsiteY2150" fmla="*/ 939901 h 3912503"/>
              <a:gd name="connsiteX2151" fmla="*/ 9387862 w 12192528"/>
              <a:gd name="connsiteY2151" fmla="*/ 940236 h 3912503"/>
              <a:gd name="connsiteX2152" fmla="*/ 9387435 w 12192528"/>
              <a:gd name="connsiteY2152" fmla="*/ 938477 h 3912503"/>
              <a:gd name="connsiteX2153" fmla="*/ 9222336 w 12192528"/>
              <a:gd name="connsiteY2153" fmla="*/ 925048 h 3912503"/>
              <a:gd name="connsiteX2154" fmla="*/ 9099659 w 12192528"/>
              <a:gd name="connsiteY2154" fmla="*/ 933486 h 3912503"/>
              <a:gd name="connsiteX2155" fmla="*/ 9016083 w 12192528"/>
              <a:gd name="connsiteY2155" fmla="*/ 938199 h 3912503"/>
              <a:gd name="connsiteX2156" fmla="*/ 8913666 w 12192528"/>
              <a:gd name="connsiteY2156" fmla="*/ 940063 h 3912503"/>
              <a:gd name="connsiteX2157" fmla="*/ 8811247 w 12192528"/>
              <a:gd name="connsiteY2157" fmla="*/ 941928 h 3912503"/>
              <a:gd name="connsiteX2158" fmla="*/ 8772140 w 12192528"/>
              <a:gd name="connsiteY2158" fmla="*/ 945654 h 3912503"/>
              <a:gd name="connsiteX2159" fmla="*/ 8708721 w 12192528"/>
              <a:gd name="connsiteY2159" fmla="*/ 957265 h 3912503"/>
              <a:gd name="connsiteX2160" fmla="*/ 8692508 w 12192528"/>
              <a:gd name="connsiteY2160" fmla="*/ 962525 h 3912503"/>
              <a:gd name="connsiteX2161" fmla="*/ 8623717 w 12192528"/>
              <a:gd name="connsiteY2161" fmla="*/ 971397 h 3912503"/>
              <a:gd name="connsiteX2162" fmla="*/ 8619664 w 12192528"/>
              <a:gd name="connsiteY2162" fmla="*/ 972712 h 3912503"/>
              <a:gd name="connsiteX2163" fmla="*/ 8618350 w 12192528"/>
              <a:gd name="connsiteY2163" fmla="*/ 968660 h 3912503"/>
              <a:gd name="connsiteX2164" fmla="*/ 8610245 w 12192528"/>
              <a:gd name="connsiteY2164" fmla="*/ 971289 h 3912503"/>
              <a:gd name="connsiteX2165" fmla="*/ 8611559 w 12192528"/>
              <a:gd name="connsiteY2165" fmla="*/ 975342 h 3912503"/>
              <a:gd name="connsiteX2166" fmla="*/ 8615612 w 12192528"/>
              <a:gd name="connsiteY2166" fmla="*/ 974027 h 3912503"/>
              <a:gd name="connsiteX2167" fmla="*/ 8596662 w 12192528"/>
              <a:gd name="connsiteY2167" fmla="*/ 984653 h 3912503"/>
              <a:gd name="connsiteX2168" fmla="*/ 8383293 w 12192528"/>
              <a:gd name="connsiteY2168" fmla="*/ 1044904 h 3912503"/>
              <a:gd name="connsiteX2169" fmla="*/ 8303549 w 12192528"/>
              <a:gd name="connsiteY2169" fmla="*/ 1075246 h 3912503"/>
              <a:gd name="connsiteX2170" fmla="*/ 8171009 w 12192528"/>
              <a:gd name="connsiteY2170" fmla="*/ 1136153 h 3912503"/>
              <a:gd name="connsiteX2171" fmla="*/ 8037045 w 12192528"/>
              <a:gd name="connsiteY2171" fmla="*/ 1206479 h 3912503"/>
              <a:gd name="connsiteX2172" fmla="*/ 7957190 w 12192528"/>
              <a:gd name="connsiteY2172" fmla="*/ 1250296 h 3912503"/>
              <a:gd name="connsiteX2173" fmla="*/ 7930136 w 12192528"/>
              <a:gd name="connsiteY2173" fmla="*/ 1263551 h 3912503"/>
              <a:gd name="connsiteX2174" fmla="*/ 7878653 w 12192528"/>
              <a:gd name="connsiteY2174" fmla="*/ 1298165 h 3912503"/>
              <a:gd name="connsiteX2175" fmla="*/ 7877341 w 12192528"/>
              <a:gd name="connsiteY2175" fmla="*/ 1294113 h 3912503"/>
              <a:gd name="connsiteX2176" fmla="*/ 7873288 w 12192528"/>
              <a:gd name="connsiteY2176" fmla="*/ 1295428 h 3912503"/>
              <a:gd name="connsiteX2177" fmla="*/ 7865183 w 12192528"/>
              <a:gd name="connsiteY2177" fmla="*/ 1298057 h 3912503"/>
              <a:gd name="connsiteX2178" fmla="*/ 7862443 w 12192528"/>
              <a:gd name="connsiteY2178" fmla="*/ 1303424 h 3912503"/>
              <a:gd name="connsiteX2179" fmla="*/ 7853024 w 12192528"/>
              <a:gd name="connsiteY2179" fmla="*/ 1302000 h 3912503"/>
              <a:gd name="connsiteX2180" fmla="*/ 7855654 w 12192528"/>
              <a:gd name="connsiteY2180" fmla="*/ 1310106 h 3912503"/>
              <a:gd name="connsiteX2181" fmla="*/ 7851601 w 12192528"/>
              <a:gd name="connsiteY2181" fmla="*/ 1311421 h 3912503"/>
              <a:gd name="connsiteX2182" fmla="*/ 7844810 w 12192528"/>
              <a:gd name="connsiteY2182" fmla="*/ 1318103 h 3912503"/>
              <a:gd name="connsiteX2183" fmla="*/ 7854228 w 12192528"/>
              <a:gd name="connsiteY2183" fmla="*/ 1319525 h 3912503"/>
              <a:gd name="connsiteX2184" fmla="*/ 7852915 w 12192528"/>
              <a:gd name="connsiteY2184" fmla="*/ 1315473 h 3912503"/>
              <a:gd name="connsiteX2185" fmla="*/ 7858281 w 12192528"/>
              <a:gd name="connsiteY2185" fmla="*/ 1318211 h 3912503"/>
              <a:gd name="connsiteX2186" fmla="*/ 7767479 w 12192528"/>
              <a:gd name="connsiteY2186" fmla="*/ 1383498 h 3912503"/>
              <a:gd name="connsiteX2187" fmla="*/ 7631870 w 12192528"/>
              <a:gd name="connsiteY2187" fmla="*/ 1490192 h 3912503"/>
              <a:gd name="connsiteX2188" fmla="*/ 7630557 w 12192528"/>
              <a:gd name="connsiteY2188" fmla="*/ 1486138 h 3912503"/>
              <a:gd name="connsiteX2189" fmla="*/ 7634610 w 12192528"/>
              <a:gd name="connsiteY2189" fmla="*/ 1484824 h 3912503"/>
              <a:gd name="connsiteX2190" fmla="*/ 7636032 w 12192528"/>
              <a:gd name="connsiteY2190" fmla="*/ 1475403 h 3912503"/>
              <a:gd name="connsiteX2191" fmla="*/ 7629243 w 12192528"/>
              <a:gd name="connsiteY2191" fmla="*/ 1482084 h 3912503"/>
              <a:gd name="connsiteX2192" fmla="*/ 7622452 w 12192528"/>
              <a:gd name="connsiteY2192" fmla="*/ 1488767 h 3912503"/>
              <a:gd name="connsiteX2193" fmla="*/ 7608977 w 12192528"/>
              <a:gd name="connsiteY2193" fmla="*/ 1488657 h 3912503"/>
              <a:gd name="connsiteX2194" fmla="*/ 7611633 w 12192528"/>
              <a:gd name="connsiteY2194" fmla="*/ 1493396 h 3912503"/>
              <a:gd name="connsiteX2195" fmla="*/ 7613886 w 12192528"/>
              <a:gd name="connsiteY2195" fmla="*/ 1492291 h 3912503"/>
              <a:gd name="connsiteX2196" fmla="*/ 7608866 w 12192528"/>
              <a:gd name="connsiteY2196" fmla="*/ 1502131 h 3912503"/>
              <a:gd name="connsiteX2197" fmla="*/ 7621024 w 12192528"/>
              <a:gd name="connsiteY2197" fmla="*/ 1498186 h 3912503"/>
              <a:gd name="connsiteX2198" fmla="*/ 7589697 w 12192528"/>
              <a:gd name="connsiteY2198" fmla="*/ 1539702 h 3912503"/>
              <a:gd name="connsiteX2199" fmla="*/ 7584329 w 12192528"/>
              <a:gd name="connsiteY2199" fmla="*/ 1536965 h 3912503"/>
              <a:gd name="connsiteX2200" fmla="*/ 7542158 w 12192528"/>
              <a:gd name="connsiteY2200" fmla="*/ 1586476 h 3912503"/>
              <a:gd name="connsiteX2201" fmla="*/ 7544896 w 12192528"/>
              <a:gd name="connsiteY2201" fmla="*/ 1581109 h 3912503"/>
              <a:gd name="connsiteX2202" fmla="*/ 7493304 w 12192528"/>
              <a:gd name="connsiteY2202" fmla="*/ 1629197 h 3912503"/>
              <a:gd name="connsiteX2203" fmla="*/ 7490567 w 12192528"/>
              <a:gd name="connsiteY2203" fmla="*/ 1634564 h 3912503"/>
              <a:gd name="connsiteX2204" fmla="*/ 7506779 w 12192528"/>
              <a:gd name="connsiteY2204" fmla="*/ 1629306 h 3912503"/>
              <a:gd name="connsiteX2205" fmla="*/ 7474140 w 12192528"/>
              <a:gd name="connsiteY2205" fmla="*/ 1666768 h 3912503"/>
              <a:gd name="connsiteX2206" fmla="*/ 7464718 w 12192528"/>
              <a:gd name="connsiteY2206" fmla="*/ 1665345 h 3912503"/>
              <a:gd name="connsiteX2207" fmla="*/ 7460559 w 12192528"/>
              <a:gd name="connsiteY2207" fmla="*/ 1680132 h 3912503"/>
              <a:gd name="connsiteX2208" fmla="*/ 7457818 w 12192528"/>
              <a:gd name="connsiteY2208" fmla="*/ 1685500 h 3912503"/>
              <a:gd name="connsiteX2209" fmla="*/ 7452343 w 12192528"/>
              <a:gd name="connsiteY2209" fmla="*/ 1696235 h 3912503"/>
              <a:gd name="connsiteX2210" fmla="*/ 7460448 w 12192528"/>
              <a:gd name="connsiteY2210" fmla="*/ 1693606 h 3912503"/>
              <a:gd name="connsiteX2211" fmla="*/ 7464501 w 12192528"/>
              <a:gd name="connsiteY2211" fmla="*/ 1692291 h 3912503"/>
              <a:gd name="connsiteX2212" fmla="*/ 7395059 w 12192528"/>
              <a:gd name="connsiteY2212" fmla="*/ 1782003 h 3912503"/>
              <a:gd name="connsiteX2213" fmla="*/ 7365262 w 12192528"/>
              <a:gd name="connsiteY2213" fmla="*/ 1800626 h 3912503"/>
              <a:gd name="connsiteX2214" fmla="*/ 7363946 w 12192528"/>
              <a:gd name="connsiteY2214" fmla="*/ 1796573 h 3912503"/>
              <a:gd name="connsiteX2215" fmla="*/ 7359893 w 12192528"/>
              <a:gd name="connsiteY2215" fmla="*/ 1797888 h 3912503"/>
              <a:gd name="connsiteX2216" fmla="*/ 7354417 w 12192528"/>
              <a:gd name="connsiteY2216" fmla="*/ 1808623 h 3912503"/>
              <a:gd name="connsiteX2217" fmla="*/ 7351676 w 12192528"/>
              <a:gd name="connsiteY2217" fmla="*/ 1813990 h 3912503"/>
              <a:gd name="connsiteX2218" fmla="*/ 7351569 w 12192528"/>
              <a:gd name="connsiteY2218" fmla="*/ 1827464 h 3912503"/>
              <a:gd name="connsiteX2219" fmla="*/ 7339300 w 12192528"/>
              <a:gd name="connsiteY2219" fmla="*/ 1844880 h 3912503"/>
              <a:gd name="connsiteX2220" fmla="*/ 7359677 w 12192528"/>
              <a:gd name="connsiteY2220" fmla="*/ 1824834 h 3912503"/>
              <a:gd name="connsiteX2221" fmla="*/ 7357043 w 12192528"/>
              <a:gd name="connsiteY2221" fmla="*/ 1816728 h 3912503"/>
              <a:gd name="connsiteX2222" fmla="*/ 7359784 w 12192528"/>
              <a:gd name="connsiteY2222" fmla="*/ 1811361 h 3912503"/>
              <a:gd name="connsiteX2223" fmla="*/ 7363836 w 12192528"/>
              <a:gd name="connsiteY2223" fmla="*/ 1810046 h 3912503"/>
              <a:gd name="connsiteX2224" fmla="*/ 7365262 w 12192528"/>
              <a:gd name="connsiteY2224" fmla="*/ 1800626 h 3912503"/>
              <a:gd name="connsiteX2225" fmla="*/ 7430329 w 12192528"/>
              <a:gd name="connsiteY2225" fmla="*/ 1752647 h 3912503"/>
              <a:gd name="connsiteX2226" fmla="*/ 7438434 w 12192528"/>
              <a:gd name="connsiteY2226" fmla="*/ 1750017 h 3912503"/>
              <a:gd name="connsiteX2227" fmla="*/ 7439749 w 12192528"/>
              <a:gd name="connsiteY2227" fmla="*/ 1754071 h 3912503"/>
              <a:gd name="connsiteX2228" fmla="*/ 7442487 w 12192528"/>
              <a:gd name="connsiteY2228" fmla="*/ 1748703 h 3912503"/>
              <a:gd name="connsiteX2229" fmla="*/ 7446539 w 12192528"/>
              <a:gd name="connsiteY2229" fmla="*/ 1747388 h 3912503"/>
              <a:gd name="connsiteX2230" fmla="*/ 7423480 w 12192528"/>
              <a:gd name="connsiteY2230" fmla="*/ 1786783 h 3912503"/>
              <a:gd name="connsiteX2231" fmla="*/ 7388777 w 12192528"/>
              <a:gd name="connsiteY2231" fmla="*/ 1817888 h 3912503"/>
              <a:gd name="connsiteX2232" fmla="*/ 7388045 w 12192528"/>
              <a:gd name="connsiteY2232" fmla="*/ 1815632 h 3912503"/>
              <a:gd name="connsiteX2233" fmla="*/ 7385312 w 12192528"/>
              <a:gd name="connsiteY2233" fmla="*/ 1821000 h 3912503"/>
              <a:gd name="connsiteX2234" fmla="*/ 7371723 w 12192528"/>
              <a:gd name="connsiteY2234" fmla="*/ 1834363 h 3912503"/>
              <a:gd name="connsiteX2235" fmla="*/ 7374461 w 12192528"/>
              <a:gd name="connsiteY2235" fmla="*/ 1828995 h 3912503"/>
              <a:gd name="connsiteX2236" fmla="*/ 7370409 w 12192528"/>
              <a:gd name="connsiteY2236" fmla="*/ 1830310 h 3912503"/>
              <a:gd name="connsiteX2237" fmla="*/ 7367670 w 12192528"/>
              <a:gd name="connsiteY2237" fmla="*/ 1835678 h 3912503"/>
              <a:gd name="connsiteX2238" fmla="*/ 7337999 w 12192528"/>
              <a:gd name="connsiteY2238" fmla="*/ 1859858 h 3912503"/>
              <a:gd name="connsiteX2239" fmla="*/ 7316293 w 12192528"/>
              <a:gd name="connsiteY2239" fmla="*/ 1885631 h 3912503"/>
              <a:gd name="connsiteX2240" fmla="*/ 7359341 w 12192528"/>
              <a:gd name="connsiteY2240" fmla="*/ 1957756 h 3912503"/>
              <a:gd name="connsiteX2241" fmla="*/ 7389584 w 12192528"/>
              <a:gd name="connsiteY2241" fmla="*/ 1917036 h 3912503"/>
              <a:gd name="connsiteX2242" fmla="*/ 7440297 w 12192528"/>
              <a:gd name="connsiteY2242" fmla="*/ 1852435 h 3912503"/>
              <a:gd name="connsiteX2243" fmla="*/ 7462093 w 12192528"/>
              <a:gd name="connsiteY2243" fmla="*/ 1822969 h 3912503"/>
              <a:gd name="connsiteX2244" fmla="*/ 7497472 w 12192528"/>
              <a:gd name="connsiteY2244" fmla="*/ 1780139 h 3912503"/>
              <a:gd name="connsiteX2245" fmla="*/ 7631981 w 12192528"/>
              <a:gd name="connsiteY2245" fmla="*/ 1642447 h 3912503"/>
              <a:gd name="connsiteX2246" fmla="*/ 7671417 w 12192528"/>
              <a:gd name="connsiteY2246" fmla="*/ 1598303 h 3912503"/>
              <a:gd name="connsiteX2247" fmla="*/ 7679522 w 12192528"/>
              <a:gd name="connsiteY2247" fmla="*/ 1595674 h 3912503"/>
              <a:gd name="connsiteX2248" fmla="*/ 7712055 w 12192528"/>
              <a:gd name="connsiteY2248" fmla="*/ 1571684 h 3912503"/>
              <a:gd name="connsiteX2249" fmla="*/ 7735169 w 12192528"/>
              <a:gd name="connsiteY2249" fmla="*/ 1546272 h 3912503"/>
              <a:gd name="connsiteX2250" fmla="*/ 7816553 w 12192528"/>
              <a:gd name="connsiteY2250" fmla="*/ 1479561 h 3912503"/>
              <a:gd name="connsiteX2251" fmla="*/ 7862667 w 12192528"/>
              <a:gd name="connsiteY2251" fmla="*/ 1442208 h 3912503"/>
              <a:gd name="connsiteX2252" fmla="*/ 7933097 w 12192528"/>
              <a:gd name="connsiteY2252" fmla="*/ 1396968 h 3912503"/>
              <a:gd name="connsiteX2253" fmla="*/ 7942629 w 12192528"/>
              <a:gd name="connsiteY2253" fmla="*/ 1384918 h 3912503"/>
              <a:gd name="connsiteX2254" fmla="*/ 7972422 w 12192528"/>
              <a:gd name="connsiteY2254" fmla="*/ 1366296 h 3912503"/>
              <a:gd name="connsiteX2255" fmla="*/ 8015686 w 12192528"/>
              <a:gd name="connsiteY2255" fmla="*/ 1347783 h 3912503"/>
              <a:gd name="connsiteX2256" fmla="*/ 8018537 w 12192528"/>
              <a:gd name="connsiteY2256" fmla="*/ 1328942 h 3912503"/>
              <a:gd name="connsiteX2257" fmla="*/ 8036172 w 12192528"/>
              <a:gd name="connsiteY2257" fmla="*/ 1314265 h 3912503"/>
              <a:gd name="connsiteX2258" fmla="*/ 8128179 w 12192528"/>
              <a:gd name="connsiteY2258" fmla="*/ 1266503 h 3912503"/>
              <a:gd name="connsiteX2259" fmla="*/ 8145707 w 12192528"/>
              <a:gd name="connsiteY2259" fmla="*/ 1265298 h 3912503"/>
              <a:gd name="connsiteX2260" fmla="*/ 8155237 w 12192528"/>
              <a:gd name="connsiteY2260" fmla="*/ 1253248 h 3912503"/>
              <a:gd name="connsiteX2261" fmla="*/ 8159290 w 12192528"/>
              <a:gd name="connsiteY2261" fmla="*/ 1251933 h 3912503"/>
              <a:gd name="connsiteX2262" fmla="*/ 8256670 w 12192528"/>
              <a:gd name="connsiteY2262" fmla="*/ 1206912 h 3912503"/>
              <a:gd name="connsiteX2263" fmla="*/ 8257984 w 12192528"/>
              <a:gd name="connsiteY2263" fmla="*/ 1210965 h 3912503"/>
              <a:gd name="connsiteX2264" fmla="*/ 8278249 w 12192528"/>
              <a:gd name="connsiteY2264" fmla="*/ 1204393 h 3912503"/>
              <a:gd name="connsiteX2265" fmla="*/ 8299937 w 12192528"/>
              <a:gd name="connsiteY2265" fmla="*/ 1188400 h 3912503"/>
              <a:gd name="connsiteX2266" fmla="*/ 8314723 w 12192528"/>
              <a:gd name="connsiteY2266" fmla="*/ 1192562 h 3912503"/>
              <a:gd name="connsiteX2267" fmla="*/ 8366098 w 12192528"/>
              <a:gd name="connsiteY2267" fmla="*/ 1171418 h 3912503"/>
              <a:gd name="connsiteX2268" fmla="*/ 8403996 w 12192528"/>
              <a:gd name="connsiteY2268" fmla="*/ 1150168 h 3912503"/>
              <a:gd name="connsiteX2269" fmla="*/ 8409362 w 12192528"/>
              <a:gd name="connsiteY2269" fmla="*/ 1152907 h 3912503"/>
              <a:gd name="connsiteX2270" fmla="*/ 8472895 w 12192528"/>
              <a:gd name="connsiteY2270" fmla="*/ 1127821 h 3912503"/>
              <a:gd name="connsiteX2271" fmla="*/ 8480896 w 12192528"/>
              <a:gd name="connsiteY2271" fmla="*/ 1125227 h 3912503"/>
              <a:gd name="connsiteX2272" fmla="*/ 8523648 w 12192528"/>
              <a:gd name="connsiteY2272" fmla="*/ 1109160 h 3912503"/>
              <a:gd name="connsiteX2273" fmla="*/ 8532365 w 12192528"/>
              <a:gd name="connsiteY2273" fmla="*/ 1104050 h 3912503"/>
              <a:gd name="connsiteX2274" fmla="*/ 8530202 w 12192528"/>
              <a:gd name="connsiteY2274" fmla="*/ 1106697 h 3912503"/>
              <a:gd name="connsiteX2275" fmla="*/ 8585206 w 12192528"/>
              <a:gd name="connsiteY2275" fmla="*/ 1086029 h 3912503"/>
              <a:gd name="connsiteX2276" fmla="*/ 8726041 w 12192528"/>
              <a:gd name="connsiteY2276" fmla="*/ 1043572 h 3912503"/>
              <a:gd name="connsiteX2277" fmla="*/ 8725860 w 12192528"/>
              <a:gd name="connsiteY2277" fmla="*/ 1043138 h 3912503"/>
              <a:gd name="connsiteX2278" fmla="*/ 8725594 w 12192528"/>
              <a:gd name="connsiteY2278" fmla="*/ 1038581 h 3912503"/>
              <a:gd name="connsiteX2279" fmla="*/ 8726398 w 12192528"/>
              <a:gd name="connsiteY2279" fmla="*/ 1035097 h 3912503"/>
              <a:gd name="connsiteX2280" fmla="*/ 8727741 w 12192528"/>
              <a:gd name="connsiteY2280" fmla="*/ 1027860 h 3912503"/>
              <a:gd name="connsiteX2281" fmla="*/ 8728010 w 12192528"/>
              <a:gd name="connsiteY2281" fmla="*/ 1025180 h 3912503"/>
              <a:gd name="connsiteX2282" fmla="*/ 8728814 w 12192528"/>
              <a:gd name="connsiteY2282" fmla="*/ 1018748 h 3912503"/>
              <a:gd name="connsiteX2283" fmla="*/ 8742234 w 12192528"/>
              <a:gd name="connsiteY2283" fmla="*/ 1008294 h 3912503"/>
              <a:gd name="connsiteX2284" fmla="*/ 8750820 w 12192528"/>
              <a:gd name="connsiteY2284" fmla="*/ 1008026 h 3912503"/>
              <a:gd name="connsiteX2285" fmla="*/ 8767728 w 12192528"/>
              <a:gd name="connsiteY2285" fmla="*/ 1011778 h 3912503"/>
              <a:gd name="connsiteX2286" fmla="*/ 8772290 w 12192528"/>
              <a:gd name="connsiteY2286" fmla="*/ 1014191 h 3912503"/>
              <a:gd name="connsiteX2287" fmla="*/ 8777390 w 12192528"/>
              <a:gd name="connsiteY2287" fmla="*/ 1018479 h 3912503"/>
              <a:gd name="connsiteX2288" fmla="*/ 8780610 w 12192528"/>
              <a:gd name="connsiteY2288" fmla="*/ 1022767 h 3912503"/>
              <a:gd name="connsiteX2289" fmla="*/ 8781875 w 12192528"/>
              <a:gd name="connsiteY2289" fmla="*/ 1026738 h 3912503"/>
              <a:gd name="connsiteX2290" fmla="*/ 8800367 w 12192528"/>
              <a:gd name="connsiteY2290" fmla="*/ 1021164 h 3912503"/>
              <a:gd name="connsiteX2291" fmla="*/ 9022051 w 12192528"/>
              <a:gd name="connsiteY2291" fmla="*/ 972694 h 3912503"/>
              <a:gd name="connsiteX2292" fmla="*/ 9201839 w 12192528"/>
              <a:gd name="connsiteY2292" fmla="*/ 947956 h 3912503"/>
              <a:gd name="connsiteX2293" fmla="*/ 9249722 w 12192528"/>
              <a:gd name="connsiteY2293" fmla="*/ 945813 h 3912503"/>
              <a:gd name="connsiteX2294" fmla="*/ 9256912 w 12192528"/>
              <a:gd name="connsiteY2294" fmla="*/ 940922 h 3912503"/>
              <a:gd name="connsiteX2295" fmla="*/ 9268501 w 12192528"/>
              <a:gd name="connsiteY2295" fmla="*/ 941296 h 3912503"/>
              <a:gd name="connsiteX2296" fmla="*/ 9328310 w 12192528"/>
              <a:gd name="connsiteY2296" fmla="*/ 936808 h 3912503"/>
              <a:gd name="connsiteX2297" fmla="*/ 9351707 w 12192528"/>
              <a:gd name="connsiteY2297" fmla="*/ 935722 h 3912503"/>
              <a:gd name="connsiteX2298" fmla="*/ 9300098 w 12192528"/>
              <a:gd name="connsiteY2298" fmla="*/ 931742 h 3912503"/>
              <a:gd name="connsiteX2299" fmla="*/ 9222336 w 12192528"/>
              <a:gd name="connsiteY2299" fmla="*/ 925048 h 3912503"/>
              <a:gd name="connsiteX2300" fmla="*/ 11833298 w 12192528"/>
              <a:gd name="connsiteY2300" fmla="*/ 911134 h 3912503"/>
              <a:gd name="connsiteX2301" fmla="*/ 11845014 w 12192528"/>
              <a:gd name="connsiteY2301" fmla="*/ 922018 h 3912503"/>
              <a:gd name="connsiteX2302" fmla="*/ 11847356 w 12192528"/>
              <a:gd name="connsiteY2302" fmla="*/ 926294 h 3912503"/>
              <a:gd name="connsiteX2303" fmla="*/ 11854775 w 12192528"/>
              <a:gd name="connsiteY2303" fmla="*/ 935623 h 3912503"/>
              <a:gd name="connsiteX2304" fmla="*/ 11860632 w 12192528"/>
              <a:gd name="connsiteY2304" fmla="*/ 939122 h 3912503"/>
              <a:gd name="connsiteX2305" fmla="*/ 11866099 w 12192528"/>
              <a:gd name="connsiteY2305" fmla="*/ 954671 h 3912503"/>
              <a:gd name="connsiteX2306" fmla="*/ 11862585 w 12192528"/>
              <a:gd name="connsiteY2306" fmla="*/ 967887 h 3912503"/>
              <a:gd name="connsiteX2307" fmla="*/ 11851651 w 12192528"/>
              <a:gd name="connsiteY2307" fmla="*/ 976440 h 3912503"/>
              <a:gd name="connsiteX2308" fmla="*/ 11850481 w 12192528"/>
              <a:gd name="connsiteY2308" fmla="*/ 977994 h 3912503"/>
              <a:gd name="connsiteX2309" fmla="*/ 11842671 w 12192528"/>
              <a:gd name="connsiteY2309" fmla="*/ 977994 h 3912503"/>
              <a:gd name="connsiteX2310" fmla="*/ 11834081 w 12192528"/>
              <a:gd name="connsiteY2310" fmla="*/ 973718 h 3912503"/>
              <a:gd name="connsiteX2311" fmla="*/ 11828225 w 12192528"/>
              <a:gd name="connsiteY2311" fmla="*/ 966722 h 3912503"/>
              <a:gd name="connsiteX2312" fmla="*/ 11823927 w 12192528"/>
              <a:gd name="connsiteY2312" fmla="*/ 956226 h 3912503"/>
              <a:gd name="connsiteX2313" fmla="*/ 11818462 w 12192528"/>
              <a:gd name="connsiteY2313" fmla="*/ 946119 h 3912503"/>
              <a:gd name="connsiteX2314" fmla="*/ 11809871 w 12192528"/>
              <a:gd name="connsiteY2314" fmla="*/ 937567 h 3912503"/>
              <a:gd name="connsiteX2315" fmla="*/ 11809871 w 12192528"/>
              <a:gd name="connsiteY2315" fmla="*/ 923573 h 3912503"/>
              <a:gd name="connsiteX2316" fmla="*/ 11814557 w 12192528"/>
              <a:gd name="connsiteY2316" fmla="*/ 918131 h 3912503"/>
              <a:gd name="connsiteX2317" fmla="*/ 11823147 w 12192528"/>
              <a:gd name="connsiteY2317" fmla="*/ 912688 h 3912503"/>
              <a:gd name="connsiteX2318" fmla="*/ 11833298 w 12192528"/>
              <a:gd name="connsiteY2318" fmla="*/ 911134 h 3912503"/>
              <a:gd name="connsiteX2319" fmla="*/ 5160887 w 12192528"/>
              <a:gd name="connsiteY2319" fmla="*/ 886310 h 3912503"/>
              <a:gd name="connsiteX2320" fmla="*/ 5156475 w 12192528"/>
              <a:gd name="connsiteY2320" fmla="*/ 890724 h 3912503"/>
              <a:gd name="connsiteX2321" fmla="*/ 5032900 w 12192528"/>
              <a:gd name="connsiteY2321" fmla="*/ 890724 h 3912503"/>
              <a:gd name="connsiteX2322" fmla="*/ 4746036 w 12192528"/>
              <a:gd name="connsiteY2322" fmla="*/ 917204 h 3912503"/>
              <a:gd name="connsiteX2323" fmla="*/ 4290911 w 12192528"/>
              <a:gd name="connsiteY2323" fmla="*/ 1022573 h 3912503"/>
              <a:gd name="connsiteX2324" fmla="*/ 4168852 w 12192528"/>
              <a:gd name="connsiteY2324" fmla="*/ 1068909 h 3912503"/>
              <a:gd name="connsiteX2325" fmla="*/ 4169889 w 12192528"/>
              <a:gd name="connsiteY2325" fmla="*/ 1071705 h 3912503"/>
              <a:gd name="connsiteX2326" fmla="*/ 4169889 w 12192528"/>
              <a:gd name="connsiteY2326" fmla="*/ 1075807 h 3912503"/>
              <a:gd name="connsiteX2327" fmla="*/ 4416692 w 12192528"/>
              <a:gd name="connsiteY2327" fmla="*/ 997748 h 3912503"/>
              <a:gd name="connsiteX2328" fmla="*/ 5010835 w 12192528"/>
              <a:gd name="connsiteY2328" fmla="*/ 917204 h 3912503"/>
              <a:gd name="connsiteX2329" fmla="*/ 5010835 w 12192528"/>
              <a:gd name="connsiteY2329" fmla="*/ 926031 h 3912503"/>
              <a:gd name="connsiteX2330" fmla="*/ 4882850 w 12192528"/>
              <a:gd name="connsiteY2330" fmla="*/ 974578 h 3912503"/>
              <a:gd name="connsiteX2331" fmla="*/ 4900502 w 12192528"/>
              <a:gd name="connsiteY2331" fmla="*/ 978991 h 3912503"/>
              <a:gd name="connsiteX2332" fmla="*/ 4821063 w 12192528"/>
              <a:gd name="connsiteY2332" fmla="*/ 987818 h 3912503"/>
              <a:gd name="connsiteX2333" fmla="*/ 4763690 w 12192528"/>
              <a:gd name="connsiteY2333" fmla="*/ 1009885 h 3912503"/>
              <a:gd name="connsiteX2334" fmla="*/ 4807823 w 12192528"/>
              <a:gd name="connsiteY2334" fmla="*/ 1018712 h 3912503"/>
              <a:gd name="connsiteX2335" fmla="*/ 4803408 w 12192528"/>
              <a:gd name="connsiteY2335" fmla="*/ 1023125 h 3912503"/>
              <a:gd name="connsiteX2336" fmla="*/ 4798997 w 12192528"/>
              <a:gd name="connsiteY2336" fmla="*/ 1023125 h 3912503"/>
              <a:gd name="connsiteX2337" fmla="*/ 4794581 w 12192528"/>
              <a:gd name="connsiteY2337" fmla="*/ 1023125 h 3912503"/>
              <a:gd name="connsiteX2338" fmla="*/ 4785755 w 12192528"/>
              <a:gd name="connsiteY2338" fmla="*/ 1023125 h 3912503"/>
              <a:gd name="connsiteX2339" fmla="*/ 4790168 w 12192528"/>
              <a:gd name="connsiteY2339" fmla="*/ 1027537 h 3912503"/>
              <a:gd name="connsiteX2340" fmla="*/ 4794584 w 12192528"/>
              <a:gd name="connsiteY2340" fmla="*/ 1027537 h 3912503"/>
              <a:gd name="connsiteX2341" fmla="*/ 4798997 w 12192528"/>
              <a:gd name="connsiteY2341" fmla="*/ 1027537 h 3912503"/>
              <a:gd name="connsiteX2342" fmla="*/ 4812237 w 12192528"/>
              <a:gd name="connsiteY2342" fmla="*/ 1031951 h 3912503"/>
              <a:gd name="connsiteX2343" fmla="*/ 4816648 w 12192528"/>
              <a:gd name="connsiteY2343" fmla="*/ 1027537 h 3912503"/>
              <a:gd name="connsiteX2344" fmla="*/ 4812237 w 12192528"/>
              <a:gd name="connsiteY2344" fmla="*/ 1027537 h 3912503"/>
              <a:gd name="connsiteX2345" fmla="*/ 4807823 w 12192528"/>
              <a:gd name="connsiteY2345" fmla="*/ 1023125 h 3912503"/>
              <a:gd name="connsiteX2346" fmla="*/ 4821062 w 12192528"/>
              <a:gd name="connsiteY2346" fmla="*/ 1023125 h 3912503"/>
              <a:gd name="connsiteX2347" fmla="*/ 4825476 w 12192528"/>
              <a:gd name="connsiteY2347" fmla="*/ 1023125 h 3912503"/>
              <a:gd name="connsiteX2348" fmla="*/ 4860781 w 12192528"/>
              <a:gd name="connsiteY2348" fmla="*/ 1045192 h 3912503"/>
              <a:gd name="connsiteX2349" fmla="*/ 4807823 w 12192528"/>
              <a:gd name="connsiteY2349" fmla="*/ 1049604 h 3912503"/>
              <a:gd name="connsiteX2350" fmla="*/ 4825476 w 12192528"/>
              <a:gd name="connsiteY2350" fmla="*/ 1067257 h 3912503"/>
              <a:gd name="connsiteX2351" fmla="*/ 4719556 w 12192528"/>
              <a:gd name="connsiteY2351" fmla="*/ 1111391 h 3912503"/>
              <a:gd name="connsiteX2352" fmla="*/ 4715141 w 12192528"/>
              <a:gd name="connsiteY2352" fmla="*/ 1111391 h 3912503"/>
              <a:gd name="connsiteX2353" fmla="*/ 4706316 w 12192528"/>
              <a:gd name="connsiteY2353" fmla="*/ 1111391 h 3912503"/>
              <a:gd name="connsiteX2354" fmla="*/ 4701900 w 12192528"/>
              <a:gd name="connsiteY2354" fmla="*/ 1115804 h 3912503"/>
              <a:gd name="connsiteX2355" fmla="*/ 4653355 w 12192528"/>
              <a:gd name="connsiteY2355" fmla="*/ 1129045 h 3912503"/>
              <a:gd name="connsiteX2356" fmla="*/ 4635703 w 12192528"/>
              <a:gd name="connsiteY2356" fmla="*/ 1133457 h 3912503"/>
              <a:gd name="connsiteX2357" fmla="*/ 4631288 w 12192528"/>
              <a:gd name="connsiteY2357" fmla="*/ 1137871 h 3912503"/>
              <a:gd name="connsiteX2358" fmla="*/ 4626876 w 12192528"/>
              <a:gd name="connsiteY2358" fmla="*/ 1137871 h 3912503"/>
              <a:gd name="connsiteX2359" fmla="*/ 4626876 w 12192528"/>
              <a:gd name="connsiteY2359" fmla="*/ 1142285 h 3912503"/>
              <a:gd name="connsiteX2360" fmla="*/ 4622463 w 12192528"/>
              <a:gd name="connsiteY2360" fmla="*/ 1142285 h 3912503"/>
              <a:gd name="connsiteX2361" fmla="*/ 4604810 w 12192528"/>
              <a:gd name="connsiteY2361" fmla="*/ 1151112 h 3912503"/>
              <a:gd name="connsiteX2362" fmla="*/ 4618049 w 12192528"/>
              <a:gd name="connsiteY2362" fmla="*/ 1155525 h 3912503"/>
              <a:gd name="connsiteX2363" fmla="*/ 4609223 w 12192528"/>
              <a:gd name="connsiteY2363" fmla="*/ 1164351 h 3912503"/>
              <a:gd name="connsiteX2364" fmla="*/ 4569503 w 12192528"/>
              <a:gd name="connsiteY2364" fmla="*/ 1168764 h 3912503"/>
              <a:gd name="connsiteX2365" fmla="*/ 4463584 w 12192528"/>
              <a:gd name="connsiteY2365" fmla="*/ 1204071 h 3912503"/>
              <a:gd name="connsiteX2366" fmla="*/ 4437102 w 12192528"/>
              <a:gd name="connsiteY2366" fmla="*/ 1212897 h 3912503"/>
              <a:gd name="connsiteX2367" fmla="*/ 4348838 w 12192528"/>
              <a:gd name="connsiteY2367" fmla="*/ 1243791 h 3912503"/>
              <a:gd name="connsiteX2368" fmla="*/ 4335598 w 12192528"/>
              <a:gd name="connsiteY2368" fmla="*/ 1243791 h 3912503"/>
              <a:gd name="connsiteX2369" fmla="*/ 4326771 w 12192528"/>
              <a:gd name="connsiteY2369" fmla="*/ 1252618 h 3912503"/>
              <a:gd name="connsiteX2370" fmla="*/ 4322356 w 12192528"/>
              <a:gd name="connsiteY2370" fmla="*/ 1248203 h 3912503"/>
              <a:gd name="connsiteX2371" fmla="*/ 4260571 w 12192528"/>
              <a:gd name="connsiteY2371" fmla="*/ 1274684 h 3912503"/>
              <a:gd name="connsiteX2372" fmla="*/ 4260571 w 12192528"/>
              <a:gd name="connsiteY2372" fmla="*/ 1265858 h 3912503"/>
              <a:gd name="connsiteX2373" fmla="*/ 4247332 w 12192528"/>
              <a:gd name="connsiteY2373" fmla="*/ 1279098 h 3912503"/>
              <a:gd name="connsiteX2374" fmla="*/ 4238193 w 12192528"/>
              <a:gd name="connsiteY2374" fmla="*/ 1282035 h 3912503"/>
              <a:gd name="connsiteX2375" fmla="*/ 4249592 w 12192528"/>
              <a:gd name="connsiteY2375" fmla="*/ 1287860 h 3912503"/>
              <a:gd name="connsiteX2376" fmla="*/ 4297332 w 12192528"/>
              <a:gd name="connsiteY2376" fmla="*/ 1271163 h 3912503"/>
              <a:gd name="connsiteX2377" fmla="*/ 4584250 w 12192528"/>
              <a:gd name="connsiteY2377" fmla="*/ 1207034 h 3912503"/>
              <a:gd name="connsiteX2378" fmla="*/ 4804569 w 12192528"/>
              <a:gd name="connsiteY2378" fmla="*/ 1175960 h 3912503"/>
              <a:gd name="connsiteX2379" fmla="*/ 4824643 w 12192528"/>
              <a:gd name="connsiteY2379" fmla="*/ 1181029 h 3912503"/>
              <a:gd name="connsiteX2380" fmla="*/ 4816353 w 12192528"/>
              <a:gd name="connsiteY2380" fmla="*/ 1190133 h 3912503"/>
              <a:gd name="connsiteX2381" fmla="*/ 4465087 w 12192528"/>
              <a:gd name="connsiteY2381" fmla="*/ 1256427 h 3912503"/>
              <a:gd name="connsiteX2382" fmla="*/ 4296734 w 12192528"/>
              <a:gd name="connsiteY2382" fmla="*/ 1305865 h 3912503"/>
              <a:gd name="connsiteX2383" fmla="*/ 4312540 w 12192528"/>
              <a:gd name="connsiteY2383" fmla="*/ 1310402 h 3912503"/>
              <a:gd name="connsiteX2384" fmla="*/ 4335142 w 12192528"/>
              <a:gd name="connsiteY2384" fmla="*/ 1318492 h 3912503"/>
              <a:gd name="connsiteX2385" fmla="*/ 4414434 w 12192528"/>
              <a:gd name="connsiteY2385" fmla="*/ 1295504 h 3912503"/>
              <a:gd name="connsiteX2386" fmla="*/ 4444757 w 12192528"/>
              <a:gd name="connsiteY2386" fmla="*/ 1289120 h 3912503"/>
              <a:gd name="connsiteX2387" fmla="*/ 4459170 w 12192528"/>
              <a:gd name="connsiteY2387" fmla="*/ 1279098 h 3912503"/>
              <a:gd name="connsiteX2388" fmla="*/ 4481236 w 12192528"/>
              <a:gd name="connsiteY2388" fmla="*/ 1270271 h 3912503"/>
              <a:gd name="connsiteX2389" fmla="*/ 4507717 w 12192528"/>
              <a:gd name="connsiteY2389" fmla="*/ 1265858 h 3912503"/>
              <a:gd name="connsiteX2390" fmla="*/ 4538608 w 12192528"/>
              <a:gd name="connsiteY2390" fmla="*/ 1257032 h 3912503"/>
              <a:gd name="connsiteX2391" fmla="*/ 4582743 w 12192528"/>
              <a:gd name="connsiteY2391" fmla="*/ 1248204 h 3912503"/>
              <a:gd name="connsiteX2392" fmla="*/ 4609223 w 12192528"/>
              <a:gd name="connsiteY2392" fmla="*/ 1239379 h 3912503"/>
              <a:gd name="connsiteX2393" fmla="*/ 4613636 w 12192528"/>
              <a:gd name="connsiteY2393" fmla="*/ 1239379 h 3912503"/>
              <a:gd name="connsiteX2394" fmla="*/ 4648942 w 12192528"/>
              <a:gd name="connsiteY2394" fmla="*/ 1230551 h 3912503"/>
              <a:gd name="connsiteX2395" fmla="*/ 4679836 w 12192528"/>
              <a:gd name="connsiteY2395" fmla="*/ 1221725 h 3912503"/>
              <a:gd name="connsiteX2396" fmla="*/ 4693076 w 12192528"/>
              <a:gd name="connsiteY2396" fmla="*/ 1217313 h 3912503"/>
              <a:gd name="connsiteX2397" fmla="*/ 4697488 w 12192528"/>
              <a:gd name="connsiteY2397" fmla="*/ 1217312 h 3912503"/>
              <a:gd name="connsiteX2398" fmla="*/ 4710729 w 12192528"/>
              <a:gd name="connsiteY2398" fmla="*/ 1221725 h 3912503"/>
              <a:gd name="connsiteX2399" fmla="*/ 4715141 w 12192528"/>
              <a:gd name="connsiteY2399" fmla="*/ 1221725 h 3912503"/>
              <a:gd name="connsiteX2400" fmla="*/ 4723970 w 12192528"/>
              <a:gd name="connsiteY2400" fmla="*/ 1217312 h 3912503"/>
              <a:gd name="connsiteX2401" fmla="*/ 4723970 w 12192528"/>
              <a:gd name="connsiteY2401" fmla="*/ 1212897 h 3912503"/>
              <a:gd name="connsiteX2402" fmla="*/ 4746036 w 12192528"/>
              <a:gd name="connsiteY2402" fmla="*/ 1212897 h 3912503"/>
              <a:gd name="connsiteX2403" fmla="*/ 4750449 w 12192528"/>
              <a:gd name="connsiteY2403" fmla="*/ 1208485 h 3912503"/>
              <a:gd name="connsiteX2404" fmla="*/ 4746036 w 12192528"/>
              <a:gd name="connsiteY2404" fmla="*/ 1208485 h 3912503"/>
              <a:gd name="connsiteX2405" fmla="*/ 4723970 w 12192528"/>
              <a:gd name="connsiteY2405" fmla="*/ 1212897 h 3912503"/>
              <a:gd name="connsiteX2406" fmla="*/ 4723970 w 12192528"/>
              <a:gd name="connsiteY2406" fmla="*/ 1208485 h 3912503"/>
              <a:gd name="connsiteX2407" fmla="*/ 4732795 w 12192528"/>
              <a:gd name="connsiteY2407" fmla="*/ 1208485 h 3912503"/>
              <a:gd name="connsiteX2408" fmla="*/ 4737209 w 12192528"/>
              <a:gd name="connsiteY2408" fmla="*/ 1208485 h 3912503"/>
              <a:gd name="connsiteX2409" fmla="*/ 4750449 w 12192528"/>
              <a:gd name="connsiteY2409" fmla="*/ 1204071 h 3912503"/>
              <a:gd name="connsiteX2410" fmla="*/ 4768102 w 12192528"/>
              <a:gd name="connsiteY2410" fmla="*/ 1204071 h 3912503"/>
              <a:gd name="connsiteX2411" fmla="*/ 4763689 w 12192528"/>
              <a:gd name="connsiteY2411" fmla="*/ 1208486 h 3912503"/>
              <a:gd name="connsiteX2412" fmla="*/ 4772515 w 12192528"/>
              <a:gd name="connsiteY2412" fmla="*/ 1208485 h 3912503"/>
              <a:gd name="connsiteX2413" fmla="*/ 4781344 w 12192528"/>
              <a:gd name="connsiteY2413" fmla="*/ 1208485 h 3912503"/>
              <a:gd name="connsiteX2414" fmla="*/ 4794584 w 12192528"/>
              <a:gd name="connsiteY2414" fmla="*/ 1204071 h 3912503"/>
              <a:gd name="connsiteX2415" fmla="*/ 4803408 w 12192528"/>
              <a:gd name="connsiteY2415" fmla="*/ 1204071 h 3912503"/>
              <a:gd name="connsiteX2416" fmla="*/ 4807823 w 12192528"/>
              <a:gd name="connsiteY2416" fmla="*/ 1199658 h 3912503"/>
              <a:gd name="connsiteX2417" fmla="*/ 4821063 w 12192528"/>
              <a:gd name="connsiteY2417" fmla="*/ 1195245 h 3912503"/>
              <a:gd name="connsiteX2418" fmla="*/ 4829889 w 12192528"/>
              <a:gd name="connsiteY2418" fmla="*/ 1195245 h 3912503"/>
              <a:gd name="connsiteX2419" fmla="*/ 4834302 w 12192528"/>
              <a:gd name="connsiteY2419" fmla="*/ 1199658 h 3912503"/>
              <a:gd name="connsiteX2420" fmla="*/ 4838716 w 12192528"/>
              <a:gd name="connsiteY2420" fmla="*/ 1195245 h 3912503"/>
              <a:gd name="connsiteX2421" fmla="*/ 4847542 w 12192528"/>
              <a:gd name="connsiteY2421" fmla="*/ 1199658 h 3912503"/>
              <a:gd name="connsiteX2422" fmla="*/ 4856368 w 12192528"/>
              <a:gd name="connsiteY2422" fmla="*/ 1195245 h 3912503"/>
              <a:gd name="connsiteX2423" fmla="*/ 4851957 w 12192528"/>
              <a:gd name="connsiteY2423" fmla="*/ 1190831 h 3912503"/>
              <a:gd name="connsiteX2424" fmla="*/ 4865196 w 12192528"/>
              <a:gd name="connsiteY2424" fmla="*/ 1190831 h 3912503"/>
              <a:gd name="connsiteX2425" fmla="*/ 4869610 w 12192528"/>
              <a:gd name="connsiteY2425" fmla="*/ 1190832 h 3912503"/>
              <a:gd name="connsiteX2426" fmla="*/ 4887261 w 12192528"/>
              <a:gd name="connsiteY2426" fmla="*/ 1186418 h 3912503"/>
              <a:gd name="connsiteX2427" fmla="*/ 4904916 w 12192528"/>
              <a:gd name="connsiteY2427" fmla="*/ 1186418 h 3912503"/>
              <a:gd name="connsiteX2428" fmla="*/ 4918155 w 12192528"/>
              <a:gd name="connsiteY2428" fmla="*/ 1186418 h 3912503"/>
              <a:gd name="connsiteX2429" fmla="*/ 4944634 w 12192528"/>
              <a:gd name="connsiteY2429" fmla="*/ 1186418 h 3912503"/>
              <a:gd name="connsiteX2430" fmla="*/ 4957877 w 12192528"/>
              <a:gd name="connsiteY2430" fmla="*/ 1190831 h 3912503"/>
              <a:gd name="connsiteX2431" fmla="*/ 4953461 w 12192528"/>
              <a:gd name="connsiteY2431" fmla="*/ 1195245 h 3912503"/>
              <a:gd name="connsiteX2432" fmla="*/ 4949048 w 12192528"/>
              <a:gd name="connsiteY2432" fmla="*/ 1199659 h 3912503"/>
              <a:gd name="connsiteX2433" fmla="*/ 4953461 w 12192528"/>
              <a:gd name="connsiteY2433" fmla="*/ 1199658 h 3912503"/>
              <a:gd name="connsiteX2434" fmla="*/ 4957874 w 12192528"/>
              <a:gd name="connsiteY2434" fmla="*/ 1199658 h 3912503"/>
              <a:gd name="connsiteX2435" fmla="*/ 4962288 w 12192528"/>
              <a:gd name="connsiteY2435" fmla="*/ 1195245 h 3912503"/>
              <a:gd name="connsiteX2436" fmla="*/ 4966702 w 12192528"/>
              <a:gd name="connsiteY2436" fmla="*/ 1190831 h 3912503"/>
              <a:gd name="connsiteX2437" fmla="*/ 4966702 w 12192528"/>
              <a:gd name="connsiteY2437" fmla="*/ 1186418 h 3912503"/>
              <a:gd name="connsiteX2438" fmla="*/ 4944634 w 12192528"/>
              <a:gd name="connsiteY2438" fmla="*/ 1182004 h 3912503"/>
              <a:gd name="connsiteX2439" fmla="*/ 4940224 w 12192528"/>
              <a:gd name="connsiteY2439" fmla="*/ 1182005 h 3912503"/>
              <a:gd name="connsiteX2440" fmla="*/ 4922569 w 12192528"/>
              <a:gd name="connsiteY2440" fmla="*/ 1182004 h 3912503"/>
              <a:gd name="connsiteX2441" fmla="*/ 4913741 w 12192528"/>
              <a:gd name="connsiteY2441" fmla="*/ 1182004 h 3912503"/>
              <a:gd name="connsiteX2442" fmla="*/ 4935808 w 12192528"/>
              <a:gd name="connsiteY2442" fmla="*/ 1177592 h 3912503"/>
              <a:gd name="connsiteX2443" fmla="*/ 4962288 w 12192528"/>
              <a:gd name="connsiteY2443" fmla="*/ 1173177 h 3912503"/>
              <a:gd name="connsiteX2444" fmla="*/ 4971116 w 12192528"/>
              <a:gd name="connsiteY2444" fmla="*/ 1177592 h 3912503"/>
              <a:gd name="connsiteX2445" fmla="*/ 4979942 w 12192528"/>
              <a:gd name="connsiteY2445" fmla="*/ 1177592 h 3912503"/>
              <a:gd name="connsiteX2446" fmla="*/ 5002008 w 12192528"/>
              <a:gd name="connsiteY2446" fmla="*/ 1177592 h 3912503"/>
              <a:gd name="connsiteX2447" fmla="*/ 4997595 w 12192528"/>
              <a:gd name="connsiteY2447" fmla="*/ 1182004 h 3912503"/>
              <a:gd name="connsiteX2448" fmla="*/ 4997596 w 12192528"/>
              <a:gd name="connsiteY2448" fmla="*/ 1186418 h 3912503"/>
              <a:gd name="connsiteX2449" fmla="*/ 5002008 w 12192528"/>
              <a:gd name="connsiteY2449" fmla="*/ 1186418 h 3912503"/>
              <a:gd name="connsiteX2450" fmla="*/ 5006420 w 12192528"/>
              <a:gd name="connsiteY2450" fmla="*/ 1186418 h 3912503"/>
              <a:gd name="connsiteX2451" fmla="*/ 5010834 w 12192528"/>
              <a:gd name="connsiteY2451" fmla="*/ 1182004 h 3912503"/>
              <a:gd name="connsiteX2452" fmla="*/ 5015251 w 12192528"/>
              <a:gd name="connsiteY2452" fmla="*/ 1182004 h 3912503"/>
              <a:gd name="connsiteX2453" fmla="*/ 5019661 w 12192528"/>
              <a:gd name="connsiteY2453" fmla="*/ 1182004 h 3912503"/>
              <a:gd name="connsiteX2454" fmla="*/ 5037315 w 12192528"/>
              <a:gd name="connsiteY2454" fmla="*/ 1177592 h 3912503"/>
              <a:gd name="connsiteX2455" fmla="*/ 5059383 w 12192528"/>
              <a:gd name="connsiteY2455" fmla="*/ 1177592 h 3912503"/>
              <a:gd name="connsiteX2456" fmla="*/ 5063793 w 12192528"/>
              <a:gd name="connsiteY2456" fmla="*/ 1182004 h 3912503"/>
              <a:gd name="connsiteX2457" fmla="*/ 5059383 w 12192528"/>
              <a:gd name="connsiteY2457" fmla="*/ 1186419 h 3912503"/>
              <a:gd name="connsiteX2458" fmla="*/ 5006420 w 12192528"/>
              <a:gd name="connsiteY2458" fmla="*/ 1190831 h 3912503"/>
              <a:gd name="connsiteX2459" fmla="*/ 5002006 w 12192528"/>
              <a:gd name="connsiteY2459" fmla="*/ 1190831 h 3912503"/>
              <a:gd name="connsiteX2460" fmla="*/ 5006420 w 12192528"/>
              <a:gd name="connsiteY2460" fmla="*/ 1195245 h 3912503"/>
              <a:gd name="connsiteX2461" fmla="*/ 5059383 w 12192528"/>
              <a:gd name="connsiteY2461" fmla="*/ 1190831 h 3912503"/>
              <a:gd name="connsiteX2462" fmla="*/ 5068208 w 12192528"/>
              <a:gd name="connsiteY2462" fmla="*/ 1204071 h 3912503"/>
              <a:gd name="connsiteX2463" fmla="*/ 5116754 w 12192528"/>
              <a:gd name="connsiteY2463" fmla="*/ 1212897 h 3912503"/>
              <a:gd name="connsiteX2464" fmla="*/ 5293286 w 12192528"/>
              <a:gd name="connsiteY2464" fmla="*/ 1248204 h 3912503"/>
              <a:gd name="connsiteX2465" fmla="*/ 5297701 w 12192528"/>
              <a:gd name="connsiteY2465" fmla="*/ 1248204 h 3912503"/>
              <a:gd name="connsiteX2466" fmla="*/ 5302115 w 12192528"/>
              <a:gd name="connsiteY2466" fmla="*/ 1248204 h 3912503"/>
              <a:gd name="connsiteX2467" fmla="*/ 5297699 w 12192528"/>
              <a:gd name="connsiteY2467" fmla="*/ 1243791 h 3912503"/>
              <a:gd name="connsiteX2468" fmla="*/ 5125580 w 12192528"/>
              <a:gd name="connsiteY2468" fmla="*/ 1208485 h 3912503"/>
              <a:gd name="connsiteX2469" fmla="*/ 5129996 w 12192528"/>
              <a:gd name="connsiteY2469" fmla="*/ 1208485 h 3912503"/>
              <a:gd name="connsiteX2470" fmla="*/ 5121166 w 12192528"/>
              <a:gd name="connsiteY2470" fmla="*/ 1199658 h 3912503"/>
              <a:gd name="connsiteX2471" fmla="*/ 5134406 w 12192528"/>
              <a:gd name="connsiteY2471" fmla="*/ 1199658 h 3912503"/>
              <a:gd name="connsiteX2472" fmla="*/ 5134407 w 12192528"/>
              <a:gd name="connsiteY2472" fmla="*/ 1204071 h 3912503"/>
              <a:gd name="connsiteX2473" fmla="*/ 5138821 w 12192528"/>
              <a:gd name="connsiteY2473" fmla="*/ 1204071 h 3912503"/>
              <a:gd name="connsiteX2474" fmla="*/ 5143235 w 12192528"/>
              <a:gd name="connsiteY2474" fmla="*/ 1204071 h 3912503"/>
              <a:gd name="connsiteX2475" fmla="*/ 5143235 w 12192528"/>
              <a:gd name="connsiteY2475" fmla="*/ 1199658 h 3912503"/>
              <a:gd name="connsiteX2476" fmla="*/ 5165300 w 12192528"/>
              <a:gd name="connsiteY2476" fmla="*/ 1204071 h 3912503"/>
              <a:gd name="connsiteX2477" fmla="*/ 5174127 w 12192528"/>
              <a:gd name="connsiteY2477" fmla="*/ 1204071 h 3912503"/>
              <a:gd name="connsiteX2478" fmla="*/ 5187368 w 12192528"/>
              <a:gd name="connsiteY2478" fmla="*/ 1204071 h 3912503"/>
              <a:gd name="connsiteX2479" fmla="*/ 5191780 w 12192528"/>
              <a:gd name="connsiteY2479" fmla="*/ 1204071 h 3912503"/>
              <a:gd name="connsiteX2480" fmla="*/ 5196195 w 12192528"/>
              <a:gd name="connsiteY2480" fmla="*/ 1208485 h 3912503"/>
              <a:gd name="connsiteX2481" fmla="*/ 5205019 w 12192528"/>
              <a:gd name="connsiteY2481" fmla="*/ 1208485 h 3912503"/>
              <a:gd name="connsiteX2482" fmla="*/ 5209434 w 12192528"/>
              <a:gd name="connsiteY2482" fmla="*/ 1204071 h 3912503"/>
              <a:gd name="connsiteX2483" fmla="*/ 5315354 w 12192528"/>
              <a:gd name="connsiteY2483" fmla="*/ 1204071 h 3912503"/>
              <a:gd name="connsiteX2484" fmla="*/ 5363899 w 12192528"/>
              <a:gd name="connsiteY2484" fmla="*/ 1212897 h 3912503"/>
              <a:gd name="connsiteX2485" fmla="*/ 5359489 w 12192528"/>
              <a:gd name="connsiteY2485" fmla="*/ 1208485 h 3912503"/>
              <a:gd name="connsiteX2486" fmla="*/ 5447752 w 12192528"/>
              <a:gd name="connsiteY2486" fmla="*/ 1217312 h 3912503"/>
              <a:gd name="connsiteX2487" fmla="*/ 5452166 w 12192528"/>
              <a:gd name="connsiteY2487" fmla="*/ 1212897 h 3912503"/>
              <a:gd name="connsiteX2488" fmla="*/ 5474234 w 12192528"/>
              <a:gd name="connsiteY2488" fmla="*/ 1217312 h 3912503"/>
              <a:gd name="connsiteX2489" fmla="*/ 5478645 w 12192528"/>
              <a:gd name="connsiteY2489" fmla="*/ 1221725 h 3912503"/>
              <a:gd name="connsiteX2490" fmla="*/ 5487473 w 12192528"/>
              <a:gd name="connsiteY2490" fmla="*/ 1217312 h 3912503"/>
              <a:gd name="connsiteX2491" fmla="*/ 5513952 w 12192528"/>
              <a:gd name="connsiteY2491" fmla="*/ 1221725 h 3912503"/>
              <a:gd name="connsiteX2492" fmla="*/ 5518366 w 12192528"/>
              <a:gd name="connsiteY2492" fmla="*/ 1221726 h 3912503"/>
              <a:gd name="connsiteX2493" fmla="*/ 5531607 w 12192528"/>
              <a:gd name="connsiteY2493" fmla="*/ 1226137 h 3912503"/>
              <a:gd name="connsiteX2494" fmla="*/ 5536018 w 12192528"/>
              <a:gd name="connsiteY2494" fmla="*/ 1226137 h 3912503"/>
              <a:gd name="connsiteX2495" fmla="*/ 5540432 w 12192528"/>
              <a:gd name="connsiteY2495" fmla="*/ 1226137 h 3912503"/>
              <a:gd name="connsiteX2496" fmla="*/ 5615460 w 12192528"/>
              <a:gd name="connsiteY2496" fmla="*/ 1243791 h 3912503"/>
              <a:gd name="connsiteX2497" fmla="*/ 5628699 w 12192528"/>
              <a:gd name="connsiteY2497" fmla="*/ 1243791 h 3912503"/>
              <a:gd name="connsiteX2498" fmla="*/ 5633113 w 12192528"/>
              <a:gd name="connsiteY2498" fmla="*/ 1243790 h 3912503"/>
              <a:gd name="connsiteX2499" fmla="*/ 5650765 w 12192528"/>
              <a:gd name="connsiteY2499" fmla="*/ 1243790 h 3912503"/>
              <a:gd name="connsiteX2500" fmla="*/ 5699311 w 12192528"/>
              <a:gd name="connsiteY2500" fmla="*/ 1261445 h 3912503"/>
              <a:gd name="connsiteX2501" fmla="*/ 5884670 w 12192528"/>
              <a:gd name="connsiteY2501" fmla="*/ 1318819 h 3912503"/>
              <a:gd name="connsiteX2502" fmla="*/ 5889085 w 12192528"/>
              <a:gd name="connsiteY2502" fmla="*/ 1318819 h 3912503"/>
              <a:gd name="connsiteX2503" fmla="*/ 5893498 w 12192528"/>
              <a:gd name="connsiteY2503" fmla="*/ 1323231 h 3912503"/>
              <a:gd name="connsiteX2504" fmla="*/ 5951973 w 12192528"/>
              <a:gd name="connsiteY2504" fmla="*/ 1356331 h 3912503"/>
              <a:gd name="connsiteX2505" fmla="*/ 6010071 w 12192528"/>
              <a:gd name="connsiteY2505" fmla="*/ 1385873 h 3912503"/>
              <a:gd name="connsiteX2506" fmla="*/ 6008796 w 12192528"/>
              <a:gd name="connsiteY2506" fmla="*/ 1385363 h 3912503"/>
              <a:gd name="connsiteX2507" fmla="*/ 5995002 w 12192528"/>
              <a:gd name="connsiteY2507" fmla="*/ 1380605 h 3912503"/>
              <a:gd name="connsiteX2508" fmla="*/ 5986176 w 12192528"/>
              <a:gd name="connsiteY2508" fmla="*/ 1376192 h 3912503"/>
              <a:gd name="connsiteX2509" fmla="*/ 5955283 w 12192528"/>
              <a:gd name="connsiteY2509" fmla="*/ 1362951 h 3912503"/>
              <a:gd name="connsiteX2510" fmla="*/ 5902324 w 12192528"/>
              <a:gd name="connsiteY2510" fmla="*/ 1340885 h 3912503"/>
              <a:gd name="connsiteX2511" fmla="*/ 5893498 w 12192528"/>
              <a:gd name="connsiteY2511" fmla="*/ 1336472 h 3912503"/>
              <a:gd name="connsiteX2512" fmla="*/ 5884670 w 12192528"/>
              <a:gd name="connsiteY2512" fmla="*/ 1332058 h 3912503"/>
              <a:gd name="connsiteX2513" fmla="*/ 5880257 w 12192528"/>
              <a:gd name="connsiteY2513" fmla="*/ 1336472 h 3912503"/>
              <a:gd name="connsiteX2514" fmla="*/ 5897909 w 12192528"/>
              <a:gd name="connsiteY2514" fmla="*/ 1349712 h 3912503"/>
              <a:gd name="connsiteX2515" fmla="*/ 5902324 w 12192528"/>
              <a:gd name="connsiteY2515" fmla="*/ 1349712 h 3912503"/>
              <a:gd name="connsiteX2516" fmla="*/ 5981762 w 12192528"/>
              <a:gd name="connsiteY2516" fmla="*/ 1385019 h 3912503"/>
              <a:gd name="connsiteX2517" fmla="*/ 5986176 w 12192528"/>
              <a:gd name="connsiteY2517" fmla="*/ 1385019 h 3912503"/>
              <a:gd name="connsiteX2518" fmla="*/ 6008241 w 12192528"/>
              <a:gd name="connsiteY2518" fmla="*/ 1402671 h 3912503"/>
              <a:gd name="connsiteX2519" fmla="*/ 6034725 w 12192528"/>
              <a:gd name="connsiteY2519" fmla="*/ 1415913 h 3912503"/>
              <a:gd name="connsiteX2520" fmla="*/ 6087683 w 12192528"/>
              <a:gd name="connsiteY2520" fmla="*/ 1439633 h 3912503"/>
              <a:gd name="connsiteX2521" fmla="*/ 6132066 w 12192528"/>
              <a:gd name="connsiteY2521" fmla="*/ 1467836 h 3912503"/>
              <a:gd name="connsiteX2522" fmla="*/ 6127403 w 12192528"/>
              <a:gd name="connsiteY2522" fmla="*/ 1468871 h 3912503"/>
              <a:gd name="connsiteX2523" fmla="*/ 6330415 w 12192528"/>
              <a:gd name="connsiteY2523" fmla="*/ 1592446 h 3912503"/>
              <a:gd name="connsiteX2524" fmla="*/ 6330415 w 12192528"/>
              <a:gd name="connsiteY2524" fmla="*/ 1596858 h 3912503"/>
              <a:gd name="connsiteX2525" fmla="*/ 6334829 w 12192528"/>
              <a:gd name="connsiteY2525" fmla="*/ 1596859 h 3912503"/>
              <a:gd name="connsiteX2526" fmla="*/ 6339242 w 12192528"/>
              <a:gd name="connsiteY2526" fmla="*/ 1596859 h 3912503"/>
              <a:gd name="connsiteX2527" fmla="*/ 6352483 w 12192528"/>
              <a:gd name="connsiteY2527" fmla="*/ 1614513 h 3912503"/>
              <a:gd name="connsiteX2528" fmla="*/ 6414267 w 12192528"/>
              <a:gd name="connsiteY2528" fmla="*/ 1649819 h 3912503"/>
              <a:gd name="connsiteX2529" fmla="*/ 6401029 w 12192528"/>
              <a:gd name="connsiteY2529" fmla="*/ 1649818 h 3912503"/>
              <a:gd name="connsiteX2530" fmla="*/ 6431922 w 12192528"/>
              <a:gd name="connsiteY2530" fmla="*/ 1663059 h 3912503"/>
              <a:gd name="connsiteX2531" fmla="*/ 6427507 w 12192528"/>
              <a:gd name="connsiteY2531" fmla="*/ 1667472 h 3912503"/>
              <a:gd name="connsiteX2532" fmla="*/ 6502532 w 12192528"/>
              <a:gd name="connsiteY2532" fmla="*/ 1720433 h 3912503"/>
              <a:gd name="connsiteX2533" fmla="*/ 6502532 w 12192528"/>
              <a:gd name="connsiteY2533" fmla="*/ 1724846 h 3912503"/>
              <a:gd name="connsiteX2534" fmla="*/ 6555490 w 12192528"/>
              <a:gd name="connsiteY2534" fmla="*/ 1773392 h 3912503"/>
              <a:gd name="connsiteX2535" fmla="*/ 6621689 w 12192528"/>
              <a:gd name="connsiteY2535" fmla="*/ 1830765 h 3912503"/>
              <a:gd name="connsiteX2536" fmla="*/ 6649828 w 12192528"/>
              <a:gd name="connsiteY2536" fmla="*/ 1864417 h 3912503"/>
              <a:gd name="connsiteX2537" fmla="*/ 6683345 w 12192528"/>
              <a:gd name="connsiteY2537" fmla="*/ 1896966 h 3912503"/>
              <a:gd name="connsiteX2538" fmla="*/ 6679066 w 12192528"/>
              <a:gd name="connsiteY2538" fmla="*/ 1896966 h 3912503"/>
              <a:gd name="connsiteX2539" fmla="*/ 6683479 w 12192528"/>
              <a:gd name="connsiteY2539" fmla="*/ 1901380 h 3912503"/>
              <a:gd name="connsiteX2540" fmla="*/ 6692305 w 12192528"/>
              <a:gd name="connsiteY2540" fmla="*/ 1905793 h 3912503"/>
              <a:gd name="connsiteX2541" fmla="*/ 6687890 w 12192528"/>
              <a:gd name="connsiteY2541" fmla="*/ 1905793 h 3912503"/>
              <a:gd name="connsiteX2542" fmla="*/ 6714370 w 12192528"/>
              <a:gd name="connsiteY2542" fmla="*/ 1932272 h 3912503"/>
              <a:gd name="connsiteX2543" fmla="*/ 6718784 w 12192528"/>
              <a:gd name="connsiteY2543" fmla="*/ 1932272 h 3912503"/>
              <a:gd name="connsiteX2544" fmla="*/ 6727610 w 12192528"/>
              <a:gd name="connsiteY2544" fmla="*/ 1936686 h 3912503"/>
              <a:gd name="connsiteX2545" fmla="*/ 6718784 w 12192528"/>
              <a:gd name="connsiteY2545" fmla="*/ 1936686 h 3912503"/>
              <a:gd name="connsiteX2546" fmla="*/ 6732024 w 12192528"/>
              <a:gd name="connsiteY2546" fmla="*/ 1949926 h 3912503"/>
              <a:gd name="connsiteX2547" fmla="*/ 6727608 w 12192528"/>
              <a:gd name="connsiteY2547" fmla="*/ 1949926 h 3912503"/>
              <a:gd name="connsiteX2548" fmla="*/ 6723198 w 12192528"/>
              <a:gd name="connsiteY2548" fmla="*/ 1949926 h 3912503"/>
              <a:gd name="connsiteX2549" fmla="*/ 6723198 w 12192528"/>
              <a:gd name="connsiteY2549" fmla="*/ 1954339 h 3912503"/>
              <a:gd name="connsiteX2550" fmla="*/ 6732024 w 12192528"/>
              <a:gd name="connsiteY2550" fmla="*/ 1954339 h 3912503"/>
              <a:gd name="connsiteX2551" fmla="*/ 6736436 w 12192528"/>
              <a:gd name="connsiteY2551" fmla="*/ 1954338 h 3912503"/>
              <a:gd name="connsiteX2552" fmla="*/ 6740851 w 12192528"/>
              <a:gd name="connsiteY2552" fmla="*/ 1958753 h 3912503"/>
              <a:gd name="connsiteX2553" fmla="*/ 6740851 w 12192528"/>
              <a:gd name="connsiteY2553" fmla="*/ 1963166 h 3912503"/>
              <a:gd name="connsiteX2554" fmla="*/ 6740851 w 12192528"/>
              <a:gd name="connsiteY2554" fmla="*/ 1967580 h 3912503"/>
              <a:gd name="connsiteX2555" fmla="*/ 6745263 w 12192528"/>
              <a:gd name="connsiteY2555" fmla="*/ 1967580 h 3912503"/>
              <a:gd name="connsiteX2556" fmla="*/ 6749678 w 12192528"/>
              <a:gd name="connsiteY2556" fmla="*/ 1967580 h 3912503"/>
              <a:gd name="connsiteX2557" fmla="*/ 6758503 w 12192528"/>
              <a:gd name="connsiteY2557" fmla="*/ 1980820 h 3912503"/>
              <a:gd name="connsiteX2558" fmla="*/ 6754092 w 12192528"/>
              <a:gd name="connsiteY2558" fmla="*/ 1980819 h 3912503"/>
              <a:gd name="connsiteX2559" fmla="*/ 6758503 w 12192528"/>
              <a:gd name="connsiteY2559" fmla="*/ 1985233 h 3912503"/>
              <a:gd name="connsiteX2560" fmla="*/ 6762917 w 12192528"/>
              <a:gd name="connsiteY2560" fmla="*/ 1989647 h 3912503"/>
              <a:gd name="connsiteX2561" fmla="*/ 6771744 w 12192528"/>
              <a:gd name="connsiteY2561" fmla="*/ 1994059 h 3912503"/>
              <a:gd name="connsiteX2562" fmla="*/ 6767331 w 12192528"/>
              <a:gd name="connsiteY2562" fmla="*/ 1994059 h 3912503"/>
              <a:gd name="connsiteX2563" fmla="*/ 6776157 w 12192528"/>
              <a:gd name="connsiteY2563" fmla="*/ 2011713 h 3912503"/>
              <a:gd name="connsiteX2564" fmla="*/ 6767331 w 12192528"/>
              <a:gd name="connsiteY2564" fmla="*/ 2011713 h 3912503"/>
              <a:gd name="connsiteX2565" fmla="*/ 6780571 w 12192528"/>
              <a:gd name="connsiteY2565" fmla="*/ 2029366 h 3912503"/>
              <a:gd name="connsiteX2566" fmla="*/ 6776157 w 12192528"/>
              <a:gd name="connsiteY2566" fmla="*/ 2029366 h 3912503"/>
              <a:gd name="connsiteX2567" fmla="*/ 6771744 w 12192528"/>
              <a:gd name="connsiteY2567" fmla="*/ 2024953 h 3912503"/>
              <a:gd name="connsiteX2568" fmla="*/ 6767331 w 12192528"/>
              <a:gd name="connsiteY2568" fmla="*/ 2024953 h 3912503"/>
              <a:gd name="connsiteX2569" fmla="*/ 6771744 w 12192528"/>
              <a:gd name="connsiteY2569" fmla="*/ 2029366 h 3912503"/>
              <a:gd name="connsiteX2570" fmla="*/ 6776157 w 12192528"/>
              <a:gd name="connsiteY2570" fmla="*/ 2033780 h 3912503"/>
              <a:gd name="connsiteX2571" fmla="*/ 6784983 w 12192528"/>
              <a:gd name="connsiteY2571" fmla="*/ 2038193 h 3912503"/>
              <a:gd name="connsiteX2572" fmla="*/ 6784983 w 12192528"/>
              <a:gd name="connsiteY2572" fmla="*/ 2029366 h 3912503"/>
              <a:gd name="connsiteX2573" fmla="*/ 6789396 w 12192528"/>
              <a:gd name="connsiteY2573" fmla="*/ 2033780 h 3912503"/>
              <a:gd name="connsiteX2574" fmla="*/ 6815876 w 12192528"/>
              <a:gd name="connsiteY2574" fmla="*/ 2055847 h 3912503"/>
              <a:gd name="connsiteX2575" fmla="*/ 6811465 w 12192528"/>
              <a:gd name="connsiteY2575" fmla="*/ 2038193 h 3912503"/>
              <a:gd name="connsiteX2576" fmla="*/ 6824703 w 12192528"/>
              <a:gd name="connsiteY2576" fmla="*/ 2055847 h 3912503"/>
              <a:gd name="connsiteX2577" fmla="*/ 6830026 w 12192528"/>
              <a:gd name="connsiteY2577" fmla="*/ 2061170 h 3912503"/>
              <a:gd name="connsiteX2578" fmla="*/ 6832873 w 12192528"/>
              <a:gd name="connsiteY2578" fmla="*/ 2056131 h 3912503"/>
              <a:gd name="connsiteX2579" fmla="*/ 6829114 w 12192528"/>
              <a:gd name="connsiteY2579" fmla="*/ 2051433 h 3912503"/>
              <a:gd name="connsiteX2580" fmla="*/ 6811465 w 12192528"/>
              <a:gd name="connsiteY2580" fmla="*/ 2029366 h 3912503"/>
              <a:gd name="connsiteX2581" fmla="*/ 6776157 w 12192528"/>
              <a:gd name="connsiteY2581" fmla="*/ 1989647 h 3912503"/>
              <a:gd name="connsiteX2582" fmla="*/ 6767331 w 12192528"/>
              <a:gd name="connsiteY2582" fmla="*/ 1976406 h 3912503"/>
              <a:gd name="connsiteX2583" fmla="*/ 6758503 w 12192528"/>
              <a:gd name="connsiteY2583" fmla="*/ 1967580 h 3912503"/>
              <a:gd name="connsiteX2584" fmla="*/ 6754092 w 12192528"/>
              <a:gd name="connsiteY2584" fmla="*/ 1958754 h 3912503"/>
              <a:gd name="connsiteX2585" fmla="*/ 6740851 w 12192528"/>
              <a:gd name="connsiteY2585" fmla="*/ 1945513 h 3912503"/>
              <a:gd name="connsiteX2586" fmla="*/ 6732024 w 12192528"/>
              <a:gd name="connsiteY2586" fmla="*/ 1932272 h 3912503"/>
              <a:gd name="connsiteX2587" fmla="*/ 6718784 w 12192528"/>
              <a:gd name="connsiteY2587" fmla="*/ 1923447 h 3912503"/>
              <a:gd name="connsiteX2588" fmla="*/ 6718784 w 12192528"/>
              <a:gd name="connsiteY2588" fmla="*/ 1919033 h 3912503"/>
              <a:gd name="connsiteX2589" fmla="*/ 6604038 w 12192528"/>
              <a:gd name="connsiteY2589" fmla="*/ 1786632 h 3912503"/>
              <a:gd name="connsiteX2590" fmla="*/ 6604038 w 12192528"/>
              <a:gd name="connsiteY2590" fmla="*/ 1782220 h 3912503"/>
              <a:gd name="connsiteX2591" fmla="*/ 6604038 w 12192528"/>
              <a:gd name="connsiteY2591" fmla="*/ 1777806 h 3912503"/>
              <a:gd name="connsiteX2592" fmla="*/ 6612866 w 12192528"/>
              <a:gd name="connsiteY2592" fmla="*/ 1786632 h 3912503"/>
              <a:gd name="connsiteX2593" fmla="*/ 6621689 w 12192528"/>
              <a:gd name="connsiteY2593" fmla="*/ 1795460 h 3912503"/>
              <a:gd name="connsiteX2594" fmla="*/ 6630516 w 12192528"/>
              <a:gd name="connsiteY2594" fmla="*/ 1804286 h 3912503"/>
              <a:gd name="connsiteX2595" fmla="*/ 6634931 w 12192528"/>
              <a:gd name="connsiteY2595" fmla="*/ 1804286 h 3912503"/>
              <a:gd name="connsiteX2596" fmla="*/ 6656998 w 12192528"/>
              <a:gd name="connsiteY2596" fmla="*/ 1826353 h 3912503"/>
              <a:gd name="connsiteX2597" fmla="*/ 6661411 w 12192528"/>
              <a:gd name="connsiteY2597" fmla="*/ 1826353 h 3912503"/>
              <a:gd name="connsiteX2598" fmla="*/ 6661412 w 12192528"/>
              <a:gd name="connsiteY2598" fmla="*/ 1821938 h 3912503"/>
              <a:gd name="connsiteX2599" fmla="*/ 6656998 w 12192528"/>
              <a:gd name="connsiteY2599" fmla="*/ 1817525 h 3912503"/>
              <a:gd name="connsiteX2600" fmla="*/ 6652584 w 12192528"/>
              <a:gd name="connsiteY2600" fmla="*/ 1813113 h 3912503"/>
              <a:gd name="connsiteX2601" fmla="*/ 6648172 w 12192528"/>
              <a:gd name="connsiteY2601" fmla="*/ 1808699 h 3912503"/>
              <a:gd name="connsiteX2602" fmla="*/ 6639347 w 12192528"/>
              <a:gd name="connsiteY2602" fmla="*/ 1799873 h 3912503"/>
              <a:gd name="connsiteX2603" fmla="*/ 6653964 w 12192528"/>
              <a:gd name="connsiteY2603" fmla="*/ 1814078 h 3912503"/>
              <a:gd name="connsiteX2604" fmla="*/ 6665783 w 12192528"/>
              <a:gd name="connsiteY2604" fmla="*/ 1826272 h 3912503"/>
              <a:gd name="connsiteX2605" fmla="*/ 6665824 w 12192528"/>
              <a:gd name="connsiteY2605" fmla="*/ 1826353 h 3912503"/>
              <a:gd name="connsiteX2606" fmla="*/ 6665872 w 12192528"/>
              <a:gd name="connsiteY2606" fmla="*/ 1826366 h 3912503"/>
              <a:gd name="connsiteX2607" fmla="*/ 6666928 w 12192528"/>
              <a:gd name="connsiteY2607" fmla="*/ 1827456 h 3912503"/>
              <a:gd name="connsiteX2608" fmla="*/ 6661412 w 12192528"/>
              <a:gd name="connsiteY2608" fmla="*/ 1835179 h 3912503"/>
              <a:gd name="connsiteX2609" fmla="*/ 6709958 w 12192528"/>
              <a:gd name="connsiteY2609" fmla="*/ 1879314 h 3912503"/>
              <a:gd name="connsiteX2610" fmla="*/ 6709956 w 12192528"/>
              <a:gd name="connsiteY2610" fmla="*/ 1874899 h 3912503"/>
              <a:gd name="connsiteX2611" fmla="*/ 6723198 w 12192528"/>
              <a:gd name="connsiteY2611" fmla="*/ 1888139 h 3912503"/>
              <a:gd name="connsiteX2612" fmla="*/ 6723198 w 12192528"/>
              <a:gd name="connsiteY2612" fmla="*/ 1892553 h 3912503"/>
              <a:gd name="connsiteX2613" fmla="*/ 6727610 w 12192528"/>
              <a:gd name="connsiteY2613" fmla="*/ 1892553 h 3912503"/>
              <a:gd name="connsiteX2614" fmla="*/ 6727610 w 12192528"/>
              <a:gd name="connsiteY2614" fmla="*/ 1896965 h 3912503"/>
              <a:gd name="connsiteX2615" fmla="*/ 6736436 w 12192528"/>
              <a:gd name="connsiteY2615" fmla="*/ 1905792 h 3912503"/>
              <a:gd name="connsiteX2616" fmla="*/ 6745263 w 12192528"/>
              <a:gd name="connsiteY2616" fmla="*/ 1910205 h 3912503"/>
              <a:gd name="connsiteX2617" fmla="*/ 6749678 w 12192528"/>
              <a:gd name="connsiteY2617" fmla="*/ 1914619 h 3912503"/>
              <a:gd name="connsiteX2618" fmla="*/ 6762917 w 12192528"/>
              <a:gd name="connsiteY2618" fmla="*/ 1927860 h 3912503"/>
              <a:gd name="connsiteX2619" fmla="*/ 6767331 w 12192528"/>
              <a:gd name="connsiteY2619" fmla="*/ 1927859 h 3912503"/>
              <a:gd name="connsiteX2620" fmla="*/ 6771744 w 12192528"/>
              <a:gd name="connsiteY2620" fmla="*/ 1932272 h 3912503"/>
              <a:gd name="connsiteX2621" fmla="*/ 6807051 w 12192528"/>
              <a:gd name="connsiteY2621" fmla="*/ 1971993 h 3912503"/>
              <a:gd name="connsiteX2622" fmla="*/ 6802634 w 12192528"/>
              <a:gd name="connsiteY2622" fmla="*/ 1976406 h 3912503"/>
              <a:gd name="connsiteX2623" fmla="*/ 6798220 w 12192528"/>
              <a:gd name="connsiteY2623" fmla="*/ 1971993 h 3912503"/>
              <a:gd name="connsiteX2624" fmla="*/ 6793810 w 12192528"/>
              <a:gd name="connsiteY2624" fmla="*/ 1967580 h 3912503"/>
              <a:gd name="connsiteX2625" fmla="*/ 6793810 w 12192528"/>
              <a:gd name="connsiteY2625" fmla="*/ 1971993 h 3912503"/>
              <a:gd name="connsiteX2626" fmla="*/ 6798224 w 12192528"/>
              <a:gd name="connsiteY2626" fmla="*/ 1976406 h 3912503"/>
              <a:gd name="connsiteX2627" fmla="*/ 6802634 w 12192528"/>
              <a:gd name="connsiteY2627" fmla="*/ 1980820 h 3912503"/>
              <a:gd name="connsiteX2628" fmla="*/ 6807051 w 12192528"/>
              <a:gd name="connsiteY2628" fmla="*/ 1980820 h 3912503"/>
              <a:gd name="connsiteX2629" fmla="*/ 6811465 w 12192528"/>
              <a:gd name="connsiteY2629" fmla="*/ 1980820 h 3912503"/>
              <a:gd name="connsiteX2630" fmla="*/ 6842356 w 12192528"/>
              <a:gd name="connsiteY2630" fmla="*/ 2020539 h 3912503"/>
              <a:gd name="connsiteX2631" fmla="*/ 6846767 w 12192528"/>
              <a:gd name="connsiteY2631" fmla="*/ 2020540 h 3912503"/>
              <a:gd name="connsiteX2632" fmla="*/ 6850210 w 12192528"/>
              <a:gd name="connsiteY2632" fmla="*/ 2025459 h 3912503"/>
              <a:gd name="connsiteX2633" fmla="*/ 6856480 w 12192528"/>
              <a:gd name="connsiteY2633" fmla="*/ 2014366 h 3912503"/>
              <a:gd name="connsiteX2634" fmla="*/ 6851182 w 12192528"/>
              <a:gd name="connsiteY2634" fmla="*/ 2007300 h 3912503"/>
              <a:gd name="connsiteX2635" fmla="*/ 6833529 w 12192528"/>
              <a:gd name="connsiteY2635" fmla="*/ 1985233 h 3912503"/>
              <a:gd name="connsiteX2636" fmla="*/ 6833529 w 12192528"/>
              <a:gd name="connsiteY2636" fmla="*/ 1980820 h 3912503"/>
              <a:gd name="connsiteX2637" fmla="*/ 6829114 w 12192528"/>
              <a:gd name="connsiteY2637" fmla="*/ 1976406 h 3912503"/>
              <a:gd name="connsiteX2638" fmla="*/ 6824703 w 12192528"/>
              <a:gd name="connsiteY2638" fmla="*/ 1976406 h 3912503"/>
              <a:gd name="connsiteX2639" fmla="*/ 6824703 w 12192528"/>
              <a:gd name="connsiteY2639" fmla="*/ 1971993 h 3912503"/>
              <a:gd name="connsiteX2640" fmla="*/ 6749678 w 12192528"/>
              <a:gd name="connsiteY2640" fmla="*/ 1888139 h 3912503"/>
              <a:gd name="connsiteX2641" fmla="*/ 6745263 w 12192528"/>
              <a:gd name="connsiteY2641" fmla="*/ 1879314 h 3912503"/>
              <a:gd name="connsiteX2642" fmla="*/ 6745263 w 12192528"/>
              <a:gd name="connsiteY2642" fmla="*/ 1874899 h 3912503"/>
              <a:gd name="connsiteX2643" fmla="*/ 6740851 w 12192528"/>
              <a:gd name="connsiteY2643" fmla="*/ 1870485 h 3912503"/>
              <a:gd name="connsiteX2644" fmla="*/ 6736436 w 12192528"/>
              <a:gd name="connsiteY2644" fmla="*/ 1870486 h 3912503"/>
              <a:gd name="connsiteX2645" fmla="*/ 6701129 w 12192528"/>
              <a:gd name="connsiteY2645" fmla="*/ 1839592 h 3912503"/>
              <a:gd name="connsiteX2646" fmla="*/ 6696717 w 12192528"/>
              <a:gd name="connsiteY2646" fmla="*/ 1835180 h 3912503"/>
              <a:gd name="connsiteX2647" fmla="*/ 6687890 w 12192528"/>
              <a:gd name="connsiteY2647" fmla="*/ 1830765 h 3912503"/>
              <a:gd name="connsiteX2648" fmla="*/ 6687890 w 12192528"/>
              <a:gd name="connsiteY2648" fmla="*/ 1839408 h 3912503"/>
              <a:gd name="connsiteX2649" fmla="*/ 6679066 w 12192528"/>
              <a:gd name="connsiteY2649" fmla="*/ 1830214 h 3912503"/>
              <a:gd name="connsiteX2650" fmla="*/ 6665872 w 12192528"/>
              <a:gd name="connsiteY2650" fmla="*/ 1826366 h 3912503"/>
              <a:gd name="connsiteX2651" fmla="*/ 6665783 w 12192528"/>
              <a:gd name="connsiteY2651" fmla="*/ 1826272 h 3912503"/>
              <a:gd name="connsiteX2652" fmla="*/ 6657551 w 12192528"/>
              <a:gd name="connsiteY2652" fmla="*/ 1810905 h 3912503"/>
              <a:gd name="connsiteX2653" fmla="*/ 6639347 w 12192528"/>
              <a:gd name="connsiteY2653" fmla="*/ 1795459 h 3912503"/>
              <a:gd name="connsiteX2654" fmla="*/ 6639347 w 12192528"/>
              <a:gd name="connsiteY2654" fmla="*/ 1791046 h 3912503"/>
              <a:gd name="connsiteX2655" fmla="*/ 6634931 w 12192528"/>
              <a:gd name="connsiteY2655" fmla="*/ 1791044 h 3912503"/>
              <a:gd name="connsiteX2656" fmla="*/ 6630516 w 12192528"/>
              <a:gd name="connsiteY2656" fmla="*/ 1791046 h 3912503"/>
              <a:gd name="connsiteX2657" fmla="*/ 6626106 w 12192528"/>
              <a:gd name="connsiteY2657" fmla="*/ 1777806 h 3912503"/>
              <a:gd name="connsiteX2658" fmla="*/ 6630516 w 12192528"/>
              <a:gd name="connsiteY2658" fmla="*/ 1782220 h 3912503"/>
              <a:gd name="connsiteX2659" fmla="*/ 6639347 w 12192528"/>
              <a:gd name="connsiteY2659" fmla="*/ 1786632 h 3912503"/>
              <a:gd name="connsiteX2660" fmla="*/ 6634931 w 12192528"/>
              <a:gd name="connsiteY2660" fmla="*/ 1777805 h 3912503"/>
              <a:gd name="connsiteX2661" fmla="*/ 6634931 w 12192528"/>
              <a:gd name="connsiteY2661" fmla="*/ 1773392 h 3912503"/>
              <a:gd name="connsiteX2662" fmla="*/ 6656998 w 12192528"/>
              <a:gd name="connsiteY2662" fmla="*/ 1791046 h 3912503"/>
              <a:gd name="connsiteX2663" fmla="*/ 6515773 w 12192528"/>
              <a:gd name="connsiteY2663" fmla="*/ 1654232 h 3912503"/>
              <a:gd name="connsiteX2664" fmla="*/ 6498119 w 12192528"/>
              <a:gd name="connsiteY2664" fmla="*/ 1640992 h 3912503"/>
              <a:gd name="connsiteX2665" fmla="*/ 6493708 w 12192528"/>
              <a:gd name="connsiteY2665" fmla="*/ 1636580 h 3912503"/>
              <a:gd name="connsiteX2666" fmla="*/ 6343655 w 12192528"/>
              <a:gd name="connsiteY2666" fmla="*/ 1526246 h 3912503"/>
              <a:gd name="connsiteX2667" fmla="*/ 6334829 w 12192528"/>
              <a:gd name="connsiteY2667" fmla="*/ 1517419 h 3912503"/>
              <a:gd name="connsiteX2668" fmla="*/ 6348068 w 12192528"/>
              <a:gd name="connsiteY2668" fmla="*/ 1526246 h 3912503"/>
              <a:gd name="connsiteX2669" fmla="*/ 6356895 w 12192528"/>
              <a:gd name="connsiteY2669" fmla="*/ 1526246 h 3912503"/>
              <a:gd name="connsiteX2670" fmla="*/ 6374548 w 12192528"/>
              <a:gd name="connsiteY2670" fmla="*/ 1535072 h 3912503"/>
              <a:gd name="connsiteX2671" fmla="*/ 6378962 w 12192528"/>
              <a:gd name="connsiteY2671" fmla="*/ 1539486 h 3912503"/>
              <a:gd name="connsiteX2672" fmla="*/ 6383376 w 12192528"/>
              <a:gd name="connsiteY2672" fmla="*/ 1539486 h 3912503"/>
              <a:gd name="connsiteX2673" fmla="*/ 6423095 w 12192528"/>
              <a:gd name="connsiteY2673" fmla="*/ 1557139 h 3912503"/>
              <a:gd name="connsiteX2674" fmla="*/ 6414267 w 12192528"/>
              <a:gd name="connsiteY2674" fmla="*/ 1552725 h 3912503"/>
              <a:gd name="connsiteX2675" fmla="*/ 6423096 w 12192528"/>
              <a:gd name="connsiteY2675" fmla="*/ 1552725 h 3912503"/>
              <a:gd name="connsiteX2676" fmla="*/ 6418682 w 12192528"/>
              <a:gd name="connsiteY2676" fmla="*/ 1543899 h 3912503"/>
              <a:gd name="connsiteX2677" fmla="*/ 6423096 w 12192528"/>
              <a:gd name="connsiteY2677" fmla="*/ 1543898 h 3912503"/>
              <a:gd name="connsiteX2678" fmla="*/ 6427507 w 12192528"/>
              <a:gd name="connsiteY2678" fmla="*/ 1548312 h 3912503"/>
              <a:gd name="connsiteX2679" fmla="*/ 6431921 w 12192528"/>
              <a:gd name="connsiteY2679" fmla="*/ 1548310 h 3912503"/>
              <a:gd name="connsiteX2680" fmla="*/ 6458401 w 12192528"/>
              <a:gd name="connsiteY2680" fmla="*/ 1561552 h 3912503"/>
              <a:gd name="connsiteX2681" fmla="*/ 6462814 w 12192528"/>
              <a:gd name="connsiteY2681" fmla="*/ 1561552 h 3912503"/>
              <a:gd name="connsiteX2682" fmla="*/ 6458402 w 12192528"/>
              <a:gd name="connsiteY2682" fmla="*/ 1557138 h 3912503"/>
              <a:gd name="connsiteX2683" fmla="*/ 6458402 w 12192528"/>
              <a:gd name="connsiteY2683" fmla="*/ 1552725 h 3912503"/>
              <a:gd name="connsiteX2684" fmla="*/ 6537839 w 12192528"/>
              <a:gd name="connsiteY2684" fmla="*/ 1596859 h 3912503"/>
              <a:gd name="connsiteX2685" fmla="*/ 6612866 w 12192528"/>
              <a:gd name="connsiteY2685" fmla="*/ 1645405 h 3912503"/>
              <a:gd name="connsiteX2686" fmla="*/ 6617277 w 12192528"/>
              <a:gd name="connsiteY2686" fmla="*/ 1645405 h 3912503"/>
              <a:gd name="connsiteX2687" fmla="*/ 6617277 w 12192528"/>
              <a:gd name="connsiteY2687" fmla="*/ 1649819 h 3912503"/>
              <a:gd name="connsiteX2688" fmla="*/ 6621689 w 12192528"/>
              <a:gd name="connsiteY2688" fmla="*/ 1649819 h 3912503"/>
              <a:gd name="connsiteX2689" fmla="*/ 6626106 w 12192528"/>
              <a:gd name="connsiteY2689" fmla="*/ 1654232 h 3912503"/>
              <a:gd name="connsiteX2690" fmla="*/ 6639346 w 12192528"/>
              <a:gd name="connsiteY2690" fmla="*/ 1663059 h 3912503"/>
              <a:gd name="connsiteX2691" fmla="*/ 6648172 w 12192528"/>
              <a:gd name="connsiteY2691" fmla="*/ 1663058 h 3912503"/>
              <a:gd name="connsiteX2692" fmla="*/ 6630516 w 12192528"/>
              <a:gd name="connsiteY2692" fmla="*/ 1654232 h 3912503"/>
              <a:gd name="connsiteX2693" fmla="*/ 6630516 w 12192528"/>
              <a:gd name="connsiteY2693" fmla="*/ 1649818 h 3912503"/>
              <a:gd name="connsiteX2694" fmla="*/ 6634931 w 12192528"/>
              <a:gd name="connsiteY2694" fmla="*/ 1649819 h 3912503"/>
              <a:gd name="connsiteX2695" fmla="*/ 6630516 w 12192528"/>
              <a:gd name="connsiteY2695" fmla="*/ 1645405 h 3912503"/>
              <a:gd name="connsiteX2696" fmla="*/ 6626106 w 12192528"/>
              <a:gd name="connsiteY2696" fmla="*/ 1645405 h 3912503"/>
              <a:gd name="connsiteX2697" fmla="*/ 6621689 w 12192528"/>
              <a:gd name="connsiteY2697" fmla="*/ 1640992 h 3912503"/>
              <a:gd name="connsiteX2698" fmla="*/ 6608454 w 12192528"/>
              <a:gd name="connsiteY2698" fmla="*/ 1632165 h 3912503"/>
              <a:gd name="connsiteX2699" fmla="*/ 6599624 w 12192528"/>
              <a:gd name="connsiteY2699" fmla="*/ 1632165 h 3912503"/>
              <a:gd name="connsiteX2700" fmla="*/ 6599624 w 12192528"/>
              <a:gd name="connsiteY2700" fmla="*/ 1623339 h 3912503"/>
              <a:gd name="connsiteX2701" fmla="*/ 6568731 w 12192528"/>
              <a:gd name="connsiteY2701" fmla="*/ 1610098 h 3912503"/>
              <a:gd name="connsiteX2702" fmla="*/ 6515773 w 12192528"/>
              <a:gd name="connsiteY2702" fmla="*/ 1574792 h 3912503"/>
              <a:gd name="connsiteX2703" fmla="*/ 6515773 w 12192528"/>
              <a:gd name="connsiteY2703" fmla="*/ 1579205 h 3912503"/>
              <a:gd name="connsiteX2704" fmla="*/ 6506947 w 12192528"/>
              <a:gd name="connsiteY2704" fmla="*/ 1570379 h 3912503"/>
              <a:gd name="connsiteX2705" fmla="*/ 6498119 w 12192528"/>
              <a:gd name="connsiteY2705" fmla="*/ 1570379 h 3912503"/>
              <a:gd name="connsiteX2706" fmla="*/ 6498119 w 12192528"/>
              <a:gd name="connsiteY2706" fmla="*/ 1565965 h 3912503"/>
              <a:gd name="connsiteX2707" fmla="*/ 6489293 w 12192528"/>
              <a:gd name="connsiteY2707" fmla="*/ 1557139 h 3912503"/>
              <a:gd name="connsiteX2708" fmla="*/ 6427507 w 12192528"/>
              <a:gd name="connsiteY2708" fmla="*/ 1526246 h 3912503"/>
              <a:gd name="connsiteX2709" fmla="*/ 6427507 w 12192528"/>
              <a:gd name="connsiteY2709" fmla="*/ 1535072 h 3912503"/>
              <a:gd name="connsiteX2710" fmla="*/ 6330415 w 12192528"/>
              <a:gd name="connsiteY2710" fmla="*/ 1482112 h 3912503"/>
              <a:gd name="connsiteX2711" fmla="*/ 6250975 w 12192528"/>
              <a:gd name="connsiteY2711" fmla="*/ 1442392 h 3912503"/>
              <a:gd name="connsiteX2712" fmla="*/ 6250977 w 12192528"/>
              <a:gd name="connsiteY2712" fmla="*/ 1437977 h 3912503"/>
              <a:gd name="connsiteX2713" fmla="*/ 6198016 w 12192528"/>
              <a:gd name="connsiteY2713" fmla="*/ 1411498 h 3912503"/>
              <a:gd name="connsiteX2714" fmla="*/ 6211253 w 12192528"/>
              <a:gd name="connsiteY2714" fmla="*/ 1411498 h 3912503"/>
              <a:gd name="connsiteX2715" fmla="*/ 6193603 w 12192528"/>
              <a:gd name="connsiteY2715" fmla="*/ 1415913 h 3912503"/>
              <a:gd name="connsiteX2716" fmla="*/ 6136229 w 12192528"/>
              <a:gd name="connsiteY2716" fmla="*/ 1380605 h 3912503"/>
              <a:gd name="connsiteX2717" fmla="*/ 6131816 w 12192528"/>
              <a:gd name="connsiteY2717" fmla="*/ 1376192 h 3912503"/>
              <a:gd name="connsiteX2718" fmla="*/ 6127403 w 12192528"/>
              <a:gd name="connsiteY2718" fmla="*/ 1376192 h 3912503"/>
              <a:gd name="connsiteX2719" fmla="*/ 6127403 w 12192528"/>
              <a:gd name="connsiteY2719" fmla="*/ 1380604 h 3912503"/>
              <a:gd name="connsiteX2720" fmla="*/ 6118577 w 12192528"/>
              <a:gd name="connsiteY2720" fmla="*/ 1376192 h 3912503"/>
              <a:gd name="connsiteX2721" fmla="*/ 6122990 w 12192528"/>
              <a:gd name="connsiteY2721" fmla="*/ 1376191 h 3912503"/>
              <a:gd name="connsiteX2722" fmla="*/ 6122990 w 12192528"/>
              <a:gd name="connsiteY2722" fmla="*/ 1371777 h 3912503"/>
              <a:gd name="connsiteX2723" fmla="*/ 6114162 w 12192528"/>
              <a:gd name="connsiteY2723" fmla="*/ 1371777 h 3912503"/>
              <a:gd name="connsiteX2724" fmla="*/ 6109748 w 12192528"/>
              <a:gd name="connsiteY2724" fmla="*/ 1367364 h 3912503"/>
              <a:gd name="connsiteX2725" fmla="*/ 6096509 w 12192528"/>
              <a:gd name="connsiteY2725" fmla="*/ 1367364 h 3912503"/>
              <a:gd name="connsiteX2726" fmla="*/ 6087683 w 12192528"/>
              <a:gd name="connsiteY2726" fmla="*/ 1362951 h 3912503"/>
              <a:gd name="connsiteX2727" fmla="*/ 6092098 w 12192528"/>
              <a:gd name="connsiteY2727" fmla="*/ 1367364 h 3912503"/>
              <a:gd name="connsiteX2728" fmla="*/ 6096508 w 12192528"/>
              <a:gd name="connsiteY2728" fmla="*/ 1371777 h 3912503"/>
              <a:gd name="connsiteX2729" fmla="*/ 6087683 w 12192528"/>
              <a:gd name="connsiteY2729" fmla="*/ 1371777 h 3912503"/>
              <a:gd name="connsiteX2730" fmla="*/ 6061203 w 12192528"/>
              <a:gd name="connsiteY2730" fmla="*/ 1358538 h 3912503"/>
              <a:gd name="connsiteX2731" fmla="*/ 6012656 w 12192528"/>
              <a:gd name="connsiteY2731" fmla="*/ 1336472 h 3912503"/>
              <a:gd name="connsiteX2732" fmla="*/ 6008244 w 12192528"/>
              <a:gd name="connsiteY2732" fmla="*/ 1332058 h 3912503"/>
              <a:gd name="connsiteX2733" fmla="*/ 6003831 w 12192528"/>
              <a:gd name="connsiteY2733" fmla="*/ 1332058 h 3912503"/>
              <a:gd name="connsiteX2734" fmla="*/ 5981763 w 12192528"/>
              <a:gd name="connsiteY2734" fmla="*/ 1323231 h 3912503"/>
              <a:gd name="connsiteX2735" fmla="*/ 5964112 w 12192528"/>
              <a:gd name="connsiteY2735" fmla="*/ 1318819 h 3912503"/>
              <a:gd name="connsiteX2736" fmla="*/ 5933218 w 12192528"/>
              <a:gd name="connsiteY2736" fmla="*/ 1301165 h 3912503"/>
              <a:gd name="connsiteX2737" fmla="*/ 5933218 w 12192528"/>
              <a:gd name="connsiteY2737" fmla="*/ 1296751 h 3912503"/>
              <a:gd name="connsiteX2738" fmla="*/ 5924391 w 12192528"/>
              <a:gd name="connsiteY2738" fmla="*/ 1296752 h 3912503"/>
              <a:gd name="connsiteX2739" fmla="*/ 5919979 w 12192528"/>
              <a:gd name="connsiteY2739" fmla="*/ 1296752 h 3912503"/>
              <a:gd name="connsiteX2740" fmla="*/ 5924391 w 12192528"/>
              <a:gd name="connsiteY2740" fmla="*/ 1301164 h 3912503"/>
              <a:gd name="connsiteX2741" fmla="*/ 5893498 w 12192528"/>
              <a:gd name="connsiteY2741" fmla="*/ 1287925 h 3912503"/>
              <a:gd name="connsiteX2742" fmla="*/ 5889084 w 12192528"/>
              <a:gd name="connsiteY2742" fmla="*/ 1283512 h 3912503"/>
              <a:gd name="connsiteX2743" fmla="*/ 5884670 w 12192528"/>
              <a:gd name="connsiteY2743" fmla="*/ 1283510 h 3912503"/>
              <a:gd name="connsiteX2744" fmla="*/ 5853777 w 12192528"/>
              <a:gd name="connsiteY2744" fmla="*/ 1274685 h 3912503"/>
              <a:gd name="connsiteX2745" fmla="*/ 5858191 w 12192528"/>
              <a:gd name="connsiteY2745" fmla="*/ 1274685 h 3912503"/>
              <a:gd name="connsiteX2746" fmla="*/ 5871431 w 12192528"/>
              <a:gd name="connsiteY2746" fmla="*/ 1274684 h 3912503"/>
              <a:gd name="connsiteX2747" fmla="*/ 5862604 w 12192528"/>
              <a:gd name="connsiteY2747" fmla="*/ 1270271 h 3912503"/>
              <a:gd name="connsiteX2748" fmla="*/ 5858191 w 12192528"/>
              <a:gd name="connsiteY2748" fmla="*/ 1265858 h 3912503"/>
              <a:gd name="connsiteX2749" fmla="*/ 5875845 w 12192528"/>
              <a:gd name="connsiteY2749" fmla="*/ 1270271 h 3912503"/>
              <a:gd name="connsiteX2750" fmla="*/ 5880257 w 12192528"/>
              <a:gd name="connsiteY2750" fmla="*/ 1261445 h 3912503"/>
              <a:gd name="connsiteX2751" fmla="*/ 5849364 w 12192528"/>
              <a:gd name="connsiteY2751" fmla="*/ 1248204 h 3912503"/>
              <a:gd name="connsiteX2752" fmla="*/ 5844951 w 12192528"/>
              <a:gd name="connsiteY2752" fmla="*/ 1243791 h 3912503"/>
              <a:gd name="connsiteX2753" fmla="*/ 5840538 w 12192528"/>
              <a:gd name="connsiteY2753" fmla="*/ 1243791 h 3912503"/>
              <a:gd name="connsiteX2754" fmla="*/ 5836125 w 12192528"/>
              <a:gd name="connsiteY2754" fmla="*/ 1243791 h 3912503"/>
              <a:gd name="connsiteX2755" fmla="*/ 5840538 w 12192528"/>
              <a:gd name="connsiteY2755" fmla="*/ 1248204 h 3912503"/>
              <a:gd name="connsiteX2756" fmla="*/ 5827298 w 12192528"/>
              <a:gd name="connsiteY2756" fmla="*/ 1248204 h 3912503"/>
              <a:gd name="connsiteX2757" fmla="*/ 5822882 w 12192528"/>
              <a:gd name="connsiteY2757" fmla="*/ 1252618 h 3912503"/>
              <a:gd name="connsiteX2758" fmla="*/ 5844951 w 12192528"/>
              <a:gd name="connsiteY2758" fmla="*/ 1261445 h 3912503"/>
              <a:gd name="connsiteX2759" fmla="*/ 5840538 w 12192528"/>
              <a:gd name="connsiteY2759" fmla="*/ 1261445 h 3912503"/>
              <a:gd name="connsiteX2760" fmla="*/ 5831713 w 12192528"/>
              <a:gd name="connsiteY2760" fmla="*/ 1265858 h 3912503"/>
              <a:gd name="connsiteX2761" fmla="*/ 5839320 w 12192528"/>
              <a:gd name="connsiteY2761" fmla="*/ 1269662 h 3912503"/>
              <a:gd name="connsiteX2762" fmla="*/ 5831160 w 12192528"/>
              <a:gd name="connsiteY2762" fmla="*/ 1269168 h 3912503"/>
              <a:gd name="connsiteX2763" fmla="*/ 5809645 w 12192528"/>
              <a:gd name="connsiteY2763" fmla="*/ 1261445 h 3912503"/>
              <a:gd name="connsiteX2764" fmla="*/ 5796403 w 12192528"/>
              <a:gd name="connsiteY2764" fmla="*/ 1274685 h 3912503"/>
              <a:gd name="connsiteX2765" fmla="*/ 5800818 w 12192528"/>
              <a:gd name="connsiteY2765" fmla="*/ 1270270 h 3912503"/>
              <a:gd name="connsiteX2766" fmla="*/ 5800818 w 12192528"/>
              <a:gd name="connsiteY2766" fmla="*/ 1265858 h 3912503"/>
              <a:gd name="connsiteX2767" fmla="*/ 5800818 w 12192528"/>
              <a:gd name="connsiteY2767" fmla="*/ 1261445 h 3912503"/>
              <a:gd name="connsiteX2768" fmla="*/ 5791991 w 12192528"/>
              <a:gd name="connsiteY2768" fmla="*/ 1261443 h 3912503"/>
              <a:gd name="connsiteX2769" fmla="*/ 5787579 w 12192528"/>
              <a:gd name="connsiteY2769" fmla="*/ 1261443 h 3912503"/>
              <a:gd name="connsiteX2770" fmla="*/ 5778750 w 12192528"/>
              <a:gd name="connsiteY2770" fmla="*/ 1252618 h 3912503"/>
              <a:gd name="connsiteX2771" fmla="*/ 5787579 w 12192528"/>
              <a:gd name="connsiteY2771" fmla="*/ 1252618 h 3912503"/>
              <a:gd name="connsiteX2772" fmla="*/ 5787579 w 12192528"/>
              <a:gd name="connsiteY2772" fmla="*/ 1248203 h 3912503"/>
              <a:gd name="connsiteX2773" fmla="*/ 5778750 w 12192528"/>
              <a:gd name="connsiteY2773" fmla="*/ 1243791 h 3912503"/>
              <a:gd name="connsiteX2774" fmla="*/ 5769923 w 12192528"/>
              <a:gd name="connsiteY2774" fmla="*/ 1243791 h 3912503"/>
              <a:gd name="connsiteX2775" fmla="*/ 5761100 w 12192528"/>
              <a:gd name="connsiteY2775" fmla="*/ 1252617 h 3912503"/>
              <a:gd name="connsiteX2776" fmla="*/ 5756685 w 12192528"/>
              <a:gd name="connsiteY2776" fmla="*/ 1257032 h 3912503"/>
              <a:gd name="connsiteX2777" fmla="*/ 5761100 w 12192528"/>
              <a:gd name="connsiteY2777" fmla="*/ 1261445 h 3912503"/>
              <a:gd name="connsiteX2778" fmla="*/ 5739030 w 12192528"/>
              <a:gd name="connsiteY2778" fmla="*/ 1257032 h 3912503"/>
              <a:gd name="connsiteX2779" fmla="*/ 5752271 w 12192528"/>
              <a:gd name="connsiteY2779" fmla="*/ 1257032 h 3912503"/>
              <a:gd name="connsiteX2780" fmla="*/ 5734619 w 12192528"/>
              <a:gd name="connsiteY2780" fmla="*/ 1248204 h 3912503"/>
              <a:gd name="connsiteX2781" fmla="*/ 5734616 w 12192528"/>
              <a:gd name="connsiteY2781" fmla="*/ 1243790 h 3912503"/>
              <a:gd name="connsiteX2782" fmla="*/ 5730206 w 12192528"/>
              <a:gd name="connsiteY2782" fmla="*/ 1243791 h 3912503"/>
              <a:gd name="connsiteX2783" fmla="*/ 5725793 w 12192528"/>
              <a:gd name="connsiteY2783" fmla="*/ 1243791 h 3912503"/>
              <a:gd name="connsiteX2784" fmla="*/ 5725793 w 12192528"/>
              <a:gd name="connsiteY2784" fmla="*/ 1248204 h 3912503"/>
              <a:gd name="connsiteX2785" fmla="*/ 5716966 w 12192528"/>
              <a:gd name="connsiteY2785" fmla="*/ 1239379 h 3912503"/>
              <a:gd name="connsiteX2786" fmla="*/ 5690487 w 12192528"/>
              <a:gd name="connsiteY2786" fmla="*/ 1239379 h 3912503"/>
              <a:gd name="connsiteX2787" fmla="*/ 5699311 w 12192528"/>
              <a:gd name="connsiteY2787" fmla="*/ 1239379 h 3912503"/>
              <a:gd name="connsiteX2788" fmla="*/ 5672833 w 12192528"/>
              <a:gd name="connsiteY2788" fmla="*/ 1230551 h 3912503"/>
              <a:gd name="connsiteX2789" fmla="*/ 5677245 w 12192528"/>
              <a:gd name="connsiteY2789" fmla="*/ 1226137 h 3912503"/>
              <a:gd name="connsiteX2790" fmla="*/ 5672832 w 12192528"/>
              <a:gd name="connsiteY2790" fmla="*/ 1226137 h 3912503"/>
              <a:gd name="connsiteX2791" fmla="*/ 5672833 w 12192528"/>
              <a:gd name="connsiteY2791" fmla="*/ 1221725 h 3912503"/>
              <a:gd name="connsiteX2792" fmla="*/ 5677245 w 12192528"/>
              <a:gd name="connsiteY2792" fmla="*/ 1217312 h 3912503"/>
              <a:gd name="connsiteX2793" fmla="*/ 5716966 w 12192528"/>
              <a:gd name="connsiteY2793" fmla="*/ 1226137 h 3912503"/>
              <a:gd name="connsiteX2794" fmla="*/ 5716966 w 12192528"/>
              <a:gd name="connsiteY2794" fmla="*/ 1230551 h 3912503"/>
              <a:gd name="connsiteX2795" fmla="*/ 5734619 w 12192528"/>
              <a:gd name="connsiteY2795" fmla="*/ 1234965 h 3912503"/>
              <a:gd name="connsiteX2796" fmla="*/ 5721376 w 12192528"/>
              <a:gd name="connsiteY2796" fmla="*/ 1226137 h 3912503"/>
              <a:gd name="connsiteX2797" fmla="*/ 5743445 w 12192528"/>
              <a:gd name="connsiteY2797" fmla="*/ 1230551 h 3912503"/>
              <a:gd name="connsiteX2798" fmla="*/ 5747859 w 12192528"/>
              <a:gd name="connsiteY2798" fmla="*/ 1234965 h 3912503"/>
              <a:gd name="connsiteX2799" fmla="*/ 5752269 w 12192528"/>
              <a:gd name="connsiteY2799" fmla="*/ 1234965 h 3912503"/>
              <a:gd name="connsiteX2800" fmla="*/ 5756684 w 12192528"/>
              <a:gd name="connsiteY2800" fmla="*/ 1230551 h 3912503"/>
              <a:gd name="connsiteX2801" fmla="*/ 5752271 w 12192528"/>
              <a:gd name="connsiteY2801" fmla="*/ 1226137 h 3912503"/>
              <a:gd name="connsiteX2802" fmla="*/ 5743445 w 12192528"/>
              <a:gd name="connsiteY2802" fmla="*/ 1221725 h 3912503"/>
              <a:gd name="connsiteX2803" fmla="*/ 5739030 w 12192528"/>
              <a:gd name="connsiteY2803" fmla="*/ 1221725 h 3912503"/>
              <a:gd name="connsiteX2804" fmla="*/ 5739030 w 12192528"/>
              <a:gd name="connsiteY2804" fmla="*/ 1226137 h 3912503"/>
              <a:gd name="connsiteX2805" fmla="*/ 5677245 w 12192528"/>
              <a:gd name="connsiteY2805" fmla="*/ 1212897 h 3912503"/>
              <a:gd name="connsiteX2806" fmla="*/ 5672832 w 12192528"/>
              <a:gd name="connsiteY2806" fmla="*/ 1208485 h 3912503"/>
              <a:gd name="connsiteX2807" fmla="*/ 5668419 w 12192528"/>
              <a:gd name="connsiteY2807" fmla="*/ 1208486 h 3912503"/>
              <a:gd name="connsiteX2808" fmla="*/ 5664006 w 12192528"/>
              <a:gd name="connsiteY2808" fmla="*/ 1208485 h 3912503"/>
              <a:gd name="connsiteX2809" fmla="*/ 5637526 w 12192528"/>
              <a:gd name="connsiteY2809" fmla="*/ 1199658 h 3912503"/>
              <a:gd name="connsiteX2810" fmla="*/ 5637524 w 12192528"/>
              <a:gd name="connsiteY2810" fmla="*/ 1204071 h 3912503"/>
              <a:gd name="connsiteX2811" fmla="*/ 5633113 w 12192528"/>
              <a:gd name="connsiteY2811" fmla="*/ 1199658 h 3912503"/>
              <a:gd name="connsiteX2812" fmla="*/ 5624284 w 12192528"/>
              <a:gd name="connsiteY2812" fmla="*/ 1195245 h 3912503"/>
              <a:gd name="connsiteX2813" fmla="*/ 5619871 w 12192528"/>
              <a:gd name="connsiteY2813" fmla="*/ 1199658 h 3912503"/>
              <a:gd name="connsiteX2814" fmla="*/ 5522778 w 12192528"/>
              <a:gd name="connsiteY2814" fmla="*/ 1186418 h 3912503"/>
              <a:gd name="connsiteX2815" fmla="*/ 5513954 w 12192528"/>
              <a:gd name="connsiteY2815" fmla="*/ 1182004 h 3912503"/>
              <a:gd name="connsiteX2816" fmla="*/ 5509539 w 12192528"/>
              <a:gd name="connsiteY2816" fmla="*/ 1182004 h 3912503"/>
              <a:gd name="connsiteX2817" fmla="*/ 5509539 w 12192528"/>
              <a:gd name="connsiteY2817" fmla="*/ 1186418 h 3912503"/>
              <a:gd name="connsiteX2818" fmla="*/ 5483059 w 12192528"/>
              <a:gd name="connsiteY2818" fmla="*/ 1177592 h 3912503"/>
              <a:gd name="connsiteX2819" fmla="*/ 5478645 w 12192528"/>
              <a:gd name="connsiteY2819" fmla="*/ 1177592 h 3912503"/>
              <a:gd name="connsiteX2820" fmla="*/ 5469821 w 12192528"/>
              <a:gd name="connsiteY2820" fmla="*/ 1177592 h 3912503"/>
              <a:gd name="connsiteX2821" fmla="*/ 5465407 w 12192528"/>
              <a:gd name="connsiteY2821" fmla="*/ 1177592 h 3912503"/>
              <a:gd name="connsiteX2822" fmla="*/ 5460994 w 12192528"/>
              <a:gd name="connsiteY2822" fmla="*/ 1173177 h 3912503"/>
              <a:gd name="connsiteX2823" fmla="*/ 5456580 w 12192528"/>
              <a:gd name="connsiteY2823" fmla="*/ 1173179 h 3912503"/>
              <a:gd name="connsiteX2824" fmla="*/ 5430102 w 12192528"/>
              <a:gd name="connsiteY2824" fmla="*/ 1173177 h 3912503"/>
              <a:gd name="connsiteX2825" fmla="*/ 5425686 w 12192528"/>
              <a:gd name="connsiteY2825" fmla="*/ 1173177 h 3912503"/>
              <a:gd name="connsiteX2826" fmla="*/ 5416862 w 12192528"/>
              <a:gd name="connsiteY2826" fmla="*/ 1173177 h 3912503"/>
              <a:gd name="connsiteX2827" fmla="*/ 5412447 w 12192528"/>
              <a:gd name="connsiteY2827" fmla="*/ 1173177 h 3912503"/>
              <a:gd name="connsiteX2828" fmla="*/ 5381553 w 12192528"/>
              <a:gd name="connsiteY2828" fmla="*/ 1173177 h 3912503"/>
              <a:gd name="connsiteX2829" fmla="*/ 5363899 w 12192528"/>
              <a:gd name="connsiteY2829" fmla="*/ 1164352 h 3912503"/>
              <a:gd name="connsiteX2830" fmla="*/ 5359489 w 12192528"/>
              <a:gd name="connsiteY2830" fmla="*/ 1159938 h 3912503"/>
              <a:gd name="connsiteX2831" fmla="*/ 5355074 w 12192528"/>
              <a:gd name="connsiteY2831" fmla="*/ 1159938 h 3912503"/>
              <a:gd name="connsiteX2832" fmla="*/ 5355074 w 12192528"/>
              <a:gd name="connsiteY2832" fmla="*/ 1164351 h 3912503"/>
              <a:gd name="connsiteX2833" fmla="*/ 5359487 w 12192528"/>
              <a:gd name="connsiteY2833" fmla="*/ 1164351 h 3912503"/>
              <a:gd name="connsiteX2834" fmla="*/ 5341835 w 12192528"/>
              <a:gd name="connsiteY2834" fmla="*/ 1168764 h 3912503"/>
              <a:gd name="connsiteX2835" fmla="*/ 5341835 w 12192528"/>
              <a:gd name="connsiteY2835" fmla="*/ 1159938 h 3912503"/>
              <a:gd name="connsiteX2836" fmla="*/ 5345978 w 12192528"/>
              <a:gd name="connsiteY2836" fmla="*/ 1155793 h 3912503"/>
              <a:gd name="connsiteX2837" fmla="*/ 5370589 w 12192528"/>
              <a:gd name="connsiteY2837" fmla="*/ 1157387 h 3912503"/>
              <a:gd name="connsiteX2838" fmla="*/ 5434512 w 12192528"/>
              <a:gd name="connsiteY2838" fmla="*/ 1155525 h 3912503"/>
              <a:gd name="connsiteX2839" fmla="*/ 5438926 w 12192528"/>
              <a:gd name="connsiteY2839" fmla="*/ 1159939 h 3912503"/>
              <a:gd name="connsiteX2840" fmla="*/ 5443341 w 12192528"/>
              <a:gd name="connsiteY2840" fmla="*/ 1159938 h 3912503"/>
              <a:gd name="connsiteX2841" fmla="*/ 5465405 w 12192528"/>
              <a:gd name="connsiteY2841" fmla="*/ 1155525 h 3912503"/>
              <a:gd name="connsiteX2842" fmla="*/ 5447752 w 12192528"/>
              <a:gd name="connsiteY2842" fmla="*/ 1155525 h 3912503"/>
              <a:gd name="connsiteX2843" fmla="*/ 5452166 w 12192528"/>
              <a:gd name="connsiteY2843" fmla="*/ 1151110 h 3912503"/>
              <a:gd name="connsiteX2844" fmla="*/ 5447752 w 12192528"/>
              <a:gd name="connsiteY2844" fmla="*/ 1151110 h 3912503"/>
              <a:gd name="connsiteX2845" fmla="*/ 5443339 w 12192528"/>
              <a:gd name="connsiteY2845" fmla="*/ 1151110 h 3912503"/>
              <a:gd name="connsiteX2846" fmla="*/ 5438926 w 12192528"/>
              <a:gd name="connsiteY2846" fmla="*/ 1151110 h 3912503"/>
              <a:gd name="connsiteX2847" fmla="*/ 5394794 w 12192528"/>
              <a:gd name="connsiteY2847" fmla="*/ 1129045 h 3912503"/>
              <a:gd name="connsiteX2848" fmla="*/ 5297701 w 12192528"/>
              <a:gd name="connsiteY2848" fmla="*/ 1089325 h 3912503"/>
              <a:gd name="connsiteX2849" fmla="*/ 5293288 w 12192528"/>
              <a:gd name="connsiteY2849" fmla="*/ 1084912 h 3912503"/>
              <a:gd name="connsiteX2850" fmla="*/ 5288875 w 12192528"/>
              <a:gd name="connsiteY2850" fmla="*/ 1080498 h 3912503"/>
              <a:gd name="connsiteX2851" fmla="*/ 5293288 w 12192528"/>
              <a:gd name="connsiteY2851" fmla="*/ 1076085 h 3912503"/>
              <a:gd name="connsiteX2852" fmla="*/ 5280046 w 12192528"/>
              <a:gd name="connsiteY2852" fmla="*/ 1076085 h 3912503"/>
              <a:gd name="connsiteX2853" fmla="*/ 5196195 w 12192528"/>
              <a:gd name="connsiteY2853" fmla="*/ 1058431 h 3912503"/>
              <a:gd name="connsiteX2854" fmla="*/ 5205019 w 12192528"/>
              <a:gd name="connsiteY2854" fmla="*/ 1054018 h 3912503"/>
              <a:gd name="connsiteX2855" fmla="*/ 5152061 w 12192528"/>
              <a:gd name="connsiteY2855" fmla="*/ 1027537 h 3912503"/>
              <a:gd name="connsiteX2856" fmla="*/ 5160887 w 12192528"/>
              <a:gd name="connsiteY2856" fmla="*/ 1027537 h 3912503"/>
              <a:gd name="connsiteX2857" fmla="*/ 5165300 w 12192528"/>
              <a:gd name="connsiteY2857" fmla="*/ 1027537 h 3912503"/>
              <a:gd name="connsiteX2858" fmla="*/ 5160887 w 12192528"/>
              <a:gd name="connsiteY2858" fmla="*/ 1023126 h 3912503"/>
              <a:gd name="connsiteX2859" fmla="*/ 5152061 w 12192528"/>
              <a:gd name="connsiteY2859" fmla="*/ 1023125 h 3912503"/>
              <a:gd name="connsiteX2860" fmla="*/ 5222673 w 12192528"/>
              <a:gd name="connsiteY2860" fmla="*/ 1023125 h 3912503"/>
              <a:gd name="connsiteX2861" fmla="*/ 5107927 w 12192528"/>
              <a:gd name="connsiteY2861" fmla="*/ 978991 h 3912503"/>
              <a:gd name="connsiteX2862" fmla="*/ 5094688 w 12192528"/>
              <a:gd name="connsiteY2862" fmla="*/ 961339 h 3912503"/>
              <a:gd name="connsiteX2863" fmla="*/ 5107927 w 12192528"/>
              <a:gd name="connsiteY2863" fmla="*/ 956925 h 3912503"/>
              <a:gd name="connsiteX2864" fmla="*/ 5213849 w 12192528"/>
              <a:gd name="connsiteY2864" fmla="*/ 961338 h 3912503"/>
              <a:gd name="connsiteX2865" fmla="*/ 5231500 w 12192528"/>
              <a:gd name="connsiteY2865" fmla="*/ 943684 h 3912503"/>
              <a:gd name="connsiteX2866" fmla="*/ 5288875 w 12192528"/>
              <a:gd name="connsiteY2866" fmla="*/ 948097 h 3912503"/>
              <a:gd name="connsiteX2867" fmla="*/ 5262391 w 12192528"/>
              <a:gd name="connsiteY2867" fmla="*/ 939270 h 3912503"/>
              <a:gd name="connsiteX2868" fmla="*/ 5297699 w 12192528"/>
              <a:gd name="connsiteY2868" fmla="*/ 939270 h 3912503"/>
              <a:gd name="connsiteX2869" fmla="*/ 5280046 w 12192528"/>
              <a:gd name="connsiteY2869" fmla="*/ 926031 h 3912503"/>
              <a:gd name="connsiteX2870" fmla="*/ 5505125 w 12192528"/>
              <a:gd name="connsiteY2870" fmla="*/ 956925 h 3912503"/>
              <a:gd name="connsiteX2871" fmla="*/ 5527193 w 12192528"/>
              <a:gd name="connsiteY2871" fmla="*/ 961338 h 3912503"/>
              <a:gd name="connsiteX2872" fmla="*/ 6950266 w 12192528"/>
              <a:gd name="connsiteY2872" fmla="*/ 1731604 h 3912503"/>
              <a:gd name="connsiteX2873" fmla="*/ 7005077 w 12192528"/>
              <a:gd name="connsiteY2873" fmla="*/ 1797325 h 3912503"/>
              <a:gd name="connsiteX2874" fmla="*/ 7035558 w 12192528"/>
              <a:gd name="connsiteY2874" fmla="*/ 1754456 h 3912503"/>
              <a:gd name="connsiteX2875" fmla="*/ 7040425 w 12192528"/>
              <a:gd name="connsiteY2875" fmla="*/ 1748894 h 3912503"/>
              <a:gd name="connsiteX2876" fmla="*/ 6944966 w 12192528"/>
              <a:gd name="connsiteY2876" fmla="*/ 1643060 h 3912503"/>
              <a:gd name="connsiteX2877" fmla="*/ 5346247 w 12192528"/>
              <a:gd name="connsiteY2877" fmla="*/ 899551 h 3912503"/>
              <a:gd name="connsiteX2878" fmla="*/ 5178541 w 12192528"/>
              <a:gd name="connsiteY2878" fmla="*/ 890724 h 3912503"/>
              <a:gd name="connsiteX2879" fmla="*/ 5174127 w 12192528"/>
              <a:gd name="connsiteY2879" fmla="*/ 886310 h 3912503"/>
              <a:gd name="connsiteX2880" fmla="*/ 5160887 w 12192528"/>
              <a:gd name="connsiteY2880" fmla="*/ 886310 h 3912503"/>
              <a:gd name="connsiteX2881" fmla="*/ 3392143 w 12192528"/>
              <a:gd name="connsiteY2881" fmla="*/ 884238 h 3912503"/>
              <a:gd name="connsiteX2882" fmla="*/ 3400193 w 12192528"/>
              <a:gd name="connsiteY2882" fmla="*/ 888225 h 3912503"/>
              <a:gd name="connsiteX2883" fmla="*/ 3404755 w 12192528"/>
              <a:gd name="connsiteY2883" fmla="*/ 890638 h 3912503"/>
              <a:gd name="connsiteX2884" fmla="*/ 3409854 w 12192528"/>
              <a:gd name="connsiteY2884" fmla="*/ 894925 h 3912503"/>
              <a:gd name="connsiteX2885" fmla="*/ 3413074 w 12192528"/>
              <a:gd name="connsiteY2885" fmla="*/ 899214 h 3912503"/>
              <a:gd name="connsiteX2886" fmla="*/ 3416832 w 12192528"/>
              <a:gd name="connsiteY2886" fmla="*/ 911007 h 3912503"/>
              <a:gd name="connsiteX2887" fmla="*/ 3419516 w 12192528"/>
              <a:gd name="connsiteY2887" fmla="*/ 918244 h 3912503"/>
              <a:gd name="connsiteX2888" fmla="*/ 3419516 w 12192528"/>
              <a:gd name="connsiteY2888" fmla="*/ 921460 h 3912503"/>
              <a:gd name="connsiteX2889" fmla="*/ 3416295 w 12192528"/>
              <a:gd name="connsiteY2889" fmla="*/ 927893 h 3912503"/>
              <a:gd name="connsiteX2890" fmla="*/ 3409049 w 12192528"/>
              <a:gd name="connsiteY2890" fmla="*/ 937542 h 3912503"/>
              <a:gd name="connsiteX2891" fmla="*/ 3407171 w 12192528"/>
              <a:gd name="connsiteY2891" fmla="*/ 941294 h 3912503"/>
              <a:gd name="connsiteX2892" fmla="*/ 3403950 w 12192528"/>
              <a:gd name="connsiteY2892" fmla="*/ 942634 h 3912503"/>
              <a:gd name="connsiteX2893" fmla="*/ 3397778 w 12192528"/>
              <a:gd name="connsiteY2893" fmla="*/ 944510 h 3912503"/>
              <a:gd name="connsiteX2894" fmla="*/ 3395631 w 12192528"/>
              <a:gd name="connsiteY2894" fmla="*/ 945583 h 3912503"/>
              <a:gd name="connsiteX2895" fmla="*/ 3387043 w 12192528"/>
              <a:gd name="connsiteY2895" fmla="*/ 946655 h 3912503"/>
              <a:gd name="connsiteX2896" fmla="*/ 3385164 w 12192528"/>
              <a:gd name="connsiteY2896" fmla="*/ 947191 h 3912503"/>
              <a:gd name="connsiteX2897" fmla="*/ 3366110 w 12192528"/>
              <a:gd name="connsiteY2897" fmla="*/ 935130 h 3912503"/>
              <a:gd name="connsiteX2898" fmla="*/ 3360205 w 12192528"/>
              <a:gd name="connsiteY2898" fmla="*/ 924141 h 3912503"/>
              <a:gd name="connsiteX2899" fmla="*/ 3358327 w 12192528"/>
              <a:gd name="connsiteY2899" fmla="*/ 919584 h 3912503"/>
              <a:gd name="connsiteX2900" fmla="*/ 3358059 w 12192528"/>
              <a:gd name="connsiteY2900" fmla="*/ 915028 h 3912503"/>
              <a:gd name="connsiteX2901" fmla="*/ 3358864 w 12192528"/>
              <a:gd name="connsiteY2901" fmla="*/ 911544 h 3912503"/>
              <a:gd name="connsiteX2902" fmla="*/ 3360205 w 12192528"/>
              <a:gd name="connsiteY2902" fmla="*/ 904306 h 3912503"/>
              <a:gd name="connsiteX2903" fmla="*/ 3360474 w 12192528"/>
              <a:gd name="connsiteY2903" fmla="*/ 901627 h 3912503"/>
              <a:gd name="connsiteX2904" fmla="*/ 3361279 w 12192528"/>
              <a:gd name="connsiteY2904" fmla="*/ 895194 h 3912503"/>
              <a:gd name="connsiteX2905" fmla="*/ 3374697 w 12192528"/>
              <a:gd name="connsiteY2905" fmla="*/ 884741 h 3912503"/>
              <a:gd name="connsiteX2906" fmla="*/ 3383286 w 12192528"/>
              <a:gd name="connsiteY2906" fmla="*/ 884473 h 3912503"/>
              <a:gd name="connsiteX2907" fmla="*/ 3392143 w 12192528"/>
              <a:gd name="connsiteY2907" fmla="*/ 884238 h 3912503"/>
              <a:gd name="connsiteX2908" fmla="*/ 1910634 w 12192528"/>
              <a:gd name="connsiteY2908" fmla="*/ 866913 h 3912503"/>
              <a:gd name="connsiteX2909" fmla="*/ 1911132 w 12192528"/>
              <a:gd name="connsiteY2909" fmla="*/ 867030 h 3912503"/>
              <a:gd name="connsiteX2910" fmla="*/ 1910865 w 12192528"/>
              <a:gd name="connsiteY2910" fmla="*/ 867297 h 3912503"/>
              <a:gd name="connsiteX2911" fmla="*/ 9115444 w 12192528"/>
              <a:gd name="connsiteY2911" fmla="*/ 772706 h 3912503"/>
              <a:gd name="connsiteX2912" fmla="*/ 8077569 w 12192528"/>
              <a:gd name="connsiteY2912" fmla="*/ 1027604 h 3912503"/>
              <a:gd name="connsiteX2913" fmla="*/ 7251775 w 12192528"/>
              <a:gd name="connsiteY2913" fmla="*/ 1671704 h 3912503"/>
              <a:gd name="connsiteX2914" fmla="*/ 7205815 w 12192528"/>
              <a:gd name="connsiteY2914" fmla="*/ 1733750 h 3912503"/>
              <a:gd name="connsiteX2915" fmla="*/ 7242727 w 12192528"/>
              <a:gd name="connsiteY2915" fmla="*/ 1783425 h 3912503"/>
              <a:gd name="connsiteX2916" fmla="*/ 7382865 w 12192528"/>
              <a:gd name="connsiteY2916" fmla="*/ 1612347 h 3912503"/>
              <a:gd name="connsiteX2917" fmla="*/ 7613795 w 12192528"/>
              <a:gd name="connsiteY2917" fmla="*/ 1393033 h 3912503"/>
              <a:gd name="connsiteX2918" fmla="*/ 7617848 w 12192528"/>
              <a:gd name="connsiteY2918" fmla="*/ 1391717 h 3912503"/>
              <a:gd name="connsiteX2919" fmla="*/ 7621901 w 12192528"/>
              <a:gd name="connsiteY2919" fmla="*/ 1390403 h 3912503"/>
              <a:gd name="connsiteX2920" fmla="*/ 7627267 w 12192528"/>
              <a:gd name="connsiteY2920" fmla="*/ 1393140 h 3912503"/>
              <a:gd name="connsiteX2921" fmla="*/ 7620475 w 12192528"/>
              <a:gd name="connsiteY2921" fmla="*/ 1399822 h 3912503"/>
              <a:gd name="connsiteX2922" fmla="*/ 7623104 w 12192528"/>
              <a:gd name="connsiteY2922" fmla="*/ 1407929 h 3912503"/>
              <a:gd name="connsiteX2923" fmla="*/ 7629895 w 12192528"/>
              <a:gd name="connsiteY2923" fmla="*/ 1401247 h 3912503"/>
              <a:gd name="connsiteX2924" fmla="*/ 7632633 w 12192528"/>
              <a:gd name="connsiteY2924" fmla="*/ 1395880 h 3912503"/>
              <a:gd name="connsiteX2925" fmla="*/ 7636688 w 12192528"/>
              <a:gd name="connsiteY2925" fmla="*/ 1394565 h 3912503"/>
              <a:gd name="connsiteX2926" fmla="*/ 7650160 w 12192528"/>
              <a:gd name="connsiteY2926" fmla="*/ 1394674 h 3912503"/>
              <a:gd name="connsiteX2927" fmla="*/ 7650272 w 12192528"/>
              <a:gd name="connsiteY2927" fmla="*/ 1381201 h 3912503"/>
              <a:gd name="connsiteX2928" fmla="*/ 7643478 w 12192528"/>
              <a:gd name="connsiteY2928" fmla="*/ 1387882 h 3912503"/>
              <a:gd name="connsiteX2929" fmla="*/ 7644902 w 12192528"/>
              <a:gd name="connsiteY2929" fmla="*/ 1378463 h 3912503"/>
              <a:gd name="connsiteX2930" fmla="*/ 7634061 w 12192528"/>
              <a:gd name="connsiteY2930" fmla="*/ 1386459 h 3912503"/>
              <a:gd name="connsiteX2931" fmla="*/ 7631320 w 12192528"/>
              <a:gd name="connsiteY2931" fmla="*/ 1391825 h 3912503"/>
              <a:gd name="connsiteX2932" fmla="*/ 7632745 w 12192528"/>
              <a:gd name="connsiteY2932" fmla="*/ 1382406 h 3912503"/>
              <a:gd name="connsiteX2933" fmla="*/ 7636797 w 12192528"/>
              <a:gd name="connsiteY2933" fmla="*/ 1381092 h 3912503"/>
              <a:gd name="connsiteX2934" fmla="*/ 7639534 w 12192528"/>
              <a:gd name="connsiteY2934" fmla="*/ 1375724 h 3912503"/>
              <a:gd name="connsiteX2935" fmla="*/ 7638222 w 12192528"/>
              <a:gd name="connsiteY2935" fmla="*/ 1371671 h 3912503"/>
              <a:gd name="connsiteX2936" fmla="*/ 7807676 w 12192528"/>
              <a:gd name="connsiteY2936" fmla="*/ 1245043 h 3912503"/>
              <a:gd name="connsiteX2937" fmla="*/ 7821147 w 12192528"/>
              <a:gd name="connsiteY2937" fmla="*/ 1245151 h 3912503"/>
              <a:gd name="connsiteX2938" fmla="*/ 7819835 w 12192528"/>
              <a:gd name="connsiteY2938" fmla="*/ 1241098 h 3912503"/>
              <a:gd name="connsiteX2939" fmla="*/ 8446164 w 12192528"/>
              <a:gd name="connsiteY2939" fmla="*/ 934926 h 3912503"/>
              <a:gd name="connsiteX2940" fmla="*/ 9051144 w 12192528"/>
              <a:gd name="connsiteY2940" fmla="*/ 817119 h 3912503"/>
              <a:gd name="connsiteX2941" fmla="*/ 9238369 w 12192528"/>
              <a:gd name="connsiteY2941" fmla="*/ 811665 h 3912503"/>
              <a:gd name="connsiteX2942" fmla="*/ 9243782 w 12192528"/>
              <a:gd name="connsiteY2942" fmla="*/ 808270 h 3912503"/>
              <a:gd name="connsiteX2943" fmla="*/ 9253012 w 12192528"/>
              <a:gd name="connsiteY2943" fmla="*/ 807982 h 3912503"/>
              <a:gd name="connsiteX2944" fmla="*/ 9271179 w 12192528"/>
              <a:gd name="connsiteY2944" fmla="*/ 812014 h 3912503"/>
              <a:gd name="connsiteX2945" fmla="*/ 9271671 w 12192528"/>
              <a:gd name="connsiteY2945" fmla="*/ 812274 h 3912503"/>
              <a:gd name="connsiteX2946" fmla="*/ 9451272 w 12192528"/>
              <a:gd name="connsiteY2946" fmla="*/ 821504 h 3912503"/>
              <a:gd name="connsiteX2947" fmla="*/ 9590974 w 12192528"/>
              <a:gd name="connsiteY2947" fmla="*/ 838534 h 3912503"/>
              <a:gd name="connsiteX2948" fmla="*/ 9591470 w 12192528"/>
              <a:gd name="connsiteY2948" fmla="*/ 836596 h 3912503"/>
              <a:gd name="connsiteX2949" fmla="*/ 9596753 w 12192528"/>
              <a:gd name="connsiteY2949" fmla="*/ 810527 h 3912503"/>
              <a:gd name="connsiteX2950" fmla="*/ 9463346 w 12192528"/>
              <a:gd name="connsiteY2950" fmla="*/ 787951 h 3912503"/>
              <a:gd name="connsiteX2951" fmla="*/ 9115444 w 12192528"/>
              <a:gd name="connsiteY2951" fmla="*/ 772706 h 3912503"/>
              <a:gd name="connsiteX2952" fmla="*/ 6242071 w 12192528"/>
              <a:gd name="connsiteY2952" fmla="*/ 762265 h 3912503"/>
              <a:gd name="connsiteX2953" fmla="*/ 6241886 w 12192528"/>
              <a:gd name="connsiteY2953" fmla="*/ 762573 h 3912503"/>
              <a:gd name="connsiteX2954" fmla="*/ 6241671 w 12192528"/>
              <a:gd name="connsiteY2954" fmla="*/ 762360 h 3912503"/>
              <a:gd name="connsiteX2955" fmla="*/ 10401737 w 12192528"/>
              <a:gd name="connsiteY2955" fmla="*/ 760139 h 3912503"/>
              <a:gd name="connsiteX2956" fmla="*/ 10401520 w 12192528"/>
              <a:gd name="connsiteY2956" fmla="*/ 760500 h 3912503"/>
              <a:gd name="connsiteX2957" fmla="*/ 10401269 w 12192528"/>
              <a:gd name="connsiteY2957" fmla="*/ 760249 h 3912503"/>
              <a:gd name="connsiteX2958" fmla="*/ 7328010 w 12192528"/>
              <a:gd name="connsiteY2958" fmla="*/ 760139 h 3912503"/>
              <a:gd name="connsiteX2959" fmla="*/ 7327792 w 12192528"/>
              <a:gd name="connsiteY2959" fmla="*/ 760499 h 3912503"/>
              <a:gd name="connsiteX2960" fmla="*/ 7327541 w 12192528"/>
              <a:gd name="connsiteY2960" fmla="*/ 760249 h 3912503"/>
              <a:gd name="connsiteX2961" fmla="*/ 2045919 w 12192528"/>
              <a:gd name="connsiteY2961" fmla="*/ 751404 h 3912503"/>
              <a:gd name="connsiteX2962" fmla="*/ 2051732 w 12192528"/>
              <a:gd name="connsiteY2962" fmla="*/ 752842 h 3912503"/>
              <a:gd name="connsiteX2963" fmla="*/ 2072306 w 12192528"/>
              <a:gd name="connsiteY2963" fmla="*/ 768869 h 3912503"/>
              <a:gd name="connsiteX2964" fmla="*/ 2073541 w 12192528"/>
              <a:gd name="connsiteY2964" fmla="*/ 778732 h 3912503"/>
              <a:gd name="connsiteX2965" fmla="*/ 2073951 w 12192528"/>
              <a:gd name="connsiteY2965" fmla="*/ 782841 h 3912503"/>
              <a:gd name="connsiteX2966" fmla="*/ 2076008 w 12192528"/>
              <a:gd name="connsiteY2966" fmla="*/ 793936 h 3912503"/>
              <a:gd name="connsiteX2967" fmla="*/ 2077244 w 12192528"/>
              <a:gd name="connsiteY2967" fmla="*/ 799279 h 3912503"/>
              <a:gd name="connsiteX2968" fmla="*/ 2076831 w 12192528"/>
              <a:gd name="connsiteY2968" fmla="*/ 806266 h 3912503"/>
              <a:gd name="connsiteX2969" fmla="*/ 2073951 w 12192528"/>
              <a:gd name="connsiteY2969" fmla="*/ 813251 h 3912503"/>
              <a:gd name="connsiteX2970" fmla="*/ 2064899 w 12192528"/>
              <a:gd name="connsiteY2970" fmla="*/ 830101 h 3912503"/>
              <a:gd name="connsiteX2971" fmla="*/ 2035684 w 12192528"/>
              <a:gd name="connsiteY2971" fmla="*/ 848594 h 3912503"/>
              <a:gd name="connsiteX2972" fmla="*/ 2032804 w 12192528"/>
              <a:gd name="connsiteY2972" fmla="*/ 847771 h 3912503"/>
              <a:gd name="connsiteX2973" fmla="*/ 2019637 w 12192528"/>
              <a:gd name="connsiteY2973" fmla="*/ 846127 h 3912503"/>
              <a:gd name="connsiteX2974" fmla="*/ 2016345 w 12192528"/>
              <a:gd name="connsiteY2974" fmla="*/ 844483 h 3912503"/>
              <a:gd name="connsiteX2975" fmla="*/ 2006881 w 12192528"/>
              <a:gd name="connsiteY2975" fmla="*/ 841607 h 3912503"/>
              <a:gd name="connsiteX2976" fmla="*/ 2001944 w 12192528"/>
              <a:gd name="connsiteY2976" fmla="*/ 839553 h 3912503"/>
              <a:gd name="connsiteX2977" fmla="*/ 1999063 w 12192528"/>
              <a:gd name="connsiteY2977" fmla="*/ 833799 h 3912503"/>
              <a:gd name="connsiteX2978" fmla="*/ 1987953 w 12192528"/>
              <a:gd name="connsiteY2978" fmla="*/ 819004 h 3912503"/>
              <a:gd name="connsiteX2979" fmla="*/ 1983016 w 12192528"/>
              <a:gd name="connsiteY2979" fmla="*/ 809142 h 3912503"/>
              <a:gd name="connsiteX2980" fmla="*/ 1983016 w 12192528"/>
              <a:gd name="connsiteY2980" fmla="*/ 804211 h 3912503"/>
              <a:gd name="connsiteX2981" fmla="*/ 1987130 w 12192528"/>
              <a:gd name="connsiteY2981" fmla="*/ 793116 h 3912503"/>
              <a:gd name="connsiteX2982" fmla="*/ 1992891 w 12192528"/>
              <a:gd name="connsiteY2982" fmla="*/ 775034 h 3912503"/>
              <a:gd name="connsiteX2983" fmla="*/ 1997829 w 12192528"/>
              <a:gd name="connsiteY2983" fmla="*/ 768459 h 3912503"/>
              <a:gd name="connsiteX2984" fmla="*/ 2005647 w 12192528"/>
              <a:gd name="connsiteY2984" fmla="*/ 761882 h 3912503"/>
              <a:gd name="connsiteX2985" fmla="*/ 2012642 w 12192528"/>
              <a:gd name="connsiteY2985" fmla="*/ 758184 h 3912503"/>
              <a:gd name="connsiteX2986" fmla="*/ 2024986 w 12192528"/>
              <a:gd name="connsiteY2986" fmla="*/ 752072 h 3912503"/>
              <a:gd name="connsiteX2987" fmla="*/ 2038565 w 12192528"/>
              <a:gd name="connsiteY2987" fmla="*/ 752432 h 3912503"/>
              <a:gd name="connsiteX2988" fmla="*/ 2045919 w 12192528"/>
              <a:gd name="connsiteY2988" fmla="*/ 751404 h 3912503"/>
              <a:gd name="connsiteX2989" fmla="*/ 1797831 w 12192528"/>
              <a:gd name="connsiteY2989" fmla="*/ 733924 h 3912503"/>
              <a:gd name="connsiteX2990" fmla="*/ 1814380 w 12192528"/>
              <a:gd name="connsiteY2990" fmla="*/ 735013 h 3912503"/>
              <a:gd name="connsiteX2991" fmla="*/ 1827665 w 12192528"/>
              <a:gd name="connsiteY2991" fmla="*/ 738495 h 3912503"/>
              <a:gd name="connsiteX2992" fmla="*/ 1832021 w 12192528"/>
              <a:gd name="connsiteY2992" fmla="*/ 737842 h 3912503"/>
              <a:gd name="connsiteX2993" fmla="*/ 1834198 w 12192528"/>
              <a:gd name="connsiteY2993" fmla="*/ 735013 h 3912503"/>
              <a:gd name="connsiteX2994" fmla="*/ 1837682 w 12192528"/>
              <a:gd name="connsiteY2994" fmla="*/ 734142 h 3912503"/>
              <a:gd name="connsiteX2995" fmla="*/ 1837900 w 12192528"/>
              <a:gd name="connsiteY2995" fmla="*/ 738060 h 3912503"/>
              <a:gd name="connsiteX2996" fmla="*/ 1836811 w 12192528"/>
              <a:gd name="connsiteY2996" fmla="*/ 739800 h 3912503"/>
              <a:gd name="connsiteX2997" fmla="*/ 1840513 w 12192528"/>
              <a:gd name="connsiteY2997" fmla="*/ 748725 h 3912503"/>
              <a:gd name="connsiteX2998" fmla="*/ 1843562 w 12192528"/>
              <a:gd name="connsiteY2998" fmla="*/ 749160 h 3912503"/>
              <a:gd name="connsiteX2999" fmla="*/ 1847265 w 12192528"/>
              <a:gd name="connsiteY2999" fmla="*/ 751554 h 3912503"/>
              <a:gd name="connsiteX3000" fmla="*/ 1845521 w 12192528"/>
              <a:gd name="connsiteY3000" fmla="*/ 755037 h 3912503"/>
              <a:gd name="connsiteX3001" fmla="*/ 1845739 w 12192528"/>
              <a:gd name="connsiteY3001" fmla="*/ 760259 h 3912503"/>
              <a:gd name="connsiteX3002" fmla="*/ 1851402 w 12192528"/>
              <a:gd name="connsiteY3002" fmla="*/ 770055 h 3912503"/>
              <a:gd name="connsiteX3003" fmla="*/ 1855974 w 12192528"/>
              <a:gd name="connsiteY3003" fmla="*/ 774409 h 3912503"/>
              <a:gd name="connsiteX3004" fmla="*/ 1858370 w 12192528"/>
              <a:gd name="connsiteY3004" fmla="*/ 775714 h 3912503"/>
              <a:gd name="connsiteX3005" fmla="*/ 1857064 w 12192528"/>
              <a:gd name="connsiteY3005" fmla="*/ 778108 h 3912503"/>
              <a:gd name="connsiteX3006" fmla="*/ 1852708 w 12192528"/>
              <a:gd name="connsiteY3006" fmla="*/ 782896 h 3912503"/>
              <a:gd name="connsiteX3007" fmla="*/ 1852708 w 12192528"/>
              <a:gd name="connsiteY3007" fmla="*/ 794868 h 3912503"/>
              <a:gd name="connsiteX3008" fmla="*/ 1857499 w 12192528"/>
              <a:gd name="connsiteY3008" fmla="*/ 807275 h 3912503"/>
              <a:gd name="connsiteX3009" fmla="*/ 1853143 w 12192528"/>
              <a:gd name="connsiteY3009" fmla="*/ 810103 h 3912503"/>
              <a:gd name="connsiteX3010" fmla="*/ 1848570 w 12192528"/>
              <a:gd name="connsiteY3010" fmla="*/ 806404 h 3912503"/>
              <a:gd name="connsiteX3011" fmla="*/ 1842691 w 12192528"/>
              <a:gd name="connsiteY3011" fmla="*/ 805098 h 3912503"/>
              <a:gd name="connsiteX3012" fmla="*/ 1843779 w 12192528"/>
              <a:gd name="connsiteY3012" fmla="*/ 811846 h 3912503"/>
              <a:gd name="connsiteX3013" fmla="*/ 1846829 w 12192528"/>
              <a:gd name="connsiteY3013" fmla="*/ 814674 h 3912503"/>
              <a:gd name="connsiteX3014" fmla="*/ 1847482 w 12192528"/>
              <a:gd name="connsiteY3014" fmla="*/ 818592 h 3912503"/>
              <a:gd name="connsiteX3015" fmla="*/ 1843779 w 12192528"/>
              <a:gd name="connsiteY3015" fmla="*/ 818158 h 3912503"/>
              <a:gd name="connsiteX3016" fmla="*/ 1839860 w 12192528"/>
              <a:gd name="connsiteY3016" fmla="*/ 815545 h 3912503"/>
              <a:gd name="connsiteX3017" fmla="*/ 1834198 w 12192528"/>
              <a:gd name="connsiteY3017" fmla="*/ 816198 h 3912503"/>
              <a:gd name="connsiteX3018" fmla="*/ 1834198 w 12192528"/>
              <a:gd name="connsiteY3018" fmla="*/ 820987 h 3912503"/>
              <a:gd name="connsiteX3019" fmla="*/ 1855757 w 12192528"/>
              <a:gd name="connsiteY3019" fmla="*/ 827298 h 3912503"/>
              <a:gd name="connsiteX3020" fmla="*/ 1860983 w 12192528"/>
              <a:gd name="connsiteY3020" fmla="*/ 829258 h 3912503"/>
              <a:gd name="connsiteX3021" fmla="*/ 1869911 w 12192528"/>
              <a:gd name="connsiteY3021" fmla="*/ 840575 h 3912503"/>
              <a:gd name="connsiteX3022" fmla="*/ 1873179 w 12192528"/>
              <a:gd name="connsiteY3022" fmla="*/ 844493 h 3912503"/>
              <a:gd name="connsiteX3023" fmla="*/ 1876880 w 12192528"/>
              <a:gd name="connsiteY3023" fmla="*/ 858860 h 3912503"/>
              <a:gd name="connsiteX3024" fmla="*/ 1877316 w 12192528"/>
              <a:gd name="connsiteY3024" fmla="*/ 869089 h 3912503"/>
              <a:gd name="connsiteX3025" fmla="*/ 1881452 w 12192528"/>
              <a:gd name="connsiteY3025" fmla="*/ 876490 h 3912503"/>
              <a:gd name="connsiteX3026" fmla="*/ 1882107 w 12192528"/>
              <a:gd name="connsiteY3026" fmla="*/ 876490 h 3912503"/>
              <a:gd name="connsiteX3027" fmla="*/ 1886244 w 12192528"/>
              <a:gd name="connsiteY3027" fmla="*/ 879102 h 3912503"/>
              <a:gd name="connsiteX3028" fmla="*/ 1883196 w 12192528"/>
              <a:gd name="connsiteY3028" fmla="*/ 881495 h 3912503"/>
              <a:gd name="connsiteX3029" fmla="*/ 1874703 w 12192528"/>
              <a:gd name="connsiteY3029" fmla="*/ 898255 h 3912503"/>
              <a:gd name="connsiteX3030" fmla="*/ 1872090 w 12192528"/>
              <a:gd name="connsiteY3030" fmla="*/ 903479 h 3912503"/>
              <a:gd name="connsiteX3031" fmla="*/ 1868170 w 12192528"/>
              <a:gd name="connsiteY3031" fmla="*/ 905220 h 3912503"/>
              <a:gd name="connsiteX3032" fmla="*/ 1866209 w 12192528"/>
              <a:gd name="connsiteY3032" fmla="*/ 909357 h 3912503"/>
              <a:gd name="connsiteX3033" fmla="*/ 1867184 w 12192528"/>
              <a:gd name="connsiteY3033" fmla="*/ 910738 h 3912503"/>
              <a:gd name="connsiteX3034" fmla="*/ 1850164 w 12192528"/>
              <a:gd name="connsiteY3034" fmla="*/ 927666 h 3912503"/>
              <a:gd name="connsiteX3035" fmla="*/ 1850530 w 12192528"/>
              <a:gd name="connsiteY3035" fmla="*/ 924374 h 3912503"/>
              <a:gd name="connsiteX3036" fmla="*/ 1849006 w 12192528"/>
              <a:gd name="connsiteY3036" fmla="*/ 920674 h 3912503"/>
              <a:gd name="connsiteX3037" fmla="*/ 1845086 w 12192528"/>
              <a:gd name="connsiteY3037" fmla="*/ 922197 h 3912503"/>
              <a:gd name="connsiteX3038" fmla="*/ 1843779 w 12192528"/>
              <a:gd name="connsiteY3038" fmla="*/ 925028 h 3912503"/>
              <a:gd name="connsiteX3039" fmla="*/ 1837247 w 12192528"/>
              <a:gd name="connsiteY3039" fmla="*/ 926115 h 3912503"/>
              <a:gd name="connsiteX3040" fmla="*/ 1834416 w 12192528"/>
              <a:gd name="connsiteY3040" fmla="*/ 924157 h 3912503"/>
              <a:gd name="connsiteX3041" fmla="*/ 1832456 w 12192528"/>
              <a:gd name="connsiteY3041" fmla="*/ 927204 h 3912503"/>
              <a:gd name="connsiteX3042" fmla="*/ 1831802 w 12192528"/>
              <a:gd name="connsiteY3042" fmla="*/ 929816 h 3912503"/>
              <a:gd name="connsiteX3043" fmla="*/ 1829842 w 12192528"/>
              <a:gd name="connsiteY3043" fmla="*/ 932727 h 3912503"/>
              <a:gd name="connsiteX3044" fmla="*/ 1826576 w 12192528"/>
              <a:gd name="connsiteY3044" fmla="*/ 931557 h 3912503"/>
              <a:gd name="connsiteX3045" fmla="*/ 1819389 w 12192528"/>
              <a:gd name="connsiteY3045" fmla="*/ 925245 h 3912503"/>
              <a:gd name="connsiteX3046" fmla="*/ 1809808 w 12192528"/>
              <a:gd name="connsiteY3046" fmla="*/ 923068 h 3912503"/>
              <a:gd name="connsiteX3047" fmla="*/ 1804145 w 12192528"/>
              <a:gd name="connsiteY3047" fmla="*/ 921327 h 3912503"/>
              <a:gd name="connsiteX3048" fmla="*/ 1790863 w 12192528"/>
              <a:gd name="connsiteY3048" fmla="*/ 915015 h 3912503"/>
              <a:gd name="connsiteX3049" fmla="*/ 1788684 w 12192528"/>
              <a:gd name="connsiteY3049" fmla="*/ 913274 h 3912503"/>
              <a:gd name="connsiteX3050" fmla="*/ 1777143 w 12192528"/>
              <a:gd name="connsiteY3050" fmla="*/ 885196 h 3912503"/>
              <a:gd name="connsiteX3051" fmla="*/ 1776924 w 12192528"/>
              <a:gd name="connsiteY3051" fmla="*/ 879972 h 3912503"/>
              <a:gd name="connsiteX3052" fmla="*/ 1779974 w 12192528"/>
              <a:gd name="connsiteY3052" fmla="*/ 867349 h 3912503"/>
              <a:gd name="connsiteX3053" fmla="*/ 1781716 w 12192528"/>
              <a:gd name="connsiteY3053" fmla="*/ 856465 h 3912503"/>
              <a:gd name="connsiteX3054" fmla="*/ 1783458 w 12192528"/>
              <a:gd name="connsiteY3054" fmla="*/ 852982 h 3912503"/>
              <a:gd name="connsiteX3055" fmla="*/ 1796307 w 12192528"/>
              <a:gd name="connsiteY3055" fmla="*/ 837747 h 3912503"/>
              <a:gd name="connsiteX3056" fmla="*/ 1797612 w 12192528"/>
              <a:gd name="connsiteY3056" fmla="*/ 835352 h 3912503"/>
              <a:gd name="connsiteX3057" fmla="*/ 1788466 w 12192528"/>
              <a:gd name="connsiteY3057" fmla="*/ 823380 h 3912503"/>
              <a:gd name="connsiteX3058" fmla="*/ 1776272 w 12192528"/>
              <a:gd name="connsiteY3058" fmla="*/ 816198 h 3912503"/>
              <a:gd name="connsiteX3059" fmla="*/ 1763422 w 12192528"/>
              <a:gd name="connsiteY3059" fmla="*/ 801398 h 3912503"/>
              <a:gd name="connsiteX3060" fmla="*/ 1763641 w 12192528"/>
              <a:gd name="connsiteY3060" fmla="*/ 798132 h 3912503"/>
              <a:gd name="connsiteX3061" fmla="*/ 1762770 w 12192528"/>
              <a:gd name="connsiteY3061" fmla="*/ 790080 h 3912503"/>
              <a:gd name="connsiteX3062" fmla="*/ 1762117 w 12192528"/>
              <a:gd name="connsiteY3062" fmla="*/ 780503 h 3912503"/>
              <a:gd name="connsiteX3063" fmla="*/ 1764948 w 12192528"/>
              <a:gd name="connsiteY3063" fmla="*/ 773755 h 3912503"/>
              <a:gd name="connsiteX3064" fmla="*/ 1770827 w 12192528"/>
              <a:gd name="connsiteY3064" fmla="*/ 754166 h 3912503"/>
              <a:gd name="connsiteX3065" fmla="*/ 1780410 w 12192528"/>
              <a:gd name="connsiteY3065" fmla="*/ 742631 h 3912503"/>
              <a:gd name="connsiteX3066" fmla="*/ 1782587 w 12192528"/>
              <a:gd name="connsiteY3066" fmla="*/ 741107 h 3912503"/>
              <a:gd name="connsiteX3067" fmla="*/ 1793911 w 12192528"/>
              <a:gd name="connsiteY3067" fmla="*/ 735882 h 3912503"/>
              <a:gd name="connsiteX3068" fmla="*/ 1797831 w 12192528"/>
              <a:gd name="connsiteY3068" fmla="*/ 733924 h 3912503"/>
              <a:gd name="connsiteX3069" fmla="*/ 3697078 w 12192528"/>
              <a:gd name="connsiteY3069" fmla="*/ 730896 h 3912503"/>
              <a:gd name="connsiteX3070" fmla="*/ 3707231 w 12192528"/>
              <a:gd name="connsiteY3070" fmla="*/ 732450 h 3912503"/>
              <a:gd name="connsiteX3071" fmla="*/ 3715822 w 12192528"/>
              <a:gd name="connsiteY3071" fmla="*/ 737892 h 3912503"/>
              <a:gd name="connsiteX3072" fmla="*/ 3720507 w 12192528"/>
              <a:gd name="connsiteY3072" fmla="*/ 743335 h 3912503"/>
              <a:gd name="connsiteX3073" fmla="*/ 3720507 w 12192528"/>
              <a:gd name="connsiteY3073" fmla="*/ 757329 h 3912503"/>
              <a:gd name="connsiteX3074" fmla="*/ 3711917 w 12192528"/>
              <a:gd name="connsiteY3074" fmla="*/ 765880 h 3912503"/>
              <a:gd name="connsiteX3075" fmla="*/ 3706451 w 12192528"/>
              <a:gd name="connsiteY3075" fmla="*/ 775987 h 3912503"/>
              <a:gd name="connsiteX3076" fmla="*/ 3702155 w 12192528"/>
              <a:gd name="connsiteY3076" fmla="*/ 786484 h 3912503"/>
              <a:gd name="connsiteX3077" fmla="*/ 3696298 w 12192528"/>
              <a:gd name="connsiteY3077" fmla="*/ 793480 h 3912503"/>
              <a:gd name="connsiteX3078" fmla="*/ 3687707 w 12192528"/>
              <a:gd name="connsiteY3078" fmla="*/ 797756 h 3912503"/>
              <a:gd name="connsiteX3079" fmla="*/ 3679898 w 12192528"/>
              <a:gd name="connsiteY3079" fmla="*/ 797756 h 3912503"/>
              <a:gd name="connsiteX3080" fmla="*/ 3678726 w 12192528"/>
              <a:gd name="connsiteY3080" fmla="*/ 796201 h 3912503"/>
              <a:gd name="connsiteX3081" fmla="*/ 3667794 w 12192528"/>
              <a:gd name="connsiteY3081" fmla="*/ 787649 h 3912503"/>
              <a:gd name="connsiteX3082" fmla="*/ 3664279 w 12192528"/>
              <a:gd name="connsiteY3082" fmla="*/ 774433 h 3912503"/>
              <a:gd name="connsiteX3083" fmla="*/ 3669745 w 12192528"/>
              <a:gd name="connsiteY3083" fmla="*/ 758884 h 3912503"/>
              <a:gd name="connsiteX3084" fmla="*/ 3675603 w 12192528"/>
              <a:gd name="connsiteY3084" fmla="*/ 755385 h 3912503"/>
              <a:gd name="connsiteX3085" fmla="*/ 3683021 w 12192528"/>
              <a:gd name="connsiteY3085" fmla="*/ 746056 h 3912503"/>
              <a:gd name="connsiteX3086" fmla="*/ 3685364 w 12192528"/>
              <a:gd name="connsiteY3086" fmla="*/ 741780 h 3912503"/>
              <a:gd name="connsiteX3087" fmla="*/ 3697078 w 12192528"/>
              <a:gd name="connsiteY3087" fmla="*/ 730896 h 3912503"/>
              <a:gd name="connsiteX3088" fmla="*/ 2342912 w 12192528"/>
              <a:gd name="connsiteY3088" fmla="*/ 728298 h 3912503"/>
              <a:gd name="connsiteX3089" fmla="*/ 2351485 w 12192528"/>
              <a:gd name="connsiteY3089" fmla="*/ 732545 h 3912503"/>
              <a:gd name="connsiteX3090" fmla="*/ 2356345 w 12192528"/>
              <a:gd name="connsiteY3090" fmla="*/ 735114 h 3912503"/>
              <a:gd name="connsiteX3091" fmla="*/ 2361775 w 12192528"/>
              <a:gd name="connsiteY3091" fmla="*/ 739680 h 3912503"/>
              <a:gd name="connsiteX3092" fmla="*/ 2365204 w 12192528"/>
              <a:gd name="connsiteY3092" fmla="*/ 744248 h 3912503"/>
              <a:gd name="connsiteX3093" fmla="*/ 2369205 w 12192528"/>
              <a:gd name="connsiteY3093" fmla="*/ 756807 h 3912503"/>
              <a:gd name="connsiteX3094" fmla="*/ 2372063 w 12192528"/>
              <a:gd name="connsiteY3094" fmla="*/ 764514 h 3912503"/>
              <a:gd name="connsiteX3095" fmla="*/ 2372063 w 12192528"/>
              <a:gd name="connsiteY3095" fmla="*/ 767939 h 3912503"/>
              <a:gd name="connsiteX3096" fmla="*/ 2368634 w 12192528"/>
              <a:gd name="connsiteY3096" fmla="*/ 774790 h 3912503"/>
              <a:gd name="connsiteX3097" fmla="*/ 2360917 w 12192528"/>
              <a:gd name="connsiteY3097" fmla="*/ 785066 h 3912503"/>
              <a:gd name="connsiteX3098" fmla="*/ 2358916 w 12192528"/>
              <a:gd name="connsiteY3098" fmla="*/ 789062 h 3912503"/>
              <a:gd name="connsiteX3099" fmla="*/ 2355487 w 12192528"/>
              <a:gd name="connsiteY3099" fmla="*/ 790489 h 3912503"/>
              <a:gd name="connsiteX3100" fmla="*/ 2348913 w 12192528"/>
              <a:gd name="connsiteY3100" fmla="*/ 792487 h 3912503"/>
              <a:gd name="connsiteX3101" fmla="*/ 2346627 w 12192528"/>
              <a:gd name="connsiteY3101" fmla="*/ 793629 h 3912503"/>
              <a:gd name="connsiteX3102" fmla="*/ 2337482 w 12192528"/>
              <a:gd name="connsiteY3102" fmla="*/ 794771 h 3912503"/>
              <a:gd name="connsiteX3103" fmla="*/ 2335481 w 12192528"/>
              <a:gd name="connsiteY3103" fmla="*/ 795342 h 3912503"/>
              <a:gd name="connsiteX3104" fmla="*/ 2315189 w 12192528"/>
              <a:gd name="connsiteY3104" fmla="*/ 782497 h 3912503"/>
              <a:gd name="connsiteX3105" fmla="*/ 2308901 w 12192528"/>
              <a:gd name="connsiteY3105" fmla="*/ 770794 h 3912503"/>
              <a:gd name="connsiteX3106" fmla="*/ 2306900 w 12192528"/>
              <a:gd name="connsiteY3106" fmla="*/ 765941 h 3912503"/>
              <a:gd name="connsiteX3107" fmla="*/ 2306614 w 12192528"/>
              <a:gd name="connsiteY3107" fmla="*/ 761089 h 3912503"/>
              <a:gd name="connsiteX3108" fmla="*/ 2307472 w 12192528"/>
              <a:gd name="connsiteY3108" fmla="*/ 757379 h 3912503"/>
              <a:gd name="connsiteX3109" fmla="*/ 2308901 w 12192528"/>
              <a:gd name="connsiteY3109" fmla="*/ 749670 h 3912503"/>
              <a:gd name="connsiteX3110" fmla="*/ 2309186 w 12192528"/>
              <a:gd name="connsiteY3110" fmla="*/ 746817 h 3912503"/>
              <a:gd name="connsiteX3111" fmla="*/ 2310045 w 12192528"/>
              <a:gd name="connsiteY3111" fmla="*/ 739966 h 3912503"/>
              <a:gd name="connsiteX3112" fmla="*/ 2324335 w 12192528"/>
              <a:gd name="connsiteY3112" fmla="*/ 728834 h 3912503"/>
              <a:gd name="connsiteX3113" fmla="*/ 2333479 w 12192528"/>
              <a:gd name="connsiteY3113" fmla="*/ 728549 h 3912503"/>
              <a:gd name="connsiteX3114" fmla="*/ 2342912 w 12192528"/>
              <a:gd name="connsiteY3114" fmla="*/ 728298 h 3912503"/>
              <a:gd name="connsiteX3115" fmla="*/ 6822928 w 12192528"/>
              <a:gd name="connsiteY3115" fmla="*/ 696735 h 3912503"/>
              <a:gd name="connsiteX3116" fmla="*/ 6835677 w 12192528"/>
              <a:gd name="connsiteY3116" fmla="*/ 697073 h 3912503"/>
              <a:gd name="connsiteX3117" fmla="*/ 6848042 w 12192528"/>
              <a:gd name="connsiteY3117" fmla="*/ 697459 h 3912503"/>
              <a:gd name="connsiteX3118" fmla="*/ 6867357 w 12192528"/>
              <a:gd name="connsiteY3118" fmla="*/ 712507 h 3912503"/>
              <a:gd name="connsiteX3119" fmla="*/ 6868516 w 12192528"/>
              <a:gd name="connsiteY3119" fmla="*/ 721769 h 3912503"/>
              <a:gd name="connsiteX3120" fmla="*/ 6868714 w 12192528"/>
              <a:gd name="connsiteY3120" fmla="*/ 723723 h 3912503"/>
              <a:gd name="connsiteX3121" fmla="*/ 6880103 w 12192528"/>
              <a:gd name="connsiteY3121" fmla="*/ 729759 h 3912503"/>
              <a:gd name="connsiteX3122" fmla="*/ 6889972 w 12192528"/>
              <a:gd name="connsiteY3122" fmla="*/ 745688 h 3912503"/>
              <a:gd name="connsiteX3123" fmla="*/ 6893233 w 12192528"/>
              <a:gd name="connsiteY3123" fmla="*/ 771746 h 3912503"/>
              <a:gd name="connsiteX3124" fmla="*/ 6894319 w 12192528"/>
              <a:gd name="connsiteY3124" fmla="*/ 782603 h 3912503"/>
              <a:gd name="connsiteX3125" fmla="*/ 6899754 w 12192528"/>
              <a:gd name="connsiteY3125" fmla="*/ 811918 h 3912503"/>
              <a:gd name="connsiteX3126" fmla="*/ 6903015 w 12192528"/>
              <a:gd name="connsiteY3126" fmla="*/ 826031 h 3912503"/>
              <a:gd name="connsiteX3127" fmla="*/ 6901932 w 12192528"/>
              <a:gd name="connsiteY3127" fmla="*/ 844490 h 3912503"/>
              <a:gd name="connsiteX3128" fmla="*/ 6894319 w 12192528"/>
              <a:gd name="connsiteY3128" fmla="*/ 862947 h 3912503"/>
              <a:gd name="connsiteX3129" fmla="*/ 6870401 w 12192528"/>
              <a:gd name="connsiteY3129" fmla="*/ 907461 h 3912503"/>
              <a:gd name="connsiteX3130" fmla="*/ 6793218 w 12192528"/>
              <a:gd name="connsiteY3130" fmla="*/ 956319 h 3912503"/>
              <a:gd name="connsiteX3131" fmla="*/ 6785610 w 12192528"/>
              <a:gd name="connsiteY3131" fmla="*/ 954148 h 3912503"/>
              <a:gd name="connsiteX3132" fmla="*/ 6750821 w 12192528"/>
              <a:gd name="connsiteY3132" fmla="*/ 949805 h 3912503"/>
              <a:gd name="connsiteX3133" fmla="*/ 6742123 w 12192528"/>
              <a:gd name="connsiteY3133" fmla="*/ 945462 h 3912503"/>
              <a:gd name="connsiteX3134" fmla="*/ 6717122 w 12192528"/>
              <a:gd name="connsiteY3134" fmla="*/ 937862 h 3912503"/>
              <a:gd name="connsiteX3135" fmla="*/ 6704075 w 12192528"/>
              <a:gd name="connsiteY3135" fmla="*/ 932433 h 3912503"/>
              <a:gd name="connsiteX3136" fmla="*/ 6696466 w 12192528"/>
              <a:gd name="connsiteY3136" fmla="*/ 917233 h 3912503"/>
              <a:gd name="connsiteX3137" fmla="*/ 6667115 w 12192528"/>
              <a:gd name="connsiteY3137" fmla="*/ 878147 h 3912503"/>
              <a:gd name="connsiteX3138" fmla="*/ 6654068 w 12192528"/>
              <a:gd name="connsiteY3138" fmla="*/ 852090 h 3912503"/>
              <a:gd name="connsiteX3139" fmla="*/ 6654068 w 12192528"/>
              <a:gd name="connsiteY3139" fmla="*/ 839061 h 3912503"/>
              <a:gd name="connsiteX3140" fmla="*/ 6664939 w 12192528"/>
              <a:gd name="connsiteY3140" fmla="*/ 809745 h 3912503"/>
              <a:gd name="connsiteX3141" fmla="*/ 6680161 w 12192528"/>
              <a:gd name="connsiteY3141" fmla="*/ 761974 h 3912503"/>
              <a:gd name="connsiteX3142" fmla="*/ 6693202 w 12192528"/>
              <a:gd name="connsiteY3142" fmla="*/ 744603 h 3912503"/>
              <a:gd name="connsiteX3143" fmla="*/ 6713856 w 12192528"/>
              <a:gd name="connsiteY3143" fmla="*/ 727230 h 3912503"/>
              <a:gd name="connsiteX3144" fmla="*/ 6732341 w 12192528"/>
              <a:gd name="connsiteY3144" fmla="*/ 717459 h 3912503"/>
              <a:gd name="connsiteX3145" fmla="*/ 6800829 w 12192528"/>
              <a:gd name="connsiteY3145" fmla="*/ 702258 h 3912503"/>
              <a:gd name="connsiteX3146" fmla="*/ 6816077 w 12192528"/>
              <a:gd name="connsiteY3146" fmla="*/ 700129 h 3912503"/>
              <a:gd name="connsiteX3147" fmla="*/ 3895000 w 12192528"/>
              <a:gd name="connsiteY3147" fmla="*/ 684176 h 3912503"/>
              <a:gd name="connsiteX3148" fmla="*/ 3903652 w 12192528"/>
              <a:gd name="connsiteY3148" fmla="*/ 688460 h 3912503"/>
              <a:gd name="connsiteX3149" fmla="*/ 3908554 w 12192528"/>
              <a:gd name="connsiteY3149" fmla="*/ 691053 h 3912503"/>
              <a:gd name="connsiteX3150" fmla="*/ 3914034 w 12192528"/>
              <a:gd name="connsiteY3150" fmla="*/ 695662 h 3912503"/>
              <a:gd name="connsiteX3151" fmla="*/ 3917495 w 12192528"/>
              <a:gd name="connsiteY3151" fmla="*/ 700270 h 3912503"/>
              <a:gd name="connsiteX3152" fmla="*/ 3921532 w 12192528"/>
              <a:gd name="connsiteY3152" fmla="*/ 712942 h 3912503"/>
              <a:gd name="connsiteX3153" fmla="*/ 3924416 w 12192528"/>
              <a:gd name="connsiteY3153" fmla="*/ 720720 h 3912503"/>
              <a:gd name="connsiteX3154" fmla="*/ 3924416 w 12192528"/>
              <a:gd name="connsiteY3154" fmla="*/ 724175 h 3912503"/>
              <a:gd name="connsiteX3155" fmla="*/ 3920955 w 12192528"/>
              <a:gd name="connsiteY3155" fmla="*/ 731088 h 3912503"/>
              <a:gd name="connsiteX3156" fmla="*/ 3913169 w 12192528"/>
              <a:gd name="connsiteY3156" fmla="*/ 741457 h 3912503"/>
              <a:gd name="connsiteX3157" fmla="*/ 3911150 w 12192528"/>
              <a:gd name="connsiteY3157" fmla="*/ 745489 h 3912503"/>
              <a:gd name="connsiteX3158" fmla="*/ 3907690 w 12192528"/>
              <a:gd name="connsiteY3158" fmla="*/ 746929 h 3912503"/>
              <a:gd name="connsiteX3159" fmla="*/ 3901056 w 12192528"/>
              <a:gd name="connsiteY3159" fmla="*/ 748946 h 3912503"/>
              <a:gd name="connsiteX3160" fmla="*/ 3898749 w 12192528"/>
              <a:gd name="connsiteY3160" fmla="*/ 750097 h 3912503"/>
              <a:gd name="connsiteX3161" fmla="*/ 3889521 w 12192528"/>
              <a:gd name="connsiteY3161" fmla="*/ 751250 h 3912503"/>
              <a:gd name="connsiteX3162" fmla="*/ 3887502 w 12192528"/>
              <a:gd name="connsiteY3162" fmla="*/ 751826 h 3912503"/>
              <a:gd name="connsiteX3163" fmla="*/ 3867027 w 12192528"/>
              <a:gd name="connsiteY3163" fmla="*/ 738864 h 3912503"/>
              <a:gd name="connsiteX3164" fmla="*/ 3860681 w 12192528"/>
              <a:gd name="connsiteY3164" fmla="*/ 727056 h 3912503"/>
              <a:gd name="connsiteX3165" fmla="*/ 3858663 w 12192528"/>
              <a:gd name="connsiteY3165" fmla="*/ 722160 h 3912503"/>
              <a:gd name="connsiteX3166" fmla="*/ 3858375 w 12192528"/>
              <a:gd name="connsiteY3166" fmla="*/ 717263 h 3912503"/>
              <a:gd name="connsiteX3167" fmla="*/ 3859239 w 12192528"/>
              <a:gd name="connsiteY3167" fmla="*/ 713519 h 3912503"/>
              <a:gd name="connsiteX3168" fmla="*/ 3860681 w 12192528"/>
              <a:gd name="connsiteY3168" fmla="*/ 705742 h 3912503"/>
              <a:gd name="connsiteX3169" fmla="*/ 3860970 w 12192528"/>
              <a:gd name="connsiteY3169" fmla="*/ 702862 h 3912503"/>
              <a:gd name="connsiteX3170" fmla="*/ 3861836 w 12192528"/>
              <a:gd name="connsiteY3170" fmla="*/ 695949 h 3912503"/>
              <a:gd name="connsiteX3171" fmla="*/ 3876255 w 12192528"/>
              <a:gd name="connsiteY3171" fmla="*/ 684716 h 3912503"/>
              <a:gd name="connsiteX3172" fmla="*/ 3885484 w 12192528"/>
              <a:gd name="connsiteY3172" fmla="*/ 684429 h 3912503"/>
              <a:gd name="connsiteX3173" fmla="*/ 3895000 w 12192528"/>
              <a:gd name="connsiteY3173" fmla="*/ 684176 h 3912503"/>
              <a:gd name="connsiteX3174" fmla="*/ 3616613 w 12192528"/>
              <a:gd name="connsiteY3174" fmla="*/ 678508 h 3912503"/>
              <a:gd name="connsiteX3175" fmla="*/ 3620595 w 12192528"/>
              <a:gd name="connsiteY3175" fmla="*/ 680330 h 3912503"/>
              <a:gd name="connsiteX3176" fmla="*/ 3611238 w 12192528"/>
              <a:gd name="connsiteY3176" fmla="*/ 683189 h 3912503"/>
              <a:gd name="connsiteX3177" fmla="*/ 3608649 w 12192528"/>
              <a:gd name="connsiteY3177" fmla="*/ 681665 h 3912503"/>
              <a:gd name="connsiteX3178" fmla="*/ 3616613 w 12192528"/>
              <a:gd name="connsiteY3178" fmla="*/ 678508 h 3912503"/>
              <a:gd name="connsiteX3179" fmla="*/ 3586537 w 12192528"/>
              <a:gd name="connsiteY3179" fmla="*/ 674876 h 3912503"/>
              <a:gd name="connsiteX3180" fmla="*/ 3569890 w 12192528"/>
              <a:gd name="connsiteY3180" fmla="*/ 681157 h 3912503"/>
              <a:gd name="connsiteX3181" fmla="*/ 3551050 w 12192528"/>
              <a:gd name="connsiteY3181" fmla="*/ 696561 h 3912503"/>
              <a:gd name="connsiteX3182" fmla="*/ 3378830 w 12192528"/>
              <a:gd name="connsiteY3182" fmla="*/ 811329 h 3912503"/>
              <a:gd name="connsiteX3183" fmla="*/ 3350969 w 12192528"/>
              <a:gd name="connsiteY3183" fmla="*/ 832579 h 3912503"/>
              <a:gd name="connsiteX3184" fmla="*/ 3309574 w 12192528"/>
              <a:gd name="connsiteY3184" fmla="*/ 862596 h 3912503"/>
              <a:gd name="connsiteX3185" fmla="*/ 3307987 w 12192528"/>
              <a:gd name="connsiteY3185" fmla="*/ 870029 h 3912503"/>
              <a:gd name="connsiteX3186" fmla="*/ 3241652 w 12192528"/>
              <a:gd name="connsiteY3186" fmla="*/ 925809 h 3912503"/>
              <a:gd name="connsiteX3187" fmla="*/ 3181419 w 12192528"/>
              <a:gd name="connsiteY3187" fmla="*/ 971233 h 3912503"/>
              <a:gd name="connsiteX3188" fmla="*/ 3195494 w 12192528"/>
              <a:gd name="connsiteY3188" fmla="*/ 978125 h 3912503"/>
              <a:gd name="connsiteX3189" fmla="*/ 3189394 w 12192528"/>
              <a:gd name="connsiteY3189" fmla="*/ 988481 h 3912503"/>
              <a:gd name="connsiteX3190" fmla="*/ 3141901 w 12192528"/>
              <a:gd name="connsiteY3190" fmla="*/ 1028854 h 3912503"/>
              <a:gd name="connsiteX3191" fmla="*/ 3134466 w 12192528"/>
              <a:gd name="connsiteY3191" fmla="*/ 1027266 h 3912503"/>
              <a:gd name="connsiteX3192" fmla="*/ 3146664 w 12192528"/>
              <a:gd name="connsiteY3192" fmla="*/ 1006555 h 3912503"/>
              <a:gd name="connsiteX3193" fmla="*/ 3117592 w 12192528"/>
              <a:gd name="connsiteY3193" fmla="*/ 1029227 h 3912503"/>
              <a:gd name="connsiteX3194" fmla="*/ 3145894 w 12192528"/>
              <a:gd name="connsiteY3194" fmla="*/ 1050894 h 3912503"/>
              <a:gd name="connsiteX3195" fmla="*/ 3178041 w 12192528"/>
              <a:gd name="connsiteY3195" fmla="*/ 1076696 h 3912503"/>
              <a:gd name="connsiteX3196" fmla="*/ 3255840 w 12192528"/>
              <a:gd name="connsiteY3196" fmla="*/ 1110770 h 3912503"/>
              <a:gd name="connsiteX3197" fmla="*/ 3285698 w 12192528"/>
              <a:gd name="connsiteY3197" fmla="*/ 1103619 h 3912503"/>
              <a:gd name="connsiteX3198" fmla="*/ 3289132 w 12192528"/>
              <a:gd name="connsiteY3198" fmla="*/ 1100387 h 3912503"/>
              <a:gd name="connsiteX3199" fmla="*/ 3288029 w 12192528"/>
              <a:gd name="connsiteY3199" fmla="*/ 1099174 h 3912503"/>
              <a:gd name="connsiteX3200" fmla="*/ 3286613 w 12192528"/>
              <a:gd name="connsiteY3200" fmla="*/ 1096580 h 3912503"/>
              <a:gd name="connsiteX3201" fmla="*/ 3289208 w 12192528"/>
              <a:gd name="connsiteY3201" fmla="*/ 1095165 h 3912503"/>
              <a:gd name="connsiteX3202" fmla="*/ 3294163 w 12192528"/>
              <a:gd name="connsiteY3202" fmla="*/ 1090449 h 3912503"/>
              <a:gd name="connsiteX3203" fmla="*/ 3300298 w 12192528"/>
              <a:gd name="connsiteY3203" fmla="*/ 1079837 h 3912503"/>
              <a:gd name="connsiteX3204" fmla="*/ 3300534 w 12192528"/>
              <a:gd name="connsiteY3204" fmla="*/ 1074176 h 3912503"/>
              <a:gd name="connsiteX3205" fmla="*/ 3298646 w 12192528"/>
              <a:gd name="connsiteY3205" fmla="*/ 1070403 h 3912503"/>
              <a:gd name="connsiteX3206" fmla="*/ 3302657 w 12192528"/>
              <a:gd name="connsiteY3206" fmla="*/ 1067809 h 3912503"/>
              <a:gd name="connsiteX3207" fmla="*/ 3305961 w 12192528"/>
              <a:gd name="connsiteY3207" fmla="*/ 1067337 h 3912503"/>
              <a:gd name="connsiteX3208" fmla="*/ 3309972 w 12192528"/>
              <a:gd name="connsiteY3208" fmla="*/ 1057668 h 3912503"/>
              <a:gd name="connsiteX3209" fmla="*/ 3308793 w 12192528"/>
              <a:gd name="connsiteY3209" fmla="*/ 1055781 h 3912503"/>
              <a:gd name="connsiteX3210" fmla="*/ 3309029 w 12192528"/>
              <a:gd name="connsiteY3210" fmla="*/ 1051536 h 3912503"/>
              <a:gd name="connsiteX3211" fmla="*/ 3312804 w 12192528"/>
              <a:gd name="connsiteY3211" fmla="*/ 1052480 h 3912503"/>
              <a:gd name="connsiteX3212" fmla="*/ 3315163 w 12192528"/>
              <a:gd name="connsiteY3212" fmla="*/ 1055546 h 3912503"/>
              <a:gd name="connsiteX3213" fmla="*/ 3319882 w 12192528"/>
              <a:gd name="connsiteY3213" fmla="*/ 1056253 h 3912503"/>
              <a:gd name="connsiteX3214" fmla="*/ 3326949 w 12192528"/>
              <a:gd name="connsiteY3214" fmla="*/ 1054400 h 3912503"/>
              <a:gd name="connsiteX3215" fmla="*/ 3336535 w 12192528"/>
              <a:gd name="connsiteY3215" fmla="*/ 1016867 h 3912503"/>
              <a:gd name="connsiteX3216" fmla="*/ 3411296 w 12192528"/>
              <a:gd name="connsiteY3216" fmla="*/ 971995 h 3912503"/>
              <a:gd name="connsiteX3217" fmla="*/ 3462134 w 12192528"/>
              <a:gd name="connsiteY3217" fmla="*/ 954046 h 3912503"/>
              <a:gd name="connsiteX3218" fmla="*/ 3545866 w 12192528"/>
              <a:gd name="connsiteY3218" fmla="*/ 903192 h 3912503"/>
              <a:gd name="connsiteX3219" fmla="*/ 3572780 w 12192528"/>
              <a:gd name="connsiteY3219" fmla="*/ 879260 h 3912503"/>
              <a:gd name="connsiteX3220" fmla="*/ 3560818 w 12192528"/>
              <a:gd name="connsiteY3220" fmla="*/ 804474 h 3912503"/>
              <a:gd name="connsiteX3221" fmla="*/ 3563808 w 12192528"/>
              <a:gd name="connsiteY3221" fmla="*/ 702765 h 3912503"/>
              <a:gd name="connsiteX3222" fmla="*/ 3569555 w 12192528"/>
              <a:gd name="connsiteY3222" fmla="*/ 702765 h 3912503"/>
              <a:gd name="connsiteX3223" fmla="*/ 3574974 w 12192528"/>
              <a:gd name="connsiteY3223" fmla="*/ 691471 h 3912503"/>
              <a:gd name="connsiteX3224" fmla="*/ 3590064 w 12192528"/>
              <a:gd name="connsiteY3224" fmla="*/ 677694 h 3912503"/>
              <a:gd name="connsiteX3225" fmla="*/ 3586537 w 12192528"/>
              <a:gd name="connsiteY3225" fmla="*/ 674876 h 3912503"/>
              <a:gd name="connsiteX3226" fmla="*/ 11047096 w 12192528"/>
              <a:gd name="connsiteY3226" fmla="*/ 644639 h 3912503"/>
              <a:gd name="connsiteX3227" fmla="*/ 11046879 w 12192528"/>
              <a:gd name="connsiteY3227" fmla="*/ 645000 h 3912503"/>
              <a:gd name="connsiteX3228" fmla="*/ 11046628 w 12192528"/>
              <a:gd name="connsiteY3228" fmla="*/ 644750 h 3912503"/>
              <a:gd name="connsiteX3229" fmla="*/ 7433933 w 12192528"/>
              <a:gd name="connsiteY3229" fmla="*/ 635263 h 3912503"/>
              <a:gd name="connsiteX3230" fmla="*/ 7437611 w 12192528"/>
              <a:gd name="connsiteY3230" fmla="*/ 637102 h 3912503"/>
              <a:gd name="connsiteX3231" fmla="*/ 7448248 w 12192528"/>
              <a:gd name="connsiteY3231" fmla="*/ 642008 h 3912503"/>
              <a:gd name="connsiteX3232" fmla="*/ 7450290 w 12192528"/>
              <a:gd name="connsiteY3232" fmla="*/ 643439 h 3912503"/>
              <a:gd name="connsiteX3233" fmla="*/ 7459293 w 12192528"/>
              <a:gd name="connsiteY3233" fmla="*/ 654271 h 3912503"/>
              <a:gd name="connsiteX3234" fmla="*/ 7464809 w 12192528"/>
              <a:gd name="connsiteY3234" fmla="*/ 672664 h 3912503"/>
              <a:gd name="connsiteX3235" fmla="*/ 7467469 w 12192528"/>
              <a:gd name="connsiteY3235" fmla="*/ 679001 h 3912503"/>
              <a:gd name="connsiteX3236" fmla="*/ 7466852 w 12192528"/>
              <a:gd name="connsiteY3236" fmla="*/ 687993 h 3912503"/>
              <a:gd name="connsiteX3237" fmla="*/ 7466035 w 12192528"/>
              <a:gd name="connsiteY3237" fmla="*/ 695554 h 3912503"/>
              <a:gd name="connsiteX3238" fmla="*/ 7466247 w 12192528"/>
              <a:gd name="connsiteY3238" fmla="*/ 698621 h 3912503"/>
              <a:gd name="connsiteX3239" fmla="*/ 7454175 w 12192528"/>
              <a:gd name="connsiteY3239" fmla="*/ 712518 h 3912503"/>
              <a:gd name="connsiteX3240" fmla="*/ 7442728 w 12192528"/>
              <a:gd name="connsiteY3240" fmla="*/ 719262 h 3912503"/>
              <a:gd name="connsiteX3241" fmla="*/ 7434137 w 12192528"/>
              <a:gd name="connsiteY3241" fmla="*/ 730503 h 3912503"/>
              <a:gd name="connsiteX3242" fmla="*/ 7435364 w 12192528"/>
              <a:gd name="connsiteY3242" fmla="*/ 732752 h 3912503"/>
              <a:gd name="connsiteX3243" fmla="*/ 7447431 w 12192528"/>
              <a:gd name="connsiteY3243" fmla="*/ 747058 h 3912503"/>
              <a:gd name="connsiteX3244" fmla="*/ 7449066 w 12192528"/>
              <a:gd name="connsiteY3244" fmla="*/ 750328 h 3912503"/>
              <a:gd name="connsiteX3245" fmla="*/ 7450700 w 12192528"/>
              <a:gd name="connsiteY3245" fmla="*/ 760548 h 3912503"/>
              <a:gd name="connsiteX3246" fmla="*/ 7453567 w 12192528"/>
              <a:gd name="connsiteY3246" fmla="*/ 772402 h 3912503"/>
              <a:gd name="connsiteX3247" fmla="*/ 7453356 w 12192528"/>
              <a:gd name="connsiteY3247" fmla="*/ 777306 h 3912503"/>
              <a:gd name="connsiteX3248" fmla="*/ 7442522 w 12192528"/>
              <a:gd name="connsiteY3248" fmla="*/ 803671 h 3912503"/>
              <a:gd name="connsiteX3249" fmla="*/ 7440478 w 12192528"/>
              <a:gd name="connsiteY3249" fmla="*/ 805306 h 3912503"/>
              <a:gd name="connsiteX3250" fmla="*/ 7428002 w 12192528"/>
              <a:gd name="connsiteY3250" fmla="*/ 811233 h 3912503"/>
              <a:gd name="connsiteX3251" fmla="*/ 7422685 w 12192528"/>
              <a:gd name="connsiteY3251" fmla="*/ 812868 h 3912503"/>
              <a:gd name="connsiteX3252" fmla="*/ 7413689 w 12192528"/>
              <a:gd name="connsiteY3252" fmla="*/ 814912 h 3912503"/>
              <a:gd name="connsiteX3253" fmla="*/ 7406938 w 12192528"/>
              <a:gd name="connsiteY3253" fmla="*/ 820839 h 3912503"/>
              <a:gd name="connsiteX3254" fmla="*/ 7403871 w 12192528"/>
              <a:gd name="connsiteY3254" fmla="*/ 821937 h 3912503"/>
              <a:gd name="connsiteX3255" fmla="*/ 7402033 w 12192528"/>
              <a:gd name="connsiteY3255" fmla="*/ 819204 h 3912503"/>
              <a:gd name="connsiteX3256" fmla="*/ 7401417 w 12192528"/>
              <a:gd name="connsiteY3256" fmla="*/ 816751 h 3912503"/>
              <a:gd name="connsiteX3257" fmla="*/ 7399578 w 12192528"/>
              <a:gd name="connsiteY3257" fmla="*/ 813890 h 3912503"/>
              <a:gd name="connsiteX3258" fmla="*/ 7396924 w 12192528"/>
              <a:gd name="connsiteY3258" fmla="*/ 815729 h 3912503"/>
              <a:gd name="connsiteX3259" fmla="*/ 7390786 w 12192528"/>
              <a:gd name="connsiteY3259" fmla="*/ 814708 h 3912503"/>
              <a:gd name="connsiteX3260" fmla="*/ 7389560 w 12192528"/>
              <a:gd name="connsiteY3260" fmla="*/ 812050 h 3912503"/>
              <a:gd name="connsiteX3261" fmla="*/ 7385881 w 12192528"/>
              <a:gd name="connsiteY3261" fmla="*/ 810620 h 3912503"/>
              <a:gd name="connsiteX3262" fmla="*/ 7384448 w 12192528"/>
              <a:gd name="connsiteY3262" fmla="*/ 814094 h 3912503"/>
              <a:gd name="connsiteX3263" fmla="*/ 7384794 w 12192528"/>
              <a:gd name="connsiteY3263" fmla="*/ 817185 h 3912503"/>
              <a:gd name="connsiteX3264" fmla="*/ 7368810 w 12192528"/>
              <a:gd name="connsiteY3264" fmla="*/ 801290 h 3912503"/>
              <a:gd name="connsiteX3265" fmla="*/ 7369727 w 12192528"/>
              <a:gd name="connsiteY3265" fmla="*/ 799993 h 3912503"/>
              <a:gd name="connsiteX3266" fmla="*/ 7367884 w 12192528"/>
              <a:gd name="connsiteY3266" fmla="*/ 796110 h 3912503"/>
              <a:gd name="connsiteX3267" fmla="*/ 7364200 w 12192528"/>
              <a:gd name="connsiteY3267" fmla="*/ 794474 h 3912503"/>
              <a:gd name="connsiteX3268" fmla="*/ 7361755 w 12192528"/>
              <a:gd name="connsiteY3268" fmla="*/ 789569 h 3912503"/>
              <a:gd name="connsiteX3269" fmla="*/ 7353775 w 12192528"/>
              <a:gd name="connsiteY3269" fmla="*/ 773831 h 3912503"/>
              <a:gd name="connsiteX3270" fmla="*/ 7350907 w 12192528"/>
              <a:gd name="connsiteY3270" fmla="*/ 771584 h 3912503"/>
              <a:gd name="connsiteX3271" fmla="*/ 7354796 w 12192528"/>
              <a:gd name="connsiteY3271" fmla="*/ 769131 h 3912503"/>
              <a:gd name="connsiteX3272" fmla="*/ 7355410 w 12192528"/>
              <a:gd name="connsiteY3272" fmla="*/ 769131 h 3912503"/>
              <a:gd name="connsiteX3273" fmla="*/ 7359298 w 12192528"/>
              <a:gd name="connsiteY3273" fmla="*/ 762182 h 3912503"/>
              <a:gd name="connsiteX3274" fmla="*/ 7359708 w 12192528"/>
              <a:gd name="connsiteY3274" fmla="*/ 752577 h 3912503"/>
              <a:gd name="connsiteX3275" fmla="*/ 7363182 w 12192528"/>
              <a:gd name="connsiteY3275" fmla="*/ 739087 h 3912503"/>
              <a:gd name="connsiteX3276" fmla="*/ 7366247 w 12192528"/>
              <a:gd name="connsiteY3276" fmla="*/ 735409 h 3912503"/>
              <a:gd name="connsiteX3277" fmla="*/ 7374630 w 12192528"/>
              <a:gd name="connsiteY3277" fmla="*/ 724781 h 3912503"/>
              <a:gd name="connsiteX3278" fmla="*/ 7379541 w 12192528"/>
              <a:gd name="connsiteY3278" fmla="*/ 722941 h 3912503"/>
              <a:gd name="connsiteX3279" fmla="*/ 7399785 w 12192528"/>
              <a:gd name="connsiteY3279" fmla="*/ 717015 h 3912503"/>
              <a:gd name="connsiteX3280" fmla="*/ 7399785 w 12192528"/>
              <a:gd name="connsiteY3280" fmla="*/ 712518 h 3912503"/>
              <a:gd name="connsiteX3281" fmla="*/ 7394466 w 12192528"/>
              <a:gd name="connsiteY3281" fmla="*/ 711905 h 3912503"/>
              <a:gd name="connsiteX3282" fmla="*/ 7390786 w 12192528"/>
              <a:gd name="connsiteY3282" fmla="*/ 714358 h 3912503"/>
              <a:gd name="connsiteX3283" fmla="*/ 7387313 w 12192528"/>
              <a:gd name="connsiteY3283" fmla="*/ 714766 h 3912503"/>
              <a:gd name="connsiteX3284" fmla="*/ 7387921 w 12192528"/>
              <a:gd name="connsiteY3284" fmla="*/ 711087 h 3912503"/>
              <a:gd name="connsiteX3285" fmla="*/ 7390786 w 12192528"/>
              <a:gd name="connsiteY3285" fmla="*/ 708431 h 3912503"/>
              <a:gd name="connsiteX3286" fmla="*/ 7391808 w 12192528"/>
              <a:gd name="connsiteY3286" fmla="*/ 702095 h 3912503"/>
              <a:gd name="connsiteX3287" fmla="*/ 7386290 w 12192528"/>
              <a:gd name="connsiteY3287" fmla="*/ 703321 h 3912503"/>
              <a:gd name="connsiteX3288" fmla="*/ 7381992 w 12192528"/>
              <a:gd name="connsiteY3288" fmla="*/ 706795 h 3912503"/>
              <a:gd name="connsiteX3289" fmla="*/ 7377902 w 12192528"/>
              <a:gd name="connsiteY3289" fmla="*/ 704139 h 3912503"/>
              <a:gd name="connsiteX3290" fmla="*/ 7382409 w 12192528"/>
              <a:gd name="connsiteY3290" fmla="*/ 692489 h 3912503"/>
              <a:gd name="connsiteX3291" fmla="*/ 7382409 w 12192528"/>
              <a:gd name="connsiteY3291" fmla="*/ 681248 h 3912503"/>
              <a:gd name="connsiteX3292" fmla="*/ 7378314 w 12192528"/>
              <a:gd name="connsiteY3292" fmla="*/ 676752 h 3912503"/>
              <a:gd name="connsiteX3293" fmla="*/ 7377086 w 12192528"/>
              <a:gd name="connsiteY3293" fmla="*/ 674504 h 3912503"/>
              <a:gd name="connsiteX3294" fmla="*/ 7379335 w 12192528"/>
              <a:gd name="connsiteY3294" fmla="*/ 673278 h 3912503"/>
              <a:gd name="connsiteX3295" fmla="*/ 7383635 w 12192528"/>
              <a:gd name="connsiteY3295" fmla="*/ 669190 h 3912503"/>
              <a:gd name="connsiteX3296" fmla="*/ 7388950 w 12192528"/>
              <a:gd name="connsiteY3296" fmla="*/ 659993 h 3912503"/>
              <a:gd name="connsiteX3297" fmla="*/ 7389153 w 12192528"/>
              <a:gd name="connsiteY3297" fmla="*/ 655088 h 3912503"/>
              <a:gd name="connsiteX3298" fmla="*/ 7387520 w 12192528"/>
              <a:gd name="connsiteY3298" fmla="*/ 651818 h 3912503"/>
              <a:gd name="connsiteX3299" fmla="*/ 7390990 w 12192528"/>
              <a:gd name="connsiteY3299" fmla="*/ 649570 h 3912503"/>
              <a:gd name="connsiteX3300" fmla="*/ 7393854 w 12192528"/>
              <a:gd name="connsiteY3300" fmla="*/ 649161 h 3912503"/>
              <a:gd name="connsiteX3301" fmla="*/ 7397332 w 12192528"/>
              <a:gd name="connsiteY3301" fmla="*/ 640781 h 3912503"/>
              <a:gd name="connsiteX3302" fmla="*/ 7396311 w 12192528"/>
              <a:gd name="connsiteY3302" fmla="*/ 639147 h 3912503"/>
              <a:gd name="connsiteX3303" fmla="*/ 7396509 w 12192528"/>
              <a:gd name="connsiteY3303" fmla="*/ 635468 h 3912503"/>
              <a:gd name="connsiteX3304" fmla="*/ 7399785 w 12192528"/>
              <a:gd name="connsiteY3304" fmla="*/ 636286 h 3912503"/>
              <a:gd name="connsiteX3305" fmla="*/ 7401824 w 12192528"/>
              <a:gd name="connsiteY3305" fmla="*/ 638942 h 3912503"/>
              <a:gd name="connsiteX3306" fmla="*/ 7405913 w 12192528"/>
              <a:gd name="connsiteY3306" fmla="*/ 639556 h 3912503"/>
              <a:gd name="connsiteX3307" fmla="*/ 7418389 w 12192528"/>
              <a:gd name="connsiteY3307" fmla="*/ 636286 h 3912503"/>
              <a:gd name="connsiteX3308" fmla="*/ 7433933 w 12192528"/>
              <a:gd name="connsiteY3308" fmla="*/ 635263 h 3912503"/>
              <a:gd name="connsiteX3309" fmla="*/ 3394788 w 12192528"/>
              <a:gd name="connsiteY3309" fmla="*/ 627624 h 3912503"/>
              <a:gd name="connsiteX3310" fmla="*/ 3395256 w 12192528"/>
              <a:gd name="connsiteY3310" fmla="*/ 627734 h 3912503"/>
              <a:gd name="connsiteX3311" fmla="*/ 3395003 w 12192528"/>
              <a:gd name="connsiteY3311" fmla="*/ 627985 h 3912503"/>
              <a:gd name="connsiteX3312" fmla="*/ 8029108 w 12192528"/>
              <a:gd name="connsiteY3312" fmla="*/ 625311 h 3912503"/>
              <a:gd name="connsiteX3313" fmla="*/ 8044465 w 12192528"/>
              <a:gd name="connsiteY3313" fmla="*/ 629112 h 3912503"/>
              <a:gd name="connsiteX3314" fmla="*/ 8098818 w 12192528"/>
              <a:gd name="connsiteY3314" fmla="*/ 671455 h 3912503"/>
              <a:gd name="connsiteX3315" fmla="*/ 8102081 w 12192528"/>
              <a:gd name="connsiteY3315" fmla="*/ 697512 h 3912503"/>
              <a:gd name="connsiteX3316" fmla="*/ 8103167 w 12192528"/>
              <a:gd name="connsiteY3316" fmla="*/ 708369 h 3912503"/>
              <a:gd name="connsiteX3317" fmla="*/ 8108604 w 12192528"/>
              <a:gd name="connsiteY3317" fmla="*/ 737685 h 3912503"/>
              <a:gd name="connsiteX3318" fmla="*/ 8111866 w 12192528"/>
              <a:gd name="connsiteY3318" fmla="*/ 751798 h 3912503"/>
              <a:gd name="connsiteX3319" fmla="*/ 8110778 w 12192528"/>
              <a:gd name="connsiteY3319" fmla="*/ 770257 h 3912503"/>
              <a:gd name="connsiteX3320" fmla="*/ 8103167 w 12192528"/>
              <a:gd name="connsiteY3320" fmla="*/ 788714 h 3912503"/>
              <a:gd name="connsiteX3321" fmla="*/ 8079252 w 12192528"/>
              <a:gd name="connsiteY3321" fmla="*/ 833228 h 3912503"/>
              <a:gd name="connsiteX3322" fmla="*/ 8002067 w 12192528"/>
              <a:gd name="connsiteY3322" fmla="*/ 882086 h 3912503"/>
              <a:gd name="connsiteX3323" fmla="*/ 7994453 w 12192528"/>
              <a:gd name="connsiteY3323" fmla="*/ 879915 h 3912503"/>
              <a:gd name="connsiteX3324" fmla="*/ 7959670 w 12192528"/>
              <a:gd name="connsiteY3324" fmla="*/ 875572 h 3912503"/>
              <a:gd name="connsiteX3325" fmla="*/ 7950973 w 12192528"/>
              <a:gd name="connsiteY3325" fmla="*/ 871229 h 3912503"/>
              <a:gd name="connsiteX3326" fmla="*/ 7925967 w 12192528"/>
              <a:gd name="connsiteY3326" fmla="*/ 863629 h 3912503"/>
              <a:gd name="connsiteX3327" fmla="*/ 7912920 w 12192528"/>
              <a:gd name="connsiteY3327" fmla="*/ 858200 h 3912503"/>
              <a:gd name="connsiteX3328" fmla="*/ 7905311 w 12192528"/>
              <a:gd name="connsiteY3328" fmla="*/ 843000 h 3912503"/>
              <a:gd name="connsiteX3329" fmla="*/ 7875957 w 12192528"/>
              <a:gd name="connsiteY3329" fmla="*/ 803914 h 3912503"/>
              <a:gd name="connsiteX3330" fmla="*/ 7862914 w 12192528"/>
              <a:gd name="connsiteY3330" fmla="*/ 777857 h 3912503"/>
              <a:gd name="connsiteX3331" fmla="*/ 7862914 w 12192528"/>
              <a:gd name="connsiteY3331" fmla="*/ 764828 h 3912503"/>
              <a:gd name="connsiteX3332" fmla="*/ 7873787 w 12192528"/>
              <a:gd name="connsiteY3332" fmla="*/ 735512 h 3912503"/>
              <a:gd name="connsiteX3333" fmla="*/ 7889004 w 12192528"/>
              <a:gd name="connsiteY3333" fmla="*/ 687741 h 3912503"/>
              <a:gd name="connsiteX3334" fmla="*/ 7902049 w 12192528"/>
              <a:gd name="connsiteY3334" fmla="*/ 670370 h 3912503"/>
              <a:gd name="connsiteX3335" fmla="*/ 7922706 w 12192528"/>
              <a:gd name="connsiteY3335" fmla="*/ 652997 h 3912503"/>
              <a:gd name="connsiteX3336" fmla="*/ 7941186 w 12192528"/>
              <a:gd name="connsiteY3336" fmla="*/ 643226 h 3912503"/>
              <a:gd name="connsiteX3337" fmla="*/ 8009675 w 12192528"/>
              <a:gd name="connsiteY3337" fmla="*/ 628025 h 3912503"/>
              <a:gd name="connsiteX3338" fmla="*/ 8029108 w 12192528"/>
              <a:gd name="connsiteY3338" fmla="*/ 625311 h 3912503"/>
              <a:gd name="connsiteX3339" fmla="*/ 6059638 w 12192528"/>
              <a:gd name="connsiteY3339" fmla="*/ 614178 h 3912503"/>
              <a:gd name="connsiteX3340" fmla="*/ 6068290 w 12192528"/>
              <a:gd name="connsiteY3340" fmla="*/ 618463 h 3912503"/>
              <a:gd name="connsiteX3341" fmla="*/ 6073191 w 12192528"/>
              <a:gd name="connsiteY3341" fmla="*/ 621055 h 3912503"/>
              <a:gd name="connsiteX3342" fmla="*/ 6078671 w 12192528"/>
              <a:gd name="connsiteY3342" fmla="*/ 625664 h 3912503"/>
              <a:gd name="connsiteX3343" fmla="*/ 6082131 w 12192528"/>
              <a:gd name="connsiteY3343" fmla="*/ 630272 h 3912503"/>
              <a:gd name="connsiteX3344" fmla="*/ 6086168 w 12192528"/>
              <a:gd name="connsiteY3344" fmla="*/ 642945 h 3912503"/>
              <a:gd name="connsiteX3345" fmla="*/ 6089054 w 12192528"/>
              <a:gd name="connsiteY3345" fmla="*/ 650722 h 3912503"/>
              <a:gd name="connsiteX3346" fmla="*/ 6089054 w 12192528"/>
              <a:gd name="connsiteY3346" fmla="*/ 654178 h 3912503"/>
              <a:gd name="connsiteX3347" fmla="*/ 6085593 w 12192528"/>
              <a:gd name="connsiteY3347" fmla="*/ 661090 h 3912503"/>
              <a:gd name="connsiteX3348" fmla="*/ 6077806 w 12192528"/>
              <a:gd name="connsiteY3348" fmla="*/ 671460 h 3912503"/>
              <a:gd name="connsiteX3349" fmla="*/ 6075788 w 12192528"/>
              <a:gd name="connsiteY3349" fmla="*/ 675491 h 3912503"/>
              <a:gd name="connsiteX3350" fmla="*/ 6072329 w 12192528"/>
              <a:gd name="connsiteY3350" fmla="*/ 676931 h 3912503"/>
              <a:gd name="connsiteX3351" fmla="*/ 6065693 w 12192528"/>
              <a:gd name="connsiteY3351" fmla="*/ 678948 h 3912503"/>
              <a:gd name="connsiteX3352" fmla="*/ 6063388 w 12192528"/>
              <a:gd name="connsiteY3352" fmla="*/ 680099 h 3912503"/>
              <a:gd name="connsiteX3353" fmla="*/ 6054160 w 12192528"/>
              <a:gd name="connsiteY3353" fmla="*/ 681252 h 3912503"/>
              <a:gd name="connsiteX3354" fmla="*/ 6052141 w 12192528"/>
              <a:gd name="connsiteY3354" fmla="*/ 681828 h 3912503"/>
              <a:gd name="connsiteX3355" fmla="*/ 6031663 w 12192528"/>
              <a:gd name="connsiteY3355" fmla="*/ 668866 h 3912503"/>
              <a:gd name="connsiteX3356" fmla="*/ 6025319 w 12192528"/>
              <a:gd name="connsiteY3356" fmla="*/ 657058 h 3912503"/>
              <a:gd name="connsiteX3357" fmla="*/ 6023301 w 12192528"/>
              <a:gd name="connsiteY3357" fmla="*/ 652162 h 3912503"/>
              <a:gd name="connsiteX3358" fmla="*/ 6023013 w 12192528"/>
              <a:gd name="connsiteY3358" fmla="*/ 647265 h 3912503"/>
              <a:gd name="connsiteX3359" fmla="*/ 6023879 w 12192528"/>
              <a:gd name="connsiteY3359" fmla="*/ 643521 h 3912503"/>
              <a:gd name="connsiteX3360" fmla="*/ 6025319 w 12192528"/>
              <a:gd name="connsiteY3360" fmla="*/ 635744 h 3912503"/>
              <a:gd name="connsiteX3361" fmla="*/ 6025608 w 12192528"/>
              <a:gd name="connsiteY3361" fmla="*/ 632864 h 3912503"/>
              <a:gd name="connsiteX3362" fmla="*/ 6026474 w 12192528"/>
              <a:gd name="connsiteY3362" fmla="*/ 625951 h 3912503"/>
              <a:gd name="connsiteX3363" fmla="*/ 6040894 w 12192528"/>
              <a:gd name="connsiteY3363" fmla="*/ 614718 h 3912503"/>
              <a:gd name="connsiteX3364" fmla="*/ 6050121 w 12192528"/>
              <a:gd name="connsiteY3364" fmla="*/ 614431 h 3912503"/>
              <a:gd name="connsiteX3365" fmla="*/ 6059638 w 12192528"/>
              <a:gd name="connsiteY3365" fmla="*/ 614178 h 3912503"/>
              <a:gd name="connsiteX3366" fmla="*/ 4648105 w 12192528"/>
              <a:gd name="connsiteY3366" fmla="*/ 595669 h 3912503"/>
              <a:gd name="connsiteX3367" fmla="*/ 4647445 w 12192528"/>
              <a:gd name="connsiteY3367" fmla="*/ 596769 h 3912503"/>
              <a:gd name="connsiteX3368" fmla="*/ 4646681 w 12192528"/>
              <a:gd name="connsiteY3368" fmla="*/ 596006 h 3912503"/>
              <a:gd name="connsiteX3369" fmla="*/ 10264008 w 12192528"/>
              <a:gd name="connsiteY3369" fmla="*/ 590978 h 3912503"/>
              <a:gd name="connsiteX3370" fmla="*/ 10275725 w 12192528"/>
              <a:gd name="connsiteY3370" fmla="*/ 601862 h 3912503"/>
              <a:gd name="connsiteX3371" fmla="*/ 10278066 w 12192528"/>
              <a:gd name="connsiteY3371" fmla="*/ 606138 h 3912503"/>
              <a:gd name="connsiteX3372" fmla="*/ 10285487 w 12192528"/>
              <a:gd name="connsiteY3372" fmla="*/ 615467 h 3912503"/>
              <a:gd name="connsiteX3373" fmla="*/ 10291344 w 12192528"/>
              <a:gd name="connsiteY3373" fmla="*/ 618966 h 3912503"/>
              <a:gd name="connsiteX3374" fmla="*/ 10296809 w 12192528"/>
              <a:gd name="connsiteY3374" fmla="*/ 634515 h 3912503"/>
              <a:gd name="connsiteX3375" fmla="*/ 10293296 w 12192528"/>
              <a:gd name="connsiteY3375" fmla="*/ 647731 h 3912503"/>
              <a:gd name="connsiteX3376" fmla="*/ 10282363 w 12192528"/>
              <a:gd name="connsiteY3376" fmla="*/ 656283 h 3912503"/>
              <a:gd name="connsiteX3377" fmla="*/ 10281190 w 12192528"/>
              <a:gd name="connsiteY3377" fmla="*/ 657838 h 3912503"/>
              <a:gd name="connsiteX3378" fmla="*/ 10273382 w 12192528"/>
              <a:gd name="connsiteY3378" fmla="*/ 657838 h 3912503"/>
              <a:gd name="connsiteX3379" fmla="*/ 10264788 w 12192528"/>
              <a:gd name="connsiteY3379" fmla="*/ 653562 h 3912503"/>
              <a:gd name="connsiteX3380" fmla="*/ 10258932 w 12192528"/>
              <a:gd name="connsiteY3380" fmla="*/ 646566 h 3912503"/>
              <a:gd name="connsiteX3381" fmla="*/ 10254637 w 12192528"/>
              <a:gd name="connsiteY3381" fmla="*/ 636069 h 3912503"/>
              <a:gd name="connsiteX3382" fmla="*/ 10249171 w 12192528"/>
              <a:gd name="connsiteY3382" fmla="*/ 625962 h 3912503"/>
              <a:gd name="connsiteX3383" fmla="*/ 10240582 w 12192528"/>
              <a:gd name="connsiteY3383" fmla="*/ 617411 h 3912503"/>
              <a:gd name="connsiteX3384" fmla="*/ 10240582 w 12192528"/>
              <a:gd name="connsiteY3384" fmla="*/ 603417 h 3912503"/>
              <a:gd name="connsiteX3385" fmla="*/ 10245266 w 12192528"/>
              <a:gd name="connsiteY3385" fmla="*/ 597974 h 3912503"/>
              <a:gd name="connsiteX3386" fmla="*/ 10253859 w 12192528"/>
              <a:gd name="connsiteY3386" fmla="*/ 592532 h 3912503"/>
              <a:gd name="connsiteX3387" fmla="*/ 10264008 w 12192528"/>
              <a:gd name="connsiteY3387" fmla="*/ 590978 h 3912503"/>
              <a:gd name="connsiteX3388" fmla="*/ 7190286 w 12192528"/>
              <a:gd name="connsiteY3388" fmla="*/ 590977 h 3912503"/>
              <a:gd name="connsiteX3389" fmla="*/ 7201999 w 12192528"/>
              <a:gd name="connsiteY3389" fmla="*/ 601862 h 3912503"/>
              <a:gd name="connsiteX3390" fmla="*/ 7204343 w 12192528"/>
              <a:gd name="connsiteY3390" fmla="*/ 606137 h 3912503"/>
              <a:gd name="connsiteX3391" fmla="*/ 7211760 w 12192528"/>
              <a:gd name="connsiteY3391" fmla="*/ 615467 h 3912503"/>
              <a:gd name="connsiteX3392" fmla="*/ 7217621 w 12192528"/>
              <a:gd name="connsiteY3392" fmla="*/ 618965 h 3912503"/>
              <a:gd name="connsiteX3393" fmla="*/ 7223084 w 12192528"/>
              <a:gd name="connsiteY3393" fmla="*/ 634515 h 3912503"/>
              <a:gd name="connsiteX3394" fmla="*/ 7219572 w 12192528"/>
              <a:gd name="connsiteY3394" fmla="*/ 647731 h 3912503"/>
              <a:gd name="connsiteX3395" fmla="*/ 7208637 w 12192528"/>
              <a:gd name="connsiteY3395" fmla="*/ 656283 h 3912503"/>
              <a:gd name="connsiteX3396" fmla="*/ 7207467 w 12192528"/>
              <a:gd name="connsiteY3396" fmla="*/ 657838 h 3912503"/>
              <a:gd name="connsiteX3397" fmla="*/ 7199654 w 12192528"/>
              <a:gd name="connsiteY3397" fmla="*/ 657838 h 3912503"/>
              <a:gd name="connsiteX3398" fmla="*/ 7191067 w 12192528"/>
              <a:gd name="connsiteY3398" fmla="*/ 653562 h 3912503"/>
              <a:gd name="connsiteX3399" fmla="*/ 7185209 w 12192528"/>
              <a:gd name="connsiteY3399" fmla="*/ 646565 h 3912503"/>
              <a:gd name="connsiteX3400" fmla="*/ 7180915 w 12192528"/>
              <a:gd name="connsiteY3400" fmla="*/ 636069 h 3912503"/>
              <a:gd name="connsiteX3401" fmla="*/ 7175448 w 12192528"/>
              <a:gd name="connsiteY3401" fmla="*/ 625962 h 3912503"/>
              <a:gd name="connsiteX3402" fmla="*/ 7166858 w 12192528"/>
              <a:gd name="connsiteY3402" fmla="*/ 617411 h 3912503"/>
              <a:gd name="connsiteX3403" fmla="*/ 7166858 w 12192528"/>
              <a:gd name="connsiteY3403" fmla="*/ 603416 h 3912503"/>
              <a:gd name="connsiteX3404" fmla="*/ 7171546 w 12192528"/>
              <a:gd name="connsiteY3404" fmla="*/ 597974 h 3912503"/>
              <a:gd name="connsiteX3405" fmla="*/ 7180131 w 12192528"/>
              <a:gd name="connsiteY3405" fmla="*/ 592532 h 3912503"/>
              <a:gd name="connsiteX3406" fmla="*/ 7190286 w 12192528"/>
              <a:gd name="connsiteY3406" fmla="*/ 590977 h 3912503"/>
              <a:gd name="connsiteX3407" fmla="*/ 5629011 w 12192528"/>
              <a:gd name="connsiteY3407" fmla="*/ 588863 h 3912503"/>
              <a:gd name="connsiteX3408" fmla="*/ 5639165 w 12192528"/>
              <a:gd name="connsiteY3408" fmla="*/ 590418 h 3912503"/>
              <a:gd name="connsiteX3409" fmla="*/ 5647755 w 12192528"/>
              <a:gd name="connsiteY3409" fmla="*/ 595860 h 3912503"/>
              <a:gd name="connsiteX3410" fmla="*/ 5652441 w 12192528"/>
              <a:gd name="connsiteY3410" fmla="*/ 601302 h 3912503"/>
              <a:gd name="connsiteX3411" fmla="*/ 5652441 w 12192528"/>
              <a:gd name="connsiteY3411" fmla="*/ 615297 h 3912503"/>
              <a:gd name="connsiteX3412" fmla="*/ 5643849 w 12192528"/>
              <a:gd name="connsiteY3412" fmla="*/ 623848 h 3912503"/>
              <a:gd name="connsiteX3413" fmla="*/ 5638384 w 12192528"/>
              <a:gd name="connsiteY3413" fmla="*/ 633955 h 3912503"/>
              <a:gd name="connsiteX3414" fmla="*/ 5634090 w 12192528"/>
              <a:gd name="connsiteY3414" fmla="*/ 644451 h 3912503"/>
              <a:gd name="connsiteX3415" fmla="*/ 5628233 w 12192528"/>
              <a:gd name="connsiteY3415" fmla="*/ 651448 h 3912503"/>
              <a:gd name="connsiteX3416" fmla="*/ 5619641 w 12192528"/>
              <a:gd name="connsiteY3416" fmla="*/ 655723 h 3912503"/>
              <a:gd name="connsiteX3417" fmla="*/ 5611833 w 12192528"/>
              <a:gd name="connsiteY3417" fmla="*/ 655723 h 3912503"/>
              <a:gd name="connsiteX3418" fmla="*/ 5610661 w 12192528"/>
              <a:gd name="connsiteY3418" fmla="*/ 654169 h 3912503"/>
              <a:gd name="connsiteX3419" fmla="*/ 5599727 w 12192528"/>
              <a:gd name="connsiteY3419" fmla="*/ 645616 h 3912503"/>
              <a:gd name="connsiteX3420" fmla="*/ 5596214 w 12192528"/>
              <a:gd name="connsiteY3420" fmla="*/ 632400 h 3912503"/>
              <a:gd name="connsiteX3421" fmla="*/ 5601680 w 12192528"/>
              <a:gd name="connsiteY3421" fmla="*/ 616851 h 3912503"/>
              <a:gd name="connsiteX3422" fmla="*/ 5607536 w 12192528"/>
              <a:gd name="connsiteY3422" fmla="*/ 613353 h 3912503"/>
              <a:gd name="connsiteX3423" fmla="*/ 5614955 w 12192528"/>
              <a:gd name="connsiteY3423" fmla="*/ 604023 h 3912503"/>
              <a:gd name="connsiteX3424" fmla="*/ 5617299 w 12192528"/>
              <a:gd name="connsiteY3424" fmla="*/ 599747 h 3912503"/>
              <a:gd name="connsiteX3425" fmla="*/ 5629011 w 12192528"/>
              <a:gd name="connsiteY3425" fmla="*/ 588863 h 3912503"/>
              <a:gd name="connsiteX3426" fmla="*/ 1938863 w 12192528"/>
              <a:gd name="connsiteY3426" fmla="*/ 586191 h 3912503"/>
              <a:gd name="connsiteX3427" fmla="*/ 1949675 w 12192528"/>
              <a:gd name="connsiteY3427" fmla="*/ 587847 h 3912503"/>
              <a:gd name="connsiteX3428" fmla="*/ 1958824 w 12192528"/>
              <a:gd name="connsiteY3428" fmla="*/ 593642 h 3912503"/>
              <a:gd name="connsiteX3429" fmla="*/ 1963813 w 12192528"/>
              <a:gd name="connsiteY3429" fmla="*/ 599438 h 3912503"/>
              <a:gd name="connsiteX3430" fmla="*/ 1963813 w 12192528"/>
              <a:gd name="connsiteY3430" fmla="*/ 614342 h 3912503"/>
              <a:gd name="connsiteX3431" fmla="*/ 1954665 w 12192528"/>
              <a:gd name="connsiteY3431" fmla="*/ 623449 h 3912503"/>
              <a:gd name="connsiteX3432" fmla="*/ 1948843 w 12192528"/>
              <a:gd name="connsiteY3432" fmla="*/ 634212 h 3912503"/>
              <a:gd name="connsiteX3433" fmla="*/ 1944269 w 12192528"/>
              <a:gd name="connsiteY3433" fmla="*/ 645390 h 3912503"/>
              <a:gd name="connsiteX3434" fmla="*/ 1938030 w 12192528"/>
              <a:gd name="connsiteY3434" fmla="*/ 652842 h 3912503"/>
              <a:gd name="connsiteX3435" fmla="*/ 1928883 w 12192528"/>
              <a:gd name="connsiteY3435" fmla="*/ 657396 h 3912503"/>
              <a:gd name="connsiteX3436" fmla="*/ 1920566 w 12192528"/>
              <a:gd name="connsiteY3436" fmla="*/ 657396 h 3912503"/>
              <a:gd name="connsiteX3437" fmla="*/ 1919319 w 12192528"/>
              <a:gd name="connsiteY3437" fmla="*/ 655740 h 3912503"/>
              <a:gd name="connsiteX3438" fmla="*/ 1907674 w 12192528"/>
              <a:gd name="connsiteY3438" fmla="*/ 646632 h 3912503"/>
              <a:gd name="connsiteX3439" fmla="*/ 1903932 w 12192528"/>
              <a:gd name="connsiteY3439" fmla="*/ 632557 h 3912503"/>
              <a:gd name="connsiteX3440" fmla="*/ 1909754 w 12192528"/>
              <a:gd name="connsiteY3440" fmla="*/ 615997 h 3912503"/>
              <a:gd name="connsiteX3441" fmla="*/ 1915991 w 12192528"/>
              <a:gd name="connsiteY3441" fmla="*/ 612272 h 3912503"/>
              <a:gd name="connsiteX3442" fmla="*/ 1923893 w 12192528"/>
              <a:gd name="connsiteY3442" fmla="*/ 602336 h 3912503"/>
              <a:gd name="connsiteX3443" fmla="*/ 1926388 w 12192528"/>
              <a:gd name="connsiteY3443" fmla="*/ 597783 h 3912503"/>
              <a:gd name="connsiteX3444" fmla="*/ 1938863 w 12192528"/>
              <a:gd name="connsiteY3444" fmla="*/ 586191 h 3912503"/>
              <a:gd name="connsiteX3445" fmla="*/ 10542006 w 12192528"/>
              <a:gd name="connsiteY3445" fmla="*/ 581236 h 3912503"/>
              <a:gd name="connsiteX3446" fmla="*/ 10554756 w 12192528"/>
              <a:gd name="connsiteY3446" fmla="*/ 581574 h 3912503"/>
              <a:gd name="connsiteX3447" fmla="*/ 10567119 w 12192528"/>
              <a:gd name="connsiteY3447" fmla="*/ 581960 h 3912503"/>
              <a:gd name="connsiteX3448" fmla="*/ 10586438 w 12192528"/>
              <a:gd name="connsiteY3448" fmla="*/ 597008 h 3912503"/>
              <a:gd name="connsiteX3449" fmla="*/ 10587598 w 12192528"/>
              <a:gd name="connsiteY3449" fmla="*/ 606270 h 3912503"/>
              <a:gd name="connsiteX3450" fmla="*/ 10587983 w 12192528"/>
              <a:gd name="connsiteY3450" fmla="*/ 610128 h 3912503"/>
              <a:gd name="connsiteX3451" fmla="*/ 10589915 w 12192528"/>
              <a:gd name="connsiteY3451" fmla="*/ 620547 h 3912503"/>
              <a:gd name="connsiteX3452" fmla="*/ 10591074 w 12192528"/>
              <a:gd name="connsiteY3452" fmla="*/ 625563 h 3912503"/>
              <a:gd name="connsiteX3453" fmla="*/ 10590688 w 12192528"/>
              <a:gd name="connsiteY3453" fmla="*/ 632124 h 3912503"/>
              <a:gd name="connsiteX3454" fmla="*/ 10587983 w 12192528"/>
              <a:gd name="connsiteY3454" fmla="*/ 638683 h 3912503"/>
              <a:gd name="connsiteX3455" fmla="*/ 10579484 w 12192528"/>
              <a:gd name="connsiteY3455" fmla="*/ 654505 h 3912503"/>
              <a:gd name="connsiteX3456" fmla="*/ 10552052 w 12192528"/>
              <a:gd name="connsiteY3456" fmla="*/ 671869 h 3912503"/>
              <a:gd name="connsiteX3457" fmla="*/ 10549347 w 12192528"/>
              <a:gd name="connsiteY3457" fmla="*/ 671097 h 3912503"/>
              <a:gd name="connsiteX3458" fmla="*/ 10543599 w 12192528"/>
              <a:gd name="connsiteY3458" fmla="*/ 667141 h 3912503"/>
              <a:gd name="connsiteX3459" fmla="*/ 10537539 w 12192528"/>
              <a:gd name="connsiteY3459" fmla="*/ 669351 h 3912503"/>
              <a:gd name="connsiteX3460" fmla="*/ 10538535 w 12192528"/>
              <a:gd name="connsiteY3460" fmla="*/ 672665 h 3912503"/>
              <a:gd name="connsiteX3461" fmla="*/ 10541192 w 12192528"/>
              <a:gd name="connsiteY3461" fmla="*/ 679001 h 3912503"/>
              <a:gd name="connsiteX3462" fmla="*/ 10540578 w 12192528"/>
              <a:gd name="connsiteY3462" fmla="*/ 687993 h 3912503"/>
              <a:gd name="connsiteX3463" fmla="*/ 10539760 w 12192528"/>
              <a:gd name="connsiteY3463" fmla="*/ 695555 h 3912503"/>
              <a:gd name="connsiteX3464" fmla="*/ 10539965 w 12192528"/>
              <a:gd name="connsiteY3464" fmla="*/ 698621 h 3912503"/>
              <a:gd name="connsiteX3465" fmla="*/ 10527901 w 12192528"/>
              <a:gd name="connsiteY3465" fmla="*/ 712519 h 3912503"/>
              <a:gd name="connsiteX3466" fmla="*/ 10516450 w 12192528"/>
              <a:gd name="connsiteY3466" fmla="*/ 719263 h 3912503"/>
              <a:gd name="connsiteX3467" fmla="*/ 10507861 w 12192528"/>
              <a:gd name="connsiteY3467" fmla="*/ 730503 h 3912503"/>
              <a:gd name="connsiteX3468" fmla="*/ 10509090 w 12192528"/>
              <a:gd name="connsiteY3468" fmla="*/ 732752 h 3912503"/>
              <a:gd name="connsiteX3469" fmla="*/ 10521155 w 12192528"/>
              <a:gd name="connsiteY3469" fmla="*/ 747058 h 3912503"/>
              <a:gd name="connsiteX3470" fmla="*/ 10522790 w 12192528"/>
              <a:gd name="connsiteY3470" fmla="*/ 750328 h 3912503"/>
              <a:gd name="connsiteX3471" fmla="*/ 10524424 w 12192528"/>
              <a:gd name="connsiteY3471" fmla="*/ 760548 h 3912503"/>
              <a:gd name="connsiteX3472" fmla="*/ 10527288 w 12192528"/>
              <a:gd name="connsiteY3472" fmla="*/ 772402 h 3912503"/>
              <a:gd name="connsiteX3473" fmla="*/ 10527082 w 12192528"/>
              <a:gd name="connsiteY3473" fmla="*/ 777306 h 3912503"/>
              <a:gd name="connsiteX3474" fmla="*/ 10516246 w 12192528"/>
              <a:gd name="connsiteY3474" fmla="*/ 803672 h 3912503"/>
              <a:gd name="connsiteX3475" fmla="*/ 10514202 w 12192528"/>
              <a:gd name="connsiteY3475" fmla="*/ 805306 h 3912503"/>
              <a:gd name="connsiteX3476" fmla="*/ 10501728 w 12192528"/>
              <a:gd name="connsiteY3476" fmla="*/ 811234 h 3912503"/>
              <a:gd name="connsiteX3477" fmla="*/ 10496410 w 12192528"/>
              <a:gd name="connsiteY3477" fmla="*/ 812868 h 3912503"/>
              <a:gd name="connsiteX3478" fmla="*/ 10487414 w 12192528"/>
              <a:gd name="connsiteY3478" fmla="*/ 814912 h 3912503"/>
              <a:gd name="connsiteX3479" fmla="*/ 10480666 w 12192528"/>
              <a:gd name="connsiteY3479" fmla="*/ 820839 h 3912503"/>
              <a:gd name="connsiteX3480" fmla="*/ 10477599 w 12192528"/>
              <a:gd name="connsiteY3480" fmla="*/ 821938 h 3912503"/>
              <a:gd name="connsiteX3481" fmla="*/ 10475759 w 12192528"/>
              <a:gd name="connsiteY3481" fmla="*/ 819204 h 3912503"/>
              <a:gd name="connsiteX3482" fmla="*/ 10475146 w 12192528"/>
              <a:gd name="connsiteY3482" fmla="*/ 816751 h 3912503"/>
              <a:gd name="connsiteX3483" fmla="*/ 10473306 w 12192528"/>
              <a:gd name="connsiteY3483" fmla="*/ 813890 h 3912503"/>
              <a:gd name="connsiteX3484" fmla="*/ 10470647 w 12192528"/>
              <a:gd name="connsiteY3484" fmla="*/ 815729 h 3912503"/>
              <a:gd name="connsiteX3485" fmla="*/ 10464512 w 12192528"/>
              <a:gd name="connsiteY3485" fmla="*/ 814708 h 3912503"/>
              <a:gd name="connsiteX3486" fmla="*/ 10463286 w 12192528"/>
              <a:gd name="connsiteY3486" fmla="*/ 812050 h 3912503"/>
              <a:gd name="connsiteX3487" fmla="*/ 10459604 w 12192528"/>
              <a:gd name="connsiteY3487" fmla="*/ 810620 h 3912503"/>
              <a:gd name="connsiteX3488" fmla="*/ 10458173 w 12192528"/>
              <a:gd name="connsiteY3488" fmla="*/ 814095 h 3912503"/>
              <a:gd name="connsiteX3489" fmla="*/ 10458518 w 12192528"/>
              <a:gd name="connsiteY3489" fmla="*/ 817185 h 3912503"/>
              <a:gd name="connsiteX3490" fmla="*/ 10442536 w 12192528"/>
              <a:gd name="connsiteY3490" fmla="*/ 801291 h 3912503"/>
              <a:gd name="connsiteX3491" fmla="*/ 10443450 w 12192528"/>
              <a:gd name="connsiteY3491" fmla="*/ 799993 h 3912503"/>
              <a:gd name="connsiteX3492" fmla="*/ 10441611 w 12192528"/>
              <a:gd name="connsiteY3492" fmla="*/ 796110 h 3912503"/>
              <a:gd name="connsiteX3493" fmla="*/ 10437930 w 12192528"/>
              <a:gd name="connsiteY3493" fmla="*/ 794474 h 3912503"/>
              <a:gd name="connsiteX3494" fmla="*/ 10435476 w 12192528"/>
              <a:gd name="connsiteY3494" fmla="*/ 789569 h 3912503"/>
              <a:gd name="connsiteX3495" fmla="*/ 10427501 w 12192528"/>
              <a:gd name="connsiteY3495" fmla="*/ 773832 h 3912503"/>
              <a:gd name="connsiteX3496" fmla="*/ 10424638 w 12192528"/>
              <a:gd name="connsiteY3496" fmla="*/ 771584 h 3912503"/>
              <a:gd name="connsiteX3497" fmla="*/ 10428522 w 12192528"/>
              <a:gd name="connsiteY3497" fmla="*/ 769131 h 3912503"/>
              <a:gd name="connsiteX3498" fmla="*/ 10429137 w 12192528"/>
              <a:gd name="connsiteY3498" fmla="*/ 769131 h 3912503"/>
              <a:gd name="connsiteX3499" fmla="*/ 10433022 w 12192528"/>
              <a:gd name="connsiteY3499" fmla="*/ 762182 h 3912503"/>
              <a:gd name="connsiteX3500" fmla="*/ 10433431 w 12192528"/>
              <a:gd name="connsiteY3500" fmla="*/ 752577 h 3912503"/>
              <a:gd name="connsiteX3501" fmla="*/ 10436908 w 12192528"/>
              <a:gd name="connsiteY3501" fmla="*/ 739088 h 3912503"/>
              <a:gd name="connsiteX3502" fmla="*/ 10439975 w 12192528"/>
              <a:gd name="connsiteY3502" fmla="*/ 735409 h 3912503"/>
              <a:gd name="connsiteX3503" fmla="*/ 10448358 w 12192528"/>
              <a:gd name="connsiteY3503" fmla="*/ 724781 h 3912503"/>
              <a:gd name="connsiteX3504" fmla="*/ 10453266 w 12192528"/>
              <a:gd name="connsiteY3504" fmla="*/ 722941 h 3912503"/>
              <a:gd name="connsiteX3505" fmla="*/ 10473509 w 12192528"/>
              <a:gd name="connsiteY3505" fmla="*/ 717015 h 3912503"/>
              <a:gd name="connsiteX3506" fmla="*/ 10473509 w 12192528"/>
              <a:gd name="connsiteY3506" fmla="*/ 712519 h 3912503"/>
              <a:gd name="connsiteX3507" fmla="*/ 10468193 w 12192528"/>
              <a:gd name="connsiteY3507" fmla="*/ 711905 h 3912503"/>
              <a:gd name="connsiteX3508" fmla="*/ 10464512 w 12192528"/>
              <a:gd name="connsiteY3508" fmla="*/ 714358 h 3912503"/>
              <a:gd name="connsiteX3509" fmla="*/ 10461036 w 12192528"/>
              <a:gd name="connsiteY3509" fmla="*/ 714766 h 3912503"/>
              <a:gd name="connsiteX3510" fmla="*/ 10461650 w 12192528"/>
              <a:gd name="connsiteY3510" fmla="*/ 711087 h 3912503"/>
              <a:gd name="connsiteX3511" fmla="*/ 10464512 w 12192528"/>
              <a:gd name="connsiteY3511" fmla="*/ 708431 h 3912503"/>
              <a:gd name="connsiteX3512" fmla="*/ 10465534 w 12192528"/>
              <a:gd name="connsiteY3512" fmla="*/ 702096 h 3912503"/>
              <a:gd name="connsiteX3513" fmla="*/ 10460014 w 12192528"/>
              <a:gd name="connsiteY3513" fmla="*/ 703321 h 3912503"/>
              <a:gd name="connsiteX3514" fmla="*/ 10455719 w 12192528"/>
              <a:gd name="connsiteY3514" fmla="*/ 706795 h 3912503"/>
              <a:gd name="connsiteX3515" fmla="*/ 10451630 w 12192528"/>
              <a:gd name="connsiteY3515" fmla="*/ 704139 h 3912503"/>
              <a:gd name="connsiteX3516" fmla="*/ 10456130 w 12192528"/>
              <a:gd name="connsiteY3516" fmla="*/ 692489 h 3912503"/>
              <a:gd name="connsiteX3517" fmla="*/ 10456130 w 12192528"/>
              <a:gd name="connsiteY3517" fmla="*/ 681249 h 3912503"/>
              <a:gd name="connsiteX3518" fmla="*/ 10452039 w 12192528"/>
              <a:gd name="connsiteY3518" fmla="*/ 676752 h 3912503"/>
              <a:gd name="connsiteX3519" fmla="*/ 10450812 w 12192528"/>
              <a:gd name="connsiteY3519" fmla="*/ 674504 h 3912503"/>
              <a:gd name="connsiteX3520" fmla="*/ 10453061 w 12192528"/>
              <a:gd name="connsiteY3520" fmla="*/ 673278 h 3912503"/>
              <a:gd name="connsiteX3521" fmla="*/ 10457356 w 12192528"/>
              <a:gd name="connsiteY3521" fmla="*/ 669190 h 3912503"/>
              <a:gd name="connsiteX3522" fmla="*/ 10462672 w 12192528"/>
              <a:gd name="connsiteY3522" fmla="*/ 659993 h 3912503"/>
              <a:gd name="connsiteX3523" fmla="*/ 10462876 w 12192528"/>
              <a:gd name="connsiteY3523" fmla="*/ 655089 h 3912503"/>
              <a:gd name="connsiteX3524" fmla="*/ 10461241 w 12192528"/>
              <a:gd name="connsiteY3524" fmla="*/ 651819 h 3912503"/>
              <a:gd name="connsiteX3525" fmla="*/ 10464717 w 12192528"/>
              <a:gd name="connsiteY3525" fmla="*/ 649570 h 3912503"/>
              <a:gd name="connsiteX3526" fmla="*/ 10467580 w 12192528"/>
              <a:gd name="connsiteY3526" fmla="*/ 649161 h 3912503"/>
              <a:gd name="connsiteX3527" fmla="*/ 10471056 w 12192528"/>
              <a:gd name="connsiteY3527" fmla="*/ 640781 h 3912503"/>
              <a:gd name="connsiteX3528" fmla="*/ 10470033 w 12192528"/>
              <a:gd name="connsiteY3528" fmla="*/ 639147 h 3912503"/>
              <a:gd name="connsiteX3529" fmla="*/ 10470238 w 12192528"/>
              <a:gd name="connsiteY3529" fmla="*/ 635468 h 3912503"/>
              <a:gd name="connsiteX3530" fmla="*/ 10473509 w 12192528"/>
              <a:gd name="connsiteY3530" fmla="*/ 636286 h 3912503"/>
              <a:gd name="connsiteX3531" fmla="*/ 10475554 w 12192528"/>
              <a:gd name="connsiteY3531" fmla="*/ 638942 h 3912503"/>
              <a:gd name="connsiteX3532" fmla="*/ 10479643 w 12192528"/>
              <a:gd name="connsiteY3532" fmla="*/ 639556 h 3912503"/>
              <a:gd name="connsiteX3533" fmla="*/ 10492117 w 12192528"/>
              <a:gd name="connsiteY3533" fmla="*/ 636286 h 3912503"/>
              <a:gd name="connsiteX3534" fmla="*/ 10502970 w 12192528"/>
              <a:gd name="connsiteY3534" fmla="*/ 635572 h 3912503"/>
              <a:gd name="connsiteX3535" fmla="*/ 10502596 w 12192528"/>
              <a:gd name="connsiteY3535" fmla="*/ 634824 h 3912503"/>
              <a:gd name="connsiteX3536" fmla="*/ 10502596 w 12192528"/>
              <a:gd name="connsiteY3536" fmla="*/ 630194 h 3912503"/>
              <a:gd name="connsiteX3537" fmla="*/ 10506460 w 12192528"/>
              <a:gd name="connsiteY3537" fmla="*/ 619776 h 3912503"/>
              <a:gd name="connsiteX3538" fmla="*/ 10511869 w 12192528"/>
              <a:gd name="connsiteY3538" fmla="*/ 602797 h 3912503"/>
              <a:gd name="connsiteX3539" fmla="*/ 10516505 w 12192528"/>
              <a:gd name="connsiteY3539" fmla="*/ 596623 h 3912503"/>
              <a:gd name="connsiteX3540" fmla="*/ 10523846 w 12192528"/>
              <a:gd name="connsiteY3540" fmla="*/ 590449 h 3912503"/>
              <a:gd name="connsiteX3541" fmla="*/ 10530414 w 12192528"/>
              <a:gd name="connsiteY3541" fmla="*/ 586975 h 3912503"/>
              <a:gd name="connsiteX3542" fmla="*/ 10542006 w 12192528"/>
              <a:gd name="connsiteY3542" fmla="*/ 581236 h 3912503"/>
              <a:gd name="connsiteX3543" fmla="*/ 5826933 w 12192528"/>
              <a:gd name="connsiteY3543" fmla="*/ 542144 h 3912503"/>
              <a:gd name="connsiteX3544" fmla="*/ 5835583 w 12192528"/>
              <a:gd name="connsiteY3544" fmla="*/ 546428 h 3912503"/>
              <a:gd name="connsiteX3545" fmla="*/ 5840487 w 12192528"/>
              <a:gd name="connsiteY3545" fmla="*/ 549020 h 3912503"/>
              <a:gd name="connsiteX3546" fmla="*/ 5845967 w 12192528"/>
              <a:gd name="connsiteY3546" fmla="*/ 553628 h 3912503"/>
              <a:gd name="connsiteX3547" fmla="*/ 5849428 w 12192528"/>
              <a:gd name="connsiteY3547" fmla="*/ 558237 h 3912503"/>
              <a:gd name="connsiteX3548" fmla="*/ 5853463 w 12192528"/>
              <a:gd name="connsiteY3548" fmla="*/ 570910 h 3912503"/>
              <a:gd name="connsiteX3549" fmla="*/ 5856350 w 12192528"/>
              <a:gd name="connsiteY3549" fmla="*/ 578687 h 3912503"/>
              <a:gd name="connsiteX3550" fmla="*/ 5856350 w 12192528"/>
              <a:gd name="connsiteY3550" fmla="*/ 582143 h 3912503"/>
              <a:gd name="connsiteX3551" fmla="*/ 5852888 w 12192528"/>
              <a:gd name="connsiteY3551" fmla="*/ 589056 h 3912503"/>
              <a:gd name="connsiteX3552" fmla="*/ 5845102 w 12192528"/>
              <a:gd name="connsiteY3552" fmla="*/ 599425 h 3912503"/>
              <a:gd name="connsiteX3553" fmla="*/ 5843083 w 12192528"/>
              <a:gd name="connsiteY3553" fmla="*/ 603457 h 3912503"/>
              <a:gd name="connsiteX3554" fmla="*/ 5839620 w 12192528"/>
              <a:gd name="connsiteY3554" fmla="*/ 604897 h 3912503"/>
              <a:gd name="connsiteX3555" fmla="*/ 5832990 w 12192528"/>
              <a:gd name="connsiteY3555" fmla="*/ 606914 h 3912503"/>
              <a:gd name="connsiteX3556" fmla="*/ 5830682 w 12192528"/>
              <a:gd name="connsiteY3556" fmla="*/ 608065 h 3912503"/>
              <a:gd name="connsiteX3557" fmla="*/ 5821454 w 12192528"/>
              <a:gd name="connsiteY3557" fmla="*/ 609217 h 3912503"/>
              <a:gd name="connsiteX3558" fmla="*/ 5819436 w 12192528"/>
              <a:gd name="connsiteY3558" fmla="*/ 609793 h 3912503"/>
              <a:gd name="connsiteX3559" fmla="*/ 5798959 w 12192528"/>
              <a:gd name="connsiteY3559" fmla="*/ 596832 h 3912503"/>
              <a:gd name="connsiteX3560" fmla="*/ 5792616 w 12192528"/>
              <a:gd name="connsiteY3560" fmla="*/ 585024 h 3912503"/>
              <a:gd name="connsiteX3561" fmla="*/ 5790598 w 12192528"/>
              <a:gd name="connsiteY3561" fmla="*/ 580127 h 3912503"/>
              <a:gd name="connsiteX3562" fmla="*/ 5790309 w 12192528"/>
              <a:gd name="connsiteY3562" fmla="*/ 575230 h 3912503"/>
              <a:gd name="connsiteX3563" fmla="*/ 5791173 w 12192528"/>
              <a:gd name="connsiteY3563" fmla="*/ 571486 h 3912503"/>
              <a:gd name="connsiteX3564" fmla="*/ 5792616 w 12192528"/>
              <a:gd name="connsiteY3564" fmla="*/ 563710 h 3912503"/>
              <a:gd name="connsiteX3565" fmla="*/ 5792904 w 12192528"/>
              <a:gd name="connsiteY3565" fmla="*/ 560829 h 3912503"/>
              <a:gd name="connsiteX3566" fmla="*/ 5793768 w 12192528"/>
              <a:gd name="connsiteY3566" fmla="*/ 553917 h 3912503"/>
              <a:gd name="connsiteX3567" fmla="*/ 5808187 w 12192528"/>
              <a:gd name="connsiteY3567" fmla="*/ 542683 h 3912503"/>
              <a:gd name="connsiteX3568" fmla="*/ 5817414 w 12192528"/>
              <a:gd name="connsiteY3568" fmla="*/ 542395 h 3912503"/>
              <a:gd name="connsiteX3569" fmla="*/ 5826933 w 12192528"/>
              <a:gd name="connsiteY3569" fmla="*/ 542144 h 3912503"/>
              <a:gd name="connsiteX3570" fmla="*/ 8173635 w 12192528"/>
              <a:gd name="connsiteY3570" fmla="*/ 529140 h 3912503"/>
              <a:gd name="connsiteX3571" fmla="*/ 8173419 w 12192528"/>
              <a:gd name="connsiteY3571" fmla="*/ 529501 h 3912503"/>
              <a:gd name="connsiteX3572" fmla="*/ 8173165 w 12192528"/>
              <a:gd name="connsiteY3572" fmla="*/ 529251 h 3912503"/>
              <a:gd name="connsiteX3573" fmla="*/ 6676874 w 12192528"/>
              <a:gd name="connsiteY3573" fmla="*/ 520917 h 3912503"/>
              <a:gd name="connsiteX3574" fmla="*/ 6689630 w 12192528"/>
              <a:gd name="connsiteY3574" fmla="*/ 521255 h 3912503"/>
              <a:gd name="connsiteX3575" fmla="*/ 6701990 w 12192528"/>
              <a:gd name="connsiteY3575" fmla="*/ 521641 h 3912503"/>
              <a:gd name="connsiteX3576" fmla="*/ 6721310 w 12192528"/>
              <a:gd name="connsiteY3576" fmla="*/ 536689 h 3912503"/>
              <a:gd name="connsiteX3577" fmla="*/ 6722468 w 12192528"/>
              <a:gd name="connsiteY3577" fmla="*/ 545950 h 3912503"/>
              <a:gd name="connsiteX3578" fmla="*/ 6722853 w 12192528"/>
              <a:gd name="connsiteY3578" fmla="*/ 549809 h 3912503"/>
              <a:gd name="connsiteX3579" fmla="*/ 6724785 w 12192528"/>
              <a:gd name="connsiteY3579" fmla="*/ 560228 h 3912503"/>
              <a:gd name="connsiteX3580" fmla="*/ 6725945 w 12192528"/>
              <a:gd name="connsiteY3580" fmla="*/ 565245 h 3912503"/>
              <a:gd name="connsiteX3581" fmla="*/ 6725557 w 12192528"/>
              <a:gd name="connsiteY3581" fmla="*/ 571805 h 3912503"/>
              <a:gd name="connsiteX3582" fmla="*/ 6722853 w 12192528"/>
              <a:gd name="connsiteY3582" fmla="*/ 578365 h 3912503"/>
              <a:gd name="connsiteX3583" fmla="*/ 6714354 w 12192528"/>
              <a:gd name="connsiteY3583" fmla="*/ 594186 h 3912503"/>
              <a:gd name="connsiteX3584" fmla="*/ 6686925 w 12192528"/>
              <a:gd name="connsiteY3584" fmla="*/ 611550 h 3912503"/>
              <a:gd name="connsiteX3585" fmla="*/ 6684222 w 12192528"/>
              <a:gd name="connsiteY3585" fmla="*/ 610778 h 3912503"/>
              <a:gd name="connsiteX3586" fmla="*/ 6671855 w 12192528"/>
              <a:gd name="connsiteY3586" fmla="*/ 609235 h 3912503"/>
              <a:gd name="connsiteX3587" fmla="*/ 6668759 w 12192528"/>
              <a:gd name="connsiteY3587" fmla="*/ 607691 h 3912503"/>
              <a:gd name="connsiteX3588" fmla="*/ 6659873 w 12192528"/>
              <a:gd name="connsiteY3588" fmla="*/ 604991 h 3912503"/>
              <a:gd name="connsiteX3589" fmla="*/ 6655234 w 12192528"/>
              <a:gd name="connsiteY3589" fmla="*/ 603061 h 3912503"/>
              <a:gd name="connsiteX3590" fmla="*/ 6652530 w 12192528"/>
              <a:gd name="connsiteY3590" fmla="*/ 597658 h 3912503"/>
              <a:gd name="connsiteX3591" fmla="*/ 6642102 w 12192528"/>
              <a:gd name="connsiteY3591" fmla="*/ 583766 h 3912503"/>
              <a:gd name="connsiteX3592" fmla="*/ 6637462 w 12192528"/>
              <a:gd name="connsiteY3592" fmla="*/ 574505 h 3912503"/>
              <a:gd name="connsiteX3593" fmla="*/ 6637462 w 12192528"/>
              <a:gd name="connsiteY3593" fmla="*/ 569876 h 3912503"/>
              <a:gd name="connsiteX3594" fmla="*/ 6641328 w 12192528"/>
              <a:gd name="connsiteY3594" fmla="*/ 559456 h 3912503"/>
              <a:gd name="connsiteX3595" fmla="*/ 6646738 w 12192528"/>
              <a:gd name="connsiteY3595" fmla="*/ 542478 h 3912503"/>
              <a:gd name="connsiteX3596" fmla="*/ 6651370 w 12192528"/>
              <a:gd name="connsiteY3596" fmla="*/ 536303 h 3912503"/>
              <a:gd name="connsiteX3597" fmla="*/ 6658713 w 12192528"/>
              <a:gd name="connsiteY3597" fmla="*/ 530130 h 3912503"/>
              <a:gd name="connsiteX3598" fmla="*/ 6665280 w 12192528"/>
              <a:gd name="connsiteY3598" fmla="*/ 526657 h 3912503"/>
              <a:gd name="connsiteX3599" fmla="*/ 6676874 w 12192528"/>
              <a:gd name="connsiteY3599" fmla="*/ 520917 h 3912503"/>
              <a:gd name="connsiteX3600" fmla="*/ 3502163 w 12192528"/>
              <a:gd name="connsiteY3600" fmla="*/ 519789 h 3912503"/>
              <a:gd name="connsiteX3601" fmla="*/ 3514913 w 12192528"/>
              <a:gd name="connsiteY3601" fmla="*/ 520127 h 3912503"/>
              <a:gd name="connsiteX3602" fmla="*/ 3527277 w 12192528"/>
              <a:gd name="connsiteY3602" fmla="*/ 520513 h 3912503"/>
              <a:gd name="connsiteX3603" fmla="*/ 3546595 w 12192528"/>
              <a:gd name="connsiteY3603" fmla="*/ 535561 h 3912503"/>
              <a:gd name="connsiteX3604" fmla="*/ 3547755 w 12192528"/>
              <a:gd name="connsiteY3604" fmla="*/ 544822 h 3912503"/>
              <a:gd name="connsiteX3605" fmla="*/ 3548141 w 12192528"/>
              <a:gd name="connsiteY3605" fmla="*/ 548681 h 3912503"/>
              <a:gd name="connsiteX3606" fmla="*/ 3550073 w 12192528"/>
              <a:gd name="connsiteY3606" fmla="*/ 559100 h 3912503"/>
              <a:gd name="connsiteX3607" fmla="*/ 3551231 w 12192528"/>
              <a:gd name="connsiteY3607" fmla="*/ 564116 h 3912503"/>
              <a:gd name="connsiteX3608" fmla="*/ 3550846 w 12192528"/>
              <a:gd name="connsiteY3608" fmla="*/ 570677 h 3912503"/>
              <a:gd name="connsiteX3609" fmla="*/ 3548141 w 12192528"/>
              <a:gd name="connsiteY3609" fmla="*/ 577236 h 3912503"/>
              <a:gd name="connsiteX3610" fmla="*/ 3539641 w 12192528"/>
              <a:gd name="connsiteY3610" fmla="*/ 593058 h 3912503"/>
              <a:gd name="connsiteX3611" fmla="*/ 3512208 w 12192528"/>
              <a:gd name="connsiteY3611" fmla="*/ 610422 h 3912503"/>
              <a:gd name="connsiteX3612" fmla="*/ 3509504 w 12192528"/>
              <a:gd name="connsiteY3612" fmla="*/ 609650 h 3912503"/>
              <a:gd name="connsiteX3613" fmla="*/ 3497140 w 12192528"/>
              <a:gd name="connsiteY3613" fmla="*/ 608106 h 3912503"/>
              <a:gd name="connsiteX3614" fmla="*/ 3494050 w 12192528"/>
              <a:gd name="connsiteY3614" fmla="*/ 606563 h 3912503"/>
              <a:gd name="connsiteX3615" fmla="*/ 3485163 w 12192528"/>
              <a:gd name="connsiteY3615" fmla="*/ 603862 h 3912503"/>
              <a:gd name="connsiteX3616" fmla="*/ 3480526 w 12192528"/>
              <a:gd name="connsiteY3616" fmla="*/ 601933 h 3912503"/>
              <a:gd name="connsiteX3617" fmla="*/ 3477822 w 12192528"/>
              <a:gd name="connsiteY3617" fmla="*/ 596530 h 3912503"/>
              <a:gd name="connsiteX3618" fmla="*/ 3467390 w 12192528"/>
              <a:gd name="connsiteY3618" fmla="*/ 582638 h 3912503"/>
              <a:gd name="connsiteX3619" fmla="*/ 3462753 w 12192528"/>
              <a:gd name="connsiteY3619" fmla="*/ 573377 h 3912503"/>
              <a:gd name="connsiteX3620" fmla="*/ 3462753 w 12192528"/>
              <a:gd name="connsiteY3620" fmla="*/ 568747 h 3912503"/>
              <a:gd name="connsiteX3621" fmla="*/ 3466617 w 12192528"/>
              <a:gd name="connsiteY3621" fmla="*/ 558328 h 3912503"/>
              <a:gd name="connsiteX3622" fmla="*/ 3472026 w 12192528"/>
              <a:gd name="connsiteY3622" fmla="*/ 541350 h 3912503"/>
              <a:gd name="connsiteX3623" fmla="*/ 3476663 w 12192528"/>
              <a:gd name="connsiteY3623" fmla="*/ 535175 h 3912503"/>
              <a:gd name="connsiteX3624" fmla="*/ 3484004 w 12192528"/>
              <a:gd name="connsiteY3624" fmla="*/ 529002 h 3912503"/>
              <a:gd name="connsiteX3625" fmla="*/ 3490572 w 12192528"/>
              <a:gd name="connsiteY3625" fmla="*/ 525528 h 3912503"/>
              <a:gd name="connsiteX3626" fmla="*/ 3502163 w 12192528"/>
              <a:gd name="connsiteY3626" fmla="*/ 519789 h 3912503"/>
              <a:gd name="connsiteX3627" fmla="*/ 11153016 w 12192528"/>
              <a:gd name="connsiteY3627" fmla="*/ 519764 h 3912503"/>
              <a:gd name="connsiteX3628" fmla="*/ 11156697 w 12192528"/>
              <a:gd name="connsiteY3628" fmla="*/ 521603 h 3912503"/>
              <a:gd name="connsiteX3629" fmla="*/ 11167330 w 12192528"/>
              <a:gd name="connsiteY3629" fmla="*/ 526508 h 3912503"/>
              <a:gd name="connsiteX3630" fmla="*/ 11169376 w 12192528"/>
              <a:gd name="connsiteY3630" fmla="*/ 527939 h 3912503"/>
              <a:gd name="connsiteX3631" fmla="*/ 11178374 w 12192528"/>
              <a:gd name="connsiteY3631" fmla="*/ 538771 h 3912503"/>
              <a:gd name="connsiteX3632" fmla="*/ 11183894 w 12192528"/>
              <a:gd name="connsiteY3632" fmla="*/ 557165 h 3912503"/>
              <a:gd name="connsiteX3633" fmla="*/ 11186551 w 12192528"/>
              <a:gd name="connsiteY3633" fmla="*/ 563501 h 3912503"/>
              <a:gd name="connsiteX3634" fmla="*/ 11185938 w 12192528"/>
              <a:gd name="connsiteY3634" fmla="*/ 572493 h 3912503"/>
              <a:gd name="connsiteX3635" fmla="*/ 11185120 w 12192528"/>
              <a:gd name="connsiteY3635" fmla="*/ 580055 h 3912503"/>
              <a:gd name="connsiteX3636" fmla="*/ 11185325 w 12192528"/>
              <a:gd name="connsiteY3636" fmla="*/ 583122 h 3912503"/>
              <a:gd name="connsiteX3637" fmla="*/ 11173260 w 12192528"/>
              <a:gd name="connsiteY3637" fmla="*/ 597019 h 3912503"/>
              <a:gd name="connsiteX3638" fmla="*/ 11161809 w 12192528"/>
              <a:gd name="connsiteY3638" fmla="*/ 603763 h 3912503"/>
              <a:gd name="connsiteX3639" fmla="*/ 11153221 w 12192528"/>
              <a:gd name="connsiteY3639" fmla="*/ 615004 h 3912503"/>
              <a:gd name="connsiteX3640" fmla="*/ 11154447 w 12192528"/>
              <a:gd name="connsiteY3640" fmla="*/ 617253 h 3912503"/>
              <a:gd name="connsiteX3641" fmla="*/ 11166512 w 12192528"/>
              <a:gd name="connsiteY3641" fmla="*/ 631559 h 3912503"/>
              <a:gd name="connsiteX3642" fmla="*/ 11168149 w 12192528"/>
              <a:gd name="connsiteY3642" fmla="*/ 634829 h 3912503"/>
              <a:gd name="connsiteX3643" fmla="*/ 11169784 w 12192528"/>
              <a:gd name="connsiteY3643" fmla="*/ 645048 h 3912503"/>
              <a:gd name="connsiteX3644" fmla="*/ 11172646 w 12192528"/>
              <a:gd name="connsiteY3644" fmla="*/ 656902 h 3912503"/>
              <a:gd name="connsiteX3645" fmla="*/ 11172442 w 12192528"/>
              <a:gd name="connsiteY3645" fmla="*/ 661806 h 3912503"/>
              <a:gd name="connsiteX3646" fmla="*/ 11161605 w 12192528"/>
              <a:gd name="connsiteY3646" fmla="*/ 688172 h 3912503"/>
              <a:gd name="connsiteX3647" fmla="*/ 11159560 w 12192528"/>
              <a:gd name="connsiteY3647" fmla="*/ 689806 h 3912503"/>
              <a:gd name="connsiteX3648" fmla="*/ 11147088 w 12192528"/>
              <a:gd name="connsiteY3648" fmla="*/ 695734 h 3912503"/>
              <a:gd name="connsiteX3649" fmla="*/ 11141770 w 12192528"/>
              <a:gd name="connsiteY3649" fmla="*/ 697368 h 3912503"/>
              <a:gd name="connsiteX3650" fmla="*/ 11132773 w 12192528"/>
              <a:gd name="connsiteY3650" fmla="*/ 699413 h 3912503"/>
              <a:gd name="connsiteX3651" fmla="*/ 11126025 w 12192528"/>
              <a:gd name="connsiteY3651" fmla="*/ 705339 h 3912503"/>
              <a:gd name="connsiteX3652" fmla="*/ 11122959 w 12192528"/>
              <a:gd name="connsiteY3652" fmla="*/ 706438 h 3912503"/>
              <a:gd name="connsiteX3653" fmla="*/ 11121118 w 12192528"/>
              <a:gd name="connsiteY3653" fmla="*/ 703705 h 3912503"/>
              <a:gd name="connsiteX3654" fmla="*/ 11120504 w 12192528"/>
              <a:gd name="connsiteY3654" fmla="*/ 701252 h 3912503"/>
              <a:gd name="connsiteX3655" fmla="*/ 11118663 w 12192528"/>
              <a:gd name="connsiteY3655" fmla="*/ 698391 h 3912503"/>
              <a:gd name="connsiteX3656" fmla="*/ 11116006 w 12192528"/>
              <a:gd name="connsiteY3656" fmla="*/ 700229 h 3912503"/>
              <a:gd name="connsiteX3657" fmla="*/ 11109873 w 12192528"/>
              <a:gd name="connsiteY3657" fmla="*/ 699208 h 3912503"/>
              <a:gd name="connsiteX3658" fmla="*/ 11108644 w 12192528"/>
              <a:gd name="connsiteY3658" fmla="*/ 696551 h 3912503"/>
              <a:gd name="connsiteX3659" fmla="*/ 11104963 w 12192528"/>
              <a:gd name="connsiteY3659" fmla="*/ 695121 h 3912503"/>
              <a:gd name="connsiteX3660" fmla="*/ 11103532 w 12192528"/>
              <a:gd name="connsiteY3660" fmla="*/ 698595 h 3912503"/>
              <a:gd name="connsiteX3661" fmla="*/ 11103876 w 12192528"/>
              <a:gd name="connsiteY3661" fmla="*/ 701686 h 3912503"/>
              <a:gd name="connsiteX3662" fmla="*/ 11087894 w 12192528"/>
              <a:gd name="connsiteY3662" fmla="*/ 685791 h 3912503"/>
              <a:gd name="connsiteX3663" fmla="*/ 11088809 w 12192528"/>
              <a:gd name="connsiteY3663" fmla="*/ 684493 h 3912503"/>
              <a:gd name="connsiteX3664" fmla="*/ 11086969 w 12192528"/>
              <a:gd name="connsiteY3664" fmla="*/ 680610 h 3912503"/>
              <a:gd name="connsiteX3665" fmla="*/ 11083288 w 12192528"/>
              <a:gd name="connsiteY3665" fmla="*/ 678975 h 3912503"/>
              <a:gd name="connsiteX3666" fmla="*/ 11080835 w 12192528"/>
              <a:gd name="connsiteY3666" fmla="*/ 674069 h 3912503"/>
              <a:gd name="connsiteX3667" fmla="*/ 11072860 w 12192528"/>
              <a:gd name="connsiteY3667" fmla="*/ 658332 h 3912503"/>
              <a:gd name="connsiteX3668" fmla="*/ 11069997 w 12192528"/>
              <a:gd name="connsiteY3668" fmla="*/ 656084 h 3912503"/>
              <a:gd name="connsiteX3669" fmla="*/ 11073882 w 12192528"/>
              <a:gd name="connsiteY3669" fmla="*/ 653631 h 3912503"/>
              <a:gd name="connsiteX3670" fmla="*/ 11074495 w 12192528"/>
              <a:gd name="connsiteY3670" fmla="*/ 653631 h 3912503"/>
              <a:gd name="connsiteX3671" fmla="*/ 11078382 w 12192528"/>
              <a:gd name="connsiteY3671" fmla="*/ 646683 h 3912503"/>
              <a:gd name="connsiteX3672" fmla="*/ 11078791 w 12192528"/>
              <a:gd name="connsiteY3672" fmla="*/ 637077 h 3912503"/>
              <a:gd name="connsiteX3673" fmla="*/ 11082267 w 12192528"/>
              <a:gd name="connsiteY3673" fmla="*/ 623588 h 3912503"/>
              <a:gd name="connsiteX3674" fmla="*/ 11085333 w 12192528"/>
              <a:gd name="connsiteY3674" fmla="*/ 619909 h 3912503"/>
              <a:gd name="connsiteX3675" fmla="*/ 11093717 w 12192528"/>
              <a:gd name="connsiteY3675" fmla="*/ 609282 h 3912503"/>
              <a:gd name="connsiteX3676" fmla="*/ 11098624 w 12192528"/>
              <a:gd name="connsiteY3676" fmla="*/ 607442 h 3912503"/>
              <a:gd name="connsiteX3677" fmla="*/ 11118868 w 12192528"/>
              <a:gd name="connsiteY3677" fmla="*/ 601515 h 3912503"/>
              <a:gd name="connsiteX3678" fmla="*/ 11118868 w 12192528"/>
              <a:gd name="connsiteY3678" fmla="*/ 597019 h 3912503"/>
              <a:gd name="connsiteX3679" fmla="*/ 11113551 w 12192528"/>
              <a:gd name="connsiteY3679" fmla="*/ 596406 h 3912503"/>
              <a:gd name="connsiteX3680" fmla="*/ 11109873 w 12192528"/>
              <a:gd name="connsiteY3680" fmla="*/ 598859 h 3912503"/>
              <a:gd name="connsiteX3681" fmla="*/ 11106394 w 12192528"/>
              <a:gd name="connsiteY3681" fmla="*/ 599267 h 3912503"/>
              <a:gd name="connsiteX3682" fmla="*/ 11107008 w 12192528"/>
              <a:gd name="connsiteY3682" fmla="*/ 595588 h 3912503"/>
              <a:gd name="connsiteX3683" fmla="*/ 11109873 w 12192528"/>
              <a:gd name="connsiteY3683" fmla="*/ 592931 h 3912503"/>
              <a:gd name="connsiteX3684" fmla="*/ 11110894 w 12192528"/>
              <a:gd name="connsiteY3684" fmla="*/ 586596 h 3912503"/>
              <a:gd name="connsiteX3685" fmla="*/ 11105372 w 12192528"/>
              <a:gd name="connsiteY3685" fmla="*/ 587822 h 3912503"/>
              <a:gd name="connsiteX3686" fmla="*/ 11101079 w 12192528"/>
              <a:gd name="connsiteY3686" fmla="*/ 591296 h 3912503"/>
              <a:gd name="connsiteX3687" fmla="*/ 11096989 w 12192528"/>
              <a:gd name="connsiteY3687" fmla="*/ 588639 h 3912503"/>
              <a:gd name="connsiteX3688" fmla="*/ 11101486 w 12192528"/>
              <a:gd name="connsiteY3688" fmla="*/ 576989 h 3912503"/>
              <a:gd name="connsiteX3689" fmla="*/ 11101486 w 12192528"/>
              <a:gd name="connsiteY3689" fmla="*/ 565749 h 3912503"/>
              <a:gd name="connsiteX3690" fmla="*/ 11097398 w 12192528"/>
              <a:gd name="connsiteY3690" fmla="*/ 561252 h 3912503"/>
              <a:gd name="connsiteX3691" fmla="*/ 11096171 w 12192528"/>
              <a:gd name="connsiteY3691" fmla="*/ 559004 h 3912503"/>
              <a:gd name="connsiteX3692" fmla="*/ 11098420 w 12192528"/>
              <a:gd name="connsiteY3692" fmla="*/ 557778 h 3912503"/>
              <a:gd name="connsiteX3693" fmla="*/ 11102715 w 12192528"/>
              <a:gd name="connsiteY3693" fmla="*/ 553690 h 3912503"/>
              <a:gd name="connsiteX3694" fmla="*/ 11108030 w 12192528"/>
              <a:gd name="connsiteY3694" fmla="*/ 544493 h 3912503"/>
              <a:gd name="connsiteX3695" fmla="*/ 11108235 w 12192528"/>
              <a:gd name="connsiteY3695" fmla="*/ 539587 h 3912503"/>
              <a:gd name="connsiteX3696" fmla="*/ 11106600 w 12192528"/>
              <a:gd name="connsiteY3696" fmla="*/ 536318 h 3912503"/>
              <a:gd name="connsiteX3697" fmla="*/ 11110075 w 12192528"/>
              <a:gd name="connsiteY3697" fmla="*/ 534070 h 3912503"/>
              <a:gd name="connsiteX3698" fmla="*/ 11112938 w 12192528"/>
              <a:gd name="connsiteY3698" fmla="*/ 533661 h 3912503"/>
              <a:gd name="connsiteX3699" fmla="*/ 11116415 w 12192528"/>
              <a:gd name="connsiteY3699" fmla="*/ 525281 h 3912503"/>
              <a:gd name="connsiteX3700" fmla="*/ 11115392 w 12192528"/>
              <a:gd name="connsiteY3700" fmla="*/ 523647 h 3912503"/>
              <a:gd name="connsiteX3701" fmla="*/ 11115597 w 12192528"/>
              <a:gd name="connsiteY3701" fmla="*/ 519968 h 3912503"/>
              <a:gd name="connsiteX3702" fmla="*/ 11118868 w 12192528"/>
              <a:gd name="connsiteY3702" fmla="*/ 520785 h 3912503"/>
              <a:gd name="connsiteX3703" fmla="*/ 11120913 w 12192528"/>
              <a:gd name="connsiteY3703" fmla="*/ 523442 h 3912503"/>
              <a:gd name="connsiteX3704" fmla="*/ 11125003 w 12192528"/>
              <a:gd name="connsiteY3704" fmla="*/ 524056 h 3912503"/>
              <a:gd name="connsiteX3705" fmla="*/ 11137476 w 12192528"/>
              <a:gd name="connsiteY3705" fmla="*/ 520785 h 3912503"/>
              <a:gd name="connsiteX3706" fmla="*/ 11153016 w 12192528"/>
              <a:gd name="connsiteY3706" fmla="*/ 519764 h 3912503"/>
              <a:gd name="connsiteX3707" fmla="*/ 4280330 w 12192528"/>
              <a:gd name="connsiteY3707" fmla="*/ 518896 h 3912503"/>
              <a:gd name="connsiteX3708" fmla="*/ 4288982 w 12192528"/>
              <a:gd name="connsiteY3708" fmla="*/ 523180 h 3912503"/>
              <a:gd name="connsiteX3709" fmla="*/ 4293883 w 12192528"/>
              <a:gd name="connsiteY3709" fmla="*/ 525772 h 3912503"/>
              <a:gd name="connsiteX3710" fmla="*/ 4299362 w 12192528"/>
              <a:gd name="connsiteY3710" fmla="*/ 530380 h 3912503"/>
              <a:gd name="connsiteX3711" fmla="*/ 4302822 w 12192528"/>
              <a:gd name="connsiteY3711" fmla="*/ 534989 h 3912503"/>
              <a:gd name="connsiteX3712" fmla="*/ 4306861 w 12192528"/>
              <a:gd name="connsiteY3712" fmla="*/ 547662 h 3912503"/>
              <a:gd name="connsiteX3713" fmla="*/ 4309745 w 12192528"/>
              <a:gd name="connsiteY3713" fmla="*/ 555438 h 3912503"/>
              <a:gd name="connsiteX3714" fmla="*/ 4309745 w 12192528"/>
              <a:gd name="connsiteY3714" fmla="*/ 558895 h 3912503"/>
              <a:gd name="connsiteX3715" fmla="*/ 4306283 w 12192528"/>
              <a:gd name="connsiteY3715" fmla="*/ 565808 h 3912503"/>
              <a:gd name="connsiteX3716" fmla="*/ 4298499 w 12192528"/>
              <a:gd name="connsiteY3716" fmla="*/ 576177 h 3912503"/>
              <a:gd name="connsiteX3717" fmla="*/ 4296479 w 12192528"/>
              <a:gd name="connsiteY3717" fmla="*/ 580209 h 3912503"/>
              <a:gd name="connsiteX3718" fmla="*/ 4293018 w 12192528"/>
              <a:gd name="connsiteY3718" fmla="*/ 581649 h 3912503"/>
              <a:gd name="connsiteX3719" fmla="*/ 4286384 w 12192528"/>
              <a:gd name="connsiteY3719" fmla="*/ 583666 h 3912503"/>
              <a:gd name="connsiteX3720" fmla="*/ 4284078 w 12192528"/>
              <a:gd name="connsiteY3720" fmla="*/ 584817 h 3912503"/>
              <a:gd name="connsiteX3721" fmla="*/ 4274851 w 12192528"/>
              <a:gd name="connsiteY3721" fmla="*/ 585969 h 3912503"/>
              <a:gd name="connsiteX3722" fmla="*/ 4272831 w 12192528"/>
              <a:gd name="connsiteY3722" fmla="*/ 586545 h 3912503"/>
              <a:gd name="connsiteX3723" fmla="*/ 4252354 w 12192528"/>
              <a:gd name="connsiteY3723" fmla="*/ 573584 h 3912503"/>
              <a:gd name="connsiteX3724" fmla="*/ 4246010 w 12192528"/>
              <a:gd name="connsiteY3724" fmla="*/ 561775 h 3912503"/>
              <a:gd name="connsiteX3725" fmla="*/ 4243992 w 12192528"/>
              <a:gd name="connsiteY3725" fmla="*/ 556879 h 3912503"/>
              <a:gd name="connsiteX3726" fmla="*/ 4243704 w 12192528"/>
              <a:gd name="connsiteY3726" fmla="*/ 551983 h 3912503"/>
              <a:gd name="connsiteX3727" fmla="*/ 4244568 w 12192528"/>
              <a:gd name="connsiteY3727" fmla="*/ 548238 h 3912503"/>
              <a:gd name="connsiteX3728" fmla="*/ 4246010 w 12192528"/>
              <a:gd name="connsiteY3728" fmla="*/ 540461 h 3912503"/>
              <a:gd name="connsiteX3729" fmla="*/ 4246297 w 12192528"/>
              <a:gd name="connsiteY3729" fmla="*/ 537581 h 3912503"/>
              <a:gd name="connsiteX3730" fmla="*/ 4247164 w 12192528"/>
              <a:gd name="connsiteY3730" fmla="*/ 530669 h 3912503"/>
              <a:gd name="connsiteX3731" fmla="*/ 4261585 w 12192528"/>
              <a:gd name="connsiteY3731" fmla="*/ 519436 h 3912503"/>
              <a:gd name="connsiteX3732" fmla="*/ 4270813 w 12192528"/>
              <a:gd name="connsiteY3732" fmla="*/ 519147 h 3912503"/>
              <a:gd name="connsiteX3733" fmla="*/ 4280330 w 12192528"/>
              <a:gd name="connsiteY3733" fmla="*/ 518896 h 3912503"/>
              <a:gd name="connsiteX3734" fmla="*/ 10198237 w 12192528"/>
              <a:gd name="connsiteY3734" fmla="*/ 513586 h 3912503"/>
              <a:gd name="connsiteX3735" fmla="*/ 10197988 w 12192528"/>
              <a:gd name="connsiteY3735" fmla="*/ 514002 h 3912503"/>
              <a:gd name="connsiteX3736" fmla="*/ 10197698 w 12192528"/>
              <a:gd name="connsiteY3736" fmla="*/ 513714 h 3912503"/>
              <a:gd name="connsiteX3737" fmla="*/ 3288866 w 12192528"/>
              <a:gd name="connsiteY3737" fmla="*/ 502749 h 3912503"/>
              <a:gd name="connsiteX3738" fmla="*/ 3304406 w 12192528"/>
              <a:gd name="connsiteY3738" fmla="*/ 503770 h 3912503"/>
              <a:gd name="connsiteX3739" fmla="*/ 3316880 w 12192528"/>
              <a:gd name="connsiteY3739" fmla="*/ 507041 h 3912503"/>
              <a:gd name="connsiteX3740" fmla="*/ 3320970 w 12192528"/>
              <a:gd name="connsiteY3740" fmla="*/ 506427 h 3912503"/>
              <a:gd name="connsiteX3741" fmla="*/ 3323015 w 12192528"/>
              <a:gd name="connsiteY3741" fmla="*/ 503770 h 3912503"/>
              <a:gd name="connsiteX3742" fmla="*/ 3326287 w 12192528"/>
              <a:gd name="connsiteY3742" fmla="*/ 502953 h 3912503"/>
              <a:gd name="connsiteX3743" fmla="*/ 3326491 w 12192528"/>
              <a:gd name="connsiteY3743" fmla="*/ 506632 h 3912503"/>
              <a:gd name="connsiteX3744" fmla="*/ 3325468 w 12192528"/>
              <a:gd name="connsiteY3744" fmla="*/ 508266 h 3912503"/>
              <a:gd name="connsiteX3745" fmla="*/ 3328944 w 12192528"/>
              <a:gd name="connsiteY3745" fmla="*/ 516646 h 3912503"/>
              <a:gd name="connsiteX3746" fmla="*/ 3331807 w 12192528"/>
              <a:gd name="connsiteY3746" fmla="*/ 517055 h 3912503"/>
              <a:gd name="connsiteX3747" fmla="*/ 3335284 w 12192528"/>
              <a:gd name="connsiteY3747" fmla="*/ 519302 h 3912503"/>
              <a:gd name="connsiteX3748" fmla="*/ 3333647 w 12192528"/>
              <a:gd name="connsiteY3748" fmla="*/ 522572 h 3912503"/>
              <a:gd name="connsiteX3749" fmla="*/ 3333852 w 12192528"/>
              <a:gd name="connsiteY3749" fmla="*/ 527478 h 3912503"/>
              <a:gd name="connsiteX3750" fmla="*/ 3339168 w 12192528"/>
              <a:gd name="connsiteY3750" fmla="*/ 536675 h 3912503"/>
              <a:gd name="connsiteX3751" fmla="*/ 3343462 w 12192528"/>
              <a:gd name="connsiteY3751" fmla="*/ 540763 h 3912503"/>
              <a:gd name="connsiteX3752" fmla="*/ 3345712 w 12192528"/>
              <a:gd name="connsiteY3752" fmla="*/ 541989 h 3912503"/>
              <a:gd name="connsiteX3753" fmla="*/ 3344485 w 12192528"/>
              <a:gd name="connsiteY3753" fmla="*/ 544237 h 3912503"/>
              <a:gd name="connsiteX3754" fmla="*/ 3340396 w 12192528"/>
              <a:gd name="connsiteY3754" fmla="*/ 548733 h 3912503"/>
              <a:gd name="connsiteX3755" fmla="*/ 3340396 w 12192528"/>
              <a:gd name="connsiteY3755" fmla="*/ 559974 h 3912503"/>
              <a:gd name="connsiteX3756" fmla="*/ 3344895 w 12192528"/>
              <a:gd name="connsiteY3756" fmla="*/ 571624 h 3912503"/>
              <a:gd name="connsiteX3757" fmla="*/ 3340805 w 12192528"/>
              <a:gd name="connsiteY3757" fmla="*/ 574280 h 3912503"/>
              <a:gd name="connsiteX3758" fmla="*/ 3336511 w 12192528"/>
              <a:gd name="connsiteY3758" fmla="*/ 570806 h 3912503"/>
              <a:gd name="connsiteX3759" fmla="*/ 3330990 w 12192528"/>
              <a:gd name="connsiteY3759" fmla="*/ 569580 h 3912503"/>
              <a:gd name="connsiteX3760" fmla="*/ 3332012 w 12192528"/>
              <a:gd name="connsiteY3760" fmla="*/ 575916 h 3912503"/>
              <a:gd name="connsiteX3761" fmla="*/ 3334874 w 12192528"/>
              <a:gd name="connsiteY3761" fmla="*/ 578572 h 3912503"/>
              <a:gd name="connsiteX3762" fmla="*/ 3335488 w 12192528"/>
              <a:gd name="connsiteY3762" fmla="*/ 582251 h 3912503"/>
              <a:gd name="connsiteX3763" fmla="*/ 3332012 w 12192528"/>
              <a:gd name="connsiteY3763" fmla="*/ 581843 h 3912503"/>
              <a:gd name="connsiteX3764" fmla="*/ 3328331 w 12192528"/>
              <a:gd name="connsiteY3764" fmla="*/ 579390 h 3912503"/>
              <a:gd name="connsiteX3765" fmla="*/ 3323015 w 12192528"/>
              <a:gd name="connsiteY3765" fmla="*/ 580004 h 3912503"/>
              <a:gd name="connsiteX3766" fmla="*/ 3323015 w 12192528"/>
              <a:gd name="connsiteY3766" fmla="*/ 584500 h 3912503"/>
              <a:gd name="connsiteX3767" fmla="*/ 3343258 w 12192528"/>
              <a:gd name="connsiteY3767" fmla="*/ 590426 h 3912503"/>
              <a:gd name="connsiteX3768" fmla="*/ 3348166 w 12192528"/>
              <a:gd name="connsiteY3768" fmla="*/ 592266 h 3912503"/>
              <a:gd name="connsiteX3769" fmla="*/ 3356550 w 12192528"/>
              <a:gd name="connsiteY3769" fmla="*/ 602894 h 3912503"/>
              <a:gd name="connsiteX3770" fmla="*/ 3359617 w 12192528"/>
              <a:gd name="connsiteY3770" fmla="*/ 606572 h 3912503"/>
              <a:gd name="connsiteX3771" fmla="*/ 3363093 w 12192528"/>
              <a:gd name="connsiteY3771" fmla="*/ 620062 h 3912503"/>
              <a:gd name="connsiteX3772" fmla="*/ 3363502 w 12192528"/>
              <a:gd name="connsiteY3772" fmla="*/ 629667 h 3912503"/>
              <a:gd name="connsiteX3773" fmla="*/ 3367387 w 12192528"/>
              <a:gd name="connsiteY3773" fmla="*/ 636616 h 3912503"/>
              <a:gd name="connsiteX3774" fmla="*/ 3368000 w 12192528"/>
              <a:gd name="connsiteY3774" fmla="*/ 636616 h 3912503"/>
              <a:gd name="connsiteX3775" fmla="*/ 3371886 w 12192528"/>
              <a:gd name="connsiteY3775" fmla="*/ 639069 h 3912503"/>
              <a:gd name="connsiteX3776" fmla="*/ 3369022 w 12192528"/>
              <a:gd name="connsiteY3776" fmla="*/ 641317 h 3912503"/>
              <a:gd name="connsiteX3777" fmla="*/ 3361048 w 12192528"/>
              <a:gd name="connsiteY3777" fmla="*/ 657054 h 3912503"/>
              <a:gd name="connsiteX3778" fmla="*/ 3358594 w 12192528"/>
              <a:gd name="connsiteY3778" fmla="*/ 661959 h 3912503"/>
              <a:gd name="connsiteX3779" fmla="*/ 3354914 w 12192528"/>
              <a:gd name="connsiteY3779" fmla="*/ 663595 h 3912503"/>
              <a:gd name="connsiteX3780" fmla="*/ 3353073 w 12192528"/>
              <a:gd name="connsiteY3780" fmla="*/ 667478 h 3912503"/>
              <a:gd name="connsiteX3781" fmla="*/ 3353988 w 12192528"/>
              <a:gd name="connsiteY3781" fmla="*/ 668776 h 3912503"/>
              <a:gd name="connsiteX3782" fmla="*/ 3338006 w 12192528"/>
              <a:gd name="connsiteY3782" fmla="*/ 684670 h 3912503"/>
              <a:gd name="connsiteX3783" fmla="*/ 3338350 w 12192528"/>
              <a:gd name="connsiteY3783" fmla="*/ 681580 h 3912503"/>
              <a:gd name="connsiteX3784" fmla="*/ 3336919 w 12192528"/>
              <a:gd name="connsiteY3784" fmla="*/ 678105 h 3912503"/>
              <a:gd name="connsiteX3785" fmla="*/ 3333238 w 12192528"/>
              <a:gd name="connsiteY3785" fmla="*/ 679535 h 3912503"/>
              <a:gd name="connsiteX3786" fmla="*/ 3332012 w 12192528"/>
              <a:gd name="connsiteY3786" fmla="*/ 682193 h 3912503"/>
              <a:gd name="connsiteX3787" fmla="*/ 3325878 w 12192528"/>
              <a:gd name="connsiteY3787" fmla="*/ 683214 h 3912503"/>
              <a:gd name="connsiteX3788" fmla="*/ 3323219 w 12192528"/>
              <a:gd name="connsiteY3788" fmla="*/ 681375 h 3912503"/>
              <a:gd name="connsiteX3789" fmla="*/ 3321379 w 12192528"/>
              <a:gd name="connsiteY3789" fmla="*/ 684236 h 3912503"/>
              <a:gd name="connsiteX3790" fmla="*/ 3320765 w 12192528"/>
              <a:gd name="connsiteY3790" fmla="*/ 686689 h 3912503"/>
              <a:gd name="connsiteX3791" fmla="*/ 3318925 w 12192528"/>
              <a:gd name="connsiteY3791" fmla="*/ 689423 h 3912503"/>
              <a:gd name="connsiteX3792" fmla="*/ 3315857 w 12192528"/>
              <a:gd name="connsiteY3792" fmla="*/ 688324 h 3912503"/>
              <a:gd name="connsiteX3793" fmla="*/ 3309110 w 12192528"/>
              <a:gd name="connsiteY3793" fmla="*/ 682397 h 3912503"/>
              <a:gd name="connsiteX3794" fmla="*/ 3300112 w 12192528"/>
              <a:gd name="connsiteY3794" fmla="*/ 680353 h 3912503"/>
              <a:gd name="connsiteX3795" fmla="*/ 3294796 w 12192528"/>
              <a:gd name="connsiteY3795" fmla="*/ 678719 h 3912503"/>
              <a:gd name="connsiteX3796" fmla="*/ 3282323 w 12192528"/>
              <a:gd name="connsiteY3796" fmla="*/ 672791 h 3912503"/>
              <a:gd name="connsiteX3797" fmla="*/ 3280278 w 12192528"/>
              <a:gd name="connsiteY3797" fmla="*/ 671157 h 3912503"/>
              <a:gd name="connsiteX3798" fmla="*/ 3269440 w 12192528"/>
              <a:gd name="connsiteY3798" fmla="*/ 644791 h 3912503"/>
              <a:gd name="connsiteX3799" fmla="*/ 3269236 w 12192528"/>
              <a:gd name="connsiteY3799" fmla="*/ 639887 h 3912503"/>
              <a:gd name="connsiteX3800" fmla="*/ 3272098 w 12192528"/>
              <a:gd name="connsiteY3800" fmla="*/ 628033 h 3912503"/>
              <a:gd name="connsiteX3801" fmla="*/ 3273735 w 12192528"/>
              <a:gd name="connsiteY3801" fmla="*/ 617813 h 3912503"/>
              <a:gd name="connsiteX3802" fmla="*/ 3275370 w 12192528"/>
              <a:gd name="connsiteY3802" fmla="*/ 614543 h 3912503"/>
              <a:gd name="connsiteX3803" fmla="*/ 3287435 w 12192528"/>
              <a:gd name="connsiteY3803" fmla="*/ 600237 h 3912503"/>
              <a:gd name="connsiteX3804" fmla="*/ 3288662 w 12192528"/>
              <a:gd name="connsiteY3804" fmla="*/ 597988 h 3912503"/>
              <a:gd name="connsiteX3805" fmla="*/ 3280073 w 12192528"/>
              <a:gd name="connsiteY3805" fmla="*/ 586748 h 3912503"/>
              <a:gd name="connsiteX3806" fmla="*/ 3268623 w 12192528"/>
              <a:gd name="connsiteY3806" fmla="*/ 580004 h 3912503"/>
              <a:gd name="connsiteX3807" fmla="*/ 3256558 w 12192528"/>
              <a:gd name="connsiteY3807" fmla="*/ 566106 h 3912503"/>
              <a:gd name="connsiteX3808" fmla="*/ 3256762 w 12192528"/>
              <a:gd name="connsiteY3808" fmla="*/ 563040 h 3912503"/>
              <a:gd name="connsiteX3809" fmla="*/ 3255944 w 12192528"/>
              <a:gd name="connsiteY3809" fmla="*/ 555478 h 3912503"/>
              <a:gd name="connsiteX3810" fmla="*/ 3255331 w 12192528"/>
              <a:gd name="connsiteY3810" fmla="*/ 546485 h 3912503"/>
              <a:gd name="connsiteX3811" fmla="*/ 3257989 w 12192528"/>
              <a:gd name="connsiteY3811" fmla="*/ 540149 h 3912503"/>
              <a:gd name="connsiteX3812" fmla="*/ 3263511 w 12192528"/>
              <a:gd name="connsiteY3812" fmla="*/ 521756 h 3912503"/>
              <a:gd name="connsiteX3813" fmla="*/ 3272507 w 12192528"/>
              <a:gd name="connsiteY3813" fmla="*/ 510924 h 3912503"/>
              <a:gd name="connsiteX3814" fmla="*/ 3274552 w 12192528"/>
              <a:gd name="connsiteY3814" fmla="*/ 509493 h 3912503"/>
              <a:gd name="connsiteX3815" fmla="*/ 3285185 w 12192528"/>
              <a:gd name="connsiteY3815" fmla="*/ 504587 h 3912503"/>
              <a:gd name="connsiteX3816" fmla="*/ 3288866 w 12192528"/>
              <a:gd name="connsiteY3816" fmla="*/ 502749 h 3912503"/>
              <a:gd name="connsiteX3817" fmla="*/ 6433558 w 12192528"/>
              <a:gd name="connsiteY3817" fmla="*/ 499121 h 3912503"/>
              <a:gd name="connsiteX3818" fmla="*/ 6441612 w 12192528"/>
              <a:gd name="connsiteY3818" fmla="*/ 503107 h 3912503"/>
              <a:gd name="connsiteX3819" fmla="*/ 6446170 w 12192528"/>
              <a:gd name="connsiteY3819" fmla="*/ 505519 h 3912503"/>
              <a:gd name="connsiteX3820" fmla="*/ 6451270 w 12192528"/>
              <a:gd name="connsiteY3820" fmla="*/ 509808 h 3912503"/>
              <a:gd name="connsiteX3821" fmla="*/ 6454491 w 12192528"/>
              <a:gd name="connsiteY3821" fmla="*/ 514096 h 3912503"/>
              <a:gd name="connsiteX3822" fmla="*/ 6458246 w 12192528"/>
              <a:gd name="connsiteY3822" fmla="*/ 525889 h 3912503"/>
              <a:gd name="connsiteX3823" fmla="*/ 6460931 w 12192528"/>
              <a:gd name="connsiteY3823" fmla="*/ 533126 h 3912503"/>
              <a:gd name="connsiteX3824" fmla="*/ 6460931 w 12192528"/>
              <a:gd name="connsiteY3824" fmla="*/ 536343 h 3912503"/>
              <a:gd name="connsiteX3825" fmla="*/ 6457713 w 12192528"/>
              <a:gd name="connsiteY3825" fmla="*/ 542775 h 3912503"/>
              <a:gd name="connsiteX3826" fmla="*/ 6450468 w 12192528"/>
              <a:gd name="connsiteY3826" fmla="*/ 552424 h 3912503"/>
              <a:gd name="connsiteX3827" fmla="*/ 6448586 w 12192528"/>
              <a:gd name="connsiteY3827" fmla="*/ 556176 h 3912503"/>
              <a:gd name="connsiteX3828" fmla="*/ 6445369 w 12192528"/>
              <a:gd name="connsiteY3828" fmla="*/ 557517 h 3912503"/>
              <a:gd name="connsiteX3829" fmla="*/ 6439194 w 12192528"/>
              <a:gd name="connsiteY3829" fmla="*/ 559393 h 3912503"/>
              <a:gd name="connsiteX3830" fmla="*/ 6437048 w 12192528"/>
              <a:gd name="connsiteY3830" fmla="*/ 560465 h 3912503"/>
              <a:gd name="connsiteX3831" fmla="*/ 6428461 w 12192528"/>
              <a:gd name="connsiteY3831" fmla="*/ 561537 h 3912503"/>
              <a:gd name="connsiteX3832" fmla="*/ 6426583 w 12192528"/>
              <a:gd name="connsiteY3832" fmla="*/ 562073 h 3912503"/>
              <a:gd name="connsiteX3833" fmla="*/ 6407529 w 12192528"/>
              <a:gd name="connsiteY3833" fmla="*/ 550011 h 3912503"/>
              <a:gd name="connsiteX3834" fmla="*/ 6401624 w 12192528"/>
              <a:gd name="connsiteY3834" fmla="*/ 539022 h 3912503"/>
              <a:gd name="connsiteX3835" fmla="*/ 6399744 w 12192528"/>
              <a:gd name="connsiteY3835" fmla="*/ 534467 h 3912503"/>
              <a:gd name="connsiteX3836" fmla="*/ 6399477 w 12192528"/>
              <a:gd name="connsiteY3836" fmla="*/ 529910 h 3912503"/>
              <a:gd name="connsiteX3837" fmla="*/ 6400283 w 12192528"/>
              <a:gd name="connsiteY3837" fmla="*/ 526426 h 3912503"/>
              <a:gd name="connsiteX3838" fmla="*/ 6401624 w 12192528"/>
              <a:gd name="connsiteY3838" fmla="*/ 519189 h 3912503"/>
              <a:gd name="connsiteX3839" fmla="*/ 6401892 w 12192528"/>
              <a:gd name="connsiteY3839" fmla="*/ 516508 h 3912503"/>
              <a:gd name="connsiteX3840" fmla="*/ 6402698 w 12192528"/>
              <a:gd name="connsiteY3840" fmla="*/ 510075 h 3912503"/>
              <a:gd name="connsiteX3841" fmla="*/ 6416114 w 12192528"/>
              <a:gd name="connsiteY3841" fmla="*/ 499623 h 3912503"/>
              <a:gd name="connsiteX3842" fmla="*/ 6424702 w 12192528"/>
              <a:gd name="connsiteY3842" fmla="*/ 499355 h 3912503"/>
              <a:gd name="connsiteX3843" fmla="*/ 6433558 w 12192528"/>
              <a:gd name="connsiteY3843" fmla="*/ 499121 h 3912503"/>
              <a:gd name="connsiteX3844" fmla="*/ 8788828 w 12192528"/>
              <a:gd name="connsiteY3844" fmla="*/ 487582 h 3912503"/>
              <a:gd name="connsiteX3845" fmla="*/ 8798980 w 12192528"/>
              <a:gd name="connsiteY3845" fmla="*/ 489137 h 3912503"/>
              <a:gd name="connsiteX3846" fmla="*/ 8807572 w 12192528"/>
              <a:gd name="connsiteY3846" fmla="*/ 494579 h 3912503"/>
              <a:gd name="connsiteX3847" fmla="*/ 8812256 w 12192528"/>
              <a:gd name="connsiteY3847" fmla="*/ 500021 h 3912503"/>
              <a:gd name="connsiteX3848" fmla="*/ 8812256 w 12192528"/>
              <a:gd name="connsiteY3848" fmla="*/ 514015 h 3912503"/>
              <a:gd name="connsiteX3849" fmla="*/ 8803666 w 12192528"/>
              <a:gd name="connsiteY3849" fmla="*/ 522567 h 3912503"/>
              <a:gd name="connsiteX3850" fmla="*/ 8798199 w 12192528"/>
              <a:gd name="connsiteY3850" fmla="*/ 532674 h 3912503"/>
              <a:gd name="connsiteX3851" fmla="*/ 8793904 w 12192528"/>
              <a:gd name="connsiteY3851" fmla="*/ 543169 h 3912503"/>
              <a:gd name="connsiteX3852" fmla="*/ 8788048 w 12192528"/>
              <a:gd name="connsiteY3852" fmla="*/ 550167 h 3912503"/>
              <a:gd name="connsiteX3853" fmla="*/ 8779456 w 12192528"/>
              <a:gd name="connsiteY3853" fmla="*/ 554442 h 3912503"/>
              <a:gd name="connsiteX3854" fmla="*/ 8771646 w 12192528"/>
              <a:gd name="connsiteY3854" fmla="*/ 554442 h 3912503"/>
              <a:gd name="connsiteX3855" fmla="*/ 8770476 w 12192528"/>
              <a:gd name="connsiteY3855" fmla="*/ 552888 h 3912503"/>
              <a:gd name="connsiteX3856" fmla="*/ 8759542 w 12192528"/>
              <a:gd name="connsiteY3856" fmla="*/ 544335 h 3912503"/>
              <a:gd name="connsiteX3857" fmla="*/ 8756028 w 12192528"/>
              <a:gd name="connsiteY3857" fmla="*/ 531119 h 3912503"/>
              <a:gd name="connsiteX3858" fmla="*/ 8761494 w 12192528"/>
              <a:gd name="connsiteY3858" fmla="*/ 515570 h 3912503"/>
              <a:gd name="connsiteX3859" fmla="*/ 8767352 w 12192528"/>
              <a:gd name="connsiteY3859" fmla="*/ 512072 h 3912503"/>
              <a:gd name="connsiteX3860" fmla="*/ 8774770 w 12192528"/>
              <a:gd name="connsiteY3860" fmla="*/ 502742 h 3912503"/>
              <a:gd name="connsiteX3861" fmla="*/ 8777115 w 12192528"/>
              <a:gd name="connsiteY3861" fmla="*/ 498466 h 3912503"/>
              <a:gd name="connsiteX3862" fmla="*/ 8788828 w 12192528"/>
              <a:gd name="connsiteY3862" fmla="*/ 487582 h 3912503"/>
              <a:gd name="connsiteX3863" fmla="*/ 5326723 w 12192528"/>
              <a:gd name="connsiteY3863" fmla="*/ 485591 h 3912503"/>
              <a:gd name="connsiteX3864" fmla="*/ 5327190 w 12192528"/>
              <a:gd name="connsiteY3864" fmla="*/ 485702 h 3912503"/>
              <a:gd name="connsiteX3865" fmla="*/ 5326938 w 12192528"/>
              <a:gd name="connsiteY3865" fmla="*/ 485952 h 3912503"/>
              <a:gd name="connsiteX3866" fmla="*/ 7668546 w 12192528"/>
              <a:gd name="connsiteY3866" fmla="*/ 465737 h 3912503"/>
              <a:gd name="connsiteX3867" fmla="*/ 7681293 w 12192528"/>
              <a:gd name="connsiteY3867" fmla="*/ 466075 h 3912503"/>
              <a:gd name="connsiteX3868" fmla="*/ 7693660 w 12192528"/>
              <a:gd name="connsiteY3868" fmla="*/ 466461 h 3912503"/>
              <a:gd name="connsiteX3869" fmla="*/ 7712977 w 12192528"/>
              <a:gd name="connsiteY3869" fmla="*/ 481509 h 3912503"/>
              <a:gd name="connsiteX3870" fmla="*/ 7714136 w 12192528"/>
              <a:gd name="connsiteY3870" fmla="*/ 490770 h 3912503"/>
              <a:gd name="connsiteX3871" fmla="*/ 7714523 w 12192528"/>
              <a:gd name="connsiteY3871" fmla="*/ 494629 h 3912503"/>
              <a:gd name="connsiteX3872" fmla="*/ 7716454 w 12192528"/>
              <a:gd name="connsiteY3872" fmla="*/ 505048 h 3912503"/>
              <a:gd name="connsiteX3873" fmla="*/ 7717613 w 12192528"/>
              <a:gd name="connsiteY3873" fmla="*/ 510065 h 3912503"/>
              <a:gd name="connsiteX3874" fmla="*/ 7717228 w 12192528"/>
              <a:gd name="connsiteY3874" fmla="*/ 516624 h 3912503"/>
              <a:gd name="connsiteX3875" fmla="*/ 7714523 w 12192528"/>
              <a:gd name="connsiteY3875" fmla="*/ 523184 h 3912503"/>
              <a:gd name="connsiteX3876" fmla="*/ 7706024 w 12192528"/>
              <a:gd name="connsiteY3876" fmla="*/ 539005 h 3912503"/>
              <a:gd name="connsiteX3877" fmla="*/ 7678590 w 12192528"/>
              <a:gd name="connsiteY3877" fmla="*/ 556370 h 3912503"/>
              <a:gd name="connsiteX3878" fmla="*/ 7675888 w 12192528"/>
              <a:gd name="connsiteY3878" fmla="*/ 555598 h 3912503"/>
              <a:gd name="connsiteX3879" fmla="*/ 7663524 w 12192528"/>
              <a:gd name="connsiteY3879" fmla="*/ 554054 h 3912503"/>
              <a:gd name="connsiteX3880" fmla="*/ 7660440 w 12192528"/>
              <a:gd name="connsiteY3880" fmla="*/ 552511 h 3912503"/>
              <a:gd name="connsiteX3881" fmla="*/ 7651544 w 12192528"/>
              <a:gd name="connsiteY3881" fmla="*/ 549809 h 3912503"/>
              <a:gd name="connsiteX3882" fmla="*/ 7646913 w 12192528"/>
              <a:gd name="connsiteY3882" fmla="*/ 547881 h 3912503"/>
              <a:gd name="connsiteX3883" fmla="*/ 7644217 w 12192528"/>
              <a:gd name="connsiteY3883" fmla="*/ 542478 h 3912503"/>
              <a:gd name="connsiteX3884" fmla="*/ 7633787 w 12192528"/>
              <a:gd name="connsiteY3884" fmla="*/ 528586 h 3912503"/>
              <a:gd name="connsiteX3885" fmla="*/ 7629147 w 12192528"/>
              <a:gd name="connsiteY3885" fmla="*/ 519325 h 3912503"/>
              <a:gd name="connsiteX3886" fmla="*/ 7629147 w 12192528"/>
              <a:gd name="connsiteY3886" fmla="*/ 514694 h 3912503"/>
              <a:gd name="connsiteX3887" fmla="*/ 7633018 w 12192528"/>
              <a:gd name="connsiteY3887" fmla="*/ 504276 h 3912503"/>
              <a:gd name="connsiteX3888" fmla="*/ 7638423 w 12192528"/>
              <a:gd name="connsiteY3888" fmla="*/ 487298 h 3912503"/>
              <a:gd name="connsiteX3889" fmla="*/ 7643060 w 12192528"/>
              <a:gd name="connsiteY3889" fmla="*/ 481123 h 3912503"/>
              <a:gd name="connsiteX3890" fmla="*/ 7650388 w 12192528"/>
              <a:gd name="connsiteY3890" fmla="*/ 474950 h 3912503"/>
              <a:gd name="connsiteX3891" fmla="*/ 7656964 w 12192528"/>
              <a:gd name="connsiteY3891" fmla="*/ 471476 h 3912503"/>
              <a:gd name="connsiteX3892" fmla="*/ 7668546 w 12192528"/>
              <a:gd name="connsiteY3892" fmla="*/ 465737 h 3912503"/>
              <a:gd name="connsiteX3893" fmla="*/ 10118432 w 12192528"/>
              <a:gd name="connsiteY3893" fmla="*/ 433327 h 3912503"/>
              <a:gd name="connsiteX3894" fmla="*/ 10134928 w 12192528"/>
              <a:gd name="connsiteY3894" fmla="*/ 448654 h 3912503"/>
              <a:gd name="connsiteX3895" fmla="*/ 10138226 w 12192528"/>
              <a:gd name="connsiteY3895" fmla="*/ 454676 h 3912503"/>
              <a:gd name="connsiteX3896" fmla="*/ 10148675 w 12192528"/>
              <a:gd name="connsiteY3896" fmla="*/ 467813 h 3912503"/>
              <a:gd name="connsiteX3897" fmla="*/ 10156921 w 12192528"/>
              <a:gd name="connsiteY3897" fmla="*/ 472740 h 3912503"/>
              <a:gd name="connsiteX3898" fmla="*/ 10164620 w 12192528"/>
              <a:gd name="connsiteY3898" fmla="*/ 494637 h 3912503"/>
              <a:gd name="connsiteX3899" fmla="*/ 10159672 w 12192528"/>
              <a:gd name="connsiteY3899" fmla="*/ 513248 h 3912503"/>
              <a:gd name="connsiteX3900" fmla="*/ 10144275 w 12192528"/>
              <a:gd name="connsiteY3900" fmla="*/ 525291 h 3912503"/>
              <a:gd name="connsiteX3901" fmla="*/ 10142625 w 12192528"/>
              <a:gd name="connsiteY3901" fmla="*/ 527481 h 3912503"/>
              <a:gd name="connsiteX3902" fmla="*/ 10131628 w 12192528"/>
              <a:gd name="connsiteY3902" fmla="*/ 527481 h 3912503"/>
              <a:gd name="connsiteX3903" fmla="*/ 10119530 w 12192528"/>
              <a:gd name="connsiteY3903" fmla="*/ 521459 h 3912503"/>
              <a:gd name="connsiteX3904" fmla="*/ 10111283 w 12192528"/>
              <a:gd name="connsiteY3904" fmla="*/ 511606 h 3912503"/>
              <a:gd name="connsiteX3905" fmla="*/ 10105235 w 12192528"/>
              <a:gd name="connsiteY3905" fmla="*/ 496826 h 3912503"/>
              <a:gd name="connsiteX3906" fmla="*/ 10097534 w 12192528"/>
              <a:gd name="connsiteY3906" fmla="*/ 482594 h 3912503"/>
              <a:gd name="connsiteX3907" fmla="*/ 10085437 w 12192528"/>
              <a:gd name="connsiteY3907" fmla="*/ 470550 h 3912503"/>
              <a:gd name="connsiteX3908" fmla="*/ 10085437 w 12192528"/>
              <a:gd name="connsiteY3908" fmla="*/ 450844 h 3912503"/>
              <a:gd name="connsiteX3909" fmla="*/ 10092036 w 12192528"/>
              <a:gd name="connsiteY3909" fmla="*/ 443180 h 3912503"/>
              <a:gd name="connsiteX3910" fmla="*/ 10104134 w 12192528"/>
              <a:gd name="connsiteY3910" fmla="*/ 435517 h 3912503"/>
              <a:gd name="connsiteX3911" fmla="*/ 10118432 w 12192528"/>
              <a:gd name="connsiteY3911" fmla="*/ 433327 h 3912503"/>
              <a:gd name="connsiteX3912" fmla="*/ 9450766 w 12192528"/>
              <a:gd name="connsiteY3912" fmla="*/ 431533 h 3912503"/>
              <a:gd name="connsiteX3913" fmla="*/ 9465064 w 12192528"/>
              <a:gd name="connsiteY3913" fmla="*/ 433723 h 3912503"/>
              <a:gd name="connsiteX3914" fmla="*/ 9477162 w 12192528"/>
              <a:gd name="connsiteY3914" fmla="*/ 441386 h 3912503"/>
              <a:gd name="connsiteX3915" fmla="*/ 9483757 w 12192528"/>
              <a:gd name="connsiteY3915" fmla="*/ 449050 h 3912503"/>
              <a:gd name="connsiteX3916" fmla="*/ 9483757 w 12192528"/>
              <a:gd name="connsiteY3916" fmla="*/ 468756 h 3912503"/>
              <a:gd name="connsiteX3917" fmla="*/ 9471663 w 12192528"/>
              <a:gd name="connsiteY3917" fmla="*/ 480800 h 3912503"/>
              <a:gd name="connsiteX3918" fmla="*/ 9463963 w 12192528"/>
              <a:gd name="connsiteY3918" fmla="*/ 495032 h 3912503"/>
              <a:gd name="connsiteX3919" fmla="*/ 9457913 w 12192528"/>
              <a:gd name="connsiteY3919" fmla="*/ 509812 h 3912503"/>
              <a:gd name="connsiteX3920" fmla="*/ 9449667 w 12192528"/>
              <a:gd name="connsiteY3920" fmla="*/ 519665 h 3912503"/>
              <a:gd name="connsiteX3921" fmla="*/ 9437569 w 12192528"/>
              <a:gd name="connsiteY3921" fmla="*/ 525687 h 3912503"/>
              <a:gd name="connsiteX3922" fmla="*/ 9426572 w 12192528"/>
              <a:gd name="connsiteY3922" fmla="*/ 525687 h 3912503"/>
              <a:gd name="connsiteX3923" fmla="*/ 9424922 w 12192528"/>
              <a:gd name="connsiteY3923" fmla="*/ 523497 h 3912503"/>
              <a:gd name="connsiteX3924" fmla="*/ 9409526 w 12192528"/>
              <a:gd name="connsiteY3924" fmla="*/ 511454 h 3912503"/>
              <a:gd name="connsiteX3925" fmla="*/ 9404576 w 12192528"/>
              <a:gd name="connsiteY3925" fmla="*/ 492843 h 3912503"/>
              <a:gd name="connsiteX3926" fmla="*/ 9412275 w 12192528"/>
              <a:gd name="connsiteY3926" fmla="*/ 470946 h 3912503"/>
              <a:gd name="connsiteX3927" fmla="*/ 9420523 w 12192528"/>
              <a:gd name="connsiteY3927" fmla="*/ 466019 h 3912503"/>
              <a:gd name="connsiteX3928" fmla="*/ 9430969 w 12192528"/>
              <a:gd name="connsiteY3928" fmla="*/ 452882 h 3912503"/>
              <a:gd name="connsiteX3929" fmla="*/ 9434268 w 12192528"/>
              <a:gd name="connsiteY3929" fmla="*/ 446860 h 3912503"/>
              <a:gd name="connsiteX3930" fmla="*/ 9450766 w 12192528"/>
              <a:gd name="connsiteY3930" fmla="*/ 431533 h 3912503"/>
              <a:gd name="connsiteX3931" fmla="*/ 8279557 w 12192528"/>
              <a:gd name="connsiteY3931" fmla="*/ 404265 h 3912503"/>
              <a:gd name="connsiteX3932" fmla="*/ 8283237 w 12192528"/>
              <a:gd name="connsiteY3932" fmla="*/ 406104 h 3912503"/>
              <a:gd name="connsiteX3933" fmla="*/ 8293871 w 12192528"/>
              <a:gd name="connsiteY3933" fmla="*/ 411009 h 3912503"/>
              <a:gd name="connsiteX3934" fmla="*/ 8295912 w 12192528"/>
              <a:gd name="connsiteY3934" fmla="*/ 412440 h 3912503"/>
              <a:gd name="connsiteX3935" fmla="*/ 8304910 w 12192528"/>
              <a:gd name="connsiteY3935" fmla="*/ 423272 h 3912503"/>
              <a:gd name="connsiteX3936" fmla="*/ 8310432 w 12192528"/>
              <a:gd name="connsiteY3936" fmla="*/ 441666 h 3912503"/>
              <a:gd name="connsiteX3937" fmla="*/ 8313088 w 12192528"/>
              <a:gd name="connsiteY3937" fmla="*/ 448001 h 3912503"/>
              <a:gd name="connsiteX3938" fmla="*/ 8312478 w 12192528"/>
              <a:gd name="connsiteY3938" fmla="*/ 456994 h 3912503"/>
              <a:gd name="connsiteX3939" fmla="*/ 8311659 w 12192528"/>
              <a:gd name="connsiteY3939" fmla="*/ 464556 h 3912503"/>
              <a:gd name="connsiteX3940" fmla="*/ 8311863 w 12192528"/>
              <a:gd name="connsiteY3940" fmla="*/ 467622 h 3912503"/>
              <a:gd name="connsiteX3941" fmla="*/ 8299802 w 12192528"/>
              <a:gd name="connsiteY3941" fmla="*/ 481520 h 3912503"/>
              <a:gd name="connsiteX3942" fmla="*/ 8288349 w 12192528"/>
              <a:gd name="connsiteY3942" fmla="*/ 488264 h 3912503"/>
              <a:gd name="connsiteX3943" fmla="*/ 8279763 w 12192528"/>
              <a:gd name="connsiteY3943" fmla="*/ 499505 h 3912503"/>
              <a:gd name="connsiteX3944" fmla="*/ 8280988 w 12192528"/>
              <a:gd name="connsiteY3944" fmla="*/ 501754 h 3912503"/>
              <a:gd name="connsiteX3945" fmla="*/ 8293054 w 12192528"/>
              <a:gd name="connsiteY3945" fmla="*/ 516060 h 3912503"/>
              <a:gd name="connsiteX3946" fmla="*/ 8294687 w 12192528"/>
              <a:gd name="connsiteY3946" fmla="*/ 519330 h 3912503"/>
              <a:gd name="connsiteX3947" fmla="*/ 8296321 w 12192528"/>
              <a:gd name="connsiteY3947" fmla="*/ 529548 h 3912503"/>
              <a:gd name="connsiteX3948" fmla="*/ 8299184 w 12192528"/>
              <a:gd name="connsiteY3948" fmla="*/ 541402 h 3912503"/>
              <a:gd name="connsiteX3949" fmla="*/ 8298983 w 12192528"/>
              <a:gd name="connsiteY3949" fmla="*/ 546308 h 3912503"/>
              <a:gd name="connsiteX3950" fmla="*/ 8289215 w 12192528"/>
              <a:gd name="connsiteY3950" fmla="*/ 570066 h 3912503"/>
              <a:gd name="connsiteX3951" fmla="*/ 8297712 w 12192528"/>
              <a:gd name="connsiteY3951" fmla="*/ 565573 h 3912503"/>
              <a:gd name="connsiteX3952" fmla="*/ 8366204 w 12192528"/>
              <a:gd name="connsiteY3952" fmla="*/ 550372 h 3912503"/>
              <a:gd name="connsiteX3953" fmla="*/ 8400990 w 12192528"/>
              <a:gd name="connsiteY3953" fmla="*/ 551458 h 3912503"/>
              <a:gd name="connsiteX3954" fmla="*/ 8455344 w 12192528"/>
              <a:gd name="connsiteY3954" fmla="*/ 593802 h 3912503"/>
              <a:gd name="connsiteX3955" fmla="*/ 8458606 w 12192528"/>
              <a:gd name="connsiteY3955" fmla="*/ 619860 h 3912503"/>
              <a:gd name="connsiteX3956" fmla="*/ 8459693 w 12192528"/>
              <a:gd name="connsiteY3956" fmla="*/ 630717 h 3912503"/>
              <a:gd name="connsiteX3957" fmla="*/ 8465128 w 12192528"/>
              <a:gd name="connsiteY3957" fmla="*/ 660032 h 3912503"/>
              <a:gd name="connsiteX3958" fmla="*/ 8468392 w 12192528"/>
              <a:gd name="connsiteY3958" fmla="*/ 674146 h 3912503"/>
              <a:gd name="connsiteX3959" fmla="*/ 8467305 w 12192528"/>
              <a:gd name="connsiteY3959" fmla="*/ 692604 h 3912503"/>
              <a:gd name="connsiteX3960" fmla="*/ 8459693 w 12192528"/>
              <a:gd name="connsiteY3960" fmla="*/ 711061 h 3912503"/>
              <a:gd name="connsiteX3961" fmla="*/ 8435778 w 12192528"/>
              <a:gd name="connsiteY3961" fmla="*/ 755575 h 3912503"/>
              <a:gd name="connsiteX3962" fmla="*/ 8358590 w 12192528"/>
              <a:gd name="connsiteY3962" fmla="*/ 804433 h 3912503"/>
              <a:gd name="connsiteX3963" fmla="*/ 8350980 w 12192528"/>
              <a:gd name="connsiteY3963" fmla="*/ 802262 h 3912503"/>
              <a:gd name="connsiteX3964" fmla="*/ 8316193 w 12192528"/>
              <a:gd name="connsiteY3964" fmla="*/ 797919 h 3912503"/>
              <a:gd name="connsiteX3965" fmla="*/ 8307494 w 12192528"/>
              <a:gd name="connsiteY3965" fmla="*/ 793576 h 3912503"/>
              <a:gd name="connsiteX3966" fmla="*/ 8282496 w 12192528"/>
              <a:gd name="connsiteY3966" fmla="*/ 785976 h 3912503"/>
              <a:gd name="connsiteX3967" fmla="*/ 8269447 w 12192528"/>
              <a:gd name="connsiteY3967" fmla="*/ 780547 h 3912503"/>
              <a:gd name="connsiteX3968" fmla="*/ 8261838 w 12192528"/>
              <a:gd name="connsiteY3968" fmla="*/ 765347 h 3912503"/>
              <a:gd name="connsiteX3969" fmla="*/ 8232485 w 12192528"/>
              <a:gd name="connsiteY3969" fmla="*/ 726261 h 3912503"/>
              <a:gd name="connsiteX3970" fmla="*/ 8219438 w 12192528"/>
              <a:gd name="connsiteY3970" fmla="*/ 700204 h 3912503"/>
              <a:gd name="connsiteX3971" fmla="*/ 8219438 w 12192528"/>
              <a:gd name="connsiteY3971" fmla="*/ 687175 h 3912503"/>
              <a:gd name="connsiteX3972" fmla="*/ 8230309 w 12192528"/>
              <a:gd name="connsiteY3972" fmla="*/ 657860 h 3912503"/>
              <a:gd name="connsiteX3973" fmla="*/ 8245530 w 12192528"/>
              <a:gd name="connsiteY3973" fmla="*/ 610088 h 3912503"/>
              <a:gd name="connsiteX3974" fmla="*/ 8258577 w 12192528"/>
              <a:gd name="connsiteY3974" fmla="*/ 592717 h 3912503"/>
              <a:gd name="connsiteX3975" fmla="*/ 8263346 w 12192528"/>
              <a:gd name="connsiteY3975" fmla="*/ 582998 h 3912503"/>
              <a:gd name="connsiteX3976" fmla="*/ 8259312 w 12192528"/>
              <a:gd name="connsiteY3976" fmla="*/ 583914 h 3912503"/>
              <a:gd name="connsiteX3977" fmla="*/ 8252564 w 12192528"/>
              <a:gd name="connsiteY3977" fmla="*/ 589840 h 3912503"/>
              <a:gd name="connsiteX3978" fmla="*/ 8249498 w 12192528"/>
              <a:gd name="connsiteY3978" fmla="*/ 590939 h 3912503"/>
              <a:gd name="connsiteX3979" fmla="*/ 8247654 w 12192528"/>
              <a:gd name="connsiteY3979" fmla="*/ 588206 h 3912503"/>
              <a:gd name="connsiteX3980" fmla="*/ 8247044 w 12192528"/>
              <a:gd name="connsiteY3980" fmla="*/ 585753 h 3912503"/>
              <a:gd name="connsiteX3981" fmla="*/ 8245203 w 12192528"/>
              <a:gd name="connsiteY3981" fmla="*/ 582892 h 3912503"/>
              <a:gd name="connsiteX3982" fmla="*/ 8242546 w 12192528"/>
              <a:gd name="connsiteY3982" fmla="*/ 584731 h 3912503"/>
              <a:gd name="connsiteX3983" fmla="*/ 8236409 w 12192528"/>
              <a:gd name="connsiteY3983" fmla="*/ 583710 h 3912503"/>
              <a:gd name="connsiteX3984" fmla="*/ 8235182 w 12192528"/>
              <a:gd name="connsiteY3984" fmla="*/ 581052 h 3912503"/>
              <a:gd name="connsiteX3985" fmla="*/ 8231501 w 12192528"/>
              <a:gd name="connsiteY3985" fmla="*/ 579622 h 3912503"/>
              <a:gd name="connsiteX3986" fmla="*/ 8230070 w 12192528"/>
              <a:gd name="connsiteY3986" fmla="*/ 583096 h 3912503"/>
              <a:gd name="connsiteX3987" fmla="*/ 8230415 w 12192528"/>
              <a:gd name="connsiteY3987" fmla="*/ 586187 h 3912503"/>
              <a:gd name="connsiteX3988" fmla="*/ 8214432 w 12192528"/>
              <a:gd name="connsiteY3988" fmla="*/ 570292 h 3912503"/>
              <a:gd name="connsiteX3989" fmla="*/ 8215348 w 12192528"/>
              <a:gd name="connsiteY3989" fmla="*/ 568994 h 3912503"/>
              <a:gd name="connsiteX3990" fmla="*/ 8213506 w 12192528"/>
              <a:gd name="connsiteY3990" fmla="*/ 565111 h 3912503"/>
              <a:gd name="connsiteX3991" fmla="*/ 8209824 w 12192528"/>
              <a:gd name="connsiteY3991" fmla="*/ 563476 h 3912503"/>
              <a:gd name="connsiteX3992" fmla="*/ 8207373 w 12192528"/>
              <a:gd name="connsiteY3992" fmla="*/ 558570 h 3912503"/>
              <a:gd name="connsiteX3993" fmla="*/ 8199396 w 12192528"/>
              <a:gd name="connsiteY3993" fmla="*/ 542833 h 3912503"/>
              <a:gd name="connsiteX3994" fmla="*/ 8196535 w 12192528"/>
              <a:gd name="connsiteY3994" fmla="*/ 540586 h 3912503"/>
              <a:gd name="connsiteX3995" fmla="*/ 8200422 w 12192528"/>
              <a:gd name="connsiteY3995" fmla="*/ 538132 h 3912503"/>
              <a:gd name="connsiteX3996" fmla="*/ 8201035 w 12192528"/>
              <a:gd name="connsiteY3996" fmla="*/ 538132 h 3912503"/>
              <a:gd name="connsiteX3997" fmla="*/ 8204920 w 12192528"/>
              <a:gd name="connsiteY3997" fmla="*/ 531184 h 3912503"/>
              <a:gd name="connsiteX3998" fmla="*/ 8205329 w 12192528"/>
              <a:gd name="connsiteY3998" fmla="*/ 521577 h 3912503"/>
              <a:gd name="connsiteX3999" fmla="*/ 8208804 w 12192528"/>
              <a:gd name="connsiteY3999" fmla="*/ 508089 h 3912503"/>
              <a:gd name="connsiteX4000" fmla="*/ 8211871 w 12192528"/>
              <a:gd name="connsiteY4000" fmla="*/ 504410 h 3912503"/>
              <a:gd name="connsiteX4001" fmla="*/ 8220253 w 12192528"/>
              <a:gd name="connsiteY4001" fmla="*/ 493783 h 3912503"/>
              <a:gd name="connsiteX4002" fmla="*/ 8225165 w 12192528"/>
              <a:gd name="connsiteY4002" fmla="*/ 491943 h 3912503"/>
              <a:gd name="connsiteX4003" fmla="*/ 8245407 w 12192528"/>
              <a:gd name="connsiteY4003" fmla="*/ 486017 h 3912503"/>
              <a:gd name="connsiteX4004" fmla="*/ 8245407 w 12192528"/>
              <a:gd name="connsiteY4004" fmla="*/ 481520 h 3912503"/>
              <a:gd name="connsiteX4005" fmla="*/ 8240090 w 12192528"/>
              <a:gd name="connsiteY4005" fmla="*/ 480907 h 3912503"/>
              <a:gd name="connsiteX4006" fmla="*/ 8236409 w 12192528"/>
              <a:gd name="connsiteY4006" fmla="*/ 483359 h 3912503"/>
              <a:gd name="connsiteX4007" fmla="*/ 8232935 w 12192528"/>
              <a:gd name="connsiteY4007" fmla="*/ 483768 h 3912503"/>
              <a:gd name="connsiteX4008" fmla="*/ 8233545 w 12192528"/>
              <a:gd name="connsiteY4008" fmla="*/ 480089 h 3912503"/>
              <a:gd name="connsiteX4009" fmla="*/ 8236409 w 12192528"/>
              <a:gd name="connsiteY4009" fmla="*/ 477432 h 3912503"/>
              <a:gd name="connsiteX4010" fmla="*/ 8237431 w 12192528"/>
              <a:gd name="connsiteY4010" fmla="*/ 471096 h 3912503"/>
              <a:gd name="connsiteX4011" fmla="*/ 8231911 w 12192528"/>
              <a:gd name="connsiteY4011" fmla="*/ 472323 h 3912503"/>
              <a:gd name="connsiteX4012" fmla="*/ 8227617 w 12192528"/>
              <a:gd name="connsiteY4012" fmla="*/ 475797 h 3912503"/>
              <a:gd name="connsiteX4013" fmla="*/ 8223523 w 12192528"/>
              <a:gd name="connsiteY4013" fmla="*/ 473140 h 3912503"/>
              <a:gd name="connsiteX4014" fmla="*/ 8228027 w 12192528"/>
              <a:gd name="connsiteY4014" fmla="*/ 461491 h 3912503"/>
              <a:gd name="connsiteX4015" fmla="*/ 8228027 w 12192528"/>
              <a:gd name="connsiteY4015" fmla="*/ 450250 h 3912503"/>
              <a:gd name="connsiteX4016" fmla="*/ 8223932 w 12192528"/>
              <a:gd name="connsiteY4016" fmla="*/ 445754 h 3912503"/>
              <a:gd name="connsiteX4017" fmla="*/ 8222710 w 12192528"/>
              <a:gd name="connsiteY4017" fmla="*/ 443506 h 3912503"/>
              <a:gd name="connsiteX4018" fmla="*/ 8224957 w 12192528"/>
              <a:gd name="connsiteY4018" fmla="*/ 442279 h 3912503"/>
              <a:gd name="connsiteX4019" fmla="*/ 8229252 w 12192528"/>
              <a:gd name="connsiteY4019" fmla="*/ 438192 h 3912503"/>
              <a:gd name="connsiteX4020" fmla="*/ 8234571 w 12192528"/>
              <a:gd name="connsiteY4020" fmla="*/ 428994 h 3912503"/>
              <a:gd name="connsiteX4021" fmla="*/ 8234774 w 12192528"/>
              <a:gd name="connsiteY4021" fmla="*/ 424089 h 3912503"/>
              <a:gd name="connsiteX4022" fmla="*/ 8233137 w 12192528"/>
              <a:gd name="connsiteY4022" fmla="*/ 420819 h 3912503"/>
              <a:gd name="connsiteX4023" fmla="*/ 8236613 w 12192528"/>
              <a:gd name="connsiteY4023" fmla="*/ 418571 h 3912503"/>
              <a:gd name="connsiteX4024" fmla="*/ 8239477 w 12192528"/>
              <a:gd name="connsiteY4024" fmla="*/ 418162 h 3912503"/>
              <a:gd name="connsiteX4025" fmla="*/ 8242953 w 12192528"/>
              <a:gd name="connsiteY4025" fmla="*/ 409783 h 3912503"/>
              <a:gd name="connsiteX4026" fmla="*/ 8241931 w 12192528"/>
              <a:gd name="connsiteY4026" fmla="*/ 408148 h 3912503"/>
              <a:gd name="connsiteX4027" fmla="*/ 8242138 w 12192528"/>
              <a:gd name="connsiteY4027" fmla="*/ 404470 h 3912503"/>
              <a:gd name="connsiteX4028" fmla="*/ 8245407 w 12192528"/>
              <a:gd name="connsiteY4028" fmla="*/ 405286 h 3912503"/>
              <a:gd name="connsiteX4029" fmla="*/ 8247451 w 12192528"/>
              <a:gd name="connsiteY4029" fmla="*/ 407944 h 3912503"/>
              <a:gd name="connsiteX4030" fmla="*/ 8251542 w 12192528"/>
              <a:gd name="connsiteY4030" fmla="*/ 408557 h 3912503"/>
              <a:gd name="connsiteX4031" fmla="*/ 8264017 w 12192528"/>
              <a:gd name="connsiteY4031" fmla="*/ 405286 h 3912503"/>
              <a:gd name="connsiteX4032" fmla="*/ 8279557 w 12192528"/>
              <a:gd name="connsiteY4032" fmla="*/ 404265 h 3912503"/>
              <a:gd name="connsiteX4033" fmla="*/ 5434097 w 12192528"/>
              <a:gd name="connsiteY4033" fmla="*/ 377756 h 3912503"/>
              <a:gd name="connsiteX4034" fmla="*/ 5446849 w 12192528"/>
              <a:gd name="connsiteY4034" fmla="*/ 378094 h 3912503"/>
              <a:gd name="connsiteX4035" fmla="*/ 5459212 w 12192528"/>
              <a:gd name="connsiteY4035" fmla="*/ 378480 h 3912503"/>
              <a:gd name="connsiteX4036" fmla="*/ 5478530 w 12192528"/>
              <a:gd name="connsiteY4036" fmla="*/ 393529 h 3912503"/>
              <a:gd name="connsiteX4037" fmla="*/ 5479690 w 12192528"/>
              <a:gd name="connsiteY4037" fmla="*/ 402789 h 3912503"/>
              <a:gd name="connsiteX4038" fmla="*/ 5480075 w 12192528"/>
              <a:gd name="connsiteY4038" fmla="*/ 406648 h 3912503"/>
              <a:gd name="connsiteX4039" fmla="*/ 5482008 w 12192528"/>
              <a:gd name="connsiteY4039" fmla="*/ 417067 h 3912503"/>
              <a:gd name="connsiteX4040" fmla="*/ 5483166 w 12192528"/>
              <a:gd name="connsiteY4040" fmla="*/ 422084 h 3912503"/>
              <a:gd name="connsiteX4041" fmla="*/ 5482780 w 12192528"/>
              <a:gd name="connsiteY4041" fmla="*/ 428643 h 3912503"/>
              <a:gd name="connsiteX4042" fmla="*/ 5480075 w 12192528"/>
              <a:gd name="connsiteY4042" fmla="*/ 435204 h 3912503"/>
              <a:gd name="connsiteX4043" fmla="*/ 5471575 w 12192528"/>
              <a:gd name="connsiteY4043" fmla="*/ 451024 h 3912503"/>
              <a:gd name="connsiteX4044" fmla="*/ 5444142 w 12192528"/>
              <a:gd name="connsiteY4044" fmla="*/ 468389 h 3912503"/>
              <a:gd name="connsiteX4045" fmla="*/ 5441439 w 12192528"/>
              <a:gd name="connsiteY4045" fmla="*/ 467617 h 3912503"/>
              <a:gd name="connsiteX4046" fmla="*/ 5429074 w 12192528"/>
              <a:gd name="connsiteY4046" fmla="*/ 466074 h 3912503"/>
              <a:gd name="connsiteX4047" fmla="*/ 5425985 w 12192528"/>
              <a:gd name="connsiteY4047" fmla="*/ 464530 h 3912503"/>
              <a:gd name="connsiteX4048" fmla="*/ 5417098 w 12192528"/>
              <a:gd name="connsiteY4048" fmla="*/ 461829 h 3912503"/>
              <a:gd name="connsiteX4049" fmla="*/ 5412461 w 12192528"/>
              <a:gd name="connsiteY4049" fmla="*/ 459900 h 3912503"/>
              <a:gd name="connsiteX4050" fmla="*/ 5409756 w 12192528"/>
              <a:gd name="connsiteY4050" fmla="*/ 454497 h 3912503"/>
              <a:gd name="connsiteX4051" fmla="*/ 5399325 w 12192528"/>
              <a:gd name="connsiteY4051" fmla="*/ 440606 h 3912503"/>
              <a:gd name="connsiteX4052" fmla="*/ 5394689 w 12192528"/>
              <a:gd name="connsiteY4052" fmla="*/ 431345 h 3912503"/>
              <a:gd name="connsiteX4053" fmla="*/ 5394689 w 12192528"/>
              <a:gd name="connsiteY4053" fmla="*/ 426714 h 3912503"/>
              <a:gd name="connsiteX4054" fmla="*/ 5398552 w 12192528"/>
              <a:gd name="connsiteY4054" fmla="*/ 416295 h 3912503"/>
              <a:gd name="connsiteX4055" fmla="*/ 5403961 w 12192528"/>
              <a:gd name="connsiteY4055" fmla="*/ 399317 h 3912503"/>
              <a:gd name="connsiteX4056" fmla="*/ 5408596 w 12192528"/>
              <a:gd name="connsiteY4056" fmla="*/ 393143 h 3912503"/>
              <a:gd name="connsiteX4057" fmla="*/ 5415940 w 12192528"/>
              <a:gd name="connsiteY4057" fmla="*/ 386969 h 3912503"/>
              <a:gd name="connsiteX4058" fmla="*/ 5422507 w 12192528"/>
              <a:gd name="connsiteY4058" fmla="*/ 383496 h 3912503"/>
              <a:gd name="connsiteX4059" fmla="*/ 5434097 w 12192528"/>
              <a:gd name="connsiteY4059" fmla="*/ 377756 h 3912503"/>
              <a:gd name="connsiteX4060" fmla="*/ 6212256 w 12192528"/>
              <a:gd name="connsiteY4060" fmla="*/ 376863 h 3912503"/>
              <a:gd name="connsiteX4061" fmla="*/ 6220907 w 12192528"/>
              <a:gd name="connsiteY4061" fmla="*/ 381148 h 3912503"/>
              <a:gd name="connsiteX4062" fmla="*/ 6225813 w 12192528"/>
              <a:gd name="connsiteY4062" fmla="*/ 383740 h 3912503"/>
              <a:gd name="connsiteX4063" fmla="*/ 6231291 w 12192528"/>
              <a:gd name="connsiteY4063" fmla="*/ 388348 h 3912503"/>
              <a:gd name="connsiteX4064" fmla="*/ 6234751 w 12192528"/>
              <a:gd name="connsiteY4064" fmla="*/ 392957 h 3912503"/>
              <a:gd name="connsiteX4065" fmla="*/ 6238787 w 12192528"/>
              <a:gd name="connsiteY4065" fmla="*/ 405630 h 3912503"/>
              <a:gd name="connsiteX4066" fmla="*/ 6241671 w 12192528"/>
              <a:gd name="connsiteY4066" fmla="*/ 413406 h 3912503"/>
              <a:gd name="connsiteX4067" fmla="*/ 6241671 w 12192528"/>
              <a:gd name="connsiteY4067" fmla="*/ 416863 h 3912503"/>
              <a:gd name="connsiteX4068" fmla="*/ 6238210 w 12192528"/>
              <a:gd name="connsiteY4068" fmla="*/ 423775 h 3912503"/>
              <a:gd name="connsiteX4069" fmla="*/ 6230425 w 12192528"/>
              <a:gd name="connsiteY4069" fmla="*/ 434143 h 3912503"/>
              <a:gd name="connsiteX4070" fmla="*/ 6228406 w 12192528"/>
              <a:gd name="connsiteY4070" fmla="*/ 438176 h 3912503"/>
              <a:gd name="connsiteX4071" fmla="*/ 6224946 w 12192528"/>
              <a:gd name="connsiteY4071" fmla="*/ 439616 h 3912503"/>
              <a:gd name="connsiteX4072" fmla="*/ 6218313 w 12192528"/>
              <a:gd name="connsiteY4072" fmla="*/ 441632 h 3912503"/>
              <a:gd name="connsiteX4073" fmla="*/ 6216005 w 12192528"/>
              <a:gd name="connsiteY4073" fmla="*/ 442784 h 3912503"/>
              <a:gd name="connsiteX4074" fmla="*/ 6206777 w 12192528"/>
              <a:gd name="connsiteY4074" fmla="*/ 443937 h 3912503"/>
              <a:gd name="connsiteX4075" fmla="*/ 6204758 w 12192528"/>
              <a:gd name="connsiteY4075" fmla="*/ 444513 h 3912503"/>
              <a:gd name="connsiteX4076" fmla="*/ 6184282 w 12192528"/>
              <a:gd name="connsiteY4076" fmla="*/ 431551 h 3912503"/>
              <a:gd name="connsiteX4077" fmla="*/ 6177939 w 12192528"/>
              <a:gd name="connsiteY4077" fmla="*/ 419742 h 3912503"/>
              <a:gd name="connsiteX4078" fmla="*/ 6175922 w 12192528"/>
              <a:gd name="connsiteY4078" fmla="*/ 414847 h 3912503"/>
              <a:gd name="connsiteX4079" fmla="*/ 6175631 w 12192528"/>
              <a:gd name="connsiteY4079" fmla="*/ 409950 h 3912503"/>
              <a:gd name="connsiteX4080" fmla="*/ 6176498 w 12192528"/>
              <a:gd name="connsiteY4080" fmla="*/ 406206 h 3912503"/>
              <a:gd name="connsiteX4081" fmla="*/ 6177939 w 12192528"/>
              <a:gd name="connsiteY4081" fmla="*/ 398428 h 3912503"/>
              <a:gd name="connsiteX4082" fmla="*/ 6178227 w 12192528"/>
              <a:gd name="connsiteY4082" fmla="*/ 395549 h 3912503"/>
              <a:gd name="connsiteX4083" fmla="*/ 6179092 w 12192528"/>
              <a:gd name="connsiteY4083" fmla="*/ 388636 h 3912503"/>
              <a:gd name="connsiteX4084" fmla="*/ 6193512 w 12192528"/>
              <a:gd name="connsiteY4084" fmla="*/ 377403 h 3912503"/>
              <a:gd name="connsiteX4085" fmla="*/ 6202740 w 12192528"/>
              <a:gd name="connsiteY4085" fmla="*/ 377115 h 3912503"/>
              <a:gd name="connsiteX4086" fmla="*/ 6212256 w 12192528"/>
              <a:gd name="connsiteY4086" fmla="*/ 376863 h 3912503"/>
              <a:gd name="connsiteX4087" fmla="*/ 10320459 w 12192528"/>
              <a:gd name="connsiteY4087" fmla="*/ 369493 h 3912503"/>
              <a:gd name="connsiteX4088" fmla="*/ 10324706 w 12192528"/>
              <a:gd name="connsiteY4088" fmla="*/ 371616 h 3912503"/>
              <a:gd name="connsiteX4089" fmla="*/ 10336976 w 12192528"/>
              <a:gd name="connsiteY4089" fmla="*/ 377275 h 3912503"/>
              <a:gd name="connsiteX4090" fmla="*/ 10339336 w 12192528"/>
              <a:gd name="connsiteY4090" fmla="*/ 378926 h 3912503"/>
              <a:gd name="connsiteX4091" fmla="*/ 10349717 w 12192528"/>
              <a:gd name="connsiteY4091" fmla="*/ 391425 h 3912503"/>
              <a:gd name="connsiteX4092" fmla="*/ 10356089 w 12192528"/>
              <a:gd name="connsiteY4092" fmla="*/ 412650 h 3912503"/>
              <a:gd name="connsiteX4093" fmla="*/ 10359156 w 12192528"/>
              <a:gd name="connsiteY4093" fmla="*/ 419961 h 3912503"/>
              <a:gd name="connsiteX4094" fmla="*/ 10358449 w 12192528"/>
              <a:gd name="connsiteY4094" fmla="*/ 430338 h 3912503"/>
              <a:gd name="connsiteX4095" fmla="*/ 10357506 w 12192528"/>
              <a:gd name="connsiteY4095" fmla="*/ 439063 h 3912503"/>
              <a:gd name="connsiteX4096" fmla="*/ 10357740 w 12192528"/>
              <a:gd name="connsiteY4096" fmla="*/ 442601 h 3912503"/>
              <a:gd name="connsiteX4097" fmla="*/ 10343818 w 12192528"/>
              <a:gd name="connsiteY4097" fmla="*/ 458637 h 3912503"/>
              <a:gd name="connsiteX4098" fmla="*/ 10330605 w 12192528"/>
              <a:gd name="connsiteY4098" fmla="*/ 466419 h 3912503"/>
              <a:gd name="connsiteX4099" fmla="*/ 10320694 w 12192528"/>
              <a:gd name="connsiteY4099" fmla="*/ 479390 h 3912503"/>
              <a:gd name="connsiteX4100" fmla="*/ 10322111 w 12192528"/>
              <a:gd name="connsiteY4100" fmla="*/ 481985 h 3912503"/>
              <a:gd name="connsiteX4101" fmla="*/ 10336032 w 12192528"/>
              <a:gd name="connsiteY4101" fmla="*/ 498493 h 3912503"/>
              <a:gd name="connsiteX4102" fmla="*/ 10337920 w 12192528"/>
              <a:gd name="connsiteY4102" fmla="*/ 502265 h 3912503"/>
              <a:gd name="connsiteX4103" fmla="*/ 10339807 w 12192528"/>
              <a:gd name="connsiteY4103" fmla="*/ 514057 h 3912503"/>
              <a:gd name="connsiteX4104" fmla="*/ 10343111 w 12192528"/>
              <a:gd name="connsiteY4104" fmla="*/ 527736 h 3912503"/>
              <a:gd name="connsiteX4105" fmla="*/ 10342875 w 12192528"/>
              <a:gd name="connsiteY4105" fmla="*/ 533395 h 3912503"/>
              <a:gd name="connsiteX4106" fmla="*/ 10330369 w 12192528"/>
              <a:gd name="connsiteY4106" fmla="*/ 563818 h 3912503"/>
              <a:gd name="connsiteX4107" fmla="*/ 10328010 w 12192528"/>
              <a:gd name="connsiteY4107" fmla="*/ 565705 h 3912503"/>
              <a:gd name="connsiteX4108" fmla="*/ 10313616 w 12192528"/>
              <a:gd name="connsiteY4108" fmla="*/ 572543 h 3912503"/>
              <a:gd name="connsiteX4109" fmla="*/ 10307482 w 12192528"/>
              <a:gd name="connsiteY4109" fmla="*/ 574430 h 3912503"/>
              <a:gd name="connsiteX4110" fmla="*/ 10297100 w 12192528"/>
              <a:gd name="connsiteY4110" fmla="*/ 576788 h 3912503"/>
              <a:gd name="connsiteX4111" fmla="*/ 10289314 w 12192528"/>
              <a:gd name="connsiteY4111" fmla="*/ 583628 h 3912503"/>
              <a:gd name="connsiteX4112" fmla="*/ 10285775 w 12192528"/>
              <a:gd name="connsiteY4112" fmla="*/ 584896 h 3912503"/>
              <a:gd name="connsiteX4113" fmla="*/ 10283651 w 12192528"/>
              <a:gd name="connsiteY4113" fmla="*/ 581741 h 3912503"/>
              <a:gd name="connsiteX4114" fmla="*/ 10282944 w 12192528"/>
              <a:gd name="connsiteY4114" fmla="*/ 578912 h 3912503"/>
              <a:gd name="connsiteX4115" fmla="*/ 10280819 w 12192528"/>
              <a:gd name="connsiteY4115" fmla="*/ 575610 h 3912503"/>
              <a:gd name="connsiteX4116" fmla="*/ 10277753 w 12192528"/>
              <a:gd name="connsiteY4116" fmla="*/ 577732 h 3912503"/>
              <a:gd name="connsiteX4117" fmla="*/ 10270673 w 12192528"/>
              <a:gd name="connsiteY4117" fmla="*/ 576553 h 3912503"/>
              <a:gd name="connsiteX4118" fmla="*/ 10269258 w 12192528"/>
              <a:gd name="connsiteY4118" fmla="*/ 573487 h 3912503"/>
              <a:gd name="connsiteX4119" fmla="*/ 10265012 w 12192528"/>
              <a:gd name="connsiteY4119" fmla="*/ 571836 h 3912503"/>
              <a:gd name="connsiteX4120" fmla="*/ 10263358 w 12192528"/>
              <a:gd name="connsiteY4120" fmla="*/ 575845 h 3912503"/>
              <a:gd name="connsiteX4121" fmla="*/ 10263756 w 12192528"/>
              <a:gd name="connsiteY4121" fmla="*/ 579412 h 3912503"/>
              <a:gd name="connsiteX4122" fmla="*/ 10245315 w 12192528"/>
              <a:gd name="connsiteY4122" fmla="*/ 561071 h 3912503"/>
              <a:gd name="connsiteX4123" fmla="*/ 10246370 w 12192528"/>
              <a:gd name="connsiteY4123" fmla="*/ 559573 h 3912503"/>
              <a:gd name="connsiteX4124" fmla="*/ 10244247 w 12192528"/>
              <a:gd name="connsiteY4124" fmla="*/ 555092 h 3912503"/>
              <a:gd name="connsiteX4125" fmla="*/ 10240001 w 12192528"/>
              <a:gd name="connsiteY4125" fmla="*/ 553205 h 3912503"/>
              <a:gd name="connsiteX4126" fmla="*/ 10237170 w 12192528"/>
              <a:gd name="connsiteY4126" fmla="*/ 547545 h 3912503"/>
              <a:gd name="connsiteX4127" fmla="*/ 10227968 w 12192528"/>
              <a:gd name="connsiteY4127" fmla="*/ 529386 h 3912503"/>
              <a:gd name="connsiteX4128" fmla="*/ 10224664 w 12192528"/>
              <a:gd name="connsiteY4128" fmla="*/ 526792 h 3912503"/>
              <a:gd name="connsiteX4129" fmla="*/ 10229147 w 12192528"/>
              <a:gd name="connsiteY4129" fmla="*/ 523962 h 3912503"/>
              <a:gd name="connsiteX4130" fmla="*/ 10229856 w 12192528"/>
              <a:gd name="connsiteY4130" fmla="*/ 523962 h 3912503"/>
              <a:gd name="connsiteX4131" fmla="*/ 10234338 w 12192528"/>
              <a:gd name="connsiteY4131" fmla="*/ 515944 h 3912503"/>
              <a:gd name="connsiteX4132" fmla="*/ 10234809 w 12192528"/>
              <a:gd name="connsiteY4132" fmla="*/ 504860 h 3912503"/>
              <a:gd name="connsiteX4133" fmla="*/ 10238820 w 12192528"/>
              <a:gd name="connsiteY4133" fmla="*/ 489295 h 3912503"/>
              <a:gd name="connsiteX4134" fmla="*/ 10242359 w 12192528"/>
              <a:gd name="connsiteY4134" fmla="*/ 485050 h 3912503"/>
              <a:gd name="connsiteX4135" fmla="*/ 10252033 w 12192528"/>
              <a:gd name="connsiteY4135" fmla="*/ 472787 h 3912503"/>
              <a:gd name="connsiteX4136" fmla="*/ 10257696 w 12192528"/>
              <a:gd name="connsiteY4136" fmla="*/ 470664 h 3912503"/>
              <a:gd name="connsiteX4137" fmla="*/ 10281055 w 12192528"/>
              <a:gd name="connsiteY4137" fmla="*/ 463825 h 3912503"/>
              <a:gd name="connsiteX4138" fmla="*/ 10281055 w 12192528"/>
              <a:gd name="connsiteY4138" fmla="*/ 458637 h 3912503"/>
              <a:gd name="connsiteX4139" fmla="*/ 10274921 w 12192528"/>
              <a:gd name="connsiteY4139" fmla="*/ 457930 h 3912503"/>
              <a:gd name="connsiteX4140" fmla="*/ 10270673 w 12192528"/>
              <a:gd name="connsiteY4140" fmla="*/ 460759 h 3912503"/>
              <a:gd name="connsiteX4141" fmla="*/ 10266662 w 12192528"/>
              <a:gd name="connsiteY4141" fmla="*/ 461232 h 3912503"/>
              <a:gd name="connsiteX4142" fmla="*/ 10267369 w 12192528"/>
              <a:gd name="connsiteY4142" fmla="*/ 456987 h 3912503"/>
              <a:gd name="connsiteX4143" fmla="*/ 10270673 w 12192528"/>
              <a:gd name="connsiteY4143" fmla="*/ 453920 h 3912503"/>
              <a:gd name="connsiteX4144" fmla="*/ 10271852 w 12192528"/>
              <a:gd name="connsiteY4144" fmla="*/ 446610 h 3912503"/>
              <a:gd name="connsiteX4145" fmla="*/ 10265483 w 12192528"/>
              <a:gd name="connsiteY4145" fmla="*/ 448024 h 3912503"/>
              <a:gd name="connsiteX4146" fmla="*/ 10260526 w 12192528"/>
              <a:gd name="connsiteY4146" fmla="*/ 452034 h 3912503"/>
              <a:gd name="connsiteX4147" fmla="*/ 10255809 w 12192528"/>
              <a:gd name="connsiteY4147" fmla="*/ 448968 h 3912503"/>
              <a:gd name="connsiteX4148" fmla="*/ 10260999 w 12192528"/>
              <a:gd name="connsiteY4148" fmla="*/ 435525 h 3912503"/>
              <a:gd name="connsiteX4149" fmla="*/ 10260999 w 12192528"/>
              <a:gd name="connsiteY4149" fmla="*/ 422555 h 3912503"/>
              <a:gd name="connsiteX4150" fmla="*/ 10256279 w 12192528"/>
              <a:gd name="connsiteY4150" fmla="*/ 417367 h 3912503"/>
              <a:gd name="connsiteX4151" fmla="*/ 10254866 w 12192528"/>
              <a:gd name="connsiteY4151" fmla="*/ 414772 h 3912503"/>
              <a:gd name="connsiteX4152" fmla="*/ 10257460 w 12192528"/>
              <a:gd name="connsiteY4152" fmla="*/ 413358 h 3912503"/>
              <a:gd name="connsiteX4153" fmla="*/ 10262414 w 12192528"/>
              <a:gd name="connsiteY4153" fmla="*/ 408641 h 3912503"/>
              <a:gd name="connsiteX4154" fmla="*/ 10268551 w 12192528"/>
              <a:gd name="connsiteY4154" fmla="*/ 398028 h 3912503"/>
              <a:gd name="connsiteX4155" fmla="*/ 10268787 w 12192528"/>
              <a:gd name="connsiteY4155" fmla="*/ 392369 h 3912503"/>
              <a:gd name="connsiteX4156" fmla="*/ 10266898 w 12192528"/>
              <a:gd name="connsiteY4156" fmla="*/ 388596 h 3912503"/>
              <a:gd name="connsiteX4157" fmla="*/ 10270909 w 12192528"/>
              <a:gd name="connsiteY4157" fmla="*/ 386002 h 3912503"/>
              <a:gd name="connsiteX4158" fmla="*/ 10274213 w 12192528"/>
              <a:gd name="connsiteY4158" fmla="*/ 385529 h 3912503"/>
              <a:gd name="connsiteX4159" fmla="*/ 10278224 w 12192528"/>
              <a:gd name="connsiteY4159" fmla="*/ 375861 h 3912503"/>
              <a:gd name="connsiteX4160" fmla="*/ 10277044 w 12192528"/>
              <a:gd name="connsiteY4160" fmla="*/ 373974 h 3912503"/>
              <a:gd name="connsiteX4161" fmla="*/ 10277280 w 12192528"/>
              <a:gd name="connsiteY4161" fmla="*/ 369729 h 3912503"/>
              <a:gd name="connsiteX4162" fmla="*/ 10281055 w 12192528"/>
              <a:gd name="connsiteY4162" fmla="*/ 370672 h 3912503"/>
              <a:gd name="connsiteX4163" fmla="*/ 10283414 w 12192528"/>
              <a:gd name="connsiteY4163" fmla="*/ 373738 h 3912503"/>
              <a:gd name="connsiteX4164" fmla="*/ 10288134 w 12192528"/>
              <a:gd name="connsiteY4164" fmla="*/ 374446 h 3912503"/>
              <a:gd name="connsiteX4165" fmla="*/ 10302528 w 12192528"/>
              <a:gd name="connsiteY4165" fmla="*/ 370672 h 3912503"/>
              <a:gd name="connsiteX4166" fmla="*/ 10320459 w 12192528"/>
              <a:gd name="connsiteY4166" fmla="*/ 369493 h 3912503"/>
              <a:gd name="connsiteX4167" fmla="*/ 3421293 w 12192528"/>
              <a:gd name="connsiteY4167" fmla="*/ 364029 h 3912503"/>
              <a:gd name="connsiteX4168" fmla="*/ 3431446 w 12192528"/>
              <a:gd name="connsiteY4168" fmla="*/ 365583 h 3912503"/>
              <a:gd name="connsiteX4169" fmla="*/ 3440037 w 12192528"/>
              <a:gd name="connsiteY4169" fmla="*/ 371025 h 3912503"/>
              <a:gd name="connsiteX4170" fmla="*/ 3444723 w 12192528"/>
              <a:gd name="connsiteY4170" fmla="*/ 376467 h 3912503"/>
              <a:gd name="connsiteX4171" fmla="*/ 3444723 w 12192528"/>
              <a:gd name="connsiteY4171" fmla="*/ 390462 h 3912503"/>
              <a:gd name="connsiteX4172" fmla="*/ 3436132 w 12192528"/>
              <a:gd name="connsiteY4172" fmla="*/ 399013 h 3912503"/>
              <a:gd name="connsiteX4173" fmla="*/ 3430666 w 12192528"/>
              <a:gd name="connsiteY4173" fmla="*/ 409120 h 3912503"/>
              <a:gd name="connsiteX4174" fmla="*/ 3426370 w 12192528"/>
              <a:gd name="connsiteY4174" fmla="*/ 419615 h 3912503"/>
              <a:gd name="connsiteX4175" fmla="*/ 3420513 w 12192528"/>
              <a:gd name="connsiteY4175" fmla="*/ 426613 h 3912503"/>
              <a:gd name="connsiteX4176" fmla="*/ 3411922 w 12192528"/>
              <a:gd name="connsiteY4176" fmla="*/ 430889 h 3912503"/>
              <a:gd name="connsiteX4177" fmla="*/ 3404113 w 12192528"/>
              <a:gd name="connsiteY4177" fmla="*/ 430889 h 3912503"/>
              <a:gd name="connsiteX4178" fmla="*/ 3402941 w 12192528"/>
              <a:gd name="connsiteY4178" fmla="*/ 429334 h 3912503"/>
              <a:gd name="connsiteX4179" fmla="*/ 3392009 w 12192528"/>
              <a:gd name="connsiteY4179" fmla="*/ 420782 h 3912503"/>
              <a:gd name="connsiteX4180" fmla="*/ 3388494 w 12192528"/>
              <a:gd name="connsiteY4180" fmla="*/ 407566 h 3912503"/>
              <a:gd name="connsiteX4181" fmla="*/ 3393960 w 12192528"/>
              <a:gd name="connsiteY4181" fmla="*/ 392017 h 3912503"/>
              <a:gd name="connsiteX4182" fmla="*/ 3399818 w 12192528"/>
              <a:gd name="connsiteY4182" fmla="*/ 388518 h 3912503"/>
              <a:gd name="connsiteX4183" fmla="*/ 3407237 w 12192528"/>
              <a:gd name="connsiteY4183" fmla="*/ 379189 h 3912503"/>
              <a:gd name="connsiteX4184" fmla="*/ 3409579 w 12192528"/>
              <a:gd name="connsiteY4184" fmla="*/ 374913 h 3912503"/>
              <a:gd name="connsiteX4185" fmla="*/ 3421293 w 12192528"/>
              <a:gd name="connsiteY4185" fmla="*/ 364029 h 3912503"/>
              <a:gd name="connsiteX4186" fmla="*/ 5220801 w 12192528"/>
              <a:gd name="connsiteY4186" fmla="*/ 360716 h 3912503"/>
              <a:gd name="connsiteX4187" fmla="*/ 5236342 w 12192528"/>
              <a:gd name="connsiteY4187" fmla="*/ 361737 h 3912503"/>
              <a:gd name="connsiteX4188" fmla="*/ 5248816 w 12192528"/>
              <a:gd name="connsiteY4188" fmla="*/ 365008 h 3912503"/>
              <a:gd name="connsiteX4189" fmla="*/ 5252907 w 12192528"/>
              <a:gd name="connsiteY4189" fmla="*/ 364395 h 3912503"/>
              <a:gd name="connsiteX4190" fmla="*/ 5254951 w 12192528"/>
              <a:gd name="connsiteY4190" fmla="*/ 361737 h 3912503"/>
              <a:gd name="connsiteX4191" fmla="*/ 5258223 w 12192528"/>
              <a:gd name="connsiteY4191" fmla="*/ 360920 h 3912503"/>
              <a:gd name="connsiteX4192" fmla="*/ 5258426 w 12192528"/>
              <a:gd name="connsiteY4192" fmla="*/ 364599 h 3912503"/>
              <a:gd name="connsiteX4193" fmla="*/ 5257403 w 12192528"/>
              <a:gd name="connsiteY4193" fmla="*/ 366234 h 3912503"/>
              <a:gd name="connsiteX4194" fmla="*/ 5260878 w 12192528"/>
              <a:gd name="connsiteY4194" fmla="*/ 374613 h 3912503"/>
              <a:gd name="connsiteX4195" fmla="*/ 5263742 w 12192528"/>
              <a:gd name="connsiteY4195" fmla="*/ 375022 h 3912503"/>
              <a:gd name="connsiteX4196" fmla="*/ 5267219 w 12192528"/>
              <a:gd name="connsiteY4196" fmla="*/ 377270 h 3912503"/>
              <a:gd name="connsiteX4197" fmla="*/ 5265584 w 12192528"/>
              <a:gd name="connsiteY4197" fmla="*/ 380540 h 3912503"/>
              <a:gd name="connsiteX4198" fmla="*/ 5265788 w 12192528"/>
              <a:gd name="connsiteY4198" fmla="*/ 385445 h 3912503"/>
              <a:gd name="connsiteX4199" fmla="*/ 5271104 w 12192528"/>
              <a:gd name="connsiteY4199" fmla="*/ 394643 h 3912503"/>
              <a:gd name="connsiteX4200" fmla="*/ 5275399 w 12192528"/>
              <a:gd name="connsiteY4200" fmla="*/ 398730 h 3912503"/>
              <a:gd name="connsiteX4201" fmla="*/ 5277648 w 12192528"/>
              <a:gd name="connsiteY4201" fmla="*/ 399957 h 3912503"/>
              <a:gd name="connsiteX4202" fmla="*/ 5276421 w 12192528"/>
              <a:gd name="connsiteY4202" fmla="*/ 402204 h 3912503"/>
              <a:gd name="connsiteX4203" fmla="*/ 5272331 w 12192528"/>
              <a:gd name="connsiteY4203" fmla="*/ 406701 h 3912503"/>
              <a:gd name="connsiteX4204" fmla="*/ 5272331 w 12192528"/>
              <a:gd name="connsiteY4204" fmla="*/ 417942 h 3912503"/>
              <a:gd name="connsiteX4205" fmla="*/ 5276831 w 12192528"/>
              <a:gd name="connsiteY4205" fmla="*/ 429591 h 3912503"/>
              <a:gd name="connsiteX4206" fmla="*/ 5272740 w 12192528"/>
              <a:gd name="connsiteY4206" fmla="*/ 432248 h 3912503"/>
              <a:gd name="connsiteX4207" fmla="*/ 5268445 w 12192528"/>
              <a:gd name="connsiteY4207" fmla="*/ 428773 h 3912503"/>
              <a:gd name="connsiteX4208" fmla="*/ 5262926 w 12192528"/>
              <a:gd name="connsiteY4208" fmla="*/ 427547 h 3912503"/>
              <a:gd name="connsiteX4209" fmla="*/ 5263946 w 12192528"/>
              <a:gd name="connsiteY4209" fmla="*/ 433883 h 3912503"/>
              <a:gd name="connsiteX4210" fmla="*/ 5266810 w 12192528"/>
              <a:gd name="connsiteY4210" fmla="*/ 436540 h 3912503"/>
              <a:gd name="connsiteX4211" fmla="*/ 5267423 w 12192528"/>
              <a:gd name="connsiteY4211" fmla="*/ 440219 h 3912503"/>
              <a:gd name="connsiteX4212" fmla="*/ 5263946 w 12192528"/>
              <a:gd name="connsiteY4212" fmla="*/ 439810 h 3912503"/>
              <a:gd name="connsiteX4213" fmla="*/ 5260265 w 12192528"/>
              <a:gd name="connsiteY4213" fmla="*/ 437358 h 3912503"/>
              <a:gd name="connsiteX4214" fmla="*/ 5254951 w 12192528"/>
              <a:gd name="connsiteY4214" fmla="*/ 437971 h 3912503"/>
              <a:gd name="connsiteX4215" fmla="*/ 5254951 w 12192528"/>
              <a:gd name="connsiteY4215" fmla="*/ 442467 h 3912503"/>
              <a:gd name="connsiteX4216" fmla="*/ 5275195 w 12192528"/>
              <a:gd name="connsiteY4216" fmla="*/ 448394 h 3912503"/>
              <a:gd name="connsiteX4217" fmla="*/ 5280102 w 12192528"/>
              <a:gd name="connsiteY4217" fmla="*/ 450234 h 3912503"/>
              <a:gd name="connsiteX4218" fmla="*/ 5288485 w 12192528"/>
              <a:gd name="connsiteY4218" fmla="*/ 460861 h 3912503"/>
              <a:gd name="connsiteX4219" fmla="*/ 5291553 w 12192528"/>
              <a:gd name="connsiteY4219" fmla="*/ 464540 h 3912503"/>
              <a:gd name="connsiteX4220" fmla="*/ 5295028 w 12192528"/>
              <a:gd name="connsiteY4220" fmla="*/ 478028 h 3912503"/>
              <a:gd name="connsiteX4221" fmla="*/ 5295437 w 12192528"/>
              <a:gd name="connsiteY4221" fmla="*/ 487635 h 3912503"/>
              <a:gd name="connsiteX4222" fmla="*/ 5299323 w 12192528"/>
              <a:gd name="connsiteY4222" fmla="*/ 494583 h 3912503"/>
              <a:gd name="connsiteX4223" fmla="*/ 5299936 w 12192528"/>
              <a:gd name="connsiteY4223" fmla="*/ 494583 h 3912503"/>
              <a:gd name="connsiteX4224" fmla="*/ 5303822 w 12192528"/>
              <a:gd name="connsiteY4224" fmla="*/ 497036 h 3912503"/>
              <a:gd name="connsiteX4225" fmla="*/ 5300959 w 12192528"/>
              <a:gd name="connsiteY4225" fmla="*/ 499284 h 3912503"/>
              <a:gd name="connsiteX4226" fmla="*/ 5292984 w 12192528"/>
              <a:gd name="connsiteY4226" fmla="*/ 515021 h 3912503"/>
              <a:gd name="connsiteX4227" fmla="*/ 5290529 w 12192528"/>
              <a:gd name="connsiteY4227" fmla="*/ 519927 h 3912503"/>
              <a:gd name="connsiteX4228" fmla="*/ 5286851 w 12192528"/>
              <a:gd name="connsiteY4228" fmla="*/ 521561 h 3912503"/>
              <a:gd name="connsiteX4229" fmla="*/ 5285010 w 12192528"/>
              <a:gd name="connsiteY4229" fmla="*/ 525444 h 3912503"/>
              <a:gd name="connsiteX4230" fmla="*/ 5285924 w 12192528"/>
              <a:gd name="connsiteY4230" fmla="*/ 526743 h 3912503"/>
              <a:gd name="connsiteX4231" fmla="*/ 5269943 w 12192528"/>
              <a:gd name="connsiteY4231" fmla="*/ 542638 h 3912503"/>
              <a:gd name="connsiteX4232" fmla="*/ 5270287 w 12192528"/>
              <a:gd name="connsiteY4232" fmla="*/ 539547 h 3912503"/>
              <a:gd name="connsiteX4233" fmla="*/ 5268853 w 12192528"/>
              <a:gd name="connsiteY4233" fmla="*/ 536072 h 3912503"/>
              <a:gd name="connsiteX4234" fmla="*/ 5265175 w 12192528"/>
              <a:gd name="connsiteY4234" fmla="*/ 537503 h 3912503"/>
              <a:gd name="connsiteX4235" fmla="*/ 5263946 w 12192528"/>
              <a:gd name="connsiteY4235" fmla="*/ 540159 h 3912503"/>
              <a:gd name="connsiteX4236" fmla="*/ 5257815 w 12192528"/>
              <a:gd name="connsiteY4236" fmla="*/ 541181 h 3912503"/>
              <a:gd name="connsiteX4237" fmla="*/ 5255155 w 12192528"/>
              <a:gd name="connsiteY4237" fmla="*/ 539343 h 3912503"/>
              <a:gd name="connsiteX4238" fmla="*/ 5253315 w 12192528"/>
              <a:gd name="connsiteY4238" fmla="*/ 542204 h 3912503"/>
              <a:gd name="connsiteX4239" fmla="*/ 5252700 w 12192528"/>
              <a:gd name="connsiteY4239" fmla="*/ 544656 h 3912503"/>
              <a:gd name="connsiteX4240" fmla="*/ 5250860 w 12192528"/>
              <a:gd name="connsiteY4240" fmla="*/ 547390 h 3912503"/>
              <a:gd name="connsiteX4241" fmla="*/ 5247793 w 12192528"/>
              <a:gd name="connsiteY4241" fmla="*/ 546291 h 3912503"/>
              <a:gd name="connsiteX4242" fmla="*/ 5241045 w 12192528"/>
              <a:gd name="connsiteY4242" fmla="*/ 540364 h 3912503"/>
              <a:gd name="connsiteX4243" fmla="*/ 5232047 w 12192528"/>
              <a:gd name="connsiteY4243" fmla="*/ 538320 h 3912503"/>
              <a:gd name="connsiteX4244" fmla="*/ 5226731 w 12192528"/>
              <a:gd name="connsiteY4244" fmla="*/ 536685 h 3912503"/>
              <a:gd name="connsiteX4245" fmla="*/ 5214259 w 12192528"/>
              <a:gd name="connsiteY4245" fmla="*/ 530758 h 3912503"/>
              <a:gd name="connsiteX4246" fmla="*/ 5212214 w 12192528"/>
              <a:gd name="connsiteY4246" fmla="*/ 529123 h 3912503"/>
              <a:gd name="connsiteX4247" fmla="*/ 5201377 w 12192528"/>
              <a:gd name="connsiteY4247" fmla="*/ 502758 h 3912503"/>
              <a:gd name="connsiteX4248" fmla="*/ 5201172 w 12192528"/>
              <a:gd name="connsiteY4248" fmla="*/ 497853 h 3912503"/>
              <a:gd name="connsiteX4249" fmla="*/ 5204034 w 12192528"/>
              <a:gd name="connsiteY4249" fmla="*/ 485999 h 3912503"/>
              <a:gd name="connsiteX4250" fmla="*/ 5205671 w 12192528"/>
              <a:gd name="connsiteY4250" fmla="*/ 475781 h 3912503"/>
              <a:gd name="connsiteX4251" fmla="*/ 5207307 w 12192528"/>
              <a:gd name="connsiteY4251" fmla="*/ 472511 h 3912503"/>
              <a:gd name="connsiteX4252" fmla="*/ 5219370 w 12192528"/>
              <a:gd name="connsiteY4252" fmla="*/ 458205 h 3912503"/>
              <a:gd name="connsiteX4253" fmla="*/ 5220597 w 12192528"/>
              <a:gd name="connsiteY4253" fmla="*/ 455956 h 3912503"/>
              <a:gd name="connsiteX4254" fmla="*/ 5212010 w 12192528"/>
              <a:gd name="connsiteY4254" fmla="*/ 444715 h 3912503"/>
              <a:gd name="connsiteX4255" fmla="*/ 5200559 w 12192528"/>
              <a:gd name="connsiteY4255" fmla="*/ 437971 h 3912503"/>
              <a:gd name="connsiteX4256" fmla="*/ 5188495 w 12192528"/>
              <a:gd name="connsiteY4256" fmla="*/ 424073 h 3912503"/>
              <a:gd name="connsiteX4257" fmla="*/ 5188698 w 12192528"/>
              <a:gd name="connsiteY4257" fmla="*/ 421007 h 3912503"/>
              <a:gd name="connsiteX4258" fmla="*/ 5187879 w 12192528"/>
              <a:gd name="connsiteY4258" fmla="*/ 413445 h 3912503"/>
              <a:gd name="connsiteX4259" fmla="*/ 5187267 w 12192528"/>
              <a:gd name="connsiteY4259" fmla="*/ 404452 h 3912503"/>
              <a:gd name="connsiteX4260" fmla="*/ 5189925 w 12192528"/>
              <a:gd name="connsiteY4260" fmla="*/ 398117 h 3912503"/>
              <a:gd name="connsiteX4261" fmla="*/ 5195447 w 12192528"/>
              <a:gd name="connsiteY4261" fmla="*/ 379723 h 3912503"/>
              <a:gd name="connsiteX4262" fmla="*/ 5204444 w 12192528"/>
              <a:gd name="connsiteY4262" fmla="*/ 368891 h 3912503"/>
              <a:gd name="connsiteX4263" fmla="*/ 5206487 w 12192528"/>
              <a:gd name="connsiteY4263" fmla="*/ 367460 h 3912503"/>
              <a:gd name="connsiteX4264" fmla="*/ 5217121 w 12192528"/>
              <a:gd name="connsiteY4264" fmla="*/ 362555 h 3912503"/>
              <a:gd name="connsiteX4265" fmla="*/ 5220801 w 12192528"/>
              <a:gd name="connsiteY4265" fmla="*/ 360716 h 3912503"/>
              <a:gd name="connsiteX4266" fmla="*/ 8035907 w 12192528"/>
              <a:gd name="connsiteY4266" fmla="*/ 359979 h 3912503"/>
              <a:gd name="connsiteX4267" fmla="*/ 8047622 w 12192528"/>
              <a:gd name="connsiteY4267" fmla="*/ 370863 h 3912503"/>
              <a:gd name="connsiteX4268" fmla="*/ 8049964 w 12192528"/>
              <a:gd name="connsiteY4268" fmla="*/ 375139 h 3912503"/>
              <a:gd name="connsiteX4269" fmla="*/ 8057382 w 12192528"/>
              <a:gd name="connsiteY4269" fmla="*/ 384469 h 3912503"/>
              <a:gd name="connsiteX4270" fmla="*/ 8063241 w 12192528"/>
              <a:gd name="connsiteY4270" fmla="*/ 387967 h 3912503"/>
              <a:gd name="connsiteX4271" fmla="*/ 8068708 w 12192528"/>
              <a:gd name="connsiteY4271" fmla="*/ 403516 h 3912503"/>
              <a:gd name="connsiteX4272" fmla="*/ 8065194 w 12192528"/>
              <a:gd name="connsiteY4272" fmla="*/ 416733 h 3912503"/>
              <a:gd name="connsiteX4273" fmla="*/ 8054258 w 12192528"/>
              <a:gd name="connsiteY4273" fmla="*/ 425285 h 3912503"/>
              <a:gd name="connsiteX4274" fmla="*/ 8053089 w 12192528"/>
              <a:gd name="connsiteY4274" fmla="*/ 426840 h 3912503"/>
              <a:gd name="connsiteX4275" fmla="*/ 8045280 w 12192528"/>
              <a:gd name="connsiteY4275" fmla="*/ 426840 h 3912503"/>
              <a:gd name="connsiteX4276" fmla="*/ 8036690 w 12192528"/>
              <a:gd name="connsiteY4276" fmla="*/ 422564 h 3912503"/>
              <a:gd name="connsiteX4277" fmla="*/ 8030831 w 12192528"/>
              <a:gd name="connsiteY4277" fmla="*/ 415566 h 3912503"/>
              <a:gd name="connsiteX4278" fmla="*/ 8026537 w 12192528"/>
              <a:gd name="connsiteY4278" fmla="*/ 405071 h 3912503"/>
              <a:gd name="connsiteX4279" fmla="*/ 8021067 w 12192528"/>
              <a:gd name="connsiteY4279" fmla="*/ 394964 h 3912503"/>
              <a:gd name="connsiteX4280" fmla="*/ 8012479 w 12192528"/>
              <a:gd name="connsiteY4280" fmla="*/ 386413 h 3912503"/>
              <a:gd name="connsiteX4281" fmla="*/ 8012479 w 12192528"/>
              <a:gd name="connsiteY4281" fmla="*/ 372418 h 3912503"/>
              <a:gd name="connsiteX4282" fmla="*/ 8017162 w 12192528"/>
              <a:gd name="connsiteY4282" fmla="*/ 366976 h 3912503"/>
              <a:gd name="connsiteX4283" fmla="*/ 8025756 w 12192528"/>
              <a:gd name="connsiteY4283" fmla="*/ 361534 h 3912503"/>
              <a:gd name="connsiteX4284" fmla="*/ 8035907 w 12192528"/>
              <a:gd name="connsiteY4284" fmla="*/ 359979 h 3912503"/>
              <a:gd name="connsiteX4285" fmla="*/ 4470161 w 12192528"/>
              <a:gd name="connsiteY4285" fmla="*/ 359479 h 3912503"/>
              <a:gd name="connsiteX4286" fmla="*/ 4478815 w 12192528"/>
              <a:gd name="connsiteY4286" fmla="*/ 363763 h 3912503"/>
              <a:gd name="connsiteX4287" fmla="*/ 4483716 w 12192528"/>
              <a:gd name="connsiteY4287" fmla="*/ 366355 h 3912503"/>
              <a:gd name="connsiteX4288" fmla="*/ 4489194 w 12192528"/>
              <a:gd name="connsiteY4288" fmla="*/ 370963 h 3912503"/>
              <a:gd name="connsiteX4289" fmla="*/ 4492655 w 12192528"/>
              <a:gd name="connsiteY4289" fmla="*/ 375572 h 3912503"/>
              <a:gd name="connsiteX4290" fmla="*/ 4496693 w 12192528"/>
              <a:gd name="connsiteY4290" fmla="*/ 388245 h 3912503"/>
              <a:gd name="connsiteX4291" fmla="*/ 4499578 w 12192528"/>
              <a:gd name="connsiteY4291" fmla="*/ 396021 h 3912503"/>
              <a:gd name="connsiteX4292" fmla="*/ 4499578 w 12192528"/>
              <a:gd name="connsiteY4292" fmla="*/ 399478 h 3912503"/>
              <a:gd name="connsiteX4293" fmla="*/ 4496116 w 12192528"/>
              <a:gd name="connsiteY4293" fmla="*/ 406390 h 3912503"/>
              <a:gd name="connsiteX4294" fmla="*/ 4488332 w 12192528"/>
              <a:gd name="connsiteY4294" fmla="*/ 416759 h 3912503"/>
              <a:gd name="connsiteX4295" fmla="*/ 4486310 w 12192528"/>
              <a:gd name="connsiteY4295" fmla="*/ 420792 h 3912503"/>
              <a:gd name="connsiteX4296" fmla="*/ 4482851 w 12192528"/>
              <a:gd name="connsiteY4296" fmla="*/ 422232 h 3912503"/>
              <a:gd name="connsiteX4297" fmla="*/ 4476216 w 12192528"/>
              <a:gd name="connsiteY4297" fmla="*/ 424247 h 3912503"/>
              <a:gd name="connsiteX4298" fmla="*/ 4473910 w 12192528"/>
              <a:gd name="connsiteY4298" fmla="*/ 425400 h 3912503"/>
              <a:gd name="connsiteX4299" fmla="*/ 4464683 w 12192528"/>
              <a:gd name="connsiteY4299" fmla="*/ 426552 h 3912503"/>
              <a:gd name="connsiteX4300" fmla="*/ 4462661 w 12192528"/>
              <a:gd name="connsiteY4300" fmla="*/ 427128 h 3912503"/>
              <a:gd name="connsiteX4301" fmla="*/ 4442187 w 12192528"/>
              <a:gd name="connsiteY4301" fmla="*/ 414167 h 3912503"/>
              <a:gd name="connsiteX4302" fmla="*/ 4435842 w 12192528"/>
              <a:gd name="connsiteY4302" fmla="*/ 402358 h 3912503"/>
              <a:gd name="connsiteX4303" fmla="*/ 4433825 w 12192528"/>
              <a:gd name="connsiteY4303" fmla="*/ 397462 h 3912503"/>
              <a:gd name="connsiteX4304" fmla="*/ 4433536 w 12192528"/>
              <a:gd name="connsiteY4304" fmla="*/ 392565 h 3912503"/>
              <a:gd name="connsiteX4305" fmla="*/ 4434399 w 12192528"/>
              <a:gd name="connsiteY4305" fmla="*/ 388821 h 3912503"/>
              <a:gd name="connsiteX4306" fmla="*/ 4435842 w 12192528"/>
              <a:gd name="connsiteY4306" fmla="*/ 381044 h 3912503"/>
              <a:gd name="connsiteX4307" fmla="*/ 4436130 w 12192528"/>
              <a:gd name="connsiteY4307" fmla="*/ 378164 h 3912503"/>
              <a:gd name="connsiteX4308" fmla="*/ 4436997 w 12192528"/>
              <a:gd name="connsiteY4308" fmla="*/ 371252 h 3912503"/>
              <a:gd name="connsiteX4309" fmla="*/ 4451414 w 12192528"/>
              <a:gd name="connsiteY4309" fmla="*/ 360019 h 3912503"/>
              <a:gd name="connsiteX4310" fmla="*/ 4460643 w 12192528"/>
              <a:gd name="connsiteY4310" fmla="*/ 359730 h 3912503"/>
              <a:gd name="connsiteX4311" fmla="*/ 4470161 w 12192528"/>
              <a:gd name="connsiteY4311" fmla="*/ 359479 h 3912503"/>
              <a:gd name="connsiteX4312" fmla="*/ 5732626 w 12192528"/>
              <a:gd name="connsiteY4312" fmla="*/ 355434 h 3912503"/>
              <a:gd name="connsiteX4313" fmla="*/ 5740676 w 12192528"/>
              <a:gd name="connsiteY4313" fmla="*/ 359421 h 3912503"/>
              <a:gd name="connsiteX4314" fmla="*/ 5745238 w 12192528"/>
              <a:gd name="connsiteY4314" fmla="*/ 361832 h 3912503"/>
              <a:gd name="connsiteX4315" fmla="*/ 5750337 w 12192528"/>
              <a:gd name="connsiteY4315" fmla="*/ 366121 h 3912503"/>
              <a:gd name="connsiteX4316" fmla="*/ 5753559 w 12192528"/>
              <a:gd name="connsiteY4316" fmla="*/ 370410 h 3912503"/>
              <a:gd name="connsiteX4317" fmla="*/ 5757316 w 12192528"/>
              <a:gd name="connsiteY4317" fmla="*/ 382203 h 3912503"/>
              <a:gd name="connsiteX4318" fmla="*/ 5760000 w 12192528"/>
              <a:gd name="connsiteY4318" fmla="*/ 389440 h 3912503"/>
              <a:gd name="connsiteX4319" fmla="*/ 5760000 w 12192528"/>
              <a:gd name="connsiteY4319" fmla="*/ 392656 h 3912503"/>
              <a:gd name="connsiteX4320" fmla="*/ 5756778 w 12192528"/>
              <a:gd name="connsiteY4320" fmla="*/ 399089 h 3912503"/>
              <a:gd name="connsiteX4321" fmla="*/ 5749532 w 12192528"/>
              <a:gd name="connsiteY4321" fmla="*/ 408738 h 3912503"/>
              <a:gd name="connsiteX4322" fmla="*/ 5747654 w 12192528"/>
              <a:gd name="connsiteY4322" fmla="*/ 412490 h 3912503"/>
              <a:gd name="connsiteX4323" fmla="*/ 5744435 w 12192528"/>
              <a:gd name="connsiteY4323" fmla="*/ 413830 h 3912503"/>
              <a:gd name="connsiteX4324" fmla="*/ 5738261 w 12192528"/>
              <a:gd name="connsiteY4324" fmla="*/ 415706 h 3912503"/>
              <a:gd name="connsiteX4325" fmla="*/ 5736113 w 12192528"/>
              <a:gd name="connsiteY4325" fmla="*/ 416778 h 3912503"/>
              <a:gd name="connsiteX4326" fmla="*/ 5727528 w 12192528"/>
              <a:gd name="connsiteY4326" fmla="*/ 417851 h 3912503"/>
              <a:gd name="connsiteX4327" fmla="*/ 5725646 w 12192528"/>
              <a:gd name="connsiteY4327" fmla="*/ 418387 h 3912503"/>
              <a:gd name="connsiteX4328" fmla="*/ 5706593 w 12192528"/>
              <a:gd name="connsiteY4328" fmla="*/ 406325 h 3912503"/>
              <a:gd name="connsiteX4329" fmla="*/ 5700688 w 12192528"/>
              <a:gd name="connsiteY4329" fmla="*/ 395336 h 3912503"/>
              <a:gd name="connsiteX4330" fmla="*/ 5698810 w 12192528"/>
              <a:gd name="connsiteY4330" fmla="*/ 390780 h 3912503"/>
              <a:gd name="connsiteX4331" fmla="*/ 5698543 w 12192528"/>
              <a:gd name="connsiteY4331" fmla="*/ 386223 h 3912503"/>
              <a:gd name="connsiteX4332" fmla="*/ 5699347 w 12192528"/>
              <a:gd name="connsiteY4332" fmla="*/ 382739 h 3912503"/>
              <a:gd name="connsiteX4333" fmla="*/ 5700688 w 12192528"/>
              <a:gd name="connsiteY4333" fmla="*/ 375502 h 3912503"/>
              <a:gd name="connsiteX4334" fmla="*/ 5700958 w 12192528"/>
              <a:gd name="connsiteY4334" fmla="*/ 372821 h 3912503"/>
              <a:gd name="connsiteX4335" fmla="*/ 5701762 w 12192528"/>
              <a:gd name="connsiteY4335" fmla="*/ 366389 h 3912503"/>
              <a:gd name="connsiteX4336" fmla="*/ 5715181 w 12192528"/>
              <a:gd name="connsiteY4336" fmla="*/ 355936 h 3912503"/>
              <a:gd name="connsiteX4337" fmla="*/ 5723770 w 12192528"/>
              <a:gd name="connsiteY4337" fmla="*/ 355669 h 3912503"/>
              <a:gd name="connsiteX4338" fmla="*/ 5732626 w 12192528"/>
              <a:gd name="connsiteY4338" fmla="*/ 355434 h 3912503"/>
              <a:gd name="connsiteX4339" fmla="*/ 2269712 w 12192528"/>
              <a:gd name="connsiteY4339" fmla="*/ 349840 h 3912503"/>
              <a:gd name="connsiteX4340" fmla="*/ 2275524 w 12192528"/>
              <a:gd name="connsiteY4340" fmla="*/ 351279 h 3912503"/>
              <a:gd name="connsiteX4341" fmla="*/ 2296099 w 12192528"/>
              <a:gd name="connsiteY4341" fmla="*/ 367304 h 3912503"/>
              <a:gd name="connsiteX4342" fmla="*/ 2297333 w 12192528"/>
              <a:gd name="connsiteY4342" fmla="*/ 377168 h 3912503"/>
              <a:gd name="connsiteX4343" fmla="*/ 2297744 w 12192528"/>
              <a:gd name="connsiteY4343" fmla="*/ 381277 h 3912503"/>
              <a:gd name="connsiteX4344" fmla="*/ 2299801 w 12192528"/>
              <a:gd name="connsiteY4344" fmla="*/ 392373 h 3912503"/>
              <a:gd name="connsiteX4345" fmla="*/ 2301036 w 12192528"/>
              <a:gd name="connsiteY4345" fmla="*/ 397716 h 3912503"/>
              <a:gd name="connsiteX4346" fmla="*/ 2300624 w 12192528"/>
              <a:gd name="connsiteY4346" fmla="*/ 404702 h 3912503"/>
              <a:gd name="connsiteX4347" fmla="*/ 2297744 w 12192528"/>
              <a:gd name="connsiteY4347" fmla="*/ 411688 h 3912503"/>
              <a:gd name="connsiteX4348" fmla="*/ 2288692 w 12192528"/>
              <a:gd name="connsiteY4348" fmla="*/ 428537 h 3912503"/>
              <a:gd name="connsiteX4349" fmla="*/ 2259477 w 12192528"/>
              <a:gd name="connsiteY4349" fmla="*/ 447029 h 3912503"/>
              <a:gd name="connsiteX4350" fmla="*/ 2256597 w 12192528"/>
              <a:gd name="connsiteY4350" fmla="*/ 446207 h 3912503"/>
              <a:gd name="connsiteX4351" fmla="*/ 2243429 w 12192528"/>
              <a:gd name="connsiteY4351" fmla="*/ 444563 h 3912503"/>
              <a:gd name="connsiteX4352" fmla="*/ 2240138 w 12192528"/>
              <a:gd name="connsiteY4352" fmla="*/ 442920 h 3912503"/>
              <a:gd name="connsiteX4353" fmla="*/ 2230673 w 12192528"/>
              <a:gd name="connsiteY4353" fmla="*/ 440043 h 3912503"/>
              <a:gd name="connsiteX4354" fmla="*/ 2225736 w 12192528"/>
              <a:gd name="connsiteY4354" fmla="*/ 437989 h 3912503"/>
              <a:gd name="connsiteX4355" fmla="*/ 2222855 w 12192528"/>
              <a:gd name="connsiteY4355" fmla="*/ 432235 h 3912503"/>
              <a:gd name="connsiteX4356" fmla="*/ 2211747 w 12192528"/>
              <a:gd name="connsiteY4356" fmla="*/ 417440 h 3912503"/>
              <a:gd name="connsiteX4357" fmla="*/ 2206808 w 12192528"/>
              <a:gd name="connsiteY4357" fmla="*/ 407577 h 3912503"/>
              <a:gd name="connsiteX4358" fmla="*/ 2206808 w 12192528"/>
              <a:gd name="connsiteY4358" fmla="*/ 402648 h 3912503"/>
              <a:gd name="connsiteX4359" fmla="*/ 2210923 w 12192528"/>
              <a:gd name="connsiteY4359" fmla="*/ 391552 h 3912503"/>
              <a:gd name="connsiteX4360" fmla="*/ 2216684 w 12192528"/>
              <a:gd name="connsiteY4360" fmla="*/ 373470 h 3912503"/>
              <a:gd name="connsiteX4361" fmla="*/ 2221621 w 12192528"/>
              <a:gd name="connsiteY4361" fmla="*/ 366894 h 3912503"/>
              <a:gd name="connsiteX4362" fmla="*/ 2229439 w 12192528"/>
              <a:gd name="connsiteY4362" fmla="*/ 360319 h 3912503"/>
              <a:gd name="connsiteX4363" fmla="*/ 2236435 w 12192528"/>
              <a:gd name="connsiteY4363" fmla="*/ 356621 h 3912503"/>
              <a:gd name="connsiteX4364" fmla="*/ 2248779 w 12192528"/>
              <a:gd name="connsiteY4364" fmla="*/ 350508 h 3912503"/>
              <a:gd name="connsiteX4365" fmla="*/ 2262357 w 12192528"/>
              <a:gd name="connsiteY4365" fmla="*/ 350868 h 3912503"/>
              <a:gd name="connsiteX4366" fmla="*/ 2269712 w 12192528"/>
              <a:gd name="connsiteY4366" fmla="*/ 349840 h 3912503"/>
              <a:gd name="connsiteX4367" fmla="*/ 4750901 w 12192528"/>
              <a:gd name="connsiteY4367" fmla="*/ 309773 h 3912503"/>
              <a:gd name="connsiteX4368" fmla="*/ 4767396 w 12192528"/>
              <a:gd name="connsiteY4368" fmla="*/ 325101 h 3912503"/>
              <a:gd name="connsiteX4369" fmla="*/ 4770696 w 12192528"/>
              <a:gd name="connsiteY4369" fmla="*/ 331122 h 3912503"/>
              <a:gd name="connsiteX4370" fmla="*/ 4781143 w 12192528"/>
              <a:gd name="connsiteY4370" fmla="*/ 344260 h 3912503"/>
              <a:gd name="connsiteX4371" fmla="*/ 4789392 w 12192528"/>
              <a:gd name="connsiteY4371" fmla="*/ 349187 h 3912503"/>
              <a:gd name="connsiteX4372" fmla="*/ 4797092 w 12192528"/>
              <a:gd name="connsiteY4372" fmla="*/ 371083 h 3912503"/>
              <a:gd name="connsiteX4373" fmla="*/ 4792140 w 12192528"/>
              <a:gd name="connsiteY4373" fmla="*/ 389695 h 3912503"/>
              <a:gd name="connsiteX4374" fmla="*/ 4776745 w 12192528"/>
              <a:gd name="connsiteY4374" fmla="*/ 401738 h 3912503"/>
              <a:gd name="connsiteX4375" fmla="*/ 4775094 w 12192528"/>
              <a:gd name="connsiteY4375" fmla="*/ 403927 h 3912503"/>
              <a:gd name="connsiteX4376" fmla="*/ 4764096 w 12192528"/>
              <a:gd name="connsiteY4376" fmla="*/ 403927 h 3912503"/>
              <a:gd name="connsiteX4377" fmla="*/ 4751999 w 12192528"/>
              <a:gd name="connsiteY4377" fmla="*/ 397906 h 3912503"/>
              <a:gd name="connsiteX4378" fmla="*/ 4743752 w 12192528"/>
              <a:gd name="connsiteY4378" fmla="*/ 388052 h 3912503"/>
              <a:gd name="connsiteX4379" fmla="*/ 4737703 w 12192528"/>
              <a:gd name="connsiteY4379" fmla="*/ 373273 h 3912503"/>
              <a:gd name="connsiteX4380" fmla="*/ 4730004 w 12192528"/>
              <a:gd name="connsiteY4380" fmla="*/ 359040 h 3912503"/>
              <a:gd name="connsiteX4381" fmla="*/ 4717908 w 12192528"/>
              <a:gd name="connsiteY4381" fmla="*/ 346997 h 3912503"/>
              <a:gd name="connsiteX4382" fmla="*/ 4717908 w 12192528"/>
              <a:gd name="connsiteY4382" fmla="*/ 327290 h 3912503"/>
              <a:gd name="connsiteX4383" fmla="*/ 4724508 w 12192528"/>
              <a:gd name="connsiteY4383" fmla="*/ 319627 h 3912503"/>
              <a:gd name="connsiteX4384" fmla="*/ 4736603 w 12192528"/>
              <a:gd name="connsiteY4384" fmla="*/ 311963 h 3912503"/>
              <a:gd name="connsiteX4385" fmla="*/ 4750901 w 12192528"/>
              <a:gd name="connsiteY4385" fmla="*/ 309773 h 3912503"/>
              <a:gd name="connsiteX4386" fmla="*/ 4083241 w 12192528"/>
              <a:gd name="connsiteY4386" fmla="*/ 307979 h 3912503"/>
              <a:gd name="connsiteX4387" fmla="*/ 4097537 w 12192528"/>
              <a:gd name="connsiteY4387" fmla="*/ 310169 h 3912503"/>
              <a:gd name="connsiteX4388" fmla="*/ 4109635 w 12192528"/>
              <a:gd name="connsiteY4388" fmla="*/ 317833 h 3912503"/>
              <a:gd name="connsiteX4389" fmla="*/ 4116234 w 12192528"/>
              <a:gd name="connsiteY4389" fmla="*/ 325496 h 3912503"/>
              <a:gd name="connsiteX4390" fmla="*/ 4116234 w 12192528"/>
              <a:gd name="connsiteY4390" fmla="*/ 345203 h 3912503"/>
              <a:gd name="connsiteX4391" fmla="*/ 4104136 w 12192528"/>
              <a:gd name="connsiteY4391" fmla="*/ 357246 h 3912503"/>
              <a:gd name="connsiteX4392" fmla="*/ 4096437 w 12192528"/>
              <a:gd name="connsiteY4392" fmla="*/ 371479 h 3912503"/>
              <a:gd name="connsiteX4393" fmla="*/ 4090390 w 12192528"/>
              <a:gd name="connsiteY4393" fmla="*/ 386258 h 3912503"/>
              <a:gd name="connsiteX4394" fmla="*/ 4082141 w 12192528"/>
              <a:gd name="connsiteY4394" fmla="*/ 396112 h 3912503"/>
              <a:gd name="connsiteX4395" fmla="*/ 4070043 w 12192528"/>
              <a:gd name="connsiteY4395" fmla="*/ 402133 h 3912503"/>
              <a:gd name="connsiteX4396" fmla="*/ 4059046 w 12192528"/>
              <a:gd name="connsiteY4396" fmla="*/ 402133 h 3912503"/>
              <a:gd name="connsiteX4397" fmla="*/ 4057397 w 12192528"/>
              <a:gd name="connsiteY4397" fmla="*/ 399944 h 3912503"/>
              <a:gd name="connsiteX4398" fmla="*/ 4042001 w 12192528"/>
              <a:gd name="connsiteY4398" fmla="*/ 387901 h 3912503"/>
              <a:gd name="connsiteX4399" fmla="*/ 4037052 w 12192528"/>
              <a:gd name="connsiteY4399" fmla="*/ 369289 h 3912503"/>
              <a:gd name="connsiteX4400" fmla="*/ 4044749 w 12192528"/>
              <a:gd name="connsiteY4400" fmla="*/ 347393 h 3912503"/>
              <a:gd name="connsiteX4401" fmla="*/ 4052998 w 12192528"/>
              <a:gd name="connsiteY4401" fmla="*/ 342466 h 3912503"/>
              <a:gd name="connsiteX4402" fmla="*/ 4063446 w 12192528"/>
              <a:gd name="connsiteY4402" fmla="*/ 329328 h 3912503"/>
              <a:gd name="connsiteX4403" fmla="*/ 4066745 w 12192528"/>
              <a:gd name="connsiteY4403" fmla="*/ 323306 h 3912503"/>
              <a:gd name="connsiteX4404" fmla="*/ 4083241 w 12192528"/>
              <a:gd name="connsiteY4404" fmla="*/ 307979 h 3912503"/>
              <a:gd name="connsiteX4405" fmla="*/ 10833001 w 12192528"/>
              <a:gd name="connsiteY4405" fmla="*/ 305092 h 3912503"/>
              <a:gd name="connsiteX4406" fmla="*/ 10848358 w 12192528"/>
              <a:gd name="connsiteY4406" fmla="*/ 308892 h 3912503"/>
              <a:gd name="connsiteX4407" fmla="*/ 10902712 w 12192528"/>
              <a:gd name="connsiteY4407" fmla="*/ 351235 h 3912503"/>
              <a:gd name="connsiteX4408" fmla="*/ 10905974 w 12192528"/>
              <a:gd name="connsiteY4408" fmla="*/ 377294 h 3912503"/>
              <a:gd name="connsiteX4409" fmla="*/ 10907062 w 12192528"/>
              <a:gd name="connsiteY4409" fmla="*/ 388151 h 3912503"/>
              <a:gd name="connsiteX4410" fmla="*/ 10912497 w 12192528"/>
              <a:gd name="connsiteY4410" fmla="*/ 417465 h 3912503"/>
              <a:gd name="connsiteX4411" fmla="*/ 10915758 w 12192528"/>
              <a:gd name="connsiteY4411" fmla="*/ 431580 h 3912503"/>
              <a:gd name="connsiteX4412" fmla="*/ 10914670 w 12192528"/>
              <a:gd name="connsiteY4412" fmla="*/ 450037 h 3912503"/>
              <a:gd name="connsiteX4413" fmla="*/ 10907062 w 12192528"/>
              <a:gd name="connsiteY4413" fmla="*/ 468495 h 3912503"/>
              <a:gd name="connsiteX4414" fmla="*/ 10904160 w 12192528"/>
              <a:gd name="connsiteY4414" fmla="*/ 476276 h 3912503"/>
              <a:gd name="connsiteX4415" fmla="*/ 10909369 w 12192528"/>
              <a:gd name="connsiteY4415" fmla="*/ 475478 h 3912503"/>
              <a:gd name="connsiteX4416" fmla="*/ 10921086 w 12192528"/>
              <a:gd name="connsiteY4416" fmla="*/ 486362 h 3912503"/>
              <a:gd name="connsiteX4417" fmla="*/ 10923427 w 12192528"/>
              <a:gd name="connsiteY4417" fmla="*/ 490638 h 3912503"/>
              <a:gd name="connsiteX4418" fmla="*/ 10930846 w 12192528"/>
              <a:gd name="connsiteY4418" fmla="*/ 499967 h 3912503"/>
              <a:gd name="connsiteX4419" fmla="*/ 10936705 w 12192528"/>
              <a:gd name="connsiteY4419" fmla="*/ 503466 h 3912503"/>
              <a:gd name="connsiteX4420" fmla="*/ 10942170 w 12192528"/>
              <a:gd name="connsiteY4420" fmla="*/ 519015 h 3912503"/>
              <a:gd name="connsiteX4421" fmla="*/ 10938655 w 12192528"/>
              <a:gd name="connsiteY4421" fmla="*/ 532231 h 3912503"/>
              <a:gd name="connsiteX4422" fmla="*/ 10927723 w 12192528"/>
              <a:gd name="connsiteY4422" fmla="*/ 540783 h 3912503"/>
              <a:gd name="connsiteX4423" fmla="*/ 10926551 w 12192528"/>
              <a:gd name="connsiteY4423" fmla="*/ 542338 h 3912503"/>
              <a:gd name="connsiteX4424" fmla="*/ 10918742 w 12192528"/>
              <a:gd name="connsiteY4424" fmla="*/ 542338 h 3912503"/>
              <a:gd name="connsiteX4425" fmla="*/ 10910151 w 12192528"/>
              <a:gd name="connsiteY4425" fmla="*/ 538062 h 3912503"/>
              <a:gd name="connsiteX4426" fmla="*/ 10904294 w 12192528"/>
              <a:gd name="connsiteY4426" fmla="*/ 531065 h 3912503"/>
              <a:gd name="connsiteX4427" fmla="*/ 10899998 w 12192528"/>
              <a:gd name="connsiteY4427" fmla="*/ 520569 h 3912503"/>
              <a:gd name="connsiteX4428" fmla="*/ 10894532 w 12192528"/>
              <a:gd name="connsiteY4428" fmla="*/ 510462 h 3912503"/>
              <a:gd name="connsiteX4429" fmla="*/ 10889142 w 12192528"/>
              <a:gd name="connsiteY4429" fmla="*/ 505098 h 3912503"/>
              <a:gd name="connsiteX4430" fmla="*/ 10883145 w 12192528"/>
              <a:gd name="connsiteY4430" fmla="*/ 513010 h 3912503"/>
              <a:gd name="connsiteX4431" fmla="*/ 10805956 w 12192528"/>
              <a:gd name="connsiteY4431" fmla="*/ 561868 h 3912503"/>
              <a:gd name="connsiteX4432" fmla="*/ 10798346 w 12192528"/>
              <a:gd name="connsiteY4432" fmla="*/ 559696 h 3912503"/>
              <a:gd name="connsiteX4433" fmla="*/ 10763558 w 12192528"/>
              <a:gd name="connsiteY4433" fmla="*/ 555353 h 3912503"/>
              <a:gd name="connsiteX4434" fmla="*/ 10754863 w 12192528"/>
              <a:gd name="connsiteY4434" fmla="*/ 551011 h 3912503"/>
              <a:gd name="connsiteX4435" fmla="*/ 10729857 w 12192528"/>
              <a:gd name="connsiteY4435" fmla="*/ 543410 h 3912503"/>
              <a:gd name="connsiteX4436" fmla="*/ 10716812 w 12192528"/>
              <a:gd name="connsiteY4436" fmla="*/ 537981 h 3912503"/>
              <a:gd name="connsiteX4437" fmla="*/ 10709202 w 12192528"/>
              <a:gd name="connsiteY4437" fmla="*/ 522781 h 3912503"/>
              <a:gd name="connsiteX4438" fmla="*/ 10679850 w 12192528"/>
              <a:gd name="connsiteY4438" fmla="*/ 483694 h 3912503"/>
              <a:gd name="connsiteX4439" fmla="*/ 10666805 w 12192528"/>
              <a:gd name="connsiteY4439" fmla="*/ 457637 h 3912503"/>
              <a:gd name="connsiteX4440" fmla="*/ 10666805 w 12192528"/>
              <a:gd name="connsiteY4440" fmla="*/ 444609 h 3912503"/>
              <a:gd name="connsiteX4441" fmla="*/ 10677677 w 12192528"/>
              <a:gd name="connsiteY4441" fmla="*/ 415294 h 3912503"/>
              <a:gd name="connsiteX4442" fmla="*/ 10692895 w 12192528"/>
              <a:gd name="connsiteY4442" fmla="*/ 367521 h 3912503"/>
              <a:gd name="connsiteX4443" fmla="*/ 10705940 w 12192528"/>
              <a:gd name="connsiteY4443" fmla="*/ 350150 h 3912503"/>
              <a:gd name="connsiteX4444" fmla="*/ 10726596 w 12192528"/>
              <a:gd name="connsiteY4444" fmla="*/ 332778 h 3912503"/>
              <a:gd name="connsiteX4445" fmla="*/ 10745078 w 12192528"/>
              <a:gd name="connsiteY4445" fmla="*/ 323007 h 3912503"/>
              <a:gd name="connsiteX4446" fmla="*/ 10813569 w 12192528"/>
              <a:gd name="connsiteY4446" fmla="*/ 307807 h 3912503"/>
              <a:gd name="connsiteX4447" fmla="*/ 10833001 w 12192528"/>
              <a:gd name="connsiteY4447" fmla="*/ 305092 h 3912503"/>
              <a:gd name="connsiteX4448" fmla="*/ 9079830 w 12192528"/>
              <a:gd name="connsiteY4448" fmla="*/ 266277 h 3912503"/>
              <a:gd name="connsiteX4449" fmla="*/ 9092580 w 12192528"/>
              <a:gd name="connsiteY4449" fmla="*/ 266615 h 3912503"/>
              <a:gd name="connsiteX4450" fmla="*/ 9104944 w 12192528"/>
              <a:gd name="connsiteY4450" fmla="*/ 267001 h 3912503"/>
              <a:gd name="connsiteX4451" fmla="*/ 9124263 w 12192528"/>
              <a:gd name="connsiteY4451" fmla="*/ 282050 h 3912503"/>
              <a:gd name="connsiteX4452" fmla="*/ 9125421 w 12192528"/>
              <a:gd name="connsiteY4452" fmla="*/ 291311 h 3912503"/>
              <a:gd name="connsiteX4453" fmla="*/ 9125807 w 12192528"/>
              <a:gd name="connsiteY4453" fmla="*/ 295170 h 3912503"/>
              <a:gd name="connsiteX4454" fmla="*/ 9127740 w 12192528"/>
              <a:gd name="connsiteY4454" fmla="*/ 305588 h 3912503"/>
              <a:gd name="connsiteX4455" fmla="*/ 9128898 w 12192528"/>
              <a:gd name="connsiteY4455" fmla="*/ 310605 h 3912503"/>
              <a:gd name="connsiteX4456" fmla="*/ 9128509 w 12192528"/>
              <a:gd name="connsiteY4456" fmla="*/ 317165 h 3912503"/>
              <a:gd name="connsiteX4457" fmla="*/ 9125807 w 12192528"/>
              <a:gd name="connsiteY4457" fmla="*/ 323725 h 3912503"/>
              <a:gd name="connsiteX4458" fmla="*/ 9117309 w 12192528"/>
              <a:gd name="connsiteY4458" fmla="*/ 339545 h 3912503"/>
              <a:gd name="connsiteX4459" fmla="*/ 9089875 w 12192528"/>
              <a:gd name="connsiteY4459" fmla="*/ 356910 h 3912503"/>
              <a:gd name="connsiteX4460" fmla="*/ 9087170 w 12192528"/>
              <a:gd name="connsiteY4460" fmla="*/ 356139 h 3912503"/>
              <a:gd name="connsiteX4461" fmla="*/ 9074808 w 12192528"/>
              <a:gd name="connsiteY4461" fmla="*/ 354595 h 3912503"/>
              <a:gd name="connsiteX4462" fmla="*/ 9071716 w 12192528"/>
              <a:gd name="connsiteY4462" fmla="*/ 353051 h 3912503"/>
              <a:gd name="connsiteX4463" fmla="*/ 9062831 w 12192528"/>
              <a:gd name="connsiteY4463" fmla="*/ 350350 h 3912503"/>
              <a:gd name="connsiteX4464" fmla="*/ 9058196 w 12192528"/>
              <a:gd name="connsiteY4464" fmla="*/ 348421 h 3912503"/>
              <a:gd name="connsiteX4465" fmla="*/ 9055488 w 12192528"/>
              <a:gd name="connsiteY4465" fmla="*/ 343019 h 3912503"/>
              <a:gd name="connsiteX4466" fmla="*/ 9045059 w 12192528"/>
              <a:gd name="connsiteY4466" fmla="*/ 329127 h 3912503"/>
              <a:gd name="connsiteX4467" fmla="*/ 9040424 w 12192528"/>
              <a:gd name="connsiteY4467" fmla="*/ 319866 h 3912503"/>
              <a:gd name="connsiteX4468" fmla="*/ 9040424 w 12192528"/>
              <a:gd name="connsiteY4468" fmla="*/ 315235 h 3912503"/>
              <a:gd name="connsiteX4469" fmla="*/ 9044287 w 12192528"/>
              <a:gd name="connsiteY4469" fmla="*/ 304817 h 3912503"/>
              <a:gd name="connsiteX4470" fmla="*/ 9049694 w 12192528"/>
              <a:gd name="connsiteY4470" fmla="*/ 287839 h 3912503"/>
              <a:gd name="connsiteX4471" fmla="*/ 9054332 w 12192528"/>
              <a:gd name="connsiteY4471" fmla="*/ 281664 h 3912503"/>
              <a:gd name="connsiteX4472" fmla="*/ 9061672 w 12192528"/>
              <a:gd name="connsiteY4472" fmla="*/ 275490 h 3912503"/>
              <a:gd name="connsiteX4473" fmla="*/ 9068240 w 12192528"/>
              <a:gd name="connsiteY4473" fmla="*/ 272017 h 3912503"/>
              <a:gd name="connsiteX4474" fmla="*/ 9079830 w 12192528"/>
              <a:gd name="connsiteY4474" fmla="*/ 266277 h 3912503"/>
              <a:gd name="connsiteX4475" fmla="*/ 6762630 w 12192528"/>
              <a:gd name="connsiteY4475" fmla="*/ 248000 h 3912503"/>
              <a:gd name="connsiteX4476" fmla="*/ 6762380 w 12192528"/>
              <a:gd name="connsiteY4476" fmla="*/ 248416 h 3912503"/>
              <a:gd name="connsiteX4477" fmla="*/ 6762093 w 12192528"/>
              <a:gd name="connsiteY4477" fmla="*/ 248128 h 3912503"/>
              <a:gd name="connsiteX4478" fmla="*/ 5353229 w 12192528"/>
              <a:gd name="connsiteY4478" fmla="*/ 221996 h 3912503"/>
              <a:gd name="connsiteX4479" fmla="*/ 5363382 w 12192528"/>
              <a:gd name="connsiteY4479" fmla="*/ 223551 h 3912503"/>
              <a:gd name="connsiteX4480" fmla="*/ 5371975 w 12192528"/>
              <a:gd name="connsiteY4480" fmla="*/ 228993 h 3912503"/>
              <a:gd name="connsiteX4481" fmla="*/ 5376658 w 12192528"/>
              <a:gd name="connsiteY4481" fmla="*/ 234435 h 3912503"/>
              <a:gd name="connsiteX4482" fmla="*/ 5376658 w 12192528"/>
              <a:gd name="connsiteY4482" fmla="*/ 248429 h 3912503"/>
              <a:gd name="connsiteX4483" fmla="*/ 5368067 w 12192528"/>
              <a:gd name="connsiteY4483" fmla="*/ 256981 h 3912503"/>
              <a:gd name="connsiteX4484" fmla="*/ 5362602 w 12192528"/>
              <a:gd name="connsiteY4484" fmla="*/ 267088 h 3912503"/>
              <a:gd name="connsiteX4485" fmla="*/ 5358307 w 12192528"/>
              <a:gd name="connsiteY4485" fmla="*/ 277583 h 3912503"/>
              <a:gd name="connsiteX4486" fmla="*/ 5352449 w 12192528"/>
              <a:gd name="connsiteY4486" fmla="*/ 284581 h 3912503"/>
              <a:gd name="connsiteX4487" fmla="*/ 5343858 w 12192528"/>
              <a:gd name="connsiteY4487" fmla="*/ 288856 h 3912503"/>
              <a:gd name="connsiteX4488" fmla="*/ 5336048 w 12192528"/>
              <a:gd name="connsiteY4488" fmla="*/ 288856 h 3912503"/>
              <a:gd name="connsiteX4489" fmla="*/ 5334878 w 12192528"/>
              <a:gd name="connsiteY4489" fmla="*/ 287302 h 3912503"/>
              <a:gd name="connsiteX4490" fmla="*/ 5323944 w 12192528"/>
              <a:gd name="connsiteY4490" fmla="*/ 278749 h 3912503"/>
              <a:gd name="connsiteX4491" fmla="*/ 5320430 w 12192528"/>
              <a:gd name="connsiteY4491" fmla="*/ 265533 h 3912503"/>
              <a:gd name="connsiteX4492" fmla="*/ 5325897 w 12192528"/>
              <a:gd name="connsiteY4492" fmla="*/ 249984 h 3912503"/>
              <a:gd name="connsiteX4493" fmla="*/ 5331753 w 12192528"/>
              <a:gd name="connsiteY4493" fmla="*/ 246486 h 3912503"/>
              <a:gd name="connsiteX4494" fmla="*/ 5339173 w 12192528"/>
              <a:gd name="connsiteY4494" fmla="*/ 237156 h 3912503"/>
              <a:gd name="connsiteX4495" fmla="*/ 5341514 w 12192528"/>
              <a:gd name="connsiteY4495" fmla="*/ 232880 h 3912503"/>
              <a:gd name="connsiteX4496" fmla="*/ 5353229 w 12192528"/>
              <a:gd name="connsiteY4496" fmla="*/ 221996 h 3912503"/>
              <a:gd name="connsiteX4497" fmla="*/ 6402088 w 12192528"/>
              <a:gd name="connsiteY4497" fmla="*/ 217446 h 3912503"/>
              <a:gd name="connsiteX4498" fmla="*/ 6410741 w 12192528"/>
              <a:gd name="connsiteY4498" fmla="*/ 221730 h 3912503"/>
              <a:gd name="connsiteX4499" fmla="*/ 6415640 w 12192528"/>
              <a:gd name="connsiteY4499" fmla="*/ 224322 h 3912503"/>
              <a:gd name="connsiteX4500" fmla="*/ 6421122 w 12192528"/>
              <a:gd name="connsiteY4500" fmla="*/ 228930 h 3912503"/>
              <a:gd name="connsiteX4501" fmla="*/ 6424584 w 12192528"/>
              <a:gd name="connsiteY4501" fmla="*/ 233540 h 3912503"/>
              <a:gd name="connsiteX4502" fmla="*/ 6428621 w 12192528"/>
              <a:gd name="connsiteY4502" fmla="*/ 246212 h 3912503"/>
              <a:gd name="connsiteX4503" fmla="*/ 6431504 w 12192528"/>
              <a:gd name="connsiteY4503" fmla="*/ 253989 h 3912503"/>
              <a:gd name="connsiteX4504" fmla="*/ 6431504 w 12192528"/>
              <a:gd name="connsiteY4504" fmla="*/ 257445 h 3912503"/>
              <a:gd name="connsiteX4505" fmla="*/ 6428042 w 12192528"/>
              <a:gd name="connsiteY4505" fmla="*/ 264358 h 3912503"/>
              <a:gd name="connsiteX4506" fmla="*/ 6420256 w 12192528"/>
              <a:gd name="connsiteY4506" fmla="*/ 274726 h 3912503"/>
              <a:gd name="connsiteX4507" fmla="*/ 6418238 w 12192528"/>
              <a:gd name="connsiteY4507" fmla="*/ 278759 h 3912503"/>
              <a:gd name="connsiteX4508" fmla="*/ 6414777 w 12192528"/>
              <a:gd name="connsiteY4508" fmla="*/ 280199 h 3912503"/>
              <a:gd name="connsiteX4509" fmla="*/ 6408143 w 12192528"/>
              <a:gd name="connsiteY4509" fmla="*/ 282215 h 3912503"/>
              <a:gd name="connsiteX4510" fmla="*/ 6405836 w 12192528"/>
              <a:gd name="connsiteY4510" fmla="*/ 283367 h 3912503"/>
              <a:gd name="connsiteX4511" fmla="*/ 6396609 w 12192528"/>
              <a:gd name="connsiteY4511" fmla="*/ 284519 h 3912503"/>
              <a:gd name="connsiteX4512" fmla="*/ 6394592 w 12192528"/>
              <a:gd name="connsiteY4512" fmla="*/ 285096 h 3912503"/>
              <a:gd name="connsiteX4513" fmla="*/ 6374113 w 12192528"/>
              <a:gd name="connsiteY4513" fmla="*/ 272134 h 3912503"/>
              <a:gd name="connsiteX4514" fmla="*/ 6367769 w 12192528"/>
              <a:gd name="connsiteY4514" fmla="*/ 260325 h 3912503"/>
              <a:gd name="connsiteX4515" fmla="*/ 6365751 w 12192528"/>
              <a:gd name="connsiteY4515" fmla="*/ 255429 h 3912503"/>
              <a:gd name="connsiteX4516" fmla="*/ 6365462 w 12192528"/>
              <a:gd name="connsiteY4516" fmla="*/ 250533 h 3912503"/>
              <a:gd name="connsiteX4517" fmla="*/ 6366326 w 12192528"/>
              <a:gd name="connsiteY4517" fmla="*/ 246789 h 3912503"/>
              <a:gd name="connsiteX4518" fmla="*/ 6367769 w 12192528"/>
              <a:gd name="connsiteY4518" fmla="*/ 239011 h 3912503"/>
              <a:gd name="connsiteX4519" fmla="*/ 6368057 w 12192528"/>
              <a:gd name="connsiteY4519" fmla="*/ 236132 h 3912503"/>
              <a:gd name="connsiteX4520" fmla="*/ 6368923 w 12192528"/>
              <a:gd name="connsiteY4520" fmla="*/ 229219 h 3912503"/>
              <a:gd name="connsiteX4521" fmla="*/ 6383344 w 12192528"/>
              <a:gd name="connsiteY4521" fmla="*/ 217986 h 3912503"/>
              <a:gd name="connsiteX4522" fmla="*/ 6392572 w 12192528"/>
              <a:gd name="connsiteY4522" fmla="*/ 217697 h 3912503"/>
              <a:gd name="connsiteX4523" fmla="*/ 6402088 w 12192528"/>
              <a:gd name="connsiteY4523" fmla="*/ 217446 h 3912503"/>
              <a:gd name="connsiteX4524" fmla="*/ 4970801 w 12192528"/>
              <a:gd name="connsiteY4524" fmla="*/ 215227 h 3912503"/>
              <a:gd name="connsiteX4525" fmla="*/ 4982015 w 12192528"/>
              <a:gd name="connsiteY4525" fmla="*/ 220831 h 3912503"/>
              <a:gd name="connsiteX4526" fmla="*/ 5014407 w 12192528"/>
              <a:gd name="connsiteY4526" fmla="*/ 235774 h 3912503"/>
              <a:gd name="connsiteX4527" fmla="*/ 5020638 w 12192528"/>
              <a:gd name="connsiteY4527" fmla="*/ 240133 h 3912503"/>
              <a:gd name="connsiteX4528" fmla="*/ 5048047 w 12192528"/>
              <a:gd name="connsiteY4528" fmla="*/ 273133 h 3912503"/>
              <a:gd name="connsiteX4529" fmla="*/ 5064868 w 12192528"/>
              <a:gd name="connsiteY4529" fmla="*/ 329173 h 3912503"/>
              <a:gd name="connsiteX4530" fmla="*/ 5072969 w 12192528"/>
              <a:gd name="connsiteY4530" fmla="*/ 348475 h 3912503"/>
              <a:gd name="connsiteX4531" fmla="*/ 5071098 w 12192528"/>
              <a:gd name="connsiteY4531" fmla="*/ 375872 h 3912503"/>
              <a:gd name="connsiteX4532" fmla="*/ 5068607 w 12192528"/>
              <a:gd name="connsiteY4532" fmla="*/ 398909 h 3912503"/>
              <a:gd name="connsiteX4533" fmla="*/ 5069230 w 12192528"/>
              <a:gd name="connsiteY4533" fmla="*/ 408249 h 3912503"/>
              <a:gd name="connsiteX4534" fmla="*/ 5032474 w 12192528"/>
              <a:gd name="connsiteY4534" fmla="*/ 450590 h 3912503"/>
              <a:gd name="connsiteX4535" fmla="*/ 4997588 w 12192528"/>
              <a:gd name="connsiteY4535" fmla="*/ 471138 h 3912503"/>
              <a:gd name="connsiteX4536" fmla="*/ 4971424 w 12192528"/>
              <a:gd name="connsiteY4536" fmla="*/ 505383 h 3912503"/>
              <a:gd name="connsiteX4537" fmla="*/ 4975163 w 12192528"/>
              <a:gd name="connsiteY4537" fmla="*/ 512232 h 3912503"/>
              <a:gd name="connsiteX4538" fmla="*/ 5011917 w 12192528"/>
              <a:gd name="connsiteY4538" fmla="*/ 555819 h 3912503"/>
              <a:gd name="connsiteX4539" fmla="*/ 5016902 w 12192528"/>
              <a:gd name="connsiteY4539" fmla="*/ 565781 h 3912503"/>
              <a:gd name="connsiteX4540" fmla="*/ 5021883 w 12192528"/>
              <a:gd name="connsiteY4540" fmla="*/ 596915 h 3912503"/>
              <a:gd name="connsiteX4541" fmla="*/ 5030606 w 12192528"/>
              <a:gd name="connsiteY4541" fmla="*/ 633028 h 3912503"/>
              <a:gd name="connsiteX4542" fmla="*/ 5029984 w 12192528"/>
              <a:gd name="connsiteY4542" fmla="*/ 647971 h 3912503"/>
              <a:gd name="connsiteX4543" fmla="*/ 5014537 w 12192528"/>
              <a:gd name="connsiteY4543" fmla="*/ 685550 h 3912503"/>
              <a:gd name="connsiteX4544" fmla="*/ 5084787 w 12192528"/>
              <a:gd name="connsiteY4544" fmla="*/ 676707 h 3912503"/>
              <a:gd name="connsiteX4545" fmla="*/ 5315437 w 12192528"/>
              <a:gd name="connsiteY4545" fmla="*/ 672584 h 3912503"/>
              <a:gd name="connsiteX4546" fmla="*/ 5870643 w 12192528"/>
              <a:gd name="connsiteY4546" fmla="*/ 797194 h 3912503"/>
              <a:gd name="connsiteX4547" fmla="*/ 6737349 w 12192528"/>
              <a:gd name="connsiteY4547" fmla="*/ 1249822 h 3912503"/>
              <a:gd name="connsiteX4548" fmla="*/ 6949760 w 12192528"/>
              <a:gd name="connsiteY4548" fmla="*/ 1437768 h 3912503"/>
              <a:gd name="connsiteX4549" fmla="*/ 7135575 w 12192528"/>
              <a:gd name="connsiteY4549" fmla="*/ 1640186 h 3912503"/>
              <a:gd name="connsiteX4550" fmla="*/ 7155702 w 12192528"/>
              <a:gd name="connsiteY4550" fmla="*/ 1617195 h 3912503"/>
              <a:gd name="connsiteX4551" fmla="*/ 7149127 w 12192528"/>
              <a:gd name="connsiteY4551" fmla="*/ 1606185 h 3912503"/>
              <a:gd name="connsiteX4552" fmla="*/ 7132956 w 12192528"/>
              <a:gd name="connsiteY4552" fmla="*/ 1613378 h 3912503"/>
              <a:gd name="connsiteX4553" fmla="*/ 7119911 w 12192528"/>
              <a:gd name="connsiteY4553" fmla="*/ 1607949 h 3912503"/>
              <a:gd name="connsiteX4554" fmla="*/ 7112301 w 12192528"/>
              <a:gd name="connsiteY4554" fmla="*/ 1592748 h 3912503"/>
              <a:gd name="connsiteX4555" fmla="*/ 7082952 w 12192528"/>
              <a:gd name="connsiteY4555" fmla="*/ 1553663 h 3912503"/>
              <a:gd name="connsiteX4556" fmla="*/ 7069901 w 12192528"/>
              <a:gd name="connsiteY4556" fmla="*/ 1527606 h 3912503"/>
              <a:gd name="connsiteX4557" fmla="*/ 7069901 w 12192528"/>
              <a:gd name="connsiteY4557" fmla="*/ 1514576 h 3912503"/>
              <a:gd name="connsiteX4558" fmla="*/ 7080773 w 12192528"/>
              <a:gd name="connsiteY4558" fmla="*/ 1485261 h 3912503"/>
              <a:gd name="connsiteX4559" fmla="*/ 7095993 w 12192528"/>
              <a:gd name="connsiteY4559" fmla="*/ 1437490 h 3912503"/>
              <a:gd name="connsiteX4560" fmla="*/ 7109038 w 12192528"/>
              <a:gd name="connsiteY4560" fmla="*/ 1420118 h 3912503"/>
              <a:gd name="connsiteX4561" fmla="*/ 7129695 w 12192528"/>
              <a:gd name="connsiteY4561" fmla="*/ 1402746 h 3912503"/>
              <a:gd name="connsiteX4562" fmla="*/ 7132509 w 12192528"/>
              <a:gd name="connsiteY4562" fmla="*/ 1401258 h 3912503"/>
              <a:gd name="connsiteX4563" fmla="*/ 7077965 w 12192528"/>
              <a:gd name="connsiteY4563" fmla="*/ 1343957 h 3912503"/>
              <a:gd name="connsiteX4564" fmla="*/ 7011807 w 12192528"/>
              <a:gd name="connsiteY4564" fmla="*/ 1277298 h 3912503"/>
              <a:gd name="connsiteX4565" fmla="*/ 6990206 w 12192528"/>
              <a:gd name="connsiteY4565" fmla="*/ 1266487 h 3912503"/>
              <a:gd name="connsiteX4566" fmla="*/ 6957804 w 12192528"/>
              <a:gd name="connsiteY4566" fmla="*/ 1226851 h 3912503"/>
              <a:gd name="connsiteX4567" fmla="*/ 6921802 w 12192528"/>
              <a:gd name="connsiteY4567" fmla="*/ 1205231 h 3912503"/>
              <a:gd name="connsiteX4568" fmla="*/ 6889398 w 12192528"/>
              <a:gd name="connsiteY4568" fmla="*/ 1161993 h 3912503"/>
              <a:gd name="connsiteX4569" fmla="*/ 6896598 w 12192528"/>
              <a:gd name="connsiteY4569" fmla="*/ 1154786 h 3912503"/>
              <a:gd name="connsiteX4570" fmla="*/ 6867795 w 12192528"/>
              <a:gd name="connsiteY4570" fmla="*/ 1129563 h 3912503"/>
              <a:gd name="connsiteX4571" fmla="*/ 6867795 w 12192528"/>
              <a:gd name="connsiteY4571" fmla="*/ 1133166 h 3912503"/>
              <a:gd name="connsiteX4572" fmla="*/ 6871396 w 12192528"/>
              <a:gd name="connsiteY4572" fmla="*/ 1136769 h 3912503"/>
              <a:gd name="connsiteX4573" fmla="*/ 6867795 w 12192528"/>
              <a:gd name="connsiteY4573" fmla="*/ 1136769 h 3912503"/>
              <a:gd name="connsiteX4574" fmla="*/ 6871396 w 12192528"/>
              <a:gd name="connsiteY4574" fmla="*/ 1147579 h 3912503"/>
              <a:gd name="connsiteX4575" fmla="*/ 6849795 w 12192528"/>
              <a:gd name="connsiteY4575" fmla="*/ 1129563 h 3912503"/>
              <a:gd name="connsiteX4576" fmla="*/ 6846193 w 12192528"/>
              <a:gd name="connsiteY4576" fmla="*/ 1129563 h 3912503"/>
              <a:gd name="connsiteX4577" fmla="*/ 6846193 w 12192528"/>
              <a:gd name="connsiteY4577" fmla="*/ 1125960 h 3912503"/>
              <a:gd name="connsiteX4578" fmla="*/ 6838994 w 12192528"/>
              <a:gd name="connsiteY4578" fmla="*/ 1122356 h 3912503"/>
              <a:gd name="connsiteX4579" fmla="*/ 6838994 w 12192528"/>
              <a:gd name="connsiteY4579" fmla="*/ 1118753 h 3912503"/>
              <a:gd name="connsiteX4580" fmla="*/ 6795790 w 12192528"/>
              <a:gd name="connsiteY4580" fmla="*/ 1093531 h 3912503"/>
              <a:gd name="connsiteX4581" fmla="*/ 6770588 w 12192528"/>
              <a:gd name="connsiteY4581" fmla="*/ 1061101 h 3912503"/>
              <a:gd name="connsiteX4582" fmla="*/ 6766986 w 12192528"/>
              <a:gd name="connsiteY4582" fmla="*/ 1057497 h 3912503"/>
              <a:gd name="connsiteX4583" fmla="*/ 6759786 w 12192528"/>
              <a:gd name="connsiteY4583" fmla="*/ 1050291 h 3912503"/>
              <a:gd name="connsiteX4584" fmla="*/ 6763386 w 12192528"/>
              <a:gd name="connsiteY4584" fmla="*/ 1050291 h 3912503"/>
              <a:gd name="connsiteX4585" fmla="*/ 6766987 w 12192528"/>
              <a:gd name="connsiteY4585" fmla="*/ 1053894 h 3912503"/>
              <a:gd name="connsiteX4586" fmla="*/ 6770588 w 12192528"/>
              <a:gd name="connsiteY4586" fmla="*/ 1053894 h 3912503"/>
              <a:gd name="connsiteX4587" fmla="*/ 6745385 w 12192528"/>
              <a:gd name="connsiteY4587" fmla="*/ 1039481 h 3912503"/>
              <a:gd name="connsiteX4588" fmla="*/ 6748983 w 12192528"/>
              <a:gd name="connsiteY4588" fmla="*/ 1043084 h 3912503"/>
              <a:gd name="connsiteX4589" fmla="*/ 6745385 w 12192528"/>
              <a:gd name="connsiteY4589" fmla="*/ 1043084 h 3912503"/>
              <a:gd name="connsiteX4590" fmla="*/ 6741784 w 12192528"/>
              <a:gd name="connsiteY4590" fmla="*/ 1043084 h 3912503"/>
              <a:gd name="connsiteX4591" fmla="*/ 6745385 w 12192528"/>
              <a:gd name="connsiteY4591" fmla="*/ 1050291 h 3912503"/>
              <a:gd name="connsiteX4592" fmla="*/ 6727382 w 12192528"/>
              <a:gd name="connsiteY4592" fmla="*/ 1032275 h 3912503"/>
              <a:gd name="connsiteX4593" fmla="*/ 6723785 w 12192528"/>
              <a:gd name="connsiteY4593" fmla="*/ 1028671 h 3912503"/>
              <a:gd name="connsiteX4594" fmla="*/ 6720182 w 12192528"/>
              <a:gd name="connsiteY4594" fmla="*/ 1025068 h 3912503"/>
              <a:gd name="connsiteX4595" fmla="*/ 6719746 w 12192528"/>
              <a:gd name="connsiteY4595" fmla="*/ 1025507 h 3912503"/>
              <a:gd name="connsiteX4596" fmla="*/ 6640974 w 12192528"/>
              <a:gd name="connsiteY4596" fmla="*/ 963812 h 3912503"/>
              <a:gd name="connsiteX4597" fmla="*/ 6637376 w 12192528"/>
              <a:gd name="connsiteY4597" fmla="*/ 960209 h 3912503"/>
              <a:gd name="connsiteX4598" fmla="*/ 6630173 w 12192528"/>
              <a:gd name="connsiteY4598" fmla="*/ 956607 h 3912503"/>
              <a:gd name="connsiteX4599" fmla="*/ 6633772 w 12192528"/>
              <a:gd name="connsiteY4599" fmla="*/ 956607 h 3912503"/>
              <a:gd name="connsiteX4600" fmla="*/ 6597771 w 12192528"/>
              <a:gd name="connsiteY4600" fmla="*/ 945797 h 3912503"/>
              <a:gd name="connsiteX4601" fmla="*/ 6604972 w 12192528"/>
              <a:gd name="connsiteY4601" fmla="*/ 949399 h 3912503"/>
              <a:gd name="connsiteX4602" fmla="*/ 6604972 w 12192528"/>
              <a:gd name="connsiteY4602" fmla="*/ 953002 h 3912503"/>
              <a:gd name="connsiteX4603" fmla="*/ 6597771 w 12192528"/>
              <a:gd name="connsiteY4603" fmla="*/ 949399 h 3912503"/>
              <a:gd name="connsiteX4604" fmla="*/ 6596462 w 12192528"/>
              <a:gd name="connsiteY4604" fmla="*/ 949399 h 3912503"/>
              <a:gd name="connsiteX4605" fmla="*/ 6594621 w 12192528"/>
              <a:gd name="connsiteY4605" fmla="*/ 948048 h 3912503"/>
              <a:gd name="connsiteX4606" fmla="*/ 6590570 w 12192528"/>
              <a:gd name="connsiteY4606" fmla="*/ 945797 h 3912503"/>
              <a:gd name="connsiteX4607" fmla="*/ 6594172 w 12192528"/>
              <a:gd name="connsiteY4607" fmla="*/ 949399 h 3912503"/>
              <a:gd name="connsiteX4608" fmla="*/ 6596462 w 12192528"/>
              <a:gd name="connsiteY4608" fmla="*/ 949399 h 3912503"/>
              <a:gd name="connsiteX4609" fmla="*/ 6601371 w 12192528"/>
              <a:gd name="connsiteY4609" fmla="*/ 953002 h 3912503"/>
              <a:gd name="connsiteX4610" fmla="*/ 6457358 w 12192528"/>
              <a:gd name="connsiteY4610" fmla="*/ 880937 h 3912503"/>
              <a:gd name="connsiteX4611" fmla="*/ 6439357 w 12192528"/>
              <a:gd name="connsiteY4611" fmla="*/ 866524 h 3912503"/>
              <a:gd name="connsiteX4612" fmla="*/ 6432157 w 12192528"/>
              <a:gd name="connsiteY4612" fmla="*/ 870127 h 3912503"/>
              <a:gd name="connsiteX4613" fmla="*/ 6428556 w 12192528"/>
              <a:gd name="connsiteY4613" fmla="*/ 866524 h 3912503"/>
              <a:gd name="connsiteX4614" fmla="*/ 6421355 w 12192528"/>
              <a:gd name="connsiteY4614" fmla="*/ 862922 h 3912503"/>
              <a:gd name="connsiteX4615" fmla="*/ 6360150 w 12192528"/>
              <a:gd name="connsiteY4615" fmla="*/ 826889 h 3912503"/>
              <a:gd name="connsiteX4616" fmla="*/ 6363751 w 12192528"/>
              <a:gd name="connsiteY4616" fmla="*/ 830492 h 3912503"/>
              <a:gd name="connsiteX4617" fmla="*/ 6360149 w 12192528"/>
              <a:gd name="connsiteY4617" fmla="*/ 834095 h 3912503"/>
              <a:gd name="connsiteX4618" fmla="*/ 6356551 w 12192528"/>
              <a:gd name="connsiteY4618" fmla="*/ 830493 h 3912503"/>
              <a:gd name="connsiteX4619" fmla="*/ 6352949 w 12192528"/>
              <a:gd name="connsiteY4619" fmla="*/ 830492 h 3912503"/>
              <a:gd name="connsiteX4620" fmla="*/ 6316047 w 12192528"/>
              <a:gd name="connsiteY4620" fmla="*/ 818331 h 3912503"/>
              <a:gd name="connsiteX4621" fmla="*/ 6310544 w 12192528"/>
              <a:gd name="connsiteY4621" fmla="*/ 812943 h 3912503"/>
              <a:gd name="connsiteX4622" fmla="*/ 6309341 w 12192528"/>
              <a:gd name="connsiteY4622" fmla="*/ 813999 h 3912503"/>
              <a:gd name="connsiteX4623" fmla="*/ 6306727 w 12192528"/>
              <a:gd name="connsiteY4623" fmla="*/ 814935 h 3912503"/>
              <a:gd name="connsiteX4624" fmla="*/ 6305159 w 12192528"/>
              <a:gd name="connsiteY4624" fmla="*/ 812605 h 3912503"/>
              <a:gd name="connsiteX4625" fmla="*/ 6304635 w 12192528"/>
              <a:gd name="connsiteY4625" fmla="*/ 810515 h 3912503"/>
              <a:gd name="connsiteX4626" fmla="*/ 6303065 w 12192528"/>
              <a:gd name="connsiteY4626" fmla="*/ 808076 h 3912503"/>
              <a:gd name="connsiteX4627" fmla="*/ 6300800 w 12192528"/>
              <a:gd name="connsiteY4627" fmla="*/ 809644 h 3912503"/>
              <a:gd name="connsiteX4628" fmla="*/ 6295574 w 12192528"/>
              <a:gd name="connsiteY4628" fmla="*/ 808774 h 3912503"/>
              <a:gd name="connsiteX4629" fmla="*/ 6294527 w 12192528"/>
              <a:gd name="connsiteY4629" fmla="*/ 806508 h 3912503"/>
              <a:gd name="connsiteX4630" fmla="*/ 6291390 w 12192528"/>
              <a:gd name="connsiteY4630" fmla="*/ 805289 h 3912503"/>
              <a:gd name="connsiteX4631" fmla="*/ 6290170 w 12192528"/>
              <a:gd name="connsiteY4631" fmla="*/ 808251 h 3912503"/>
              <a:gd name="connsiteX4632" fmla="*/ 6290462 w 12192528"/>
              <a:gd name="connsiteY4632" fmla="*/ 810886 h 3912503"/>
              <a:gd name="connsiteX4633" fmla="*/ 6276844 w 12192528"/>
              <a:gd name="connsiteY4633" fmla="*/ 797338 h 3912503"/>
              <a:gd name="connsiteX4634" fmla="*/ 6277624 w 12192528"/>
              <a:gd name="connsiteY4634" fmla="*/ 796232 h 3912503"/>
              <a:gd name="connsiteX4635" fmla="*/ 6276056 w 12192528"/>
              <a:gd name="connsiteY4635" fmla="*/ 792923 h 3912503"/>
              <a:gd name="connsiteX4636" fmla="*/ 6272917 w 12192528"/>
              <a:gd name="connsiteY4636" fmla="*/ 791529 h 3912503"/>
              <a:gd name="connsiteX4637" fmla="*/ 6272760 w 12192528"/>
              <a:gd name="connsiteY4637" fmla="*/ 791213 h 3912503"/>
              <a:gd name="connsiteX4638" fmla="*/ 6250789 w 12192528"/>
              <a:gd name="connsiteY4638" fmla="*/ 784550 h 3912503"/>
              <a:gd name="connsiteX4639" fmla="*/ 6208935 w 12192528"/>
              <a:gd name="connsiteY4639" fmla="*/ 765633 h 3912503"/>
              <a:gd name="connsiteX4640" fmla="*/ 6242689 w 12192528"/>
              <a:gd name="connsiteY4640" fmla="*/ 771938 h 3912503"/>
              <a:gd name="connsiteX4641" fmla="*/ 6266377 w 12192528"/>
              <a:gd name="connsiteY4641" fmla="*/ 778566 h 3912503"/>
              <a:gd name="connsiteX4642" fmla="*/ 6264029 w 12192528"/>
              <a:gd name="connsiteY4642" fmla="*/ 773935 h 3912503"/>
              <a:gd name="connsiteX4643" fmla="*/ 6261589 w 12192528"/>
              <a:gd name="connsiteY4643" fmla="*/ 772020 h 3912503"/>
              <a:gd name="connsiteX4644" fmla="*/ 6264902 w 12192528"/>
              <a:gd name="connsiteY4644" fmla="*/ 769930 h 3912503"/>
              <a:gd name="connsiteX4645" fmla="*/ 6265423 w 12192528"/>
              <a:gd name="connsiteY4645" fmla="*/ 769930 h 3912503"/>
              <a:gd name="connsiteX4646" fmla="*/ 6268733 w 12192528"/>
              <a:gd name="connsiteY4646" fmla="*/ 764008 h 3912503"/>
              <a:gd name="connsiteX4647" fmla="*/ 6269085 w 12192528"/>
              <a:gd name="connsiteY4647" fmla="*/ 755820 h 3912503"/>
              <a:gd name="connsiteX4648" fmla="*/ 6272045 w 12192528"/>
              <a:gd name="connsiteY4648" fmla="*/ 744324 h 3912503"/>
              <a:gd name="connsiteX4649" fmla="*/ 6274660 w 12192528"/>
              <a:gd name="connsiteY4649" fmla="*/ 741188 h 3912503"/>
              <a:gd name="connsiteX4650" fmla="*/ 6281805 w 12192528"/>
              <a:gd name="connsiteY4650" fmla="*/ 732131 h 3912503"/>
              <a:gd name="connsiteX4651" fmla="*/ 6285989 w 12192528"/>
              <a:gd name="connsiteY4651" fmla="*/ 730563 h 3912503"/>
              <a:gd name="connsiteX4652" fmla="*/ 6303242 w 12192528"/>
              <a:gd name="connsiteY4652" fmla="*/ 725511 h 3912503"/>
              <a:gd name="connsiteX4653" fmla="*/ 6303242 w 12192528"/>
              <a:gd name="connsiteY4653" fmla="*/ 721680 h 3912503"/>
              <a:gd name="connsiteX4654" fmla="*/ 6298709 w 12192528"/>
              <a:gd name="connsiteY4654" fmla="*/ 721157 h 3912503"/>
              <a:gd name="connsiteX4655" fmla="*/ 6295574 w 12192528"/>
              <a:gd name="connsiteY4655" fmla="*/ 723247 h 3912503"/>
              <a:gd name="connsiteX4656" fmla="*/ 6292608 w 12192528"/>
              <a:gd name="connsiteY4656" fmla="*/ 723596 h 3912503"/>
              <a:gd name="connsiteX4657" fmla="*/ 6293131 w 12192528"/>
              <a:gd name="connsiteY4657" fmla="*/ 720461 h 3912503"/>
              <a:gd name="connsiteX4658" fmla="*/ 6295574 w 12192528"/>
              <a:gd name="connsiteY4658" fmla="*/ 718195 h 3912503"/>
              <a:gd name="connsiteX4659" fmla="*/ 6296444 w 12192528"/>
              <a:gd name="connsiteY4659" fmla="*/ 712796 h 3912503"/>
              <a:gd name="connsiteX4660" fmla="*/ 6291738 w 12192528"/>
              <a:gd name="connsiteY4660" fmla="*/ 713841 h 3912503"/>
              <a:gd name="connsiteX4661" fmla="*/ 6288080 w 12192528"/>
              <a:gd name="connsiteY4661" fmla="*/ 716803 h 3912503"/>
              <a:gd name="connsiteX4662" fmla="*/ 6284594 w 12192528"/>
              <a:gd name="connsiteY4662" fmla="*/ 714537 h 3912503"/>
              <a:gd name="connsiteX4663" fmla="*/ 6288427 w 12192528"/>
              <a:gd name="connsiteY4663" fmla="*/ 704610 h 3912503"/>
              <a:gd name="connsiteX4664" fmla="*/ 6288427 w 12192528"/>
              <a:gd name="connsiteY4664" fmla="*/ 695029 h 3912503"/>
              <a:gd name="connsiteX4665" fmla="*/ 6284943 w 12192528"/>
              <a:gd name="connsiteY4665" fmla="*/ 691197 h 3912503"/>
              <a:gd name="connsiteX4666" fmla="*/ 6283898 w 12192528"/>
              <a:gd name="connsiteY4666" fmla="*/ 689280 h 3912503"/>
              <a:gd name="connsiteX4667" fmla="*/ 6285815 w 12192528"/>
              <a:gd name="connsiteY4667" fmla="*/ 688235 h 3912503"/>
              <a:gd name="connsiteX4668" fmla="*/ 6289475 w 12192528"/>
              <a:gd name="connsiteY4668" fmla="*/ 684752 h 3912503"/>
              <a:gd name="connsiteX4669" fmla="*/ 6294004 w 12192528"/>
              <a:gd name="connsiteY4669" fmla="*/ 676914 h 3912503"/>
              <a:gd name="connsiteX4670" fmla="*/ 6294179 w 12192528"/>
              <a:gd name="connsiteY4670" fmla="*/ 672733 h 3912503"/>
              <a:gd name="connsiteX4671" fmla="*/ 6292785 w 12192528"/>
              <a:gd name="connsiteY4671" fmla="*/ 669946 h 3912503"/>
              <a:gd name="connsiteX4672" fmla="*/ 6295747 w 12192528"/>
              <a:gd name="connsiteY4672" fmla="*/ 668030 h 3912503"/>
              <a:gd name="connsiteX4673" fmla="*/ 6298187 w 12192528"/>
              <a:gd name="connsiteY4673" fmla="*/ 667681 h 3912503"/>
              <a:gd name="connsiteX4674" fmla="*/ 6301149 w 12192528"/>
              <a:gd name="connsiteY4674" fmla="*/ 660540 h 3912503"/>
              <a:gd name="connsiteX4675" fmla="*/ 6300278 w 12192528"/>
              <a:gd name="connsiteY4675" fmla="*/ 659146 h 3912503"/>
              <a:gd name="connsiteX4676" fmla="*/ 6300451 w 12192528"/>
              <a:gd name="connsiteY4676" fmla="*/ 656011 h 3912503"/>
              <a:gd name="connsiteX4677" fmla="*/ 6303242 w 12192528"/>
              <a:gd name="connsiteY4677" fmla="*/ 656707 h 3912503"/>
              <a:gd name="connsiteX4678" fmla="*/ 6304984 w 12192528"/>
              <a:gd name="connsiteY4678" fmla="*/ 658973 h 3912503"/>
              <a:gd name="connsiteX4679" fmla="*/ 6308469 w 12192528"/>
              <a:gd name="connsiteY4679" fmla="*/ 659495 h 3912503"/>
              <a:gd name="connsiteX4680" fmla="*/ 6319100 w 12192528"/>
              <a:gd name="connsiteY4680" fmla="*/ 656707 h 3912503"/>
              <a:gd name="connsiteX4681" fmla="*/ 6332346 w 12192528"/>
              <a:gd name="connsiteY4681" fmla="*/ 655837 h 3912503"/>
              <a:gd name="connsiteX4682" fmla="*/ 6335484 w 12192528"/>
              <a:gd name="connsiteY4682" fmla="*/ 657405 h 3912503"/>
              <a:gd name="connsiteX4683" fmla="*/ 6344544 w 12192528"/>
              <a:gd name="connsiteY4683" fmla="*/ 661585 h 3912503"/>
              <a:gd name="connsiteX4684" fmla="*/ 6346287 w 12192528"/>
              <a:gd name="connsiteY4684" fmla="*/ 662804 h 3912503"/>
              <a:gd name="connsiteX4685" fmla="*/ 6353955 w 12192528"/>
              <a:gd name="connsiteY4685" fmla="*/ 672037 h 3912503"/>
              <a:gd name="connsiteX4686" fmla="*/ 6358662 w 12192528"/>
              <a:gd name="connsiteY4686" fmla="*/ 687713 h 3912503"/>
              <a:gd name="connsiteX4687" fmla="*/ 6360927 w 12192528"/>
              <a:gd name="connsiteY4687" fmla="*/ 693113 h 3912503"/>
              <a:gd name="connsiteX4688" fmla="*/ 6360403 w 12192528"/>
              <a:gd name="connsiteY4688" fmla="*/ 700777 h 3912503"/>
              <a:gd name="connsiteX4689" fmla="*/ 6359706 w 12192528"/>
              <a:gd name="connsiteY4689" fmla="*/ 707223 h 3912503"/>
              <a:gd name="connsiteX4690" fmla="*/ 6359880 w 12192528"/>
              <a:gd name="connsiteY4690" fmla="*/ 709834 h 3912503"/>
              <a:gd name="connsiteX4691" fmla="*/ 6349597 w 12192528"/>
              <a:gd name="connsiteY4691" fmla="*/ 721680 h 3912503"/>
              <a:gd name="connsiteX4692" fmla="*/ 6339838 w 12192528"/>
              <a:gd name="connsiteY4692" fmla="*/ 727428 h 3912503"/>
              <a:gd name="connsiteX4693" fmla="*/ 6332518 w 12192528"/>
              <a:gd name="connsiteY4693" fmla="*/ 737008 h 3912503"/>
              <a:gd name="connsiteX4694" fmla="*/ 6333566 w 12192528"/>
              <a:gd name="connsiteY4694" fmla="*/ 738924 h 3912503"/>
              <a:gd name="connsiteX4695" fmla="*/ 6343847 w 12192528"/>
              <a:gd name="connsiteY4695" fmla="*/ 751117 h 3912503"/>
              <a:gd name="connsiteX4696" fmla="*/ 6345241 w 12192528"/>
              <a:gd name="connsiteY4696" fmla="*/ 753904 h 3912503"/>
              <a:gd name="connsiteX4697" fmla="*/ 6346636 w 12192528"/>
              <a:gd name="connsiteY4697" fmla="*/ 762614 h 3912503"/>
              <a:gd name="connsiteX4698" fmla="*/ 6349076 w 12192528"/>
              <a:gd name="connsiteY4698" fmla="*/ 772716 h 3912503"/>
              <a:gd name="connsiteX4699" fmla="*/ 6348902 w 12192528"/>
              <a:gd name="connsiteY4699" fmla="*/ 776897 h 3912503"/>
              <a:gd name="connsiteX4700" fmla="*/ 6339665 w 12192528"/>
              <a:gd name="connsiteY4700" fmla="*/ 799367 h 3912503"/>
              <a:gd name="connsiteX4701" fmla="*/ 6337921 w 12192528"/>
              <a:gd name="connsiteY4701" fmla="*/ 800761 h 3912503"/>
              <a:gd name="connsiteX4702" fmla="*/ 6327385 w 12192528"/>
              <a:gd name="connsiteY4702" fmla="*/ 805767 h 3912503"/>
              <a:gd name="connsiteX4703" fmla="*/ 6338547 w 12192528"/>
              <a:gd name="connsiteY4703" fmla="*/ 816079 h 3912503"/>
              <a:gd name="connsiteX4704" fmla="*/ 6342149 w 12192528"/>
              <a:gd name="connsiteY4704" fmla="*/ 812475 h 3912503"/>
              <a:gd name="connsiteX4705" fmla="*/ 6352949 w 12192528"/>
              <a:gd name="connsiteY4705" fmla="*/ 819682 h 3912503"/>
              <a:gd name="connsiteX4706" fmla="*/ 6356549 w 12192528"/>
              <a:gd name="connsiteY4706" fmla="*/ 823285 h 3912503"/>
              <a:gd name="connsiteX4707" fmla="*/ 6356551 w 12192528"/>
              <a:gd name="connsiteY4707" fmla="*/ 819683 h 3912503"/>
              <a:gd name="connsiteX4708" fmla="*/ 6410555 w 12192528"/>
              <a:gd name="connsiteY4708" fmla="*/ 841303 h 3912503"/>
              <a:gd name="connsiteX4709" fmla="*/ 6414155 w 12192528"/>
              <a:gd name="connsiteY4709" fmla="*/ 841302 h 3912503"/>
              <a:gd name="connsiteX4710" fmla="*/ 6417757 w 12192528"/>
              <a:gd name="connsiteY4710" fmla="*/ 841302 h 3912503"/>
              <a:gd name="connsiteX4711" fmla="*/ 6421355 w 12192528"/>
              <a:gd name="connsiteY4711" fmla="*/ 841302 h 3912503"/>
              <a:gd name="connsiteX4712" fmla="*/ 6421355 w 12192528"/>
              <a:gd name="connsiteY4712" fmla="*/ 844904 h 3912503"/>
              <a:gd name="connsiteX4713" fmla="*/ 6424958 w 12192528"/>
              <a:gd name="connsiteY4713" fmla="*/ 841302 h 3912503"/>
              <a:gd name="connsiteX4714" fmla="*/ 6453761 w 12192528"/>
              <a:gd name="connsiteY4714" fmla="*/ 848508 h 3912503"/>
              <a:gd name="connsiteX4715" fmla="*/ 6442960 w 12192528"/>
              <a:gd name="connsiteY4715" fmla="*/ 830492 h 3912503"/>
              <a:gd name="connsiteX4716" fmla="*/ 6450159 w 12192528"/>
              <a:gd name="connsiteY4716" fmla="*/ 832294 h 3912503"/>
              <a:gd name="connsiteX4717" fmla="*/ 6453760 w 12192528"/>
              <a:gd name="connsiteY4717" fmla="*/ 833194 h 3912503"/>
              <a:gd name="connsiteX4718" fmla="*/ 6453761 w 12192528"/>
              <a:gd name="connsiteY4718" fmla="*/ 834095 h 3912503"/>
              <a:gd name="connsiteX4719" fmla="*/ 6457356 w 12192528"/>
              <a:gd name="connsiteY4719" fmla="*/ 834095 h 3912503"/>
              <a:gd name="connsiteX4720" fmla="*/ 6453760 w 12192528"/>
              <a:gd name="connsiteY4720" fmla="*/ 833194 h 3912503"/>
              <a:gd name="connsiteX4721" fmla="*/ 6453760 w 12192528"/>
              <a:gd name="connsiteY4721" fmla="*/ 830492 h 3912503"/>
              <a:gd name="connsiteX4722" fmla="*/ 6457358 w 12192528"/>
              <a:gd name="connsiteY4722" fmla="*/ 830492 h 3912503"/>
              <a:gd name="connsiteX4723" fmla="*/ 6460959 w 12192528"/>
              <a:gd name="connsiteY4723" fmla="*/ 830492 h 3912503"/>
              <a:gd name="connsiteX4724" fmla="*/ 6478961 w 12192528"/>
              <a:gd name="connsiteY4724" fmla="*/ 841302 h 3912503"/>
              <a:gd name="connsiteX4725" fmla="*/ 6482560 w 12192528"/>
              <a:gd name="connsiteY4725" fmla="*/ 844904 h 3912503"/>
              <a:gd name="connsiteX4726" fmla="*/ 6489761 w 12192528"/>
              <a:gd name="connsiteY4726" fmla="*/ 848508 h 3912503"/>
              <a:gd name="connsiteX4727" fmla="*/ 6493362 w 12192528"/>
              <a:gd name="connsiteY4727" fmla="*/ 852112 h 3912503"/>
              <a:gd name="connsiteX4728" fmla="*/ 6486162 w 12192528"/>
              <a:gd name="connsiteY4728" fmla="*/ 848508 h 3912503"/>
              <a:gd name="connsiteX4729" fmla="*/ 6478959 w 12192528"/>
              <a:gd name="connsiteY4729" fmla="*/ 844904 h 3912503"/>
              <a:gd name="connsiteX4730" fmla="*/ 6496963 w 12192528"/>
              <a:gd name="connsiteY4730" fmla="*/ 862921 h 3912503"/>
              <a:gd name="connsiteX4731" fmla="*/ 6486164 w 12192528"/>
              <a:gd name="connsiteY4731" fmla="*/ 873731 h 3912503"/>
              <a:gd name="connsiteX4732" fmla="*/ 6633774 w 12192528"/>
              <a:gd name="connsiteY4732" fmla="*/ 953002 h 3912503"/>
              <a:gd name="connsiteX4733" fmla="*/ 6640974 w 12192528"/>
              <a:gd name="connsiteY4733" fmla="*/ 956607 h 3912503"/>
              <a:gd name="connsiteX4734" fmla="*/ 6644573 w 12192528"/>
              <a:gd name="connsiteY4734" fmla="*/ 960209 h 3912503"/>
              <a:gd name="connsiteX4735" fmla="*/ 6702181 w 12192528"/>
              <a:gd name="connsiteY4735" fmla="*/ 996241 h 3912503"/>
              <a:gd name="connsiteX4736" fmla="*/ 6774188 w 12192528"/>
              <a:gd name="connsiteY4736" fmla="*/ 1039481 h 3912503"/>
              <a:gd name="connsiteX4737" fmla="*/ 6842593 w 12192528"/>
              <a:gd name="connsiteY4737" fmla="*/ 1093530 h 3912503"/>
              <a:gd name="connsiteX4738" fmla="*/ 6943402 w 12192528"/>
              <a:gd name="connsiteY4738" fmla="*/ 1172803 h 3912503"/>
              <a:gd name="connsiteX4739" fmla="*/ 6948504 w 12192528"/>
              <a:gd name="connsiteY4739" fmla="*/ 1177734 h 3912503"/>
              <a:gd name="connsiteX4740" fmla="*/ 6951854 w 12192528"/>
              <a:gd name="connsiteY4740" fmla="*/ 1167214 h 3912503"/>
              <a:gd name="connsiteX4741" fmla="*/ 6956495 w 12192528"/>
              <a:gd name="connsiteY4741" fmla="*/ 1161040 h 3912503"/>
              <a:gd name="connsiteX4742" fmla="*/ 6963833 w 12192528"/>
              <a:gd name="connsiteY4742" fmla="*/ 1154866 h 3912503"/>
              <a:gd name="connsiteX4743" fmla="*/ 6970403 w 12192528"/>
              <a:gd name="connsiteY4743" fmla="*/ 1151393 h 3912503"/>
              <a:gd name="connsiteX4744" fmla="*/ 6994748 w 12192528"/>
              <a:gd name="connsiteY4744" fmla="*/ 1145991 h 3912503"/>
              <a:gd name="connsiteX4745" fmla="*/ 7007110 w 12192528"/>
              <a:gd name="connsiteY4745" fmla="*/ 1146377 h 3912503"/>
              <a:gd name="connsiteX4746" fmla="*/ 7026426 w 12192528"/>
              <a:gd name="connsiteY4746" fmla="*/ 1161425 h 3912503"/>
              <a:gd name="connsiteX4747" fmla="*/ 7027586 w 12192528"/>
              <a:gd name="connsiteY4747" fmla="*/ 1170687 h 3912503"/>
              <a:gd name="connsiteX4748" fmla="*/ 7027973 w 12192528"/>
              <a:gd name="connsiteY4748" fmla="*/ 1174545 h 3912503"/>
              <a:gd name="connsiteX4749" fmla="*/ 7029903 w 12192528"/>
              <a:gd name="connsiteY4749" fmla="*/ 1184964 h 3912503"/>
              <a:gd name="connsiteX4750" fmla="*/ 7031062 w 12192528"/>
              <a:gd name="connsiteY4750" fmla="*/ 1189981 h 3912503"/>
              <a:gd name="connsiteX4751" fmla="*/ 7030677 w 12192528"/>
              <a:gd name="connsiteY4751" fmla="*/ 1196541 h 3912503"/>
              <a:gd name="connsiteX4752" fmla="*/ 7027973 w 12192528"/>
              <a:gd name="connsiteY4752" fmla="*/ 1203101 h 3912503"/>
              <a:gd name="connsiteX4753" fmla="*/ 7019470 w 12192528"/>
              <a:gd name="connsiteY4753" fmla="*/ 1218922 h 3912503"/>
              <a:gd name="connsiteX4754" fmla="*/ 6997569 w 12192528"/>
              <a:gd name="connsiteY4754" fmla="*/ 1232784 h 3912503"/>
              <a:gd name="connsiteX4755" fmla="*/ 7008208 w 12192528"/>
              <a:gd name="connsiteY4755" fmla="*/ 1248471 h 3912503"/>
              <a:gd name="connsiteX4756" fmla="*/ 6997405 w 12192528"/>
              <a:gd name="connsiteY4756" fmla="*/ 1237661 h 3912503"/>
              <a:gd name="connsiteX4757" fmla="*/ 7001005 w 12192528"/>
              <a:gd name="connsiteY4757" fmla="*/ 1244867 h 3912503"/>
              <a:gd name="connsiteX4758" fmla="*/ 7004609 w 12192528"/>
              <a:gd name="connsiteY4758" fmla="*/ 1248471 h 3912503"/>
              <a:gd name="connsiteX4759" fmla="*/ 6997406 w 12192528"/>
              <a:gd name="connsiteY4759" fmla="*/ 1244867 h 3912503"/>
              <a:gd name="connsiteX4760" fmla="*/ 6993807 w 12192528"/>
              <a:gd name="connsiteY4760" fmla="*/ 1244867 h 3912503"/>
              <a:gd name="connsiteX4761" fmla="*/ 7076615 w 12192528"/>
              <a:gd name="connsiteY4761" fmla="*/ 1320535 h 3912503"/>
              <a:gd name="connsiteX4762" fmla="*/ 7104966 w 12192528"/>
              <a:gd name="connsiteY4762" fmla="*/ 1362874 h 3912503"/>
              <a:gd name="connsiteX4763" fmla="*/ 7133764 w 12192528"/>
              <a:gd name="connsiteY4763" fmla="*/ 1400593 h 3912503"/>
              <a:gd name="connsiteX4764" fmla="*/ 7148176 w 12192528"/>
              <a:gd name="connsiteY4764" fmla="*/ 1392974 h 3912503"/>
              <a:gd name="connsiteX4765" fmla="*/ 7216664 w 12192528"/>
              <a:gd name="connsiteY4765" fmla="*/ 1377774 h 3912503"/>
              <a:gd name="connsiteX4766" fmla="*/ 7251450 w 12192528"/>
              <a:gd name="connsiteY4766" fmla="*/ 1378861 h 3912503"/>
              <a:gd name="connsiteX4767" fmla="*/ 7305807 w 12192528"/>
              <a:gd name="connsiteY4767" fmla="*/ 1421204 h 3912503"/>
              <a:gd name="connsiteX4768" fmla="*/ 7309068 w 12192528"/>
              <a:gd name="connsiteY4768" fmla="*/ 1447261 h 3912503"/>
              <a:gd name="connsiteX4769" fmla="*/ 7309326 w 12192528"/>
              <a:gd name="connsiteY4769" fmla="*/ 1449835 h 3912503"/>
              <a:gd name="connsiteX4770" fmla="*/ 7350188 w 12192528"/>
              <a:gd name="connsiteY4770" fmla="*/ 1406717 h 3912503"/>
              <a:gd name="connsiteX4771" fmla="*/ 7498986 w 12192528"/>
              <a:gd name="connsiteY4771" fmla="*/ 1279882 h 3912503"/>
              <a:gd name="connsiteX4772" fmla="*/ 7534700 w 12192528"/>
              <a:gd name="connsiteY4772" fmla="*/ 1257005 h 3912503"/>
              <a:gd name="connsiteX4773" fmla="*/ 7527867 w 12192528"/>
              <a:gd name="connsiteY4773" fmla="*/ 1250208 h 3912503"/>
              <a:gd name="connsiteX4774" fmla="*/ 7528782 w 12192528"/>
              <a:gd name="connsiteY4774" fmla="*/ 1248911 h 3912503"/>
              <a:gd name="connsiteX4775" fmla="*/ 7526944 w 12192528"/>
              <a:gd name="connsiteY4775" fmla="*/ 1245027 h 3912503"/>
              <a:gd name="connsiteX4776" fmla="*/ 7523274 w 12192528"/>
              <a:gd name="connsiteY4776" fmla="*/ 1243392 h 3912503"/>
              <a:gd name="connsiteX4777" fmla="*/ 7520810 w 12192528"/>
              <a:gd name="connsiteY4777" fmla="*/ 1238486 h 3912503"/>
              <a:gd name="connsiteX4778" fmla="*/ 7512842 w 12192528"/>
              <a:gd name="connsiteY4778" fmla="*/ 1222749 h 3912503"/>
              <a:gd name="connsiteX4779" fmla="*/ 7509977 w 12192528"/>
              <a:gd name="connsiteY4779" fmla="*/ 1220502 h 3912503"/>
              <a:gd name="connsiteX4780" fmla="*/ 7513857 w 12192528"/>
              <a:gd name="connsiteY4780" fmla="*/ 1218048 h 3912503"/>
              <a:gd name="connsiteX4781" fmla="*/ 7514485 w 12192528"/>
              <a:gd name="connsiteY4781" fmla="*/ 1218048 h 3912503"/>
              <a:gd name="connsiteX4782" fmla="*/ 7518364 w 12192528"/>
              <a:gd name="connsiteY4782" fmla="*/ 1211100 h 3912503"/>
              <a:gd name="connsiteX4783" fmla="*/ 7518766 w 12192528"/>
              <a:gd name="connsiteY4783" fmla="*/ 1201495 h 3912503"/>
              <a:gd name="connsiteX4784" fmla="*/ 7522241 w 12192528"/>
              <a:gd name="connsiteY4784" fmla="*/ 1188005 h 3912503"/>
              <a:gd name="connsiteX4785" fmla="*/ 7525310 w 12192528"/>
              <a:gd name="connsiteY4785" fmla="*/ 1184326 h 3912503"/>
              <a:gd name="connsiteX4786" fmla="*/ 7533699 w 12192528"/>
              <a:gd name="connsiteY4786" fmla="*/ 1173699 h 3912503"/>
              <a:gd name="connsiteX4787" fmla="*/ 7538609 w 12192528"/>
              <a:gd name="connsiteY4787" fmla="*/ 1171859 h 3912503"/>
              <a:gd name="connsiteX4788" fmla="*/ 7558845 w 12192528"/>
              <a:gd name="connsiteY4788" fmla="*/ 1165933 h 3912503"/>
              <a:gd name="connsiteX4789" fmla="*/ 7558845 w 12192528"/>
              <a:gd name="connsiteY4789" fmla="*/ 1161436 h 3912503"/>
              <a:gd name="connsiteX4790" fmla="*/ 7553535 w 12192528"/>
              <a:gd name="connsiteY4790" fmla="*/ 1160823 h 3912503"/>
              <a:gd name="connsiteX4791" fmla="*/ 7549843 w 12192528"/>
              <a:gd name="connsiteY4791" fmla="*/ 1163276 h 3912503"/>
              <a:gd name="connsiteX4792" fmla="*/ 7546376 w 12192528"/>
              <a:gd name="connsiteY4792" fmla="*/ 1163684 h 3912503"/>
              <a:gd name="connsiteX4793" fmla="*/ 7546988 w 12192528"/>
              <a:gd name="connsiteY4793" fmla="*/ 1160005 h 3912503"/>
              <a:gd name="connsiteX4794" fmla="*/ 7549843 w 12192528"/>
              <a:gd name="connsiteY4794" fmla="*/ 1157348 h 3912503"/>
              <a:gd name="connsiteX4795" fmla="*/ 7550877 w 12192528"/>
              <a:gd name="connsiteY4795" fmla="*/ 1151013 h 3912503"/>
              <a:gd name="connsiteX4796" fmla="*/ 7545341 w 12192528"/>
              <a:gd name="connsiteY4796" fmla="*/ 1152239 h 3912503"/>
              <a:gd name="connsiteX4797" fmla="*/ 7541048 w 12192528"/>
              <a:gd name="connsiteY4797" fmla="*/ 1155713 h 3912503"/>
              <a:gd name="connsiteX4798" fmla="*/ 7536967 w 12192528"/>
              <a:gd name="connsiteY4798" fmla="*/ 1153056 h 3912503"/>
              <a:gd name="connsiteX4799" fmla="*/ 7541460 w 12192528"/>
              <a:gd name="connsiteY4799" fmla="*/ 1141407 h 3912503"/>
              <a:gd name="connsiteX4800" fmla="*/ 7541460 w 12192528"/>
              <a:gd name="connsiteY4800" fmla="*/ 1130166 h 3912503"/>
              <a:gd name="connsiteX4801" fmla="*/ 7537376 w 12192528"/>
              <a:gd name="connsiteY4801" fmla="*/ 1125670 h 3912503"/>
              <a:gd name="connsiteX4802" fmla="*/ 7536141 w 12192528"/>
              <a:gd name="connsiteY4802" fmla="*/ 1123422 h 3912503"/>
              <a:gd name="connsiteX4803" fmla="*/ 7538392 w 12192528"/>
              <a:gd name="connsiteY4803" fmla="*/ 1122195 h 3912503"/>
              <a:gd name="connsiteX4804" fmla="*/ 7542687 w 12192528"/>
              <a:gd name="connsiteY4804" fmla="*/ 1118108 h 3912503"/>
              <a:gd name="connsiteX4805" fmla="*/ 7548005 w 12192528"/>
              <a:gd name="connsiteY4805" fmla="*/ 1108910 h 3912503"/>
              <a:gd name="connsiteX4806" fmla="*/ 7548220 w 12192528"/>
              <a:gd name="connsiteY4806" fmla="*/ 1104006 h 3912503"/>
              <a:gd name="connsiteX4807" fmla="*/ 7546575 w 12192528"/>
              <a:gd name="connsiteY4807" fmla="*/ 1100736 h 3912503"/>
              <a:gd name="connsiteX4808" fmla="*/ 7550056 w 12192528"/>
              <a:gd name="connsiteY4808" fmla="*/ 1098487 h 3912503"/>
              <a:gd name="connsiteX4809" fmla="*/ 7552912 w 12192528"/>
              <a:gd name="connsiteY4809" fmla="*/ 1098079 h 3912503"/>
              <a:gd name="connsiteX4810" fmla="*/ 7556386 w 12192528"/>
              <a:gd name="connsiteY4810" fmla="*/ 1089699 h 3912503"/>
              <a:gd name="connsiteX4811" fmla="*/ 7555366 w 12192528"/>
              <a:gd name="connsiteY4811" fmla="*/ 1088064 h 3912503"/>
              <a:gd name="connsiteX4812" fmla="*/ 7555570 w 12192528"/>
              <a:gd name="connsiteY4812" fmla="*/ 1084386 h 3912503"/>
              <a:gd name="connsiteX4813" fmla="*/ 7558845 w 12192528"/>
              <a:gd name="connsiteY4813" fmla="*/ 1085203 h 3912503"/>
              <a:gd name="connsiteX4814" fmla="*/ 7560900 w 12192528"/>
              <a:gd name="connsiteY4814" fmla="*/ 1087860 h 3912503"/>
              <a:gd name="connsiteX4815" fmla="*/ 7564981 w 12192528"/>
              <a:gd name="connsiteY4815" fmla="*/ 1088473 h 3912503"/>
              <a:gd name="connsiteX4816" fmla="*/ 7577466 w 12192528"/>
              <a:gd name="connsiteY4816" fmla="*/ 1085203 h 3912503"/>
              <a:gd name="connsiteX4817" fmla="*/ 7592997 w 12192528"/>
              <a:gd name="connsiteY4817" fmla="*/ 1084181 h 3912503"/>
              <a:gd name="connsiteX4818" fmla="*/ 7596671 w 12192528"/>
              <a:gd name="connsiteY4818" fmla="*/ 1086020 h 3912503"/>
              <a:gd name="connsiteX4819" fmla="*/ 7607318 w 12192528"/>
              <a:gd name="connsiteY4819" fmla="*/ 1090925 h 3912503"/>
              <a:gd name="connsiteX4820" fmla="*/ 7609352 w 12192528"/>
              <a:gd name="connsiteY4820" fmla="*/ 1092357 h 3912503"/>
              <a:gd name="connsiteX4821" fmla="*/ 7618364 w 12192528"/>
              <a:gd name="connsiteY4821" fmla="*/ 1103188 h 3912503"/>
              <a:gd name="connsiteX4822" fmla="*/ 7623885 w 12192528"/>
              <a:gd name="connsiteY4822" fmla="*/ 1121582 h 3912503"/>
              <a:gd name="connsiteX4823" fmla="*/ 7626549 w 12192528"/>
              <a:gd name="connsiteY4823" fmla="*/ 1127918 h 3912503"/>
              <a:gd name="connsiteX4824" fmla="*/ 7625918 w 12192528"/>
              <a:gd name="connsiteY4824" fmla="*/ 1136910 h 3912503"/>
              <a:gd name="connsiteX4825" fmla="*/ 7625103 w 12192528"/>
              <a:gd name="connsiteY4825" fmla="*/ 1144472 h 3912503"/>
              <a:gd name="connsiteX4826" fmla="*/ 7625317 w 12192528"/>
              <a:gd name="connsiteY4826" fmla="*/ 1147539 h 3912503"/>
              <a:gd name="connsiteX4827" fmla="*/ 7613239 w 12192528"/>
              <a:gd name="connsiteY4827" fmla="*/ 1161436 h 3912503"/>
              <a:gd name="connsiteX4828" fmla="*/ 7601786 w 12192528"/>
              <a:gd name="connsiteY4828" fmla="*/ 1168180 h 3912503"/>
              <a:gd name="connsiteX4829" fmla="*/ 7593194 w 12192528"/>
              <a:gd name="connsiteY4829" fmla="*/ 1179421 h 3912503"/>
              <a:gd name="connsiteX4830" fmla="*/ 7594422 w 12192528"/>
              <a:gd name="connsiteY4830" fmla="*/ 1181670 h 3912503"/>
              <a:gd name="connsiteX4831" fmla="*/ 7606502 w 12192528"/>
              <a:gd name="connsiteY4831" fmla="*/ 1195976 h 3912503"/>
              <a:gd name="connsiteX4832" fmla="*/ 7608139 w 12192528"/>
              <a:gd name="connsiteY4832" fmla="*/ 1199246 h 3912503"/>
              <a:gd name="connsiteX4833" fmla="*/ 7609682 w 12192528"/>
              <a:gd name="connsiteY4833" fmla="*/ 1208978 h 3912503"/>
              <a:gd name="connsiteX4834" fmla="*/ 7711936 w 12192528"/>
              <a:gd name="connsiteY4834" fmla="*/ 1143485 h 3912503"/>
              <a:gd name="connsiteX4835" fmla="*/ 8386838 w 12192528"/>
              <a:gd name="connsiteY4835" fmla="*/ 800356 h 3912503"/>
              <a:gd name="connsiteX4836" fmla="*/ 8642502 w 12192528"/>
              <a:gd name="connsiteY4836" fmla="*/ 723473 h 3912503"/>
              <a:gd name="connsiteX4837" fmla="*/ 8655782 w 12192528"/>
              <a:gd name="connsiteY4837" fmla="*/ 720746 h 3912503"/>
              <a:gd name="connsiteX4838" fmla="*/ 8652892 w 12192528"/>
              <a:gd name="connsiteY4838" fmla="*/ 715079 h 3912503"/>
              <a:gd name="connsiteX4839" fmla="*/ 8647600 w 12192528"/>
              <a:gd name="connsiteY4839" fmla="*/ 710301 h 3912503"/>
              <a:gd name="connsiteX4840" fmla="*/ 8636152 w 12192528"/>
              <a:gd name="connsiteY4840" fmla="*/ 703557 h 3912503"/>
              <a:gd name="connsiteX4841" fmla="*/ 8624086 w 12192528"/>
              <a:gd name="connsiteY4841" fmla="*/ 689660 h 3912503"/>
              <a:gd name="connsiteX4842" fmla="*/ 8624289 w 12192528"/>
              <a:gd name="connsiteY4842" fmla="*/ 686593 h 3912503"/>
              <a:gd name="connsiteX4843" fmla="*/ 8623472 w 12192528"/>
              <a:gd name="connsiteY4843" fmla="*/ 679031 h 3912503"/>
              <a:gd name="connsiteX4844" fmla="*/ 8622859 w 12192528"/>
              <a:gd name="connsiteY4844" fmla="*/ 670039 h 3912503"/>
              <a:gd name="connsiteX4845" fmla="*/ 8625520 w 12192528"/>
              <a:gd name="connsiteY4845" fmla="*/ 663703 h 3912503"/>
              <a:gd name="connsiteX4846" fmla="*/ 8631040 w 12192528"/>
              <a:gd name="connsiteY4846" fmla="*/ 645309 h 3912503"/>
              <a:gd name="connsiteX4847" fmla="*/ 8640035 w 12192528"/>
              <a:gd name="connsiteY4847" fmla="*/ 634477 h 3912503"/>
              <a:gd name="connsiteX4848" fmla="*/ 8642079 w 12192528"/>
              <a:gd name="connsiteY4848" fmla="*/ 633046 h 3912503"/>
              <a:gd name="connsiteX4849" fmla="*/ 8652713 w 12192528"/>
              <a:gd name="connsiteY4849" fmla="*/ 628141 h 3912503"/>
              <a:gd name="connsiteX4850" fmla="*/ 8656393 w 12192528"/>
              <a:gd name="connsiteY4850" fmla="*/ 626302 h 3912503"/>
              <a:gd name="connsiteX4851" fmla="*/ 8671936 w 12192528"/>
              <a:gd name="connsiteY4851" fmla="*/ 627324 h 3912503"/>
              <a:gd name="connsiteX4852" fmla="*/ 8684410 w 12192528"/>
              <a:gd name="connsiteY4852" fmla="*/ 630594 h 3912503"/>
              <a:gd name="connsiteX4853" fmla="*/ 8688500 w 12192528"/>
              <a:gd name="connsiteY4853" fmla="*/ 629981 h 3912503"/>
              <a:gd name="connsiteX4854" fmla="*/ 8690544 w 12192528"/>
              <a:gd name="connsiteY4854" fmla="*/ 627324 h 3912503"/>
              <a:gd name="connsiteX4855" fmla="*/ 8693816 w 12192528"/>
              <a:gd name="connsiteY4855" fmla="*/ 626507 h 3912503"/>
              <a:gd name="connsiteX4856" fmla="*/ 8694021 w 12192528"/>
              <a:gd name="connsiteY4856" fmla="*/ 630185 h 3912503"/>
              <a:gd name="connsiteX4857" fmla="*/ 8692999 w 12192528"/>
              <a:gd name="connsiteY4857" fmla="*/ 631820 h 3912503"/>
              <a:gd name="connsiteX4858" fmla="*/ 8696476 w 12192528"/>
              <a:gd name="connsiteY4858" fmla="*/ 640199 h 3912503"/>
              <a:gd name="connsiteX4859" fmla="*/ 8699338 w 12192528"/>
              <a:gd name="connsiteY4859" fmla="*/ 640608 h 3912503"/>
              <a:gd name="connsiteX4860" fmla="*/ 8702815 w 12192528"/>
              <a:gd name="connsiteY4860" fmla="*/ 642857 h 3912503"/>
              <a:gd name="connsiteX4861" fmla="*/ 8701178 w 12192528"/>
              <a:gd name="connsiteY4861" fmla="*/ 646127 h 3912503"/>
              <a:gd name="connsiteX4862" fmla="*/ 8701383 w 12192528"/>
              <a:gd name="connsiteY4862" fmla="*/ 651031 h 3912503"/>
              <a:gd name="connsiteX4863" fmla="*/ 8706698 w 12192528"/>
              <a:gd name="connsiteY4863" fmla="*/ 660229 h 3912503"/>
              <a:gd name="connsiteX4864" fmla="*/ 8710994 w 12192528"/>
              <a:gd name="connsiteY4864" fmla="*/ 664316 h 3912503"/>
              <a:gd name="connsiteX4865" fmla="*/ 8713242 w 12192528"/>
              <a:gd name="connsiteY4865" fmla="*/ 665543 h 3912503"/>
              <a:gd name="connsiteX4866" fmla="*/ 8712016 w 12192528"/>
              <a:gd name="connsiteY4866" fmla="*/ 667791 h 3912503"/>
              <a:gd name="connsiteX4867" fmla="*/ 8707926 w 12192528"/>
              <a:gd name="connsiteY4867" fmla="*/ 672287 h 3912503"/>
              <a:gd name="connsiteX4868" fmla="*/ 8707926 w 12192528"/>
              <a:gd name="connsiteY4868" fmla="*/ 683528 h 3912503"/>
              <a:gd name="connsiteX4869" fmla="*/ 8712426 w 12192528"/>
              <a:gd name="connsiteY4869" fmla="*/ 695177 h 3912503"/>
              <a:gd name="connsiteX4870" fmla="*/ 8708336 w 12192528"/>
              <a:gd name="connsiteY4870" fmla="*/ 697834 h 3912503"/>
              <a:gd name="connsiteX4871" fmla="*/ 8704040 w 12192528"/>
              <a:gd name="connsiteY4871" fmla="*/ 694360 h 3912503"/>
              <a:gd name="connsiteX4872" fmla="*/ 8698520 w 12192528"/>
              <a:gd name="connsiteY4872" fmla="*/ 693134 h 3912503"/>
              <a:gd name="connsiteX4873" fmla="*/ 8699543 w 12192528"/>
              <a:gd name="connsiteY4873" fmla="*/ 699469 h 3912503"/>
              <a:gd name="connsiteX4874" fmla="*/ 8702406 w 12192528"/>
              <a:gd name="connsiteY4874" fmla="*/ 702126 h 3912503"/>
              <a:gd name="connsiteX4875" fmla="*/ 8703020 w 12192528"/>
              <a:gd name="connsiteY4875" fmla="*/ 705805 h 3912503"/>
              <a:gd name="connsiteX4876" fmla="*/ 8699543 w 12192528"/>
              <a:gd name="connsiteY4876" fmla="*/ 705397 h 3912503"/>
              <a:gd name="connsiteX4877" fmla="*/ 8695861 w 12192528"/>
              <a:gd name="connsiteY4877" fmla="*/ 702944 h 3912503"/>
              <a:gd name="connsiteX4878" fmla="*/ 8690544 w 12192528"/>
              <a:gd name="connsiteY4878" fmla="*/ 703557 h 3912503"/>
              <a:gd name="connsiteX4879" fmla="*/ 8690544 w 12192528"/>
              <a:gd name="connsiteY4879" fmla="*/ 708053 h 3912503"/>
              <a:gd name="connsiteX4880" fmla="*/ 8695871 w 12192528"/>
              <a:gd name="connsiteY4880" fmla="*/ 712514 h 3912503"/>
              <a:gd name="connsiteX4881" fmla="*/ 8833254 w 12192528"/>
              <a:gd name="connsiteY4881" fmla="*/ 684302 h 3912503"/>
              <a:gd name="connsiteX4882" fmla="*/ 8834152 w 12192528"/>
              <a:gd name="connsiteY4882" fmla="*/ 681882 h 3912503"/>
              <a:gd name="connsiteX4883" fmla="*/ 8839562 w 12192528"/>
              <a:gd name="connsiteY4883" fmla="*/ 664903 h 3912503"/>
              <a:gd name="connsiteX4884" fmla="*/ 8844197 w 12192528"/>
              <a:gd name="connsiteY4884" fmla="*/ 658730 h 3912503"/>
              <a:gd name="connsiteX4885" fmla="*/ 8851540 w 12192528"/>
              <a:gd name="connsiteY4885" fmla="*/ 652555 h 3912503"/>
              <a:gd name="connsiteX4886" fmla="*/ 8858108 w 12192528"/>
              <a:gd name="connsiteY4886" fmla="*/ 649082 h 3912503"/>
              <a:gd name="connsiteX4887" fmla="*/ 8882448 w 12192528"/>
              <a:gd name="connsiteY4887" fmla="*/ 643680 h 3912503"/>
              <a:gd name="connsiteX4888" fmla="*/ 8894812 w 12192528"/>
              <a:gd name="connsiteY4888" fmla="*/ 644066 h 3912503"/>
              <a:gd name="connsiteX4889" fmla="*/ 8914130 w 12192528"/>
              <a:gd name="connsiteY4889" fmla="*/ 659115 h 3912503"/>
              <a:gd name="connsiteX4890" fmla="*/ 8915251 w 12192528"/>
              <a:gd name="connsiteY4890" fmla="*/ 668076 h 3912503"/>
              <a:gd name="connsiteX4891" fmla="*/ 9085203 w 12192528"/>
              <a:gd name="connsiteY4891" fmla="*/ 642648 h 3912503"/>
              <a:gd name="connsiteX4892" fmla="*/ 9124174 w 12192528"/>
              <a:gd name="connsiteY4892" fmla="*/ 640237 h 3912503"/>
              <a:gd name="connsiteX4893" fmla="*/ 9136268 w 12192528"/>
              <a:gd name="connsiteY4893" fmla="*/ 641172 h 3912503"/>
              <a:gd name="connsiteX4894" fmla="*/ 9136283 w 12192528"/>
              <a:gd name="connsiteY4894" fmla="*/ 641088 h 3912503"/>
              <a:gd name="connsiteX4895" fmla="*/ 9136550 w 12192528"/>
              <a:gd name="connsiteY4895" fmla="*/ 638409 h 3912503"/>
              <a:gd name="connsiteX4896" fmla="*/ 9137356 w 12192528"/>
              <a:gd name="connsiteY4896" fmla="*/ 631976 h 3912503"/>
              <a:gd name="connsiteX4897" fmla="*/ 9150774 w 12192528"/>
              <a:gd name="connsiteY4897" fmla="*/ 621523 h 3912503"/>
              <a:gd name="connsiteX4898" fmla="*/ 9159363 w 12192528"/>
              <a:gd name="connsiteY4898" fmla="*/ 621255 h 3912503"/>
              <a:gd name="connsiteX4899" fmla="*/ 9168217 w 12192528"/>
              <a:gd name="connsiteY4899" fmla="*/ 621020 h 3912503"/>
              <a:gd name="connsiteX4900" fmla="*/ 9168219 w 12192528"/>
              <a:gd name="connsiteY4900" fmla="*/ 621020 h 3912503"/>
              <a:gd name="connsiteX4901" fmla="*/ 9176268 w 12192528"/>
              <a:gd name="connsiteY4901" fmla="*/ 625007 h 3912503"/>
              <a:gd name="connsiteX4902" fmla="*/ 9180830 w 12192528"/>
              <a:gd name="connsiteY4902" fmla="*/ 627419 h 3912503"/>
              <a:gd name="connsiteX4903" fmla="*/ 9185932 w 12192528"/>
              <a:gd name="connsiteY4903" fmla="*/ 631707 h 3912503"/>
              <a:gd name="connsiteX4904" fmla="*/ 9189150 w 12192528"/>
              <a:gd name="connsiteY4904" fmla="*/ 635996 h 3912503"/>
              <a:gd name="connsiteX4905" fmla="*/ 9191804 w 12192528"/>
              <a:gd name="connsiteY4905" fmla="*/ 644325 h 3912503"/>
              <a:gd name="connsiteX4906" fmla="*/ 9216932 w 12192528"/>
              <a:gd name="connsiteY4906" fmla="*/ 645251 h 3912503"/>
              <a:gd name="connsiteX4907" fmla="*/ 9268811 w 12192528"/>
              <a:gd name="connsiteY4907" fmla="*/ 629588 h 3912503"/>
              <a:gd name="connsiteX4908" fmla="*/ 9319660 w 12192528"/>
              <a:gd name="connsiteY4908" fmla="*/ 637272 h 3912503"/>
              <a:gd name="connsiteX4909" fmla="*/ 9384428 w 12192528"/>
              <a:gd name="connsiteY4909" fmla="*/ 653459 h 3912503"/>
              <a:gd name="connsiteX4910" fmla="*/ 9502498 w 12192528"/>
              <a:gd name="connsiteY4910" fmla="*/ 650498 h 3912503"/>
              <a:gd name="connsiteX4911" fmla="*/ 9606748 w 12192528"/>
              <a:gd name="connsiteY4911" fmla="*/ 670152 h 3912503"/>
              <a:gd name="connsiteX4912" fmla="*/ 9612232 w 12192528"/>
              <a:gd name="connsiteY4912" fmla="*/ 671028 h 3912503"/>
              <a:gd name="connsiteX4913" fmla="*/ 9613534 w 12192528"/>
              <a:gd name="connsiteY4913" fmla="*/ 664016 h 3912503"/>
              <a:gd name="connsiteX4914" fmla="*/ 9613823 w 12192528"/>
              <a:gd name="connsiteY4914" fmla="*/ 661135 h 3912503"/>
              <a:gd name="connsiteX4915" fmla="*/ 9614688 w 12192528"/>
              <a:gd name="connsiteY4915" fmla="*/ 654223 h 3912503"/>
              <a:gd name="connsiteX4916" fmla="*/ 9629108 w 12192528"/>
              <a:gd name="connsiteY4916" fmla="*/ 642990 h 3912503"/>
              <a:gd name="connsiteX4917" fmla="*/ 9638335 w 12192528"/>
              <a:gd name="connsiteY4917" fmla="*/ 642702 h 3912503"/>
              <a:gd name="connsiteX4918" fmla="*/ 9656506 w 12192528"/>
              <a:gd name="connsiteY4918" fmla="*/ 646734 h 3912503"/>
              <a:gd name="connsiteX4919" fmla="*/ 9661408 w 12192528"/>
              <a:gd name="connsiteY4919" fmla="*/ 649326 h 3912503"/>
              <a:gd name="connsiteX4920" fmla="*/ 9666888 w 12192528"/>
              <a:gd name="connsiteY4920" fmla="*/ 653935 h 3912503"/>
              <a:gd name="connsiteX4921" fmla="*/ 9670348 w 12192528"/>
              <a:gd name="connsiteY4921" fmla="*/ 658543 h 3912503"/>
              <a:gd name="connsiteX4922" fmla="*/ 9674385 w 12192528"/>
              <a:gd name="connsiteY4922" fmla="*/ 671216 h 3912503"/>
              <a:gd name="connsiteX4923" fmla="*/ 9677270 w 12192528"/>
              <a:gd name="connsiteY4923" fmla="*/ 678993 h 3912503"/>
              <a:gd name="connsiteX4924" fmla="*/ 9677270 w 12192528"/>
              <a:gd name="connsiteY4924" fmla="*/ 681415 h 3912503"/>
              <a:gd name="connsiteX4925" fmla="*/ 9711442 w 12192528"/>
              <a:gd name="connsiteY4925" fmla="*/ 686872 h 3912503"/>
              <a:gd name="connsiteX4926" fmla="*/ 9824543 w 12192528"/>
              <a:gd name="connsiteY4926" fmla="*/ 708328 h 3912503"/>
              <a:gd name="connsiteX4927" fmla="*/ 9827713 w 12192528"/>
              <a:gd name="connsiteY4927" fmla="*/ 698989 h 3912503"/>
              <a:gd name="connsiteX4928" fmla="*/ 9815752 w 12192528"/>
              <a:gd name="connsiteY4928" fmla="*/ 624202 h 3912503"/>
              <a:gd name="connsiteX4929" fmla="*/ 9804912 w 12192528"/>
              <a:gd name="connsiteY4929" fmla="*/ 572226 h 3912503"/>
              <a:gd name="connsiteX4930" fmla="*/ 9813791 w 12192528"/>
              <a:gd name="connsiteY4930" fmla="*/ 540299 h 3912503"/>
              <a:gd name="connsiteX4931" fmla="*/ 9809715 w 12192528"/>
              <a:gd name="connsiteY4931" fmla="*/ 537720 h 3912503"/>
              <a:gd name="connsiteX4932" fmla="*/ 9803372 w 12192528"/>
              <a:gd name="connsiteY4932" fmla="*/ 525911 h 3912503"/>
              <a:gd name="connsiteX4933" fmla="*/ 9801352 w 12192528"/>
              <a:gd name="connsiteY4933" fmla="*/ 521015 h 3912503"/>
              <a:gd name="connsiteX4934" fmla="*/ 9801066 w 12192528"/>
              <a:gd name="connsiteY4934" fmla="*/ 516119 h 3912503"/>
              <a:gd name="connsiteX4935" fmla="*/ 9801928 w 12192528"/>
              <a:gd name="connsiteY4935" fmla="*/ 512375 h 3912503"/>
              <a:gd name="connsiteX4936" fmla="*/ 9803372 w 12192528"/>
              <a:gd name="connsiteY4936" fmla="*/ 504597 h 3912503"/>
              <a:gd name="connsiteX4937" fmla="*/ 9803659 w 12192528"/>
              <a:gd name="connsiteY4937" fmla="*/ 501718 h 3912503"/>
              <a:gd name="connsiteX4938" fmla="*/ 9804527 w 12192528"/>
              <a:gd name="connsiteY4938" fmla="*/ 494805 h 3912503"/>
              <a:gd name="connsiteX4939" fmla="*/ 9818944 w 12192528"/>
              <a:gd name="connsiteY4939" fmla="*/ 483572 h 3912503"/>
              <a:gd name="connsiteX4940" fmla="*/ 9828174 w 12192528"/>
              <a:gd name="connsiteY4940" fmla="*/ 483283 h 3912503"/>
              <a:gd name="connsiteX4941" fmla="*/ 9846342 w 12192528"/>
              <a:gd name="connsiteY4941" fmla="*/ 487316 h 3912503"/>
              <a:gd name="connsiteX4942" fmla="*/ 9851245 w 12192528"/>
              <a:gd name="connsiteY4942" fmla="*/ 489908 h 3912503"/>
              <a:gd name="connsiteX4943" fmla="*/ 9856724 w 12192528"/>
              <a:gd name="connsiteY4943" fmla="*/ 494516 h 3912503"/>
              <a:gd name="connsiteX4944" fmla="*/ 9860184 w 12192528"/>
              <a:gd name="connsiteY4944" fmla="*/ 499126 h 3912503"/>
              <a:gd name="connsiteX4945" fmla="*/ 9864224 w 12192528"/>
              <a:gd name="connsiteY4945" fmla="*/ 511798 h 3912503"/>
              <a:gd name="connsiteX4946" fmla="*/ 9867106 w 12192528"/>
              <a:gd name="connsiteY4946" fmla="*/ 519575 h 3912503"/>
              <a:gd name="connsiteX4947" fmla="*/ 9867106 w 12192528"/>
              <a:gd name="connsiteY4947" fmla="*/ 523031 h 3912503"/>
              <a:gd name="connsiteX4948" fmla="*/ 9863647 w 12192528"/>
              <a:gd name="connsiteY4948" fmla="*/ 529944 h 3912503"/>
              <a:gd name="connsiteX4949" fmla="*/ 9855860 w 12192528"/>
              <a:gd name="connsiteY4949" fmla="*/ 540312 h 3912503"/>
              <a:gd name="connsiteX4950" fmla="*/ 9854626 w 12192528"/>
              <a:gd name="connsiteY4950" fmla="*/ 542774 h 3912503"/>
              <a:gd name="connsiteX4951" fmla="*/ 9854626 w 12192528"/>
              <a:gd name="connsiteY4951" fmla="*/ 588306 h 3912503"/>
              <a:gd name="connsiteX4952" fmla="*/ 9857618 w 12192528"/>
              <a:gd name="connsiteY4952" fmla="*/ 639160 h 3912503"/>
              <a:gd name="connsiteX4953" fmla="*/ 9893130 w 12192528"/>
              <a:gd name="connsiteY4953" fmla="*/ 698241 h 3912503"/>
              <a:gd name="connsiteX4954" fmla="*/ 9893504 w 12192528"/>
              <a:gd name="connsiteY4954" fmla="*/ 698290 h 3912503"/>
              <a:gd name="connsiteX4955" fmla="*/ 9896644 w 12192528"/>
              <a:gd name="connsiteY4955" fmla="*/ 696735 h 3912503"/>
              <a:gd name="connsiteX4956" fmla="*/ 9909397 w 12192528"/>
              <a:gd name="connsiteY4956" fmla="*/ 697073 h 3912503"/>
              <a:gd name="connsiteX4957" fmla="*/ 9921764 w 12192528"/>
              <a:gd name="connsiteY4957" fmla="*/ 697459 h 3912503"/>
              <a:gd name="connsiteX4958" fmla="*/ 9927482 w 12192528"/>
              <a:gd name="connsiteY4958" fmla="*/ 701044 h 3912503"/>
              <a:gd name="connsiteX4959" fmla="*/ 9962283 w 12192528"/>
              <a:gd name="connsiteY4959" fmla="*/ 690014 h 3912503"/>
              <a:gd name="connsiteX4960" fmla="*/ 10037044 w 12192528"/>
              <a:gd name="connsiteY4960" fmla="*/ 698989 h 3912503"/>
              <a:gd name="connsiteX4961" fmla="*/ 10114796 w 12192528"/>
              <a:gd name="connsiteY4961" fmla="*/ 695998 h 3912503"/>
              <a:gd name="connsiteX4962" fmla="*/ 10123768 w 12192528"/>
              <a:gd name="connsiteY4962" fmla="*/ 675058 h 3912503"/>
              <a:gd name="connsiteX4963" fmla="*/ 10216470 w 12192528"/>
              <a:gd name="connsiteY4963" fmla="*/ 663092 h 3912503"/>
              <a:gd name="connsiteX4964" fmla="*/ 10243384 w 12192528"/>
              <a:gd name="connsiteY4964" fmla="*/ 701981 h 3912503"/>
              <a:gd name="connsiteX4965" fmla="*/ 10330107 w 12192528"/>
              <a:gd name="connsiteY4965" fmla="*/ 857536 h 3912503"/>
              <a:gd name="connsiteX4966" fmla="*/ 10343144 w 12192528"/>
              <a:gd name="connsiteY4966" fmla="*/ 884365 h 3912503"/>
              <a:gd name="connsiteX4967" fmla="*/ 10358962 w 12192528"/>
              <a:gd name="connsiteY4967" fmla="*/ 900231 h 3912503"/>
              <a:gd name="connsiteX4968" fmla="*/ 10368416 w 12192528"/>
              <a:gd name="connsiteY4968" fmla="*/ 904253 h 3912503"/>
              <a:gd name="connsiteX4969" fmla="*/ 10382674 w 12192528"/>
              <a:gd name="connsiteY4969" fmla="*/ 908858 h 3912503"/>
              <a:gd name="connsiteX4970" fmla="*/ 10410849 w 12192528"/>
              <a:gd name="connsiteY4970" fmla="*/ 905399 h 3912503"/>
              <a:gd name="connsiteX4971" fmla="*/ 10428792 w 12192528"/>
              <a:gd name="connsiteY4971" fmla="*/ 905399 h 3912503"/>
              <a:gd name="connsiteX4972" fmla="*/ 10462061 w 12192528"/>
              <a:gd name="connsiteY4972" fmla="*/ 920355 h 3912503"/>
              <a:gd name="connsiteX4973" fmla="*/ 10461792 w 12192528"/>
              <a:gd name="connsiteY4973" fmla="*/ 943976 h 3912503"/>
              <a:gd name="connsiteX4974" fmla="*/ 10463990 w 12192528"/>
              <a:gd name="connsiteY4974" fmla="*/ 944911 h 3912503"/>
              <a:gd name="connsiteX4975" fmla="*/ 10501548 w 12192528"/>
              <a:gd name="connsiteY4975" fmla="*/ 964264 h 3912503"/>
              <a:gd name="connsiteX4976" fmla="*/ 10507371 w 12192528"/>
              <a:gd name="connsiteY4976" fmla="*/ 939192 h 3912503"/>
              <a:gd name="connsiteX4977" fmla="*/ 10518746 w 12192528"/>
              <a:gd name="connsiteY4977" fmla="*/ 880720 h 3912503"/>
              <a:gd name="connsiteX4978" fmla="*/ 10536623 w 12192528"/>
              <a:gd name="connsiteY4978" fmla="*/ 863665 h 3912503"/>
              <a:gd name="connsiteX4979" fmla="*/ 10634124 w 12192528"/>
              <a:gd name="connsiteY4979" fmla="*/ 872599 h 3912503"/>
              <a:gd name="connsiteX4980" fmla="*/ 10651186 w 12192528"/>
              <a:gd name="connsiteY4980" fmla="*/ 905084 h 3912503"/>
              <a:gd name="connsiteX4981" fmla="*/ 10670686 w 12192528"/>
              <a:gd name="connsiteY4981" fmla="*/ 967616 h 3912503"/>
              <a:gd name="connsiteX4982" fmla="*/ 10683686 w 12192528"/>
              <a:gd name="connsiteY4982" fmla="*/ 974924 h 3912503"/>
              <a:gd name="connsiteX4983" fmla="*/ 10742187 w 12192528"/>
              <a:gd name="connsiteY4983" fmla="*/ 978173 h 3912503"/>
              <a:gd name="connsiteX4984" fmla="*/ 10769814 w 12192528"/>
              <a:gd name="connsiteY4984" fmla="*/ 991167 h 3912503"/>
              <a:gd name="connsiteX4985" fmla="*/ 10794189 w 12192528"/>
              <a:gd name="connsiteY4985" fmla="*/ 1013094 h 3912503"/>
              <a:gd name="connsiteX4986" fmla="*/ 10827506 w 12192528"/>
              <a:gd name="connsiteY4986" fmla="*/ 1011469 h 3912503"/>
              <a:gd name="connsiteX4987" fmla="*/ 10860818 w 12192528"/>
              <a:gd name="connsiteY4987" fmla="*/ 1023651 h 3912503"/>
              <a:gd name="connsiteX4988" fmla="*/ 10911193 w 12192528"/>
              <a:gd name="connsiteY4988" fmla="*/ 1035021 h 3912503"/>
              <a:gd name="connsiteX4989" fmla="*/ 10946132 w 12192528"/>
              <a:gd name="connsiteY4989" fmla="*/ 995227 h 3912503"/>
              <a:gd name="connsiteX4990" fmla="*/ 10984320 w 12192528"/>
              <a:gd name="connsiteY4990" fmla="*/ 974112 h 3912503"/>
              <a:gd name="connsiteX4991" fmla="*/ 10942069 w 12192528"/>
              <a:gd name="connsiteY4991" fmla="*/ 1043954 h 3912503"/>
              <a:gd name="connsiteX4992" fmla="*/ 10975382 w 12192528"/>
              <a:gd name="connsiteY4992" fmla="*/ 1112171 h 3912503"/>
              <a:gd name="connsiteX4993" fmla="*/ 11025758 w 12192528"/>
              <a:gd name="connsiteY4993" fmla="*/ 1154400 h 3912503"/>
              <a:gd name="connsiteX4994" fmla="*/ 11029820 w 12192528"/>
              <a:gd name="connsiteY4994" fmla="*/ 1166582 h 3912503"/>
              <a:gd name="connsiteX4995" fmla="*/ 11052572 w 12192528"/>
              <a:gd name="connsiteY4995" fmla="*/ 1176327 h 3912503"/>
              <a:gd name="connsiteX4996" fmla="*/ 11086698 w 12192528"/>
              <a:gd name="connsiteY4996" fmla="*/ 1143843 h 3912503"/>
              <a:gd name="connsiteX4997" fmla="*/ 11107822 w 12192528"/>
              <a:gd name="connsiteY4997" fmla="*/ 1136535 h 3912503"/>
              <a:gd name="connsiteX4998" fmla="*/ 11136260 w 12192528"/>
              <a:gd name="connsiteY4998" fmla="*/ 1141407 h 3912503"/>
              <a:gd name="connsiteX4999" fmla="*/ 11150072 w 12192528"/>
              <a:gd name="connsiteY4999" fmla="*/ 1132473 h 3912503"/>
              <a:gd name="connsiteX5000" fmla="*/ 11142760 w 12192528"/>
              <a:gd name="connsiteY5000" fmla="*/ 1117043 h 3912503"/>
              <a:gd name="connsiteX5001" fmla="*/ 11128134 w 12192528"/>
              <a:gd name="connsiteY5001" fmla="*/ 1110547 h 3912503"/>
              <a:gd name="connsiteX5002" fmla="*/ 11118385 w 12192528"/>
              <a:gd name="connsiteY5002" fmla="*/ 1091056 h 3912503"/>
              <a:gd name="connsiteX5003" fmla="*/ 11086698 w 12192528"/>
              <a:gd name="connsiteY5003" fmla="*/ 1028524 h 3912503"/>
              <a:gd name="connsiteX5004" fmla="*/ 11075321 w 12192528"/>
              <a:gd name="connsiteY5004" fmla="*/ 1019591 h 3912503"/>
              <a:gd name="connsiteX5005" fmla="*/ 11090760 w 12192528"/>
              <a:gd name="connsiteY5005" fmla="*/ 1009846 h 3912503"/>
              <a:gd name="connsiteX5006" fmla="*/ 11093196 w 12192528"/>
              <a:gd name="connsiteY5006" fmla="*/ 1009846 h 3912503"/>
              <a:gd name="connsiteX5007" fmla="*/ 11108634 w 12192528"/>
              <a:gd name="connsiteY5007" fmla="*/ 982234 h 3912503"/>
              <a:gd name="connsiteX5008" fmla="*/ 11110260 w 12192528"/>
              <a:gd name="connsiteY5008" fmla="*/ 944064 h 3912503"/>
              <a:gd name="connsiteX5009" fmla="*/ 11124072 w 12192528"/>
              <a:gd name="connsiteY5009" fmla="*/ 890465 h 3912503"/>
              <a:gd name="connsiteX5010" fmla="*/ 11136260 w 12192528"/>
              <a:gd name="connsiteY5010" fmla="*/ 875847 h 3912503"/>
              <a:gd name="connsiteX5011" fmla="*/ 11169572 w 12192528"/>
              <a:gd name="connsiteY5011" fmla="*/ 833618 h 3912503"/>
              <a:gd name="connsiteX5012" fmla="*/ 11189073 w 12192528"/>
              <a:gd name="connsiteY5012" fmla="*/ 826309 h 3912503"/>
              <a:gd name="connsiteX5013" fmla="*/ 11269512 w 12192528"/>
              <a:gd name="connsiteY5013" fmla="*/ 802758 h 3912503"/>
              <a:gd name="connsiteX5014" fmla="*/ 11269512 w 12192528"/>
              <a:gd name="connsiteY5014" fmla="*/ 784891 h 3912503"/>
              <a:gd name="connsiteX5015" fmla="*/ 11248387 w 12192528"/>
              <a:gd name="connsiteY5015" fmla="*/ 782455 h 3912503"/>
              <a:gd name="connsiteX5016" fmla="*/ 11233763 w 12192528"/>
              <a:gd name="connsiteY5016" fmla="*/ 792200 h 3912503"/>
              <a:gd name="connsiteX5017" fmla="*/ 11219949 w 12192528"/>
              <a:gd name="connsiteY5017" fmla="*/ 793825 h 3912503"/>
              <a:gd name="connsiteX5018" fmla="*/ 11222388 w 12192528"/>
              <a:gd name="connsiteY5018" fmla="*/ 779206 h 3912503"/>
              <a:gd name="connsiteX5019" fmla="*/ 11233763 w 12192528"/>
              <a:gd name="connsiteY5019" fmla="*/ 768649 h 3912503"/>
              <a:gd name="connsiteX5020" fmla="*/ 11237824 w 12192528"/>
              <a:gd name="connsiteY5020" fmla="*/ 743474 h 3912503"/>
              <a:gd name="connsiteX5021" fmla="*/ 11215886 w 12192528"/>
              <a:gd name="connsiteY5021" fmla="*/ 748346 h 3912503"/>
              <a:gd name="connsiteX5022" fmla="*/ 11198824 w 12192528"/>
              <a:gd name="connsiteY5022" fmla="*/ 762153 h 3912503"/>
              <a:gd name="connsiteX5023" fmla="*/ 11182573 w 12192528"/>
              <a:gd name="connsiteY5023" fmla="*/ 751595 h 3912503"/>
              <a:gd name="connsiteX5024" fmla="*/ 11200449 w 12192528"/>
              <a:gd name="connsiteY5024" fmla="*/ 705304 h 3912503"/>
              <a:gd name="connsiteX5025" fmla="*/ 11200449 w 12192528"/>
              <a:gd name="connsiteY5025" fmla="*/ 660639 h 3912503"/>
              <a:gd name="connsiteX5026" fmla="*/ 11184198 w 12192528"/>
              <a:gd name="connsiteY5026" fmla="*/ 642772 h 3912503"/>
              <a:gd name="connsiteX5027" fmla="*/ 11179324 w 12192528"/>
              <a:gd name="connsiteY5027" fmla="*/ 633839 h 3912503"/>
              <a:gd name="connsiteX5028" fmla="*/ 11188261 w 12192528"/>
              <a:gd name="connsiteY5028" fmla="*/ 628967 h 3912503"/>
              <a:gd name="connsiteX5029" fmla="*/ 11205323 w 12192528"/>
              <a:gd name="connsiteY5029" fmla="*/ 612724 h 3912503"/>
              <a:gd name="connsiteX5030" fmla="*/ 11226449 w 12192528"/>
              <a:gd name="connsiteY5030" fmla="*/ 576179 h 3912503"/>
              <a:gd name="connsiteX5031" fmla="*/ 11227261 w 12192528"/>
              <a:gd name="connsiteY5031" fmla="*/ 556688 h 3912503"/>
              <a:gd name="connsiteX5032" fmla="*/ 11220761 w 12192528"/>
              <a:gd name="connsiteY5032" fmla="*/ 543695 h 3912503"/>
              <a:gd name="connsiteX5033" fmla="*/ 11234574 w 12192528"/>
              <a:gd name="connsiteY5033" fmla="*/ 534762 h 3912503"/>
              <a:gd name="connsiteX5034" fmla="*/ 11245949 w 12192528"/>
              <a:gd name="connsiteY5034" fmla="*/ 533137 h 3912503"/>
              <a:gd name="connsiteX5035" fmla="*/ 11259762 w 12192528"/>
              <a:gd name="connsiteY5035" fmla="*/ 499841 h 3912503"/>
              <a:gd name="connsiteX5036" fmla="*/ 11255700 w 12192528"/>
              <a:gd name="connsiteY5036" fmla="*/ 493343 h 3912503"/>
              <a:gd name="connsiteX5037" fmla="*/ 11256512 w 12192528"/>
              <a:gd name="connsiteY5037" fmla="*/ 478726 h 3912503"/>
              <a:gd name="connsiteX5038" fmla="*/ 11269512 w 12192528"/>
              <a:gd name="connsiteY5038" fmla="*/ 481975 h 3912503"/>
              <a:gd name="connsiteX5039" fmla="*/ 11277637 w 12192528"/>
              <a:gd name="connsiteY5039" fmla="*/ 492532 h 3912503"/>
              <a:gd name="connsiteX5040" fmla="*/ 11293888 w 12192528"/>
              <a:gd name="connsiteY5040" fmla="*/ 494968 h 3912503"/>
              <a:gd name="connsiteX5041" fmla="*/ 11343451 w 12192528"/>
              <a:gd name="connsiteY5041" fmla="*/ 481975 h 3912503"/>
              <a:gd name="connsiteX5042" fmla="*/ 11405201 w 12192528"/>
              <a:gd name="connsiteY5042" fmla="*/ 477913 h 3912503"/>
              <a:gd name="connsiteX5043" fmla="*/ 11419828 w 12192528"/>
              <a:gd name="connsiteY5043" fmla="*/ 485223 h 3912503"/>
              <a:gd name="connsiteX5044" fmla="*/ 11462078 w 12192528"/>
              <a:gd name="connsiteY5044" fmla="*/ 504713 h 3912503"/>
              <a:gd name="connsiteX5045" fmla="*/ 11470203 w 12192528"/>
              <a:gd name="connsiteY5045" fmla="*/ 510398 h 3912503"/>
              <a:gd name="connsiteX5046" fmla="*/ 11505953 w 12192528"/>
              <a:gd name="connsiteY5046" fmla="*/ 553440 h 3912503"/>
              <a:gd name="connsiteX5047" fmla="*/ 11527892 w 12192528"/>
              <a:gd name="connsiteY5047" fmla="*/ 626530 h 3912503"/>
              <a:gd name="connsiteX5048" fmla="*/ 11538454 w 12192528"/>
              <a:gd name="connsiteY5048" fmla="*/ 651706 h 3912503"/>
              <a:gd name="connsiteX5049" fmla="*/ 11536017 w 12192528"/>
              <a:gd name="connsiteY5049" fmla="*/ 687439 h 3912503"/>
              <a:gd name="connsiteX5050" fmla="*/ 11532766 w 12192528"/>
              <a:gd name="connsiteY5050" fmla="*/ 717486 h 3912503"/>
              <a:gd name="connsiteX5051" fmla="*/ 11533579 w 12192528"/>
              <a:gd name="connsiteY5051" fmla="*/ 729668 h 3912503"/>
              <a:gd name="connsiteX5052" fmla="*/ 11485642 w 12192528"/>
              <a:gd name="connsiteY5052" fmla="*/ 784891 h 3912503"/>
              <a:gd name="connsiteX5053" fmla="*/ 11440140 w 12192528"/>
              <a:gd name="connsiteY5053" fmla="*/ 811691 h 3912503"/>
              <a:gd name="connsiteX5054" fmla="*/ 11406015 w 12192528"/>
              <a:gd name="connsiteY5054" fmla="*/ 856357 h 3912503"/>
              <a:gd name="connsiteX5055" fmla="*/ 11410890 w 12192528"/>
              <a:gd name="connsiteY5055" fmla="*/ 865290 h 3912503"/>
              <a:gd name="connsiteX5056" fmla="*/ 11458828 w 12192528"/>
              <a:gd name="connsiteY5056" fmla="*/ 922137 h 3912503"/>
              <a:gd name="connsiteX5057" fmla="*/ 11465328 w 12192528"/>
              <a:gd name="connsiteY5057" fmla="*/ 935132 h 3912503"/>
              <a:gd name="connsiteX5058" fmla="*/ 11471828 w 12192528"/>
              <a:gd name="connsiteY5058" fmla="*/ 975737 h 3912503"/>
              <a:gd name="connsiteX5059" fmla="*/ 11481872 w 12192528"/>
              <a:gd name="connsiteY5059" fmla="*/ 1017329 h 3912503"/>
              <a:gd name="connsiteX5060" fmla="*/ 11491053 w 12192528"/>
              <a:gd name="connsiteY5060" fmla="*/ 1017615 h 3912503"/>
              <a:gd name="connsiteX5061" fmla="*/ 11510371 w 12192528"/>
              <a:gd name="connsiteY5061" fmla="*/ 1032664 h 3912503"/>
              <a:gd name="connsiteX5062" fmla="*/ 11511530 w 12192528"/>
              <a:gd name="connsiteY5062" fmla="*/ 1041926 h 3912503"/>
              <a:gd name="connsiteX5063" fmla="*/ 11511917 w 12192528"/>
              <a:gd name="connsiteY5063" fmla="*/ 1045784 h 3912503"/>
              <a:gd name="connsiteX5064" fmla="*/ 11513848 w 12192528"/>
              <a:gd name="connsiteY5064" fmla="*/ 1056202 h 3912503"/>
              <a:gd name="connsiteX5065" fmla="*/ 11515007 w 12192528"/>
              <a:gd name="connsiteY5065" fmla="*/ 1061219 h 3912503"/>
              <a:gd name="connsiteX5066" fmla="*/ 11514621 w 12192528"/>
              <a:gd name="connsiteY5066" fmla="*/ 1067780 h 3912503"/>
              <a:gd name="connsiteX5067" fmla="*/ 11511917 w 12192528"/>
              <a:gd name="connsiteY5067" fmla="*/ 1074339 h 3912503"/>
              <a:gd name="connsiteX5068" fmla="*/ 11503417 w 12192528"/>
              <a:gd name="connsiteY5068" fmla="*/ 1090160 h 3912503"/>
              <a:gd name="connsiteX5069" fmla="*/ 11475984 w 12192528"/>
              <a:gd name="connsiteY5069" fmla="*/ 1107524 h 3912503"/>
              <a:gd name="connsiteX5070" fmla="*/ 11473280 w 12192528"/>
              <a:gd name="connsiteY5070" fmla="*/ 1106753 h 3912503"/>
              <a:gd name="connsiteX5071" fmla="*/ 11460917 w 12192528"/>
              <a:gd name="connsiteY5071" fmla="*/ 1105209 h 3912503"/>
              <a:gd name="connsiteX5072" fmla="*/ 11457826 w 12192528"/>
              <a:gd name="connsiteY5072" fmla="*/ 1103665 h 3912503"/>
              <a:gd name="connsiteX5073" fmla="*/ 11454686 w 12192528"/>
              <a:gd name="connsiteY5073" fmla="*/ 1098408 h 3912503"/>
              <a:gd name="connsiteX5074" fmla="*/ 11451372 w 12192528"/>
              <a:gd name="connsiteY5074" fmla="*/ 1099882 h 3912503"/>
              <a:gd name="connsiteX5075" fmla="*/ 11439328 w 12192528"/>
              <a:gd name="connsiteY5075" fmla="*/ 1147092 h 3912503"/>
              <a:gd name="connsiteX5076" fmla="*/ 11431203 w 12192528"/>
              <a:gd name="connsiteY5076" fmla="*/ 1153588 h 3912503"/>
              <a:gd name="connsiteX5077" fmla="*/ 11381639 w 12192528"/>
              <a:gd name="connsiteY5077" fmla="*/ 1177140 h 3912503"/>
              <a:gd name="connsiteX5078" fmla="*/ 11360513 w 12192528"/>
              <a:gd name="connsiteY5078" fmla="*/ 1183637 h 3912503"/>
              <a:gd name="connsiteX5079" fmla="*/ 11324763 w 12192528"/>
              <a:gd name="connsiteY5079" fmla="*/ 1191757 h 3912503"/>
              <a:gd name="connsiteX5080" fmla="*/ 11297950 w 12192528"/>
              <a:gd name="connsiteY5080" fmla="*/ 1215309 h 3912503"/>
              <a:gd name="connsiteX5081" fmla="*/ 11278450 w 12192528"/>
              <a:gd name="connsiteY5081" fmla="*/ 1208812 h 3912503"/>
              <a:gd name="connsiteX5082" fmla="*/ 11276013 w 12192528"/>
              <a:gd name="connsiteY5082" fmla="*/ 1199067 h 3912503"/>
              <a:gd name="connsiteX5083" fmla="*/ 11268700 w 12192528"/>
              <a:gd name="connsiteY5083" fmla="*/ 1187697 h 3912503"/>
              <a:gd name="connsiteX5084" fmla="*/ 11258137 w 12192528"/>
              <a:gd name="connsiteY5084" fmla="*/ 1195006 h 3912503"/>
              <a:gd name="connsiteX5085" fmla="*/ 11233763 w 12192528"/>
              <a:gd name="connsiteY5085" fmla="*/ 1190945 h 3912503"/>
              <a:gd name="connsiteX5086" fmla="*/ 11228886 w 12192528"/>
              <a:gd name="connsiteY5086" fmla="*/ 1180388 h 3912503"/>
              <a:gd name="connsiteX5087" fmla="*/ 11214263 w 12192528"/>
              <a:gd name="connsiteY5087" fmla="*/ 1174703 h 3912503"/>
              <a:gd name="connsiteX5088" fmla="*/ 11208574 w 12192528"/>
              <a:gd name="connsiteY5088" fmla="*/ 1188509 h 3912503"/>
              <a:gd name="connsiteX5089" fmla="*/ 11185823 w 12192528"/>
              <a:gd name="connsiteY5089" fmla="*/ 1286774 h 3912503"/>
              <a:gd name="connsiteX5090" fmla="*/ 11133822 w 12192528"/>
              <a:gd name="connsiteY5090" fmla="*/ 1319258 h 3912503"/>
              <a:gd name="connsiteX5091" fmla="*/ 11125698 w 12192528"/>
              <a:gd name="connsiteY5091" fmla="*/ 1333064 h 3912503"/>
              <a:gd name="connsiteX5092" fmla="*/ 11140324 w 12192528"/>
              <a:gd name="connsiteY5092" fmla="*/ 1364736 h 3912503"/>
              <a:gd name="connsiteX5093" fmla="*/ 11139266 w 12192528"/>
              <a:gd name="connsiteY5093" fmla="*/ 1369228 h 3912503"/>
              <a:gd name="connsiteX5094" fmla="*/ 11297806 w 12192528"/>
              <a:gd name="connsiteY5094" fmla="*/ 1320298 h 3912503"/>
              <a:gd name="connsiteX5095" fmla="*/ 11446716 w 12192528"/>
              <a:gd name="connsiteY5095" fmla="*/ 1297193 h 3912503"/>
              <a:gd name="connsiteX5096" fmla="*/ 11458695 w 12192528"/>
              <a:gd name="connsiteY5096" fmla="*/ 1297294 h 3912503"/>
              <a:gd name="connsiteX5097" fmla="*/ 11471267 w 12192528"/>
              <a:gd name="connsiteY5097" fmla="*/ 1305334 h 3912503"/>
              <a:gd name="connsiteX5098" fmla="*/ 11461171 w 12192528"/>
              <a:gd name="connsiteY5098" fmla="*/ 1317063 h 3912503"/>
              <a:gd name="connsiteX5099" fmla="*/ 11419876 w 12192528"/>
              <a:gd name="connsiteY5099" fmla="*/ 1325139 h 3912503"/>
              <a:gd name="connsiteX5100" fmla="*/ 11405440 w 12192528"/>
              <a:gd name="connsiteY5100" fmla="*/ 1332204 h 3912503"/>
              <a:gd name="connsiteX5101" fmla="*/ 11456257 w 12192528"/>
              <a:gd name="connsiteY5101" fmla="*/ 1331398 h 3912503"/>
              <a:gd name="connsiteX5102" fmla="*/ 11703928 w 12192528"/>
              <a:gd name="connsiteY5102" fmla="*/ 1294923 h 3912503"/>
              <a:gd name="connsiteX5103" fmla="*/ 12009562 w 12192528"/>
              <a:gd name="connsiteY5103" fmla="*/ 1339913 h 3912503"/>
              <a:gd name="connsiteX5104" fmla="*/ 12145400 w 12192528"/>
              <a:gd name="connsiteY5104" fmla="*/ 1382661 h 3912503"/>
              <a:gd name="connsiteX5105" fmla="*/ 12141852 w 12192528"/>
              <a:gd name="connsiteY5105" fmla="*/ 1377822 h 3912503"/>
              <a:gd name="connsiteX5106" fmla="*/ 12137943 w 12192528"/>
              <a:gd name="connsiteY5106" fmla="*/ 1369063 h 3912503"/>
              <a:gd name="connsiteX5107" fmla="*/ 12136466 w 12192528"/>
              <a:gd name="connsiteY5107" fmla="*/ 1361485 h 3912503"/>
              <a:gd name="connsiteX5108" fmla="*/ 12139010 w 12192528"/>
              <a:gd name="connsiteY5108" fmla="*/ 1343848 h 3912503"/>
              <a:gd name="connsiteX5109" fmla="*/ 12140082 w 12192528"/>
              <a:gd name="connsiteY5109" fmla="*/ 1332787 h 3912503"/>
              <a:gd name="connsiteX5110" fmla="*/ 12142101 w 12192528"/>
              <a:gd name="connsiteY5110" fmla="*/ 1328622 h 3912503"/>
              <a:gd name="connsiteX5111" fmla="*/ 12150316 w 12192528"/>
              <a:gd name="connsiteY5111" fmla="*/ 1322313 h 3912503"/>
              <a:gd name="connsiteX5112" fmla="*/ 12165766 w 12192528"/>
              <a:gd name="connsiteY5112" fmla="*/ 1314368 h 3912503"/>
              <a:gd name="connsiteX5113" fmla="*/ 12170557 w 12192528"/>
              <a:gd name="connsiteY5113" fmla="*/ 1310688 h 3912503"/>
              <a:gd name="connsiteX5114" fmla="*/ 12175571 w 12192528"/>
              <a:gd name="connsiteY5114" fmla="*/ 1310976 h 3912503"/>
              <a:gd name="connsiteX5115" fmla="*/ 12184744 w 12192528"/>
              <a:gd name="connsiteY5115" fmla="*/ 1312425 h 3912503"/>
              <a:gd name="connsiteX5116" fmla="*/ 12188199 w 12192528"/>
              <a:gd name="connsiteY5116" fmla="*/ 1312384 h 3912503"/>
              <a:gd name="connsiteX5117" fmla="*/ 12192528 w 12192528"/>
              <a:gd name="connsiteY5117" fmla="*/ 1316854 h 3912503"/>
              <a:gd name="connsiteX5118" fmla="*/ 12192528 w 12192528"/>
              <a:gd name="connsiteY5118" fmla="*/ 1502417 h 3912503"/>
              <a:gd name="connsiteX5119" fmla="*/ 12172292 w 12192528"/>
              <a:gd name="connsiteY5119" fmla="*/ 1494365 h 3912503"/>
              <a:gd name="connsiteX5120" fmla="*/ 12055557 w 12192528"/>
              <a:gd name="connsiteY5120" fmla="*/ 1459253 h 3912503"/>
              <a:gd name="connsiteX5121" fmla="*/ 12041903 w 12192528"/>
              <a:gd name="connsiteY5121" fmla="*/ 1456628 h 3912503"/>
              <a:gd name="connsiteX5122" fmla="*/ 12041538 w 12192528"/>
              <a:gd name="connsiteY5122" fmla="*/ 1462401 h 3912503"/>
              <a:gd name="connsiteX5123" fmla="*/ 12042045 w 12192528"/>
              <a:gd name="connsiteY5123" fmla="*/ 1473880 h 3912503"/>
              <a:gd name="connsiteX5124" fmla="*/ 12045528 w 12192528"/>
              <a:gd name="connsiteY5124" fmla="*/ 1483851 h 3912503"/>
              <a:gd name="connsiteX5125" fmla="*/ 12181815 w 12192528"/>
              <a:gd name="connsiteY5125" fmla="*/ 1525576 h 3912503"/>
              <a:gd name="connsiteX5126" fmla="*/ 12192528 w 12192528"/>
              <a:gd name="connsiteY5126" fmla="*/ 1530531 h 3912503"/>
              <a:gd name="connsiteX5127" fmla="*/ 12192528 w 12192528"/>
              <a:gd name="connsiteY5127" fmla="*/ 1654878 h 3912503"/>
              <a:gd name="connsiteX5128" fmla="*/ 12189630 w 12192528"/>
              <a:gd name="connsiteY5128" fmla="*/ 1653690 h 3912503"/>
              <a:gd name="connsiteX5129" fmla="*/ 12176969 w 12192528"/>
              <a:gd name="connsiteY5129" fmla="*/ 1645025 h 3912503"/>
              <a:gd name="connsiteX5130" fmla="*/ 12174400 w 12192528"/>
              <a:gd name="connsiteY5130" fmla="*/ 1642814 h 3912503"/>
              <a:gd name="connsiteX5131" fmla="*/ 12172010 w 12192528"/>
              <a:gd name="connsiteY5131" fmla="*/ 1642993 h 3912503"/>
              <a:gd name="connsiteX5132" fmla="*/ 12172189 w 12192528"/>
              <a:gd name="connsiteY5132" fmla="*/ 1645382 h 3912503"/>
              <a:gd name="connsiteX5133" fmla="*/ 12167232 w 12192528"/>
              <a:gd name="connsiteY5133" fmla="*/ 1643350 h 3912503"/>
              <a:gd name="connsiteX5134" fmla="*/ 12169620 w 12192528"/>
              <a:gd name="connsiteY5134" fmla="*/ 1643171 h 3912503"/>
              <a:gd name="connsiteX5135" fmla="*/ 12169442 w 12192528"/>
              <a:gd name="connsiteY5135" fmla="*/ 1640781 h 3912503"/>
              <a:gd name="connsiteX5136" fmla="*/ 12164664 w 12192528"/>
              <a:gd name="connsiteY5136" fmla="*/ 1641139 h 3912503"/>
              <a:gd name="connsiteX5137" fmla="*/ 12162096 w 12192528"/>
              <a:gd name="connsiteY5137" fmla="*/ 1638928 h 3912503"/>
              <a:gd name="connsiteX5138" fmla="*/ 12154927 w 12192528"/>
              <a:gd name="connsiteY5138" fmla="*/ 1639464 h 3912503"/>
              <a:gd name="connsiteX5139" fmla="*/ 12149969 w 12192528"/>
              <a:gd name="connsiteY5139" fmla="*/ 1637432 h 3912503"/>
              <a:gd name="connsiteX5140" fmla="*/ 12152538 w 12192528"/>
              <a:gd name="connsiteY5140" fmla="*/ 1639642 h 3912503"/>
              <a:gd name="connsiteX5141" fmla="*/ 12155105 w 12192528"/>
              <a:gd name="connsiteY5141" fmla="*/ 1641854 h 3912503"/>
              <a:gd name="connsiteX5142" fmla="*/ 12150327 w 12192528"/>
              <a:gd name="connsiteY5142" fmla="*/ 1642211 h 3912503"/>
              <a:gd name="connsiteX5143" fmla="*/ 12135455 w 12192528"/>
              <a:gd name="connsiteY5143" fmla="*/ 1636114 h 3912503"/>
              <a:gd name="connsiteX5144" fmla="*/ 12108279 w 12192528"/>
              <a:gd name="connsiteY5144" fmla="*/ 1626133 h 3912503"/>
              <a:gd name="connsiteX5145" fmla="*/ 12105711 w 12192528"/>
              <a:gd name="connsiteY5145" fmla="*/ 1623922 h 3912503"/>
              <a:gd name="connsiteX5146" fmla="*/ 12103321 w 12192528"/>
              <a:gd name="connsiteY5146" fmla="*/ 1624101 h 3912503"/>
              <a:gd name="connsiteX5147" fmla="*/ 12091016 w 12192528"/>
              <a:gd name="connsiteY5147" fmla="*/ 1620214 h 3912503"/>
              <a:gd name="connsiteX5148" fmla="*/ 12081281 w 12192528"/>
              <a:gd name="connsiteY5148" fmla="*/ 1618540 h 3912503"/>
              <a:gd name="connsiteX5149" fmla="*/ 12063841 w 12192528"/>
              <a:gd name="connsiteY5149" fmla="*/ 1610233 h 3912503"/>
              <a:gd name="connsiteX5150" fmla="*/ 12063662 w 12192528"/>
              <a:gd name="connsiteY5150" fmla="*/ 1607843 h 3912503"/>
              <a:gd name="connsiteX5151" fmla="*/ 12058883 w 12192528"/>
              <a:gd name="connsiteY5151" fmla="*/ 1608200 h 3912503"/>
              <a:gd name="connsiteX5152" fmla="*/ 12056494 w 12192528"/>
              <a:gd name="connsiteY5152" fmla="*/ 1608380 h 3912503"/>
              <a:gd name="connsiteX5153" fmla="*/ 12059062 w 12192528"/>
              <a:gd name="connsiteY5153" fmla="*/ 1610589 h 3912503"/>
              <a:gd name="connsiteX5154" fmla="*/ 12041800 w 12192528"/>
              <a:gd name="connsiteY5154" fmla="*/ 1604673 h 3912503"/>
              <a:gd name="connsiteX5155" fmla="*/ 12039231 w 12192528"/>
              <a:gd name="connsiteY5155" fmla="*/ 1602462 h 3912503"/>
              <a:gd name="connsiteX5156" fmla="*/ 12036842 w 12192528"/>
              <a:gd name="connsiteY5156" fmla="*/ 1602640 h 3912503"/>
              <a:gd name="connsiteX5157" fmla="*/ 12019759 w 12192528"/>
              <a:gd name="connsiteY5157" fmla="*/ 1599111 h 3912503"/>
              <a:gd name="connsiteX5158" fmla="*/ 12022149 w 12192528"/>
              <a:gd name="connsiteY5158" fmla="*/ 1598933 h 3912503"/>
              <a:gd name="connsiteX5159" fmla="*/ 12029317 w 12192528"/>
              <a:gd name="connsiteY5159" fmla="*/ 1598396 h 3912503"/>
              <a:gd name="connsiteX5160" fmla="*/ 12024359 w 12192528"/>
              <a:gd name="connsiteY5160" fmla="*/ 1596365 h 3912503"/>
              <a:gd name="connsiteX5161" fmla="*/ 12021792 w 12192528"/>
              <a:gd name="connsiteY5161" fmla="*/ 1594155 h 3912503"/>
              <a:gd name="connsiteX5162" fmla="*/ 12031528 w 12192528"/>
              <a:gd name="connsiteY5162" fmla="*/ 1595829 h 3912503"/>
              <a:gd name="connsiteX5163" fmla="*/ 12033559 w 12192528"/>
              <a:gd name="connsiteY5163" fmla="*/ 1590872 h 3912503"/>
              <a:gd name="connsiteX5164" fmla="*/ 12016298 w 12192528"/>
              <a:gd name="connsiteY5164" fmla="*/ 1584954 h 3912503"/>
              <a:gd name="connsiteX5165" fmla="*/ 12013730 w 12192528"/>
              <a:gd name="connsiteY5165" fmla="*/ 1582743 h 3912503"/>
              <a:gd name="connsiteX5166" fmla="*/ 12011341 w 12192528"/>
              <a:gd name="connsiteY5166" fmla="*/ 1582922 h 3912503"/>
              <a:gd name="connsiteX5167" fmla="*/ 12008951 w 12192528"/>
              <a:gd name="connsiteY5167" fmla="*/ 1583101 h 3912503"/>
              <a:gd name="connsiteX5168" fmla="*/ 12011519 w 12192528"/>
              <a:gd name="connsiteY5168" fmla="*/ 1585311 h 3912503"/>
              <a:gd name="connsiteX5169" fmla="*/ 12004351 w 12192528"/>
              <a:gd name="connsiteY5169" fmla="*/ 1585847 h 3912503"/>
              <a:gd name="connsiteX5170" fmla="*/ 12002139 w 12192528"/>
              <a:gd name="connsiteY5170" fmla="*/ 1588415 h 3912503"/>
              <a:gd name="connsiteX5171" fmla="*/ 12014444 w 12192528"/>
              <a:gd name="connsiteY5171" fmla="*/ 1592300 h 3912503"/>
              <a:gd name="connsiteX5172" fmla="*/ 12012055 w 12192528"/>
              <a:gd name="connsiteY5172" fmla="*/ 1592480 h 3912503"/>
              <a:gd name="connsiteX5173" fmla="*/ 12007456 w 12192528"/>
              <a:gd name="connsiteY5173" fmla="*/ 1595226 h 3912503"/>
              <a:gd name="connsiteX5174" fmla="*/ 12011728 w 12192528"/>
              <a:gd name="connsiteY5174" fmla="*/ 1596978 h 3912503"/>
              <a:gd name="connsiteX5175" fmla="*/ 12007291 w 12192528"/>
              <a:gd name="connsiteY5175" fmla="*/ 1597041 h 3912503"/>
              <a:gd name="connsiteX5176" fmla="*/ 11995331 w 12192528"/>
              <a:gd name="connsiteY5176" fmla="*/ 1593730 h 3912503"/>
              <a:gd name="connsiteX5177" fmla="*/ 11988697 w 12192528"/>
              <a:gd name="connsiteY5177" fmla="*/ 1601434 h 3912503"/>
              <a:gd name="connsiteX5178" fmla="*/ 11990908 w 12192528"/>
              <a:gd name="connsiteY5178" fmla="*/ 1598866 h 3912503"/>
              <a:gd name="connsiteX5179" fmla="*/ 11990730 w 12192528"/>
              <a:gd name="connsiteY5179" fmla="*/ 1596477 h 3912503"/>
              <a:gd name="connsiteX5180" fmla="*/ 11990551 w 12192528"/>
              <a:gd name="connsiteY5180" fmla="*/ 1594088 h 3912503"/>
              <a:gd name="connsiteX5181" fmla="*/ 11985771 w 12192528"/>
              <a:gd name="connsiteY5181" fmla="*/ 1594444 h 3912503"/>
              <a:gd name="connsiteX5182" fmla="*/ 11983384 w 12192528"/>
              <a:gd name="connsiteY5182" fmla="*/ 1594622 h 3912503"/>
              <a:gd name="connsiteX5183" fmla="*/ 11978246 w 12192528"/>
              <a:gd name="connsiteY5183" fmla="*/ 1590202 h 3912503"/>
              <a:gd name="connsiteX5184" fmla="*/ 11983024 w 12192528"/>
              <a:gd name="connsiteY5184" fmla="*/ 1589845 h 3912503"/>
              <a:gd name="connsiteX5185" fmla="*/ 11982847 w 12192528"/>
              <a:gd name="connsiteY5185" fmla="*/ 1587455 h 3912503"/>
              <a:gd name="connsiteX5186" fmla="*/ 11977889 w 12192528"/>
              <a:gd name="connsiteY5186" fmla="*/ 1585423 h 3912503"/>
              <a:gd name="connsiteX5187" fmla="*/ 11973110 w 12192528"/>
              <a:gd name="connsiteY5187" fmla="*/ 1585780 h 3912503"/>
              <a:gd name="connsiteX5188" fmla="*/ 11968688 w 12192528"/>
              <a:gd name="connsiteY5188" fmla="*/ 1590916 h 3912503"/>
              <a:gd name="connsiteX5189" fmla="*/ 11966478 w 12192528"/>
              <a:gd name="connsiteY5189" fmla="*/ 1593484 h 3912503"/>
              <a:gd name="connsiteX5190" fmla="*/ 11969047 w 12192528"/>
              <a:gd name="connsiteY5190" fmla="*/ 1595695 h 3912503"/>
              <a:gd name="connsiteX5191" fmla="*/ 11956920 w 12192528"/>
              <a:gd name="connsiteY5191" fmla="*/ 1594199 h 3912503"/>
              <a:gd name="connsiteX5192" fmla="*/ 11964088 w 12192528"/>
              <a:gd name="connsiteY5192" fmla="*/ 1593664 h 3912503"/>
              <a:gd name="connsiteX5193" fmla="*/ 11954174 w 12192528"/>
              <a:gd name="connsiteY5193" fmla="*/ 1589599 h 3912503"/>
              <a:gd name="connsiteX5194" fmla="*/ 11953994 w 12192528"/>
              <a:gd name="connsiteY5194" fmla="*/ 1587209 h 3912503"/>
              <a:gd name="connsiteX5195" fmla="*/ 11951606 w 12192528"/>
              <a:gd name="connsiteY5195" fmla="*/ 1587387 h 3912503"/>
              <a:gd name="connsiteX5196" fmla="*/ 11949216 w 12192528"/>
              <a:gd name="connsiteY5196" fmla="*/ 1587567 h 3912503"/>
              <a:gd name="connsiteX5197" fmla="*/ 11949395 w 12192528"/>
              <a:gd name="connsiteY5197" fmla="*/ 1589957 h 3912503"/>
              <a:gd name="connsiteX5198" fmla="*/ 11944259 w 12192528"/>
              <a:gd name="connsiteY5198" fmla="*/ 1585534 h 3912503"/>
              <a:gd name="connsiteX5199" fmla="*/ 11934701 w 12192528"/>
              <a:gd name="connsiteY5199" fmla="*/ 1586249 h 3912503"/>
              <a:gd name="connsiteX5200" fmla="*/ 11926526 w 12192528"/>
              <a:gd name="connsiteY5200" fmla="*/ 1585359 h 3912503"/>
              <a:gd name="connsiteX5201" fmla="*/ 11920008 w 12192528"/>
              <a:gd name="connsiteY5201" fmla="*/ 1582542 h 3912503"/>
              <a:gd name="connsiteX5202" fmla="*/ 11922218 w 12192528"/>
              <a:gd name="connsiteY5202" fmla="*/ 1579974 h 3912503"/>
              <a:gd name="connsiteX5203" fmla="*/ 11919829 w 12192528"/>
              <a:gd name="connsiteY5203" fmla="*/ 1580152 h 3912503"/>
              <a:gd name="connsiteX5204" fmla="*/ 11919651 w 12192528"/>
              <a:gd name="connsiteY5204" fmla="*/ 1577764 h 3912503"/>
              <a:gd name="connsiteX5205" fmla="*/ 11921861 w 12192528"/>
              <a:gd name="connsiteY5205" fmla="*/ 1575196 h 3912503"/>
              <a:gd name="connsiteX5206" fmla="*/ 11943723 w 12192528"/>
              <a:gd name="connsiteY5206" fmla="*/ 1578366 h 3912503"/>
              <a:gd name="connsiteX5207" fmla="*/ 11943901 w 12192528"/>
              <a:gd name="connsiteY5207" fmla="*/ 1580756 h 3912503"/>
              <a:gd name="connsiteX5208" fmla="*/ 11953637 w 12192528"/>
              <a:gd name="connsiteY5208" fmla="*/ 1582431 h 3912503"/>
              <a:gd name="connsiteX5209" fmla="*/ 11946112 w 12192528"/>
              <a:gd name="connsiteY5209" fmla="*/ 1578188 h 3912503"/>
              <a:gd name="connsiteX5210" fmla="*/ 11958237 w 12192528"/>
              <a:gd name="connsiteY5210" fmla="*/ 1579684 h 3912503"/>
              <a:gd name="connsiteX5211" fmla="*/ 11960807 w 12192528"/>
              <a:gd name="connsiteY5211" fmla="*/ 1581895 h 3912503"/>
              <a:gd name="connsiteX5212" fmla="*/ 11963195 w 12192528"/>
              <a:gd name="connsiteY5212" fmla="*/ 1581716 h 3912503"/>
              <a:gd name="connsiteX5213" fmla="*/ 11965405 w 12192528"/>
              <a:gd name="connsiteY5213" fmla="*/ 1579148 h 3912503"/>
              <a:gd name="connsiteX5214" fmla="*/ 11962837 w 12192528"/>
              <a:gd name="connsiteY5214" fmla="*/ 1576937 h 3912503"/>
              <a:gd name="connsiteX5215" fmla="*/ 11957881 w 12192528"/>
              <a:gd name="connsiteY5215" fmla="*/ 1574905 h 3912503"/>
              <a:gd name="connsiteX5216" fmla="*/ 11955491 w 12192528"/>
              <a:gd name="connsiteY5216" fmla="*/ 1575084 h 3912503"/>
              <a:gd name="connsiteX5217" fmla="*/ 11955670 w 12192528"/>
              <a:gd name="connsiteY5217" fmla="*/ 1577473 h 3912503"/>
              <a:gd name="connsiteX5218" fmla="*/ 11921682 w 12192528"/>
              <a:gd name="connsiteY5218" fmla="*/ 1572806 h 3912503"/>
              <a:gd name="connsiteX5219" fmla="*/ 11919114 w 12192528"/>
              <a:gd name="connsiteY5219" fmla="*/ 1570595 h 3912503"/>
              <a:gd name="connsiteX5220" fmla="*/ 11916724 w 12192528"/>
              <a:gd name="connsiteY5220" fmla="*/ 1570775 h 3912503"/>
              <a:gd name="connsiteX5221" fmla="*/ 11914336 w 12192528"/>
              <a:gd name="connsiteY5221" fmla="*/ 1570953 h 3912503"/>
              <a:gd name="connsiteX5222" fmla="*/ 11899642 w 12192528"/>
              <a:gd name="connsiteY5222" fmla="*/ 1567246 h 3912503"/>
              <a:gd name="connsiteX5223" fmla="*/ 11899820 w 12192528"/>
              <a:gd name="connsiteY5223" fmla="*/ 1569635 h 3912503"/>
              <a:gd name="connsiteX5224" fmla="*/ 11897253 w 12192528"/>
              <a:gd name="connsiteY5224" fmla="*/ 1567424 h 3912503"/>
              <a:gd name="connsiteX5225" fmla="*/ 11892295 w 12192528"/>
              <a:gd name="connsiteY5225" fmla="*/ 1565391 h 3912503"/>
              <a:gd name="connsiteX5226" fmla="*/ 11890083 w 12192528"/>
              <a:gd name="connsiteY5226" fmla="*/ 1567961 h 3912503"/>
              <a:gd name="connsiteX5227" fmla="*/ 11836982 w 12192528"/>
              <a:gd name="connsiteY5227" fmla="*/ 1564722 h 3912503"/>
              <a:gd name="connsiteX5228" fmla="*/ 11832026 w 12192528"/>
              <a:gd name="connsiteY5228" fmla="*/ 1562690 h 3912503"/>
              <a:gd name="connsiteX5229" fmla="*/ 11829635 w 12192528"/>
              <a:gd name="connsiteY5229" fmla="*/ 1562868 h 3912503"/>
              <a:gd name="connsiteX5230" fmla="*/ 11829813 w 12192528"/>
              <a:gd name="connsiteY5230" fmla="*/ 1565258 h 3912503"/>
              <a:gd name="connsiteX5231" fmla="*/ 11815120 w 12192528"/>
              <a:gd name="connsiteY5231" fmla="*/ 1561551 h 3912503"/>
              <a:gd name="connsiteX5232" fmla="*/ 11812730 w 12192528"/>
              <a:gd name="connsiteY5232" fmla="*/ 1561730 h 3912503"/>
              <a:gd name="connsiteX5233" fmla="*/ 11807953 w 12192528"/>
              <a:gd name="connsiteY5233" fmla="*/ 1562088 h 3912503"/>
              <a:gd name="connsiteX5234" fmla="*/ 11805563 w 12192528"/>
              <a:gd name="connsiteY5234" fmla="*/ 1562266 h 3912503"/>
              <a:gd name="connsiteX5235" fmla="*/ 11802995 w 12192528"/>
              <a:gd name="connsiteY5235" fmla="*/ 1560055 h 3912503"/>
              <a:gd name="connsiteX5236" fmla="*/ 11800605 w 12192528"/>
              <a:gd name="connsiteY5236" fmla="*/ 1560235 h 3912503"/>
              <a:gd name="connsiteX5237" fmla="*/ 11786270 w 12192528"/>
              <a:gd name="connsiteY5237" fmla="*/ 1561305 h 3912503"/>
              <a:gd name="connsiteX5238" fmla="*/ 11783880 w 12192528"/>
              <a:gd name="connsiteY5238" fmla="*/ 1561484 h 3912503"/>
              <a:gd name="connsiteX5239" fmla="*/ 11779101 w 12192528"/>
              <a:gd name="connsiteY5239" fmla="*/ 1561842 h 3912503"/>
              <a:gd name="connsiteX5240" fmla="*/ 11776711 w 12192528"/>
              <a:gd name="connsiteY5240" fmla="*/ 1562020 h 3912503"/>
              <a:gd name="connsiteX5241" fmla="*/ 11759986 w 12192528"/>
              <a:gd name="connsiteY5241" fmla="*/ 1563271 h 3912503"/>
              <a:gd name="connsiteX5242" fmla="*/ 11750071 w 12192528"/>
              <a:gd name="connsiteY5242" fmla="*/ 1559207 h 3912503"/>
              <a:gd name="connsiteX5243" fmla="*/ 11747503 w 12192528"/>
              <a:gd name="connsiteY5243" fmla="*/ 1556995 h 3912503"/>
              <a:gd name="connsiteX5244" fmla="*/ 11745114 w 12192528"/>
              <a:gd name="connsiteY5244" fmla="*/ 1557175 h 3912503"/>
              <a:gd name="connsiteX5245" fmla="*/ 11745293 w 12192528"/>
              <a:gd name="connsiteY5245" fmla="*/ 1559563 h 3912503"/>
              <a:gd name="connsiteX5246" fmla="*/ 11747681 w 12192528"/>
              <a:gd name="connsiteY5246" fmla="*/ 1559384 h 3912503"/>
              <a:gd name="connsiteX5247" fmla="*/ 11738304 w 12192528"/>
              <a:gd name="connsiteY5247" fmla="*/ 1562489 h 3912503"/>
              <a:gd name="connsiteX5248" fmla="*/ 11737946 w 12192528"/>
              <a:gd name="connsiteY5248" fmla="*/ 1557710 h 3912503"/>
              <a:gd name="connsiteX5249" fmla="*/ 11740023 w 12192528"/>
              <a:gd name="connsiteY5249" fmla="*/ 1555298 h 3912503"/>
              <a:gd name="connsiteX5250" fmla="*/ 11753411 w 12192528"/>
              <a:gd name="connsiteY5250" fmla="*/ 1555164 h 3912503"/>
              <a:gd name="connsiteX5251" fmla="*/ 11787943 w 12192528"/>
              <a:gd name="connsiteY5251" fmla="*/ 1551570 h 3912503"/>
              <a:gd name="connsiteX5252" fmla="*/ 11790511 w 12192528"/>
              <a:gd name="connsiteY5252" fmla="*/ 1553780 h 3912503"/>
              <a:gd name="connsiteX5253" fmla="*/ 11792903 w 12192528"/>
              <a:gd name="connsiteY5253" fmla="*/ 1553602 h 3912503"/>
              <a:gd name="connsiteX5254" fmla="*/ 11804670 w 12192528"/>
              <a:gd name="connsiteY5254" fmla="*/ 1550319 h 3912503"/>
              <a:gd name="connsiteX5255" fmla="*/ 11795112 w 12192528"/>
              <a:gd name="connsiteY5255" fmla="*/ 1551033 h 3912503"/>
              <a:gd name="connsiteX5256" fmla="*/ 11797322 w 12192528"/>
              <a:gd name="connsiteY5256" fmla="*/ 1548465 h 3912503"/>
              <a:gd name="connsiteX5257" fmla="*/ 11794933 w 12192528"/>
              <a:gd name="connsiteY5257" fmla="*/ 1548644 h 3912503"/>
              <a:gd name="connsiteX5258" fmla="*/ 11792544 w 12192528"/>
              <a:gd name="connsiteY5258" fmla="*/ 1548822 h 3912503"/>
              <a:gd name="connsiteX5259" fmla="*/ 11790155 w 12192528"/>
              <a:gd name="connsiteY5259" fmla="*/ 1549000 h 3912503"/>
              <a:gd name="connsiteX5260" fmla="*/ 11765367 w 12192528"/>
              <a:gd name="connsiteY5260" fmla="*/ 1538841 h 3912503"/>
              <a:gd name="connsiteX5261" fmla="*/ 11711194 w 12192528"/>
              <a:gd name="connsiteY5261" fmla="*/ 1521266 h 3912503"/>
              <a:gd name="connsiteX5262" fmla="*/ 11708625 w 12192528"/>
              <a:gd name="connsiteY5262" fmla="*/ 1519056 h 3912503"/>
              <a:gd name="connsiteX5263" fmla="*/ 11706058 w 12192528"/>
              <a:gd name="connsiteY5263" fmla="*/ 1516845 h 3912503"/>
              <a:gd name="connsiteX5264" fmla="*/ 11708268 w 12192528"/>
              <a:gd name="connsiteY5264" fmla="*/ 1514276 h 3912503"/>
              <a:gd name="connsiteX5265" fmla="*/ 11701100 w 12192528"/>
              <a:gd name="connsiteY5265" fmla="*/ 1514813 h 3912503"/>
              <a:gd name="connsiteX5266" fmla="*/ 11654987 w 12192528"/>
              <a:gd name="connsiteY5266" fmla="*/ 1508649 h 3912503"/>
              <a:gd name="connsiteX5267" fmla="*/ 11659587 w 12192528"/>
              <a:gd name="connsiteY5267" fmla="*/ 1505903 h 3912503"/>
              <a:gd name="connsiteX5268" fmla="*/ 11629842 w 12192528"/>
              <a:gd name="connsiteY5268" fmla="*/ 1493709 h 3912503"/>
              <a:gd name="connsiteX5269" fmla="*/ 11634621 w 12192528"/>
              <a:gd name="connsiteY5269" fmla="*/ 1493352 h 3912503"/>
              <a:gd name="connsiteX5270" fmla="*/ 11637011 w 12192528"/>
              <a:gd name="connsiteY5270" fmla="*/ 1493173 h 3912503"/>
              <a:gd name="connsiteX5271" fmla="*/ 11634444 w 12192528"/>
              <a:gd name="connsiteY5271" fmla="*/ 1490964 h 3912503"/>
              <a:gd name="connsiteX5272" fmla="*/ 11629664 w 12192528"/>
              <a:gd name="connsiteY5272" fmla="*/ 1491320 h 3912503"/>
              <a:gd name="connsiteX5273" fmla="*/ 11667895 w 12192528"/>
              <a:gd name="connsiteY5273" fmla="*/ 1488462 h 3912503"/>
              <a:gd name="connsiteX5274" fmla="*/ 11603984 w 12192528"/>
              <a:gd name="connsiteY5274" fmla="*/ 1469213 h 3912503"/>
              <a:gd name="connsiteX5275" fmla="*/ 11596100 w 12192528"/>
              <a:gd name="connsiteY5275" fmla="*/ 1460191 h 3912503"/>
              <a:gd name="connsiteX5276" fmla="*/ 11603090 w 12192528"/>
              <a:gd name="connsiteY5276" fmla="*/ 1457266 h 3912503"/>
              <a:gd name="connsiteX5277" fmla="*/ 11660615 w 12192528"/>
              <a:gd name="connsiteY5277" fmla="*/ 1455368 h 3912503"/>
              <a:gd name="connsiteX5278" fmla="*/ 11669457 w 12192528"/>
              <a:gd name="connsiteY5278" fmla="*/ 1445095 h 3912503"/>
              <a:gd name="connsiteX5279" fmla="*/ 11700698 w 12192528"/>
              <a:gd name="connsiteY5279" fmla="*/ 1445162 h 3912503"/>
              <a:gd name="connsiteX5280" fmla="*/ 11686004 w 12192528"/>
              <a:gd name="connsiteY5280" fmla="*/ 1441455 h 3912503"/>
              <a:gd name="connsiteX5281" fmla="*/ 11705119 w 12192528"/>
              <a:gd name="connsiteY5281" fmla="*/ 1440026 h 3912503"/>
              <a:gd name="connsiteX5282" fmla="*/ 11695026 w 12192528"/>
              <a:gd name="connsiteY5282" fmla="*/ 1433573 h 3912503"/>
              <a:gd name="connsiteX5283" fmla="*/ 11818135 w 12192528"/>
              <a:gd name="connsiteY5283" fmla="*/ 1441187 h 3912503"/>
              <a:gd name="connsiteX5284" fmla="*/ 11830260 w 12192528"/>
              <a:gd name="connsiteY5284" fmla="*/ 1442684 h 3912503"/>
              <a:gd name="connsiteX5285" fmla="*/ 12005870 w 12192528"/>
              <a:gd name="connsiteY5285" fmla="*/ 1472296 h 3912503"/>
              <a:gd name="connsiteX5286" fmla="*/ 12004793 w 12192528"/>
              <a:gd name="connsiteY5286" fmla="*/ 1467472 h 3912503"/>
              <a:gd name="connsiteX5287" fmla="*/ 12001048 w 12192528"/>
              <a:gd name="connsiteY5287" fmla="*/ 1461769 h 3912503"/>
              <a:gd name="connsiteX5288" fmla="*/ 12002499 w 12192528"/>
              <a:gd name="connsiteY5288" fmla="*/ 1449052 h 3912503"/>
              <a:gd name="connsiteX5289" fmla="*/ 11894890 w 12192528"/>
              <a:gd name="connsiteY5289" fmla="*/ 1428363 h 3912503"/>
              <a:gd name="connsiteX5290" fmla="*/ 11729796 w 12192528"/>
              <a:gd name="connsiteY5290" fmla="*/ 1416557 h 3912503"/>
              <a:gd name="connsiteX5291" fmla="*/ 11638642 w 12192528"/>
              <a:gd name="connsiteY5291" fmla="*/ 1418566 h 3912503"/>
              <a:gd name="connsiteX5292" fmla="*/ 11636073 w 12192528"/>
              <a:gd name="connsiteY5292" fmla="*/ 1416356 h 3912503"/>
              <a:gd name="connsiteX5293" fmla="*/ 11628904 w 12192528"/>
              <a:gd name="connsiteY5293" fmla="*/ 1416891 h 3912503"/>
              <a:gd name="connsiteX5294" fmla="*/ 11626695 w 12192528"/>
              <a:gd name="connsiteY5294" fmla="*/ 1419459 h 3912503"/>
              <a:gd name="connsiteX5295" fmla="*/ 11559791 w 12192528"/>
              <a:gd name="connsiteY5295" fmla="*/ 1424462 h 3912503"/>
              <a:gd name="connsiteX5296" fmla="*/ 11405552 w 12192528"/>
              <a:gd name="connsiteY5296" fmla="*/ 1450408 h 3912503"/>
              <a:gd name="connsiteX5297" fmla="*/ 11281960 w 12192528"/>
              <a:gd name="connsiteY5297" fmla="*/ 1483039 h 3912503"/>
              <a:gd name="connsiteX5298" fmla="*/ 11235063 w 12192528"/>
              <a:gd name="connsiteY5298" fmla="*/ 1499986 h 3912503"/>
              <a:gd name="connsiteX5299" fmla="*/ 11239348 w 12192528"/>
              <a:gd name="connsiteY5299" fmla="*/ 1504926 h 3912503"/>
              <a:gd name="connsiteX5300" fmla="*/ 11386016 w 12192528"/>
              <a:gd name="connsiteY5300" fmla="*/ 1464785 h 3912503"/>
              <a:gd name="connsiteX5301" fmla="*/ 11548916 w 12192528"/>
              <a:gd name="connsiteY5301" fmla="*/ 1439691 h 3912503"/>
              <a:gd name="connsiteX5302" fmla="*/ 11549274 w 12192528"/>
              <a:gd name="connsiteY5302" fmla="*/ 1444469 h 3912503"/>
              <a:gd name="connsiteX5303" fmla="*/ 11481946 w 12192528"/>
              <a:gd name="connsiteY5303" fmla="*/ 1475934 h 3912503"/>
              <a:gd name="connsiteX5304" fmla="*/ 11491682 w 12192528"/>
              <a:gd name="connsiteY5304" fmla="*/ 1477609 h 3912503"/>
              <a:gd name="connsiteX5305" fmla="*/ 11449030 w 12192528"/>
              <a:gd name="connsiteY5305" fmla="*/ 1485604 h 3912503"/>
              <a:gd name="connsiteX5306" fmla="*/ 11418862 w 12192528"/>
              <a:gd name="connsiteY5306" fmla="*/ 1499873 h 3912503"/>
              <a:gd name="connsiteX5307" fmla="*/ 11443113 w 12192528"/>
              <a:gd name="connsiteY5307" fmla="*/ 1502865 h 3912503"/>
              <a:gd name="connsiteX5308" fmla="*/ 11440902 w 12192528"/>
              <a:gd name="connsiteY5308" fmla="*/ 1505433 h 3912503"/>
              <a:gd name="connsiteX5309" fmla="*/ 11438513 w 12192528"/>
              <a:gd name="connsiteY5309" fmla="*/ 1505612 h 3912503"/>
              <a:gd name="connsiteX5310" fmla="*/ 11436122 w 12192528"/>
              <a:gd name="connsiteY5310" fmla="*/ 1505790 h 3912503"/>
              <a:gd name="connsiteX5311" fmla="*/ 11431345 w 12192528"/>
              <a:gd name="connsiteY5311" fmla="*/ 1506148 h 3912503"/>
              <a:gd name="connsiteX5312" fmla="*/ 11433912 w 12192528"/>
              <a:gd name="connsiteY5312" fmla="*/ 1508358 h 3912503"/>
              <a:gd name="connsiteX5313" fmla="*/ 11436303 w 12192528"/>
              <a:gd name="connsiteY5313" fmla="*/ 1508179 h 3912503"/>
              <a:gd name="connsiteX5314" fmla="*/ 11438692 w 12192528"/>
              <a:gd name="connsiteY5314" fmla="*/ 1508001 h 3912503"/>
              <a:gd name="connsiteX5315" fmla="*/ 11446038 w 12192528"/>
              <a:gd name="connsiteY5315" fmla="*/ 1509855 h 3912503"/>
              <a:gd name="connsiteX5316" fmla="*/ 11448248 w 12192528"/>
              <a:gd name="connsiteY5316" fmla="*/ 1507286 h 3912503"/>
              <a:gd name="connsiteX5317" fmla="*/ 11445861 w 12192528"/>
              <a:gd name="connsiteY5317" fmla="*/ 1507465 h 3912503"/>
              <a:gd name="connsiteX5318" fmla="*/ 11443292 w 12192528"/>
              <a:gd name="connsiteY5318" fmla="*/ 1505255 h 3912503"/>
              <a:gd name="connsiteX5319" fmla="*/ 11450459 w 12192528"/>
              <a:gd name="connsiteY5319" fmla="*/ 1504719 h 3912503"/>
              <a:gd name="connsiteX5320" fmla="*/ 11452849 w 12192528"/>
              <a:gd name="connsiteY5320" fmla="*/ 1504540 h 3912503"/>
              <a:gd name="connsiteX5321" fmla="*/ 11472858 w 12192528"/>
              <a:gd name="connsiteY5321" fmla="*/ 1515058 h 3912503"/>
              <a:gd name="connsiteX5322" fmla="*/ 11444363 w 12192528"/>
              <a:gd name="connsiteY5322" fmla="*/ 1519591 h 3912503"/>
              <a:gd name="connsiteX5323" fmla="*/ 11454635 w 12192528"/>
              <a:gd name="connsiteY5323" fmla="*/ 1528433 h 3912503"/>
              <a:gd name="connsiteX5324" fmla="*/ 11399077 w 12192528"/>
              <a:gd name="connsiteY5324" fmla="*/ 1556614 h 3912503"/>
              <a:gd name="connsiteX5325" fmla="*/ 11396686 w 12192528"/>
              <a:gd name="connsiteY5325" fmla="*/ 1556794 h 3912503"/>
              <a:gd name="connsiteX5326" fmla="*/ 11391909 w 12192528"/>
              <a:gd name="connsiteY5326" fmla="*/ 1557151 h 3912503"/>
              <a:gd name="connsiteX5327" fmla="*/ 11389698 w 12192528"/>
              <a:gd name="connsiteY5327" fmla="*/ 1559718 h 3912503"/>
              <a:gd name="connsiteX5328" fmla="*/ 11363950 w 12192528"/>
              <a:gd name="connsiteY5328" fmla="*/ 1568852 h 3912503"/>
              <a:gd name="connsiteX5329" fmla="*/ 11354572 w 12192528"/>
              <a:gd name="connsiteY5329" fmla="*/ 1571956 h 3912503"/>
              <a:gd name="connsiteX5330" fmla="*/ 11352361 w 12192528"/>
              <a:gd name="connsiteY5330" fmla="*/ 1574524 h 3912503"/>
              <a:gd name="connsiteX5331" fmla="*/ 11349972 w 12192528"/>
              <a:gd name="connsiteY5331" fmla="*/ 1574703 h 3912503"/>
              <a:gd name="connsiteX5332" fmla="*/ 11350150 w 12192528"/>
              <a:gd name="connsiteY5332" fmla="*/ 1577092 h 3912503"/>
              <a:gd name="connsiteX5333" fmla="*/ 11347760 w 12192528"/>
              <a:gd name="connsiteY5333" fmla="*/ 1577271 h 3912503"/>
              <a:gd name="connsiteX5334" fmla="*/ 11338560 w 12192528"/>
              <a:gd name="connsiteY5334" fmla="*/ 1582765 h 3912503"/>
              <a:gd name="connsiteX5335" fmla="*/ 11345908 w 12192528"/>
              <a:gd name="connsiteY5335" fmla="*/ 1584618 h 3912503"/>
              <a:gd name="connsiteX5336" fmla="*/ 11341485 w 12192528"/>
              <a:gd name="connsiteY5336" fmla="*/ 1589754 h 3912503"/>
              <a:gd name="connsiteX5337" fmla="*/ 11320159 w 12192528"/>
              <a:gd name="connsiteY5337" fmla="*/ 1593751 h 3912503"/>
              <a:gd name="connsiteX5338" fmla="*/ 11317664 w 12192528"/>
              <a:gd name="connsiteY5338" fmla="*/ 1595200 h 3912503"/>
              <a:gd name="connsiteX5339" fmla="*/ 11333078 w 12192528"/>
              <a:gd name="connsiteY5339" fmla="*/ 1612970 h 3912503"/>
              <a:gd name="connsiteX5340" fmla="*/ 11388303 w 12192528"/>
              <a:gd name="connsiteY5340" fmla="*/ 1598219 h 3912503"/>
              <a:gd name="connsiteX5341" fmla="*/ 11447717 w 12192528"/>
              <a:gd name="connsiteY5341" fmla="*/ 1588132 h 3912503"/>
              <a:gd name="connsiteX5342" fmla="*/ 11458791 w 12192528"/>
              <a:gd name="connsiteY5342" fmla="*/ 1590064 h 3912503"/>
              <a:gd name="connsiteX5343" fmla="*/ 11454672 w 12192528"/>
              <a:gd name="connsiteY5343" fmla="*/ 1595329 h 3912503"/>
              <a:gd name="connsiteX5344" fmla="*/ 11359640 w 12192528"/>
              <a:gd name="connsiteY5344" fmla="*/ 1616676 h 3912503"/>
              <a:gd name="connsiteX5345" fmla="*/ 11341256 w 12192528"/>
              <a:gd name="connsiteY5345" fmla="*/ 1622396 h 3912503"/>
              <a:gd name="connsiteX5346" fmla="*/ 11347775 w 12192528"/>
              <a:gd name="connsiteY5346" fmla="*/ 1629910 h 3912503"/>
              <a:gd name="connsiteX5347" fmla="*/ 11365669 w 12192528"/>
              <a:gd name="connsiteY5347" fmla="*/ 1623987 h 3912503"/>
              <a:gd name="connsiteX5348" fmla="*/ 11382038 w 12192528"/>
              <a:gd name="connsiteY5348" fmla="*/ 1617958 h 3912503"/>
              <a:gd name="connsiteX5349" fmla="*/ 11389028 w 12192528"/>
              <a:gd name="connsiteY5349" fmla="*/ 1615033 h 3912503"/>
              <a:gd name="connsiteX5350" fmla="*/ 11391417 w 12192528"/>
              <a:gd name="connsiteY5350" fmla="*/ 1614853 h 3912503"/>
              <a:gd name="connsiteX5351" fmla="*/ 11398764 w 12192528"/>
              <a:gd name="connsiteY5351" fmla="*/ 1616708 h 3912503"/>
              <a:gd name="connsiteX5352" fmla="*/ 11401153 w 12192528"/>
              <a:gd name="connsiteY5352" fmla="*/ 1616528 h 3912503"/>
              <a:gd name="connsiteX5353" fmla="*/ 11405753 w 12192528"/>
              <a:gd name="connsiteY5353" fmla="*/ 1613782 h 3912503"/>
              <a:gd name="connsiteX5354" fmla="*/ 11405575 w 12192528"/>
              <a:gd name="connsiteY5354" fmla="*/ 1611392 h 3912503"/>
              <a:gd name="connsiteX5355" fmla="*/ 11417521 w 12192528"/>
              <a:gd name="connsiteY5355" fmla="*/ 1610500 h 3912503"/>
              <a:gd name="connsiteX5356" fmla="*/ 11419733 w 12192528"/>
              <a:gd name="connsiteY5356" fmla="*/ 1607932 h 3912503"/>
              <a:gd name="connsiteX5357" fmla="*/ 11417343 w 12192528"/>
              <a:gd name="connsiteY5357" fmla="*/ 1608111 h 3912503"/>
              <a:gd name="connsiteX5358" fmla="*/ 11405575 w 12192528"/>
              <a:gd name="connsiteY5358" fmla="*/ 1611392 h 3912503"/>
              <a:gd name="connsiteX5359" fmla="*/ 11405396 w 12192528"/>
              <a:gd name="connsiteY5359" fmla="*/ 1609004 h 3912503"/>
              <a:gd name="connsiteX5360" fmla="*/ 11410174 w 12192528"/>
              <a:gd name="connsiteY5360" fmla="*/ 1608647 h 3912503"/>
              <a:gd name="connsiteX5361" fmla="*/ 11412564 w 12192528"/>
              <a:gd name="connsiteY5361" fmla="*/ 1608468 h 3912503"/>
              <a:gd name="connsiteX5362" fmla="*/ 11419553 w 12192528"/>
              <a:gd name="connsiteY5362" fmla="*/ 1605542 h 3912503"/>
              <a:gd name="connsiteX5363" fmla="*/ 11429110 w 12192528"/>
              <a:gd name="connsiteY5363" fmla="*/ 1604828 h 3912503"/>
              <a:gd name="connsiteX5364" fmla="*/ 11426900 w 12192528"/>
              <a:gd name="connsiteY5364" fmla="*/ 1607397 h 3912503"/>
              <a:gd name="connsiteX5365" fmla="*/ 11431680 w 12192528"/>
              <a:gd name="connsiteY5365" fmla="*/ 1607038 h 3912503"/>
              <a:gd name="connsiteX5366" fmla="*/ 11436458 w 12192528"/>
              <a:gd name="connsiteY5366" fmla="*/ 1606682 h 3912503"/>
              <a:gd name="connsiteX5367" fmla="*/ 11443448 w 12192528"/>
              <a:gd name="connsiteY5367" fmla="*/ 1603755 h 3912503"/>
              <a:gd name="connsiteX5368" fmla="*/ 11448226 w 12192528"/>
              <a:gd name="connsiteY5368" fmla="*/ 1603399 h 3912503"/>
              <a:gd name="connsiteX5369" fmla="*/ 11450437 w 12192528"/>
              <a:gd name="connsiteY5369" fmla="*/ 1600831 h 3912503"/>
              <a:gd name="connsiteX5370" fmla="*/ 11457426 w 12192528"/>
              <a:gd name="connsiteY5370" fmla="*/ 1597904 h 3912503"/>
              <a:gd name="connsiteX5371" fmla="*/ 11462206 w 12192528"/>
              <a:gd name="connsiteY5371" fmla="*/ 1597548 h 3912503"/>
              <a:gd name="connsiteX5372" fmla="*/ 11464774 w 12192528"/>
              <a:gd name="connsiteY5372" fmla="*/ 1599758 h 3912503"/>
              <a:gd name="connsiteX5373" fmla="*/ 11466984 w 12192528"/>
              <a:gd name="connsiteY5373" fmla="*/ 1597190 h 3912503"/>
              <a:gd name="connsiteX5374" fmla="*/ 11471942 w 12192528"/>
              <a:gd name="connsiteY5374" fmla="*/ 1599223 h 3912503"/>
              <a:gd name="connsiteX5375" fmla="*/ 11476542 w 12192528"/>
              <a:gd name="connsiteY5375" fmla="*/ 1596475 h 3912503"/>
              <a:gd name="connsiteX5376" fmla="*/ 11473974 w 12192528"/>
              <a:gd name="connsiteY5376" fmla="*/ 1594265 h 3912503"/>
              <a:gd name="connsiteX5377" fmla="*/ 11481142 w 12192528"/>
              <a:gd name="connsiteY5377" fmla="*/ 1593729 h 3912503"/>
              <a:gd name="connsiteX5378" fmla="*/ 11483532 w 12192528"/>
              <a:gd name="connsiteY5378" fmla="*/ 1593551 h 3912503"/>
              <a:gd name="connsiteX5379" fmla="*/ 11492910 w 12192528"/>
              <a:gd name="connsiteY5379" fmla="*/ 1590446 h 3912503"/>
              <a:gd name="connsiteX5380" fmla="*/ 11502468 w 12192528"/>
              <a:gd name="connsiteY5380" fmla="*/ 1589732 h 3912503"/>
              <a:gd name="connsiteX5381" fmla="*/ 11509636 w 12192528"/>
              <a:gd name="connsiteY5381" fmla="*/ 1589196 h 3912503"/>
              <a:gd name="connsiteX5382" fmla="*/ 11523972 w 12192528"/>
              <a:gd name="connsiteY5382" fmla="*/ 1588124 h 3912503"/>
              <a:gd name="connsiteX5383" fmla="*/ 11531320 w 12192528"/>
              <a:gd name="connsiteY5383" fmla="*/ 1589978 h 3912503"/>
              <a:gd name="connsiteX5384" fmla="*/ 11529109 w 12192528"/>
              <a:gd name="connsiteY5384" fmla="*/ 1592545 h 3912503"/>
              <a:gd name="connsiteX5385" fmla="*/ 11526897 w 12192528"/>
              <a:gd name="connsiteY5385" fmla="*/ 1595114 h 3912503"/>
              <a:gd name="connsiteX5386" fmla="*/ 11529287 w 12192528"/>
              <a:gd name="connsiteY5386" fmla="*/ 1594935 h 3912503"/>
              <a:gd name="connsiteX5387" fmla="*/ 11531676 w 12192528"/>
              <a:gd name="connsiteY5387" fmla="*/ 1594757 h 3912503"/>
              <a:gd name="connsiteX5388" fmla="*/ 11533889 w 12192528"/>
              <a:gd name="connsiteY5388" fmla="*/ 1592188 h 3912503"/>
              <a:gd name="connsiteX5389" fmla="*/ 11536098 w 12192528"/>
              <a:gd name="connsiteY5389" fmla="*/ 1589621 h 3912503"/>
              <a:gd name="connsiteX5390" fmla="*/ 11535920 w 12192528"/>
              <a:gd name="connsiteY5390" fmla="*/ 1587231 h 3912503"/>
              <a:gd name="connsiteX5391" fmla="*/ 11523794 w 12192528"/>
              <a:gd name="connsiteY5391" fmla="*/ 1585734 h 3912503"/>
              <a:gd name="connsiteX5392" fmla="*/ 11521405 w 12192528"/>
              <a:gd name="connsiteY5392" fmla="*/ 1585914 h 3912503"/>
              <a:gd name="connsiteX5393" fmla="*/ 11511847 w 12192528"/>
              <a:gd name="connsiteY5393" fmla="*/ 1586628 h 3912503"/>
              <a:gd name="connsiteX5394" fmla="*/ 11507068 w 12192528"/>
              <a:gd name="connsiteY5394" fmla="*/ 1586985 h 3912503"/>
              <a:gd name="connsiteX5395" fmla="*/ 11518837 w 12192528"/>
              <a:gd name="connsiteY5395" fmla="*/ 1583703 h 3912503"/>
              <a:gd name="connsiteX5396" fmla="*/ 11532994 w 12192528"/>
              <a:gd name="connsiteY5396" fmla="*/ 1580242 h 3912503"/>
              <a:gd name="connsiteX5397" fmla="*/ 11537952 w 12192528"/>
              <a:gd name="connsiteY5397" fmla="*/ 1582274 h 3912503"/>
              <a:gd name="connsiteX5398" fmla="*/ 11542730 w 12192528"/>
              <a:gd name="connsiteY5398" fmla="*/ 1581917 h 3912503"/>
              <a:gd name="connsiteX5399" fmla="*/ 11554677 w 12192528"/>
              <a:gd name="connsiteY5399" fmla="*/ 1581024 h 3912503"/>
              <a:gd name="connsiteX5400" fmla="*/ 11552466 w 12192528"/>
              <a:gd name="connsiteY5400" fmla="*/ 1583591 h 3912503"/>
              <a:gd name="connsiteX5401" fmla="*/ 11552645 w 12192528"/>
              <a:gd name="connsiteY5401" fmla="*/ 1585980 h 3912503"/>
              <a:gd name="connsiteX5402" fmla="*/ 11555034 w 12192528"/>
              <a:gd name="connsiteY5402" fmla="*/ 1585802 h 3912503"/>
              <a:gd name="connsiteX5403" fmla="*/ 11557424 w 12192528"/>
              <a:gd name="connsiteY5403" fmla="*/ 1585623 h 3912503"/>
              <a:gd name="connsiteX5404" fmla="*/ 11559634 w 12192528"/>
              <a:gd name="connsiteY5404" fmla="*/ 1583055 h 3912503"/>
              <a:gd name="connsiteX5405" fmla="*/ 11562024 w 12192528"/>
              <a:gd name="connsiteY5405" fmla="*/ 1582877 h 3912503"/>
              <a:gd name="connsiteX5406" fmla="*/ 11564413 w 12192528"/>
              <a:gd name="connsiteY5406" fmla="*/ 1582697 h 3912503"/>
              <a:gd name="connsiteX5407" fmla="*/ 11573792 w 12192528"/>
              <a:gd name="connsiteY5407" fmla="*/ 1579595 h 3912503"/>
              <a:gd name="connsiteX5408" fmla="*/ 11585740 w 12192528"/>
              <a:gd name="connsiteY5408" fmla="*/ 1578702 h 3912503"/>
              <a:gd name="connsiteX5409" fmla="*/ 11588308 w 12192528"/>
              <a:gd name="connsiteY5409" fmla="*/ 1580911 h 3912503"/>
              <a:gd name="connsiteX5410" fmla="*/ 11586097 w 12192528"/>
              <a:gd name="connsiteY5410" fmla="*/ 1583480 h 3912503"/>
              <a:gd name="connsiteX5411" fmla="*/ 11557602 w 12192528"/>
              <a:gd name="connsiteY5411" fmla="*/ 1588013 h 3912503"/>
              <a:gd name="connsiteX5412" fmla="*/ 11555212 w 12192528"/>
              <a:gd name="connsiteY5412" fmla="*/ 1588192 h 3912503"/>
              <a:gd name="connsiteX5413" fmla="*/ 11557781 w 12192528"/>
              <a:gd name="connsiteY5413" fmla="*/ 1590401 h 3912503"/>
              <a:gd name="connsiteX5414" fmla="*/ 11586276 w 12192528"/>
              <a:gd name="connsiteY5414" fmla="*/ 1585869 h 3912503"/>
              <a:gd name="connsiteX5415" fmla="*/ 11591591 w 12192528"/>
              <a:gd name="connsiteY5415" fmla="*/ 1592680 h 3912503"/>
              <a:gd name="connsiteX5416" fmla="*/ 11618231 w 12192528"/>
              <a:gd name="connsiteY5416" fmla="*/ 1595494 h 3912503"/>
              <a:gd name="connsiteX5417" fmla="*/ 11715235 w 12192528"/>
              <a:gd name="connsiteY5417" fmla="*/ 1607464 h 3912503"/>
              <a:gd name="connsiteX5418" fmla="*/ 11717625 w 12192528"/>
              <a:gd name="connsiteY5418" fmla="*/ 1607284 h 3912503"/>
              <a:gd name="connsiteX5419" fmla="*/ 11720015 w 12192528"/>
              <a:gd name="connsiteY5419" fmla="*/ 1607106 h 3912503"/>
              <a:gd name="connsiteX5420" fmla="*/ 11717447 w 12192528"/>
              <a:gd name="connsiteY5420" fmla="*/ 1604895 h 3912503"/>
              <a:gd name="connsiteX5421" fmla="*/ 11622830 w 12192528"/>
              <a:gd name="connsiteY5421" fmla="*/ 1592748 h 3912503"/>
              <a:gd name="connsiteX5422" fmla="*/ 11625220 w 12192528"/>
              <a:gd name="connsiteY5422" fmla="*/ 1592568 h 3912503"/>
              <a:gd name="connsiteX5423" fmla="*/ 11620084 w 12192528"/>
              <a:gd name="connsiteY5423" fmla="*/ 1588147 h 3912503"/>
              <a:gd name="connsiteX5424" fmla="*/ 11627251 w 12192528"/>
              <a:gd name="connsiteY5424" fmla="*/ 1587610 h 3912503"/>
              <a:gd name="connsiteX5425" fmla="*/ 11627431 w 12192528"/>
              <a:gd name="connsiteY5425" fmla="*/ 1590000 h 3912503"/>
              <a:gd name="connsiteX5426" fmla="*/ 11629822 w 12192528"/>
              <a:gd name="connsiteY5426" fmla="*/ 1589822 h 3912503"/>
              <a:gd name="connsiteX5427" fmla="*/ 11632209 w 12192528"/>
              <a:gd name="connsiteY5427" fmla="*/ 1589643 h 3912503"/>
              <a:gd name="connsiteX5428" fmla="*/ 11632031 w 12192528"/>
              <a:gd name="connsiteY5428" fmla="*/ 1587254 h 3912503"/>
              <a:gd name="connsiteX5429" fmla="*/ 11644156 w 12192528"/>
              <a:gd name="connsiteY5429" fmla="*/ 1588750 h 3912503"/>
              <a:gd name="connsiteX5430" fmla="*/ 11648936 w 12192528"/>
              <a:gd name="connsiteY5430" fmla="*/ 1588392 h 3912503"/>
              <a:gd name="connsiteX5431" fmla="*/ 11656104 w 12192528"/>
              <a:gd name="connsiteY5431" fmla="*/ 1587856 h 3912503"/>
              <a:gd name="connsiteX5432" fmla="*/ 11658493 w 12192528"/>
              <a:gd name="connsiteY5432" fmla="*/ 1587678 h 3912503"/>
              <a:gd name="connsiteX5433" fmla="*/ 11661061 w 12192528"/>
              <a:gd name="connsiteY5433" fmla="*/ 1589889 h 3912503"/>
              <a:gd name="connsiteX5434" fmla="*/ 11665839 w 12192528"/>
              <a:gd name="connsiteY5434" fmla="*/ 1589531 h 3912503"/>
              <a:gd name="connsiteX5435" fmla="*/ 11668051 w 12192528"/>
              <a:gd name="connsiteY5435" fmla="*/ 1586963 h 3912503"/>
              <a:gd name="connsiteX5436" fmla="*/ 11725396 w 12192528"/>
              <a:gd name="connsiteY5436" fmla="*/ 1582676 h 3912503"/>
              <a:gd name="connsiteX5437" fmla="*/ 11752037 w 12192528"/>
              <a:gd name="connsiteY5437" fmla="*/ 1585490 h 3912503"/>
              <a:gd name="connsiteX5438" fmla="*/ 11749470 w 12192528"/>
              <a:gd name="connsiteY5438" fmla="*/ 1583279 h 3912503"/>
              <a:gd name="connsiteX5439" fmla="*/ 11797614 w 12192528"/>
              <a:gd name="connsiteY5439" fmla="*/ 1584485 h 3912503"/>
              <a:gd name="connsiteX5440" fmla="*/ 11799824 w 12192528"/>
              <a:gd name="connsiteY5440" fmla="*/ 1581917 h 3912503"/>
              <a:gd name="connsiteX5441" fmla="*/ 11811950 w 12192528"/>
              <a:gd name="connsiteY5441" fmla="*/ 1583413 h 3912503"/>
              <a:gd name="connsiteX5442" fmla="*/ 11814519 w 12192528"/>
              <a:gd name="connsiteY5442" fmla="*/ 1585624 h 3912503"/>
              <a:gd name="connsiteX5443" fmla="*/ 11819118 w 12192528"/>
              <a:gd name="connsiteY5443" fmla="*/ 1582877 h 3912503"/>
              <a:gd name="connsiteX5444" fmla="*/ 11833634 w 12192528"/>
              <a:gd name="connsiteY5444" fmla="*/ 1584195 h 3912503"/>
              <a:gd name="connsiteX5445" fmla="*/ 11836023 w 12192528"/>
              <a:gd name="connsiteY5445" fmla="*/ 1584017 h 3912503"/>
              <a:gd name="connsiteX5446" fmla="*/ 11843368 w 12192528"/>
              <a:gd name="connsiteY5446" fmla="*/ 1585869 h 3912503"/>
              <a:gd name="connsiteX5447" fmla="*/ 11845758 w 12192528"/>
              <a:gd name="connsiteY5447" fmla="*/ 1585691 h 3912503"/>
              <a:gd name="connsiteX5448" fmla="*/ 11848148 w 12192528"/>
              <a:gd name="connsiteY5448" fmla="*/ 1585511 h 3912503"/>
              <a:gd name="connsiteX5449" fmla="*/ 11889481 w 12192528"/>
              <a:gd name="connsiteY5449" fmla="*/ 1592033 h 3912503"/>
              <a:gd name="connsiteX5450" fmla="*/ 11896649 w 12192528"/>
              <a:gd name="connsiteY5450" fmla="*/ 1591497 h 3912503"/>
              <a:gd name="connsiteX5451" fmla="*/ 11899040 w 12192528"/>
              <a:gd name="connsiteY5451" fmla="*/ 1591318 h 3912503"/>
              <a:gd name="connsiteX5452" fmla="*/ 11908596 w 12192528"/>
              <a:gd name="connsiteY5452" fmla="*/ 1590603 h 3912503"/>
              <a:gd name="connsiteX5453" fmla="*/ 11935594 w 12192528"/>
              <a:gd name="connsiteY5453" fmla="*/ 1598196 h 3912503"/>
              <a:gd name="connsiteX5454" fmla="*/ 12038271 w 12192528"/>
              <a:gd name="connsiteY5454" fmla="*/ 1621756 h 3912503"/>
              <a:gd name="connsiteX5455" fmla="*/ 12040662 w 12192528"/>
              <a:gd name="connsiteY5455" fmla="*/ 1621577 h 3912503"/>
              <a:gd name="connsiteX5456" fmla="*/ 12043230 w 12192528"/>
              <a:gd name="connsiteY5456" fmla="*/ 1623788 h 3912503"/>
              <a:gd name="connsiteX5457" fmla="*/ 12076227 w 12192528"/>
              <a:gd name="connsiteY5457" fmla="*/ 1639341 h 3912503"/>
              <a:gd name="connsiteX5458" fmla="*/ 12108878 w 12192528"/>
              <a:gd name="connsiteY5458" fmla="*/ 1652983 h 3912503"/>
              <a:gd name="connsiteX5459" fmla="*/ 12108167 w 12192528"/>
              <a:gd name="connsiteY5459" fmla="*/ 1652759 h 3912503"/>
              <a:gd name="connsiteX5460" fmla="*/ 12100508 w 12192528"/>
              <a:gd name="connsiteY5460" fmla="*/ 1650742 h 3912503"/>
              <a:gd name="connsiteX5461" fmla="*/ 12095550 w 12192528"/>
              <a:gd name="connsiteY5461" fmla="*/ 1648709 h 3912503"/>
              <a:gd name="connsiteX5462" fmla="*/ 12078288 w 12192528"/>
              <a:gd name="connsiteY5462" fmla="*/ 1642791 h 3912503"/>
              <a:gd name="connsiteX5463" fmla="*/ 12048722 w 12192528"/>
              <a:gd name="connsiteY5463" fmla="*/ 1632987 h 3912503"/>
              <a:gd name="connsiteX5464" fmla="*/ 12043764 w 12192528"/>
              <a:gd name="connsiteY5464" fmla="*/ 1630956 h 3912503"/>
              <a:gd name="connsiteX5465" fmla="*/ 12038808 w 12192528"/>
              <a:gd name="connsiteY5465" fmla="*/ 1628924 h 3912503"/>
              <a:gd name="connsiteX5466" fmla="*/ 12036596 w 12192528"/>
              <a:gd name="connsiteY5466" fmla="*/ 1631492 h 3912503"/>
              <a:gd name="connsiteX5467" fmla="*/ 12046691 w 12192528"/>
              <a:gd name="connsiteY5467" fmla="*/ 1637945 h 3912503"/>
              <a:gd name="connsiteX5468" fmla="*/ 12049080 w 12192528"/>
              <a:gd name="connsiteY5468" fmla="*/ 1637767 h 3912503"/>
              <a:gd name="connsiteX5469" fmla="*/ 12093517 w 12192528"/>
              <a:gd name="connsiteY5469" fmla="*/ 1653667 h 3912503"/>
              <a:gd name="connsiteX5470" fmla="*/ 12095908 w 12192528"/>
              <a:gd name="connsiteY5470" fmla="*/ 1653488 h 3912503"/>
              <a:gd name="connsiteX5471" fmla="*/ 12108568 w 12192528"/>
              <a:gd name="connsiteY5471" fmla="*/ 1662152 h 3912503"/>
              <a:gd name="connsiteX5472" fmla="*/ 12123441 w 12192528"/>
              <a:gd name="connsiteY5472" fmla="*/ 1668249 h 3912503"/>
              <a:gd name="connsiteX5473" fmla="*/ 12153074 w 12192528"/>
              <a:gd name="connsiteY5473" fmla="*/ 1678948 h 3912503"/>
              <a:gd name="connsiteX5474" fmla="*/ 12178245 w 12192528"/>
              <a:gd name="connsiteY5474" fmla="*/ 1692420 h 3912503"/>
              <a:gd name="connsiteX5475" fmla="*/ 12175762 w 12192528"/>
              <a:gd name="connsiteY5475" fmla="*/ 1693170 h 3912503"/>
              <a:gd name="connsiteX5476" fmla="*/ 12192528 w 12192528"/>
              <a:gd name="connsiteY5476" fmla="*/ 1701733 h 3912503"/>
              <a:gd name="connsiteX5477" fmla="*/ 12192528 w 12192528"/>
              <a:gd name="connsiteY5477" fmla="*/ 1875532 h 3912503"/>
              <a:gd name="connsiteX5478" fmla="*/ 12155044 w 12192528"/>
              <a:gd name="connsiteY5478" fmla="*/ 1856672 h 3912503"/>
              <a:gd name="connsiteX5479" fmla="*/ 12122398 w 12192528"/>
              <a:gd name="connsiteY5479" fmla="*/ 1839496 h 3912503"/>
              <a:gd name="connsiteX5480" fmla="*/ 12120302 w 12192528"/>
              <a:gd name="connsiteY5480" fmla="*/ 1837691 h 3912503"/>
              <a:gd name="connsiteX5481" fmla="*/ 12116257 w 12192528"/>
              <a:gd name="connsiteY5481" fmla="*/ 1836031 h 3912503"/>
              <a:gd name="connsiteX5482" fmla="*/ 12106796 w 12192528"/>
              <a:gd name="connsiteY5482" fmla="*/ 1831249 h 3912503"/>
              <a:gd name="connsiteX5483" fmla="*/ 12109476 w 12192528"/>
              <a:gd name="connsiteY5483" fmla="*/ 1836130 h 3912503"/>
              <a:gd name="connsiteX5484" fmla="*/ 12116404 w 12192528"/>
              <a:gd name="connsiteY5484" fmla="*/ 1837982 h 3912503"/>
              <a:gd name="connsiteX5485" fmla="*/ 12114455 w 12192528"/>
              <a:gd name="connsiteY5485" fmla="*/ 1838128 h 3912503"/>
              <a:gd name="connsiteX5486" fmla="*/ 12118499 w 12192528"/>
              <a:gd name="connsiteY5486" fmla="*/ 1839787 h 3912503"/>
              <a:gd name="connsiteX5487" fmla="*/ 12120595 w 12192528"/>
              <a:gd name="connsiteY5487" fmla="*/ 1841592 h 3912503"/>
              <a:gd name="connsiteX5488" fmla="*/ 12165737 w 12192528"/>
              <a:gd name="connsiteY5488" fmla="*/ 1871806 h 3912503"/>
              <a:gd name="connsiteX5489" fmla="*/ 12164154 w 12192528"/>
              <a:gd name="connsiteY5489" fmla="*/ 1873647 h 3912503"/>
              <a:gd name="connsiteX5490" fmla="*/ 12166103 w 12192528"/>
              <a:gd name="connsiteY5490" fmla="*/ 1873501 h 3912503"/>
              <a:gd name="connsiteX5491" fmla="*/ 12168053 w 12192528"/>
              <a:gd name="connsiteY5491" fmla="*/ 1873355 h 3912503"/>
              <a:gd name="connsiteX5492" fmla="*/ 12170148 w 12192528"/>
              <a:gd name="connsiteY5492" fmla="*/ 1875161 h 3912503"/>
              <a:gd name="connsiteX5493" fmla="*/ 12180624 w 12192528"/>
              <a:gd name="connsiteY5493" fmla="*/ 1884185 h 3912503"/>
              <a:gd name="connsiteX5494" fmla="*/ 12178383 w 12192528"/>
              <a:gd name="connsiteY5494" fmla="*/ 1880430 h 3912503"/>
              <a:gd name="connsiteX5495" fmla="*/ 12180331 w 12192528"/>
              <a:gd name="connsiteY5495" fmla="*/ 1880285 h 3912503"/>
              <a:gd name="connsiteX5496" fmla="*/ 12182281 w 12192528"/>
              <a:gd name="connsiteY5496" fmla="*/ 1880138 h 3912503"/>
              <a:gd name="connsiteX5497" fmla="*/ 12180184 w 12192528"/>
              <a:gd name="connsiteY5497" fmla="*/ 1878333 h 3912503"/>
              <a:gd name="connsiteX5498" fmla="*/ 12186513 w 12192528"/>
              <a:gd name="connsiteY5498" fmla="*/ 1881048 h 3912503"/>
              <a:gd name="connsiteX5499" fmla="*/ 12192528 w 12192528"/>
              <a:gd name="connsiteY5499" fmla="*/ 1884146 h 3912503"/>
              <a:gd name="connsiteX5500" fmla="*/ 12192528 w 12192528"/>
              <a:gd name="connsiteY5500" fmla="*/ 1885258 h 3912503"/>
              <a:gd name="connsiteX5501" fmla="*/ 12192465 w 12192528"/>
              <a:gd name="connsiteY5501" fmla="*/ 1885262 h 3912503"/>
              <a:gd name="connsiteX5502" fmla="*/ 12190369 w 12192528"/>
              <a:gd name="connsiteY5502" fmla="*/ 1883457 h 3912503"/>
              <a:gd name="connsiteX5503" fmla="*/ 12188421 w 12192528"/>
              <a:gd name="connsiteY5503" fmla="*/ 1883603 h 3912503"/>
              <a:gd name="connsiteX5504" fmla="*/ 12192528 w 12192528"/>
              <a:gd name="connsiteY5504" fmla="*/ 1887143 h 3912503"/>
              <a:gd name="connsiteX5505" fmla="*/ 12192528 w 12192528"/>
              <a:gd name="connsiteY5505" fmla="*/ 1958759 h 3912503"/>
              <a:gd name="connsiteX5506" fmla="*/ 12158038 w 12192528"/>
              <a:gd name="connsiteY5506" fmla="*/ 1934428 h 3912503"/>
              <a:gd name="connsiteX5507" fmla="*/ 12031094 w 12192528"/>
              <a:gd name="connsiteY5507" fmla="*/ 1869163 h 3912503"/>
              <a:gd name="connsiteX5508" fmla="*/ 11963817 w 12192528"/>
              <a:gd name="connsiteY5508" fmla="*/ 1845439 h 3912503"/>
              <a:gd name="connsiteX5509" fmla="*/ 11890564 w 12192528"/>
              <a:gd name="connsiteY5509" fmla="*/ 1829006 h 3912503"/>
              <a:gd name="connsiteX5510" fmla="*/ 11810821 w 12192528"/>
              <a:gd name="connsiteY5510" fmla="*/ 1817337 h 3912503"/>
              <a:gd name="connsiteX5511" fmla="*/ 11790325 w 12192528"/>
              <a:gd name="connsiteY5511" fmla="*/ 1814196 h 3912503"/>
              <a:gd name="connsiteX5512" fmla="*/ 11770484 w 12192528"/>
              <a:gd name="connsiteY5512" fmla="*/ 1820457 h 3912503"/>
              <a:gd name="connsiteX5513" fmla="*/ 11740721 w 12192528"/>
              <a:gd name="connsiteY5513" fmla="*/ 1822778 h 3912503"/>
              <a:gd name="connsiteX5514" fmla="*/ 11578846 w 12192528"/>
              <a:gd name="connsiteY5514" fmla="*/ 1821529 h 3912503"/>
              <a:gd name="connsiteX5515" fmla="*/ 11569192 w 12192528"/>
              <a:gd name="connsiteY5515" fmla="*/ 1825827 h 3912503"/>
              <a:gd name="connsiteX5516" fmla="*/ 11581531 w 12192528"/>
              <a:gd name="connsiteY5516" fmla="*/ 1830067 h 3912503"/>
              <a:gd name="connsiteX5517" fmla="*/ 11827489 w 12192528"/>
              <a:gd name="connsiteY5517" fmla="*/ 1842230 h 3912503"/>
              <a:gd name="connsiteX5518" fmla="*/ 11836946 w 12192528"/>
              <a:gd name="connsiteY5518" fmla="*/ 1843046 h 3912503"/>
              <a:gd name="connsiteX5519" fmla="*/ 11842362 w 12192528"/>
              <a:gd name="connsiteY5519" fmla="*/ 1851086 h 3912503"/>
              <a:gd name="connsiteX5520" fmla="*/ 11833901 w 12192528"/>
              <a:gd name="connsiteY5520" fmla="*/ 1855732 h 3912503"/>
              <a:gd name="connsiteX5521" fmla="*/ 11785510 w 12192528"/>
              <a:gd name="connsiteY5521" fmla="*/ 1848597 h 3912503"/>
              <a:gd name="connsiteX5522" fmla="*/ 11767387 w 12192528"/>
              <a:gd name="connsiteY5522" fmla="*/ 1847364 h 3912503"/>
              <a:gd name="connsiteX5523" fmla="*/ 11845289 w 12192528"/>
              <a:gd name="connsiteY5523" fmla="*/ 1862300 h 3912503"/>
              <a:gd name="connsiteX5524" fmla="*/ 12189934 w 12192528"/>
              <a:gd name="connsiteY5524" fmla="*/ 2022009 h 3912503"/>
              <a:gd name="connsiteX5525" fmla="*/ 12192528 w 12192528"/>
              <a:gd name="connsiteY5525" fmla="*/ 2024036 h 3912503"/>
              <a:gd name="connsiteX5526" fmla="*/ 12192528 w 12192528"/>
              <a:gd name="connsiteY5526" fmla="*/ 3912503 h 3912503"/>
              <a:gd name="connsiteX5527" fmla="*/ 8919422 w 12192528"/>
              <a:gd name="connsiteY5527" fmla="*/ 3912503 h 3912503"/>
              <a:gd name="connsiteX5528" fmla="*/ 7502493 w 12192528"/>
              <a:gd name="connsiteY5528" fmla="*/ 3912503 h 3912503"/>
              <a:gd name="connsiteX5529" fmla="*/ 7486248 w 12192528"/>
              <a:gd name="connsiteY5529" fmla="*/ 3912503 h 3912503"/>
              <a:gd name="connsiteX5530" fmla="*/ 6270700 w 12192528"/>
              <a:gd name="connsiteY5530" fmla="*/ 3912503 h 3912503"/>
              <a:gd name="connsiteX5531" fmla="*/ 2570428 w 12192528"/>
              <a:gd name="connsiteY5531" fmla="*/ 3912503 h 3912503"/>
              <a:gd name="connsiteX5532" fmla="*/ 2568147 w 12192528"/>
              <a:gd name="connsiteY5532" fmla="*/ 3901375 h 3912503"/>
              <a:gd name="connsiteX5533" fmla="*/ 2570303 w 12192528"/>
              <a:gd name="connsiteY5533" fmla="*/ 3898823 h 3912503"/>
              <a:gd name="connsiteX5534" fmla="*/ 2567750 w 12192528"/>
              <a:gd name="connsiteY5534" fmla="*/ 3896665 h 3912503"/>
              <a:gd name="connsiteX5535" fmla="*/ 2566957 w 12192528"/>
              <a:gd name="connsiteY5535" fmla="*/ 3887246 h 3912503"/>
              <a:gd name="connsiteX5536" fmla="*/ 2564800 w 12192528"/>
              <a:gd name="connsiteY5536" fmla="*/ 3889799 h 3912503"/>
              <a:gd name="connsiteX5537" fmla="*/ 2565197 w 12192528"/>
              <a:gd name="connsiteY5537" fmla="*/ 3894508 h 3912503"/>
              <a:gd name="connsiteX5538" fmla="*/ 2555553 w 12192528"/>
              <a:gd name="connsiteY5538" fmla="*/ 3864488 h 3912503"/>
              <a:gd name="connsiteX5539" fmla="*/ 2548775 w 12192528"/>
              <a:gd name="connsiteY5539" fmla="*/ 3910707 h 3912503"/>
              <a:gd name="connsiteX5540" fmla="*/ 2548533 w 12192528"/>
              <a:gd name="connsiteY5540" fmla="*/ 3912503 h 3912503"/>
              <a:gd name="connsiteX5541" fmla="*/ 528 w 12192528"/>
              <a:gd name="connsiteY5541" fmla="*/ 3912503 h 3912503"/>
              <a:gd name="connsiteX5542" fmla="*/ 528 w 12192528"/>
              <a:gd name="connsiteY5542" fmla="*/ 2422816 h 3912503"/>
              <a:gd name="connsiteX5543" fmla="*/ 562 w 12192528"/>
              <a:gd name="connsiteY5543" fmla="*/ 2422797 h 3912503"/>
              <a:gd name="connsiteX5544" fmla="*/ 562 w 12192528"/>
              <a:gd name="connsiteY5544" fmla="*/ 2354170 h 3912503"/>
              <a:gd name="connsiteX5545" fmla="*/ 528 w 12192528"/>
              <a:gd name="connsiteY5545" fmla="*/ 2354165 h 3912503"/>
              <a:gd name="connsiteX5546" fmla="*/ 528 w 12192528"/>
              <a:gd name="connsiteY5546" fmla="*/ 2245643 h 3912503"/>
              <a:gd name="connsiteX5547" fmla="*/ 562 w 12192528"/>
              <a:gd name="connsiteY5547" fmla="*/ 2245615 h 3912503"/>
              <a:gd name="connsiteX5548" fmla="*/ 562 w 12192528"/>
              <a:gd name="connsiteY5548" fmla="*/ 2234827 h 3912503"/>
              <a:gd name="connsiteX5549" fmla="*/ 528 w 12192528"/>
              <a:gd name="connsiteY5549" fmla="*/ 2234823 h 3912503"/>
              <a:gd name="connsiteX5550" fmla="*/ 528 w 12192528"/>
              <a:gd name="connsiteY5550" fmla="*/ 2160151 h 3912503"/>
              <a:gd name="connsiteX5551" fmla="*/ 562 w 12192528"/>
              <a:gd name="connsiteY5551" fmla="*/ 2160070 h 3912503"/>
              <a:gd name="connsiteX5552" fmla="*/ 562 w 12192528"/>
              <a:gd name="connsiteY5552" fmla="*/ 2014682 h 3912503"/>
              <a:gd name="connsiteX5553" fmla="*/ 528 w 12192528"/>
              <a:gd name="connsiteY5553" fmla="*/ 2014748 h 3912503"/>
              <a:gd name="connsiteX5554" fmla="*/ 528 w 12192528"/>
              <a:gd name="connsiteY5554" fmla="*/ 1980386 h 3912503"/>
              <a:gd name="connsiteX5555" fmla="*/ 562 w 12192528"/>
              <a:gd name="connsiteY5555" fmla="*/ 1980516 h 3912503"/>
              <a:gd name="connsiteX5556" fmla="*/ 562 w 12192528"/>
              <a:gd name="connsiteY5556" fmla="*/ 1921057 h 3912503"/>
              <a:gd name="connsiteX5557" fmla="*/ 65793 w 12192528"/>
              <a:gd name="connsiteY5557" fmla="*/ 1885408 h 3912503"/>
              <a:gd name="connsiteX5558" fmla="*/ 130401 w 12192528"/>
              <a:gd name="connsiteY5558" fmla="*/ 1855429 h 3912503"/>
              <a:gd name="connsiteX5559" fmla="*/ 147299 w 12192528"/>
              <a:gd name="connsiteY5559" fmla="*/ 1842541 h 3912503"/>
              <a:gd name="connsiteX5560" fmla="*/ 172670 w 12192528"/>
              <a:gd name="connsiteY5560" fmla="*/ 1832005 h 3912503"/>
              <a:gd name="connsiteX5561" fmla="*/ 400135 w 12192528"/>
              <a:gd name="connsiteY5561" fmla="*/ 1753406 h 3912503"/>
              <a:gd name="connsiteX5562" fmla="*/ 421747 w 12192528"/>
              <a:gd name="connsiteY5562" fmla="*/ 1749338 h 3912503"/>
              <a:gd name="connsiteX5563" fmla="*/ 454512 w 12192528"/>
              <a:gd name="connsiteY5563" fmla="*/ 1738616 h 3912503"/>
              <a:gd name="connsiteX5564" fmla="*/ 475466 w 12192528"/>
              <a:gd name="connsiteY5564" fmla="*/ 1732990 h 3912503"/>
              <a:gd name="connsiteX5565" fmla="*/ 472883 w 12192528"/>
              <a:gd name="connsiteY5565" fmla="*/ 1730110 h 3912503"/>
              <a:gd name="connsiteX5566" fmla="*/ 444340 w 12192528"/>
              <a:gd name="connsiteY5566" fmla="*/ 1718036 h 3912503"/>
              <a:gd name="connsiteX5567" fmla="*/ 550512 w 12192528"/>
              <a:gd name="connsiteY5567" fmla="*/ 1686811 h 3912503"/>
              <a:gd name="connsiteX5568" fmla="*/ 605595 w 12192528"/>
              <a:gd name="connsiteY5568" fmla="*/ 1677864 h 3912503"/>
              <a:gd name="connsiteX5569" fmla="*/ 611881 w 12192528"/>
              <a:gd name="connsiteY5569" fmla="*/ 1672556 h 3912503"/>
              <a:gd name="connsiteX5570" fmla="*/ 629208 w 12192528"/>
              <a:gd name="connsiteY5570" fmla="*/ 1669316 h 3912503"/>
              <a:gd name="connsiteX5571" fmla="*/ 654158 w 12192528"/>
              <a:gd name="connsiteY5571" fmla="*/ 1669977 h 3912503"/>
              <a:gd name="connsiteX5572" fmla="*/ 736748 w 12192528"/>
              <a:gd name="connsiteY5572" fmla="*/ 1656562 h 3912503"/>
              <a:gd name="connsiteX5573" fmla="*/ 784107 w 12192528"/>
              <a:gd name="connsiteY5573" fmla="*/ 1651855 h 3912503"/>
              <a:gd name="connsiteX5574" fmla="*/ 778563 w 12192528"/>
              <a:gd name="connsiteY5574" fmla="*/ 1641534 h 3912503"/>
              <a:gd name="connsiteX5575" fmla="*/ 776413 w 12192528"/>
              <a:gd name="connsiteY5575" fmla="*/ 1636320 h 3912503"/>
              <a:gd name="connsiteX5576" fmla="*/ 776105 w 12192528"/>
              <a:gd name="connsiteY5576" fmla="*/ 1631105 h 3912503"/>
              <a:gd name="connsiteX5577" fmla="*/ 777027 w 12192528"/>
              <a:gd name="connsiteY5577" fmla="*/ 1627118 h 3912503"/>
              <a:gd name="connsiteX5578" fmla="*/ 777210 w 12192528"/>
              <a:gd name="connsiteY5578" fmla="*/ 1626130 h 3912503"/>
              <a:gd name="connsiteX5579" fmla="*/ 752801 w 12192528"/>
              <a:gd name="connsiteY5579" fmla="*/ 1628923 h 3912503"/>
              <a:gd name="connsiteX5580" fmla="*/ 316312 w 12192528"/>
              <a:gd name="connsiteY5580" fmla="*/ 1733647 h 3912503"/>
              <a:gd name="connsiteX5581" fmla="*/ 196090 w 12192528"/>
              <a:gd name="connsiteY5581" fmla="*/ 1764871 h 3912503"/>
              <a:gd name="connsiteX5582" fmla="*/ 643409 w 12192528"/>
              <a:gd name="connsiteY5582" fmla="*/ 1622411 h 3912503"/>
              <a:gd name="connsiteX5583" fmla="*/ 789090 w 12192528"/>
              <a:gd name="connsiteY5583" fmla="*/ 1600242 h 3912503"/>
              <a:gd name="connsiteX5584" fmla="*/ 795148 w 12192528"/>
              <a:gd name="connsiteY5584" fmla="*/ 1596443 h 3912503"/>
              <a:gd name="connsiteX5585" fmla="*/ 804975 w 12192528"/>
              <a:gd name="connsiteY5585" fmla="*/ 1596138 h 3912503"/>
              <a:gd name="connsiteX5586" fmla="*/ 815110 w 12192528"/>
              <a:gd name="connsiteY5586" fmla="*/ 1595868 h 3912503"/>
              <a:gd name="connsiteX5587" fmla="*/ 815751 w 12192528"/>
              <a:gd name="connsiteY5587" fmla="*/ 1596185 h 3912503"/>
              <a:gd name="connsiteX5588" fmla="*/ 875852 w 12192528"/>
              <a:gd name="connsiteY5588" fmla="*/ 1587040 h 3912503"/>
              <a:gd name="connsiteX5589" fmla="*/ 1114150 w 12192528"/>
              <a:gd name="connsiteY5589" fmla="*/ 1575965 h 3912503"/>
              <a:gd name="connsiteX5590" fmla="*/ 1064186 w 12192528"/>
              <a:gd name="connsiteY5590" fmla="*/ 1552546 h 3912503"/>
              <a:gd name="connsiteX5591" fmla="*/ 1215635 w 12192528"/>
              <a:gd name="connsiteY5591" fmla="*/ 1557230 h 3912503"/>
              <a:gd name="connsiteX5592" fmla="*/ 1427976 w 12192528"/>
              <a:gd name="connsiteY5592" fmla="*/ 1580649 h 3912503"/>
              <a:gd name="connsiteX5593" fmla="*/ 1445151 w 12192528"/>
              <a:gd name="connsiteY5593" fmla="*/ 1577525 h 3912503"/>
              <a:gd name="connsiteX5594" fmla="*/ 1444119 w 12192528"/>
              <a:gd name="connsiteY5594" fmla="*/ 1575061 h 3912503"/>
              <a:gd name="connsiteX5595" fmla="*/ 1439234 w 12192528"/>
              <a:gd name="connsiteY5595" fmla="*/ 1568556 h 3912503"/>
              <a:gd name="connsiteX5596" fmla="*/ 1431100 w 12192528"/>
              <a:gd name="connsiteY5596" fmla="*/ 1566598 h 3912503"/>
              <a:gd name="connsiteX5597" fmla="*/ 1235689 w 12192528"/>
              <a:gd name="connsiteY5597" fmla="*/ 1533226 h 3912503"/>
              <a:gd name="connsiteX5598" fmla="*/ 1229745 w 12192528"/>
              <a:gd name="connsiteY5598" fmla="*/ 1533279 h 3912503"/>
              <a:gd name="connsiteX5599" fmla="*/ 1229336 w 12192528"/>
              <a:gd name="connsiteY5599" fmla="*/ 1534098 h 3912503"/>
              <a:gd name="connsiteX5600" fmla="*/ 1225906 w 12192528"/>
              <a:gd name="connsiteY5600" fmla="*/ 1535526 h 3912503"/>
              <a:gd name="connsiteX5601" fmla="*/ 1219332 w 12192528"/>
              <a:gd name="connsiteY5601" fmla="*/ 1537524 h 3912503"/>
              <a:gd name="connsiteX5602" fmla="*/ 1217045 w 12192528"/>
              <a:gd name="connsiteY5602" fmla="*/ 1538665 h 3912503"/>
              <a:gd name="connsiteX5603" fmla="*/ 1207900 w 12192528"/>
              <a:gd name="connsiteY5603" fmla="*/ 1539807 h 3912503"/>
              <a:gd name="connsiteX5604" fmla="*/ 1205899 w 12192528"/>
              <a:gd name="connsiteY5604" fmla="*/ 1540378 h 3912503"/>
              <a:gd name="connsiteX5605" fmla="*/ 1195161 w 12192528"/>
              <a:gd name="connsiteY5605" fmla="*/ 1533581 h 3912503"/>
              <a:gd name="connsiteX5606" fmla="*/ 1168796 w 12192528"/>
              <a:gd name="connsiteY5606" fmla="*/ 1533811 h 3912503"/>
              <a:gd name="connsiteX5607" fmla="*/ 1104782 w 12192528"/>
              <a:gd name="connsiteY5607" fmla="*/ 1522884 h 3912503"/>
              <a:gd name="connsiteX5608" fmla="*/ 834671 w 12192528"/>
              <a:gd name="connsiteY5608" fmla="*/ 1535372 h 3912503"/>
              <a:gd name="connsiteX5609" fmla="*/ 590413 w 12192528"/>
              <a:gd name="connsiteY5609" fmla="*/ 1575123 h 3912503"/>
              <a:gd name="connsiteX5610" fmla="*/ 586633 w 12192528"/>
              <a:gd name="connsiteY5610" fmla="*/ 1580157 h 3912503"/>
              <a:gd name="connsiteX5611" fmla="*/ 584483 w 12192528"/>
              <a:gd name="connsiteY5611" fmla="*/ 1584451 h 3912503"/>
              <a:gd name="connsiteX5612" fmla="*/ 580797 w 12192528"/>
              <a:gd name="connsiteY5612" fmla="*/ 1585983 h 3912503"/>
              <a:gd name="connsiteX5613" fmla="*/ 573734 w 12192528"/>
              <a:gd name="connsiteY5613" fmla="*/ 1588131 h 3912503"/>
              <a:gd name="connsiteX5614" fmla="*/ 571276 w 12192528"/>
              <a:gd name="connsiteY5614" fmla="*/ 1589358 h 3912503"/>
              <a:gd name="connsiteX5615" fmla="*/ 561449 w 12192528"/>
              <a:gd name="connsiteY5615" fmla="*/ 1590585 h 3912503"/>
              <a:gd name="connsiteX5616" fmla="*/ 559299 w 12192528"/>
              <a:gd name="connsiteY5616" fmla="*/ 1591198 h 3912503"/>
              <a:gd name="connsiteX5617" fmla="*/ 545458 w 12192528"/>
              <a:gd name="connsiteY5617" fmla="*/ 1582437 h 3912503"/>
              <a:gd name="connsiteX5618" fmla="*/ 536068 w 12192528"/>
              <a:gd name="connsiteY5618" fmla="*/ 1583966 h 3912503"/>
              <a:gd name="connsiteX5619" fmla="*/ 359357 w 12192528"/>
              <a:gd name="connsiteY5619" fmla="*/ 1631156 h 3912503"/>
              <a:gd name="connsiteX5620" fmla="*/ 355670 w 12192528"/>
              <a:gd name="connsiteY5620" fmla="*/ 1635560 h 3912503"/>
              <a:gd name="connsiteX5621" fmla="*/ 346523 w 12192528"/>
              <a:gd name="connsiteY5621" fmla="*/ 1640113 h 3912503"/>
              <a:gd name="connsiteX5622" fmla="*/ 338206 w 12192528"/>
              <a:gd name="connsiteY5622" fmla="*/ 1640113 h 3912503"/>
              <a:gd name="connsiteX5623" fmla="*/ 336959 w 12192528"/>
              <a:gd name="connsiteY5623" fmla="*/ 1638458 h 3912503"/>
              <a:gd name="connsiteX5624" fmla="*/ 335701 w 12192528"/>
              <a:gd name="connsiteY5624" fmla="*/ 1637474 h 3912503"/>
              <a:gd name="connsiteX5625" fmla="*/ 244491 w 12192528"/>
              <a:gd name="connsiteY5625" fmla="*/ 1661832 h 3912503"/>
              <a:gd name="connsiteX5626" fmla="*/ 156106 w 12192528"/>
              <a:gd name="connsiteY5626" fmla="*/ 1694300 h 3912503"/>
              <a:gd name="connsiteX5627" fmla="*/ 75309 w 12192528"/>
              <a:gd name="connsiteY5627" fmla="*/ 1730759 h 3912503"/>
              <a:gd name="connsiteX5628" fmla="*/ 77712 w 12192528"/>
              <a:gd name="connsiteY5628" fmla="*/ 1732282 h 3912503"/>
              <a:gd name="connsiteX5629" fmla="*/ 82397 w 12192528"/>
              <a:gd name="connsiteY5629" fmla="*/ 1737724 h 3912503"/>
              <a:gd name="connsiteX5630" fmla="*/ 82397 w 12192528"/>
              <a:gd name="connsiteY5630" fmla="*/ 1751718 h 3912503"/>
              <a:gd name="connsiteX5631" fmla="*/ 73807 w 12192528"/>
              <a:gd name="connsiteY5631" fmla="*/ 1760270 h 3912503"/>
              <a:gd name="connsiteX5632" fmla="*/ 68340 w 12192528"/>
              <a:gd name="connsiteY5632" fmla="*/ 1770377 h 3912503"/>
              <a:gd name="connsiteX5633" fmla="*/ 67944 w 12192528"/>
              <a:gd name="connsiteY5633" fmla="*/ 1771344 h 3912503"/>
              <a:gd name="connsiteX5634" fmla="*/ 69426 w 12192528"/>
              <a:gd name="connsiteY5634" fmla="*/ 1780598 h 3912503"/>
              <a:gd name="connsiteX5635" fmla="*/ 72942 w 12192528"/>
              <a:gd name="connsiteY5635" fmla="*/ 1795163 h 3912503"/>
              <a:gd name="connsiteX5636" fmla="*/ 72692 w 12192528"/>
              <a:gd name="connsiteY5636" fmla="*/ 1801191 h 3912503"/>
              <a:gd name="connsiteX5637" fmla="*/ 59374 w 12192528"/>
              <a:gd name="connsiteY5637" fmla="*/ 1833591 h 3912503"/>
              <a:gd name="connsiteX5638" fmla="*/ 56861 w 12192528"/>
              <a:gd name="connsiteY5638" fmla="*/ 1835600 h 3912503"/>
              <a:gd name="connsiteX5639" fmla="*/ 41533 w 12192528"/>
              <a:gd name="connsiteY5639" fmla="*/ 1842882 h 3912503"/>
              <a:gd name="connsiteX5640" fmla="*/ 35000 w 12192528"/>
              <a:gd name="connsiteY5640" fmla="*/ 1844892 h 3912503"/>
              <a:gd name="connsiteX5641" fmla="*/ 23943 w 12192528"/>
              <a:gd name="connsiteY5641" fmla="*/ 1847403 h 3912503"/>
              <a:gd name="connsiteX5642" fmla="*/ 15651 w 12192528"/>
              <a:gd name="connsiteY5642" fmla="*/ 1854687 h 3912503"/>
              <a:gd name="connsiteX5643" fmla="*/ 11883 w 12192528"/>
              <a:gd name="connsiteY5643" fmla="*/ 1856037 h 3912503"/>
              <a:gd name="connsiteX5644" fmla="*/ 9620 w 12192528"/>
              <a:gd name="connsiteY5644" fmla="*/ 1852677 h 3912503"/>
              <a:gd name="connsiteX5645" fmla="*/ 8867 w 12192528"/>
              <a:gd name="connsiteY5645" fmla="*/ 1849664 h 3912503"/>
              <a:gd name="connsiteX5646" fmla="*/ 6605 w 12192528"/>
              <a:gd name="connsiteY5646" fmla="*/ 1846148 h 3912503"/>
              <a:gd name="connsiteX5647" fmla="*/ 3338 w 12192528"/>
              <a:gd name="connsiteY5647" fmla="*/ 1848408 h 3912503"/>
              <a:gd name="connsiteX5648" fmla="*/ 562 w 12192528"/>
              <a:gd name="connsiteY5648" fmla="*/ 1847945 h 3912503"/>
              <a:gd name="connsiteX5649" fmla="*/ 562 w 12192528"/>
              <a:gd name="connsiteY5649" fmla="*/ 1732372 h 3912503"/>
              <a:gd name="connsiteX5650" fmla="*/ 6856 w 12192528"/>
              <a:gd name="connsiteY5650" fmla="*/ 1727102 h 3912503"/>
              <a:gd name="connsiteX5651" fmla="*/ 6856 w 12192528"/>
              <a:gd name="connsiteY5651" fmla="*/ 1721576 h 3912503"/>
              <a:gd name="connsiteX5652" fmla="*/ 562 w 12192528"/>
              <a:gd name="connsiteY5652" fmla="*/ 1720849 h 3912503"/>
              <a:gd name="connsiteX5653" fmla="*/ 562 w 12192528"/>
              <a:gd name="connsiteY5653" fmla="*/ 1641326 h 3912503"/>
              <a:gd name="connsiteX5654" fmla="*/ 3841 w 12192528"/>
              <a:gd name="connsiteY5654" fmla="*/ 1633420 h 3912503"/>
              <a:gd name="connsiteX5655" fmla="*/ 2585 w 12192528"/>
              <a:gd name="connsiteY5655" fmla="*/ 1631411 h 3912503"/>
              <a:gd name="connsiteX5656" fmla="*/ 2836 w 12192528"/>
              <a:gd name="connsiteY5656" fmla="*/ 1626890 h 3912503"/>
              <a:gd name="connsiteX5657" fmla="*/ 6856 w 12192528"/>
              <a:gd name="connsiteY5657" fmla="*/ 1627895 h 3912503"/>
              <a:gd name="connsiteX5658" fmla="*/ 9369 w 12192528"/>
              <a:gd name="connsiteY5658" fmla="*/ 1631160 h 3912503"/>
              <a:gd name="connsiteX5659" fmla="*/ 14395 w 12192528"/>
              <a:gd name="connsiteY5659" fmla="*/ 1631914 h 3912503"/>
              <a:gd name="connsiteX5660" fmla="*/ 29723 w 12192528"/>
              <a:gd name="connsiteY5660" fmla="*/ 1627895 h 3912503"/>
              <a:gd name="connsiteX5661" fmla="*/ 48821 w 12192528"/>
              <a:gd name="connsiteY5661" fmla="*/ 1626640 h 3912503"/>
              <a:gd name="connsiteX5662" fmla="*/ 53344 w 12192528"/>
              <a:gd name="connsiteY5662" fmla="*/ 1628900 h 3912503"/>
              <a:gd name="connsiteX5663" fmla="*/ 66410 w 12192528"/>
              <a:gd name="connsiteY5663" fmla="*/ 1634927 h 3912503"/>
              <a:gd name="connsiteX5664" fmla="*/ 68922 w 12192528"/>
              <a:gd name="connsiteY5664" fmla="*/ 1636686 h 3912503"/>
              <a:gd name="connsiteX5665" fmla="*/ 79980 w 12192528"/>
              <a:gd name="connsiteY5665" fmla="*/ 1649997 h 3912503"/>
              <a:gd name="connsiteX5666" fmla="*/ 86763 w 12192528"/>
              <a:gd name="connsiteY5666" fmla="*/ 1672601 h 3912503"/>
              <a:gd name="connsiteX5667" fmla="*/ 90031 w 12192528"/>
              <a:gd name="connsiteY5667" fmla="*/ 1680387 h 3912503"/>
              <a:gd name="connsiteX5668" fmla="*/ 89276 w 12192528"/>
              <a:gd name="connsiteY5668" fmla="*/ 1691438 h 3912503"/>
              <a:gd name="connsiteX5669" fmla="*/ 88271 w 12192528"/>
              <a:gd name="connsiteY5669" fmla="*/ 1700730 h 3912503"/>
              <a:gd name="connsiteX5670" fmla="*/ 88282 w 12192528"/>
              <a:gd name="connsiteY5670" fmla="*/ 1700881 h 3912503"/>
              <a:gd name="connsiteX5671" fmla="*/ 191406 w 12192528"/>
              <a:gd name="connsiteY5671" fmla="*/ 1652464 h 3912503"/>
              <a:gd name="connsiteX5672" fmla="*/ 323467 w 12192528"/>
              <a:gd name="connsiteY5672" fmla="*/ 1609882 h 3912503"/>
              <a:gd name="connsiteX5673" fmla="*/ 327394 w 12192528"/>
              <a:gd name="connsiteY5673" fmla="*/ 1598715 h 3912503"/>
              <a:gd name="connsiteX5674" fmla="*/ 333631 w 12192528"/>
              <a:gd name="connsiteY5674" fmla="*/ 1594990 h 3912503"/>
              <a:gd name="connsiteX5675" fmla="*/ 339777 w 12192528"/>
              <a:gd name="connsiteY5675" fmla="*/ 1587261 h 3912503"/>
              <a:gd name="connsiteX5676" fmla="*/ 338724 w 12192528"/>
              <a:gd name="connsiteY5676" fmla="*/ 1585497 h 3912503"/>
              <a:gd name="connsiteX5677" fmla="*/ 332976 w 12192528"/>
              <a:gd name="connsiteY5677" fmla="*/ 1588054 h 3912503"/>
              <a:gd name="connsiteX5678" fmla="*/ 328340 w 12192528"/>
              <a:gd name="connsiteY5678" fmla="*/ 1586124 h 3912503"/>
              <a:gd name="connsiteX5679" fmla="*/ 325635 w 12192528"/>
              <a:gd name="connsiteY5679" fmla="*/ 1580722 h 3912503"/>
              <a:gd name="connsiteX5680" fmla="*/ 315204 w 12192528"/>
              <a:gd name="connsiteY5680" fmla="*/ 1566830 h 3912503"/>
              <a:gd name="connsiteX5681" fmla="*/ 310567 w 12192528"/>
              <a:gd name="connsiteY5681" fmla="*/ 1557569 h 3912503"/>
              <a:gd name="connsiteX5682" fmla="*/ 310567 w 12192528"/>
              <a:gd name="connsiteY5682" fmla="*/ 1552939 h 3912503"/>
              <a:gd name="connsiteX5683" fmla="*/ 314431 w 12192528"/>
              <a:gd name="connsiteY5683" fmla="*/ 1542521 h 3912503"/>
              <a:gd name="connsiteX5684" fmla="*/ 319840 w 12192528"/>
              <a:gd name="connsiteY5684" fmla="*/ 1525542 h 3912503"/>
              <a:gd name="connsiteX5685" fmla="*/ 324476 w 12192528"/>
              <a:gd name="connsiteY5685" fmla="*/ 1519368 h 3912503"/>
              <a:gd name="connsiteX5686" fmla="*/ 331818 w 12192528"/>
              <a:gd name="connsiteY5686" fmla="*/ 1513193 h 3912503"/>
              <a:gd name="connsiteX5687" fmla="*/ 338386 w 12192528"/>
              <a:gd name="connsiteY5687" fmla="*/ 1509720 h 3912503"/>
              <a:gd name="connsiteX5688" fmla="*/ 349977 w 12192528"/>
              <a:gd name="connsiteY5688" fmla="*/ 1503980 h 3912503"/>
              <a:gd name="connsiteX5689" fmla="*/ 362727 w 12192528"/>
              <a:gd name="connsiteY5689" fmla="*/ 1504318 h 3912503"/>
              <a:gd name="connsiteX5690" fmla="*/ 375091 w 12192528"/>
              <a:gd name="connsiteY5690" fmla="*/ 1504704 h 3912503"/>
              <a:gd name="connsiteX5691" fmla="*/ 394410 w 12192528"/>
              <a:gd name="connsiteY5691" fmla="*/ 1519753 h 3912503"/>
              <a:gd name="connsiteX5692" fmla="*/ 395569 w 12192528"/>
              <a:gd name="connsiteY5692" fmla="*/ 1529015 h 3912503"/>
              <a:gd name="connsiteX5693" fmla="*/ 395955 w 12192528"/>
              <a:gd name="connsiteY5693" fmla="*/ 1532873 h 3912503"/>
              <a:gd name="connsiteX5694" fmla="*/ 397886 w 12192528"/>
              <a:gd name="connsiteY5694" fmla="*/ 1543291 h 3912503"/>
              <a:gd name="connsiteX5695" fmla="*/ 399046 w 12192528"/>
              <a:gd name="connsiteY5695" fmla="*/ 1548308 h 3912503"/>
              <a:gd name="connsiteX5696" fmla="*/ 398659 w 12192528"/>
              <a:gd name="connsiteY5696" fmla="*/ 1554869 h 3912503"/>
              <a:gd name="connsiteX5697" fmla="*/ 395955 w 12192528"/>
              <a:gd name="connsiteY5697" fmla="*/ 1561428 h 3912503"/>
              <a:gd name="connsiteX5698" fmla="*/ 387455 w 12192528"/>
              <a:gd name="connsiteY5698" fmla="*/ 1577250 h 3912503"/>
              <a:gd name="connsiteX5699" fmla="*/ 380836 w 12192528"/>
              <a:gd name="connsiteY5699" fmla="*/ 1581439 h 3912503"/>
              <a:gd name="connsiteX5700" fmla="*/ 381453 w 12192528"/>
              <a:gd name="connsiteY5700" fmla="*/ 1582156 h 3912503"/>
              <a:gd name="connsiteX5701" fmla="*/ 381453 w 12192528"/>
              <a:gd name="connsiteY5701" fmla="*/ 1591186 h 3912503"/>
              <a:gd name="connsiteX5702" fmla="*/ 426240 w 12192528"/>
              <a:gd name="connsiteY5702" fmla="*/ 1576746 h 3912503"/>
              <a:gd name="connsiteX5703" fmla="*/ 528308 w 12192528"/>
              <a:gd name="connsiteY5703" fmla="*/ 1554876 h 3912503"/>
              <a:gd name="connsiteX5704" fmla="*/ 528278 w 12192528"/>
              <a:gd name="connsiteY5704" fmla="*/ 1554390 h 3912503"/>
              <a:gd name="connsiteX5705" fmla="*/ 529200 w 12192528"/>
              <a:gd name="connsiteY5705" fmla="*/ 1550402 h 3912503"/>
              <a:gd name="connsiteX5706" fmla="*/ 530736 w 12192528"/>
              <a:gd name="connsiteY5706" fmla="*/ 1542121 h 3912503"/>
              <a:gd name="connsiteX5707" fmla="*/ 531043 w 12192528"/>
              <a:gd name="connsiteY5707" fmla="*/ 1539053 h 3912503"/>
              <a:gd name="connsiteX5708" fmla="*/ 531965 w 12192528"/>
              <a:gd name="connsiteY5708" fmla="*/ 1531691 h 3912503"/>
              <a:gd name="connsiteX5709" fmla="*/ 547321 w 12192528"/>
              <a:gd name="connsiteY5709" fmla="*/ 1519728 h 3912503"/>
              <a:gd name="connsiteX5710" fmla="*/ 557148 w 12192528"/>
              <a:gd name="connsiteY5710" fmla="*/ 1519422 h 3912503"/>
              <a:gd name="connsiteX5711" fmla="*/ 576498 w 12192528"/>
              <a:gd name="connsiteY5711" fmla="*/ 1523716 h 3912503"/>
              <a:gd name="connsiteX5712" fmla="*/ 581718 w 12192528"/>
              <a:gd name="connsiteY5712" fmla="*/ 1526477 h 3912503"/>
              <a:gd name="connsiteX5713" fmla="*/ 587553 w 12192528"/>
              <a:gd name="connsiteY5713" fmla="*/ 1531385 h 3912503"/>
              <a:gd name="connsiteX5714" fmla="*/ 591240 w 12192528"/>
              <a:gd name="connsiteY5714" fmla="*/ 1536293 h 3912503"/>
              <a:gd name="connsiteX5715" fmla="*/ 592760 w 12192528"/>
              <a:gd name="connsiteY5715" fmla="*/ 1541067 h 3912503"/>
              <a:gd name="connsiteX5716" fmla="*/ 664878 w 12192528"/>
              <a:gd name="connsiteY5716" fmla="*/ 1525615 h 3912503"/>
              <a:gd name="connsiteX5717" fmla="*/ 1154743 w 12192528"/>
              <a:gd name="connsiteY5717" fmla="*/ 1499465 h 3912503"/>
              <a:gd name="connsiteX5718" fmla="*/ 1178003 w 12192528"/>
              <a:gd name="connsiteY5718" fmla="*/ 1501806 h 3912503"/>
              <a:gd name="connsiteX5719" fmla="*/ 1179320 w 12192528"/>
              <a:gd name="connsiteY5719" fmla="*/ 1494708 h 3912503"/>
              <a:gd name="connsiteX5720" fmla="*/ 1179605 w 12192528"/>
              <a:gd name="connsiteY5720" fmla="*/ 1491853 h 3912503"/>
              <a:gd name="connsiteX5721" fmla="*/ 1180463 w 12192528"/>
              <a:gd name="connsiteY5721" fmla="*/ 1485004 h 3912503"/>
              <a:gd name="connsiteX5722" fmla="*/ 1187073 w 12192528"/>
              <a:gd name="connsiteY5722" fmla="*/ 1478687 h 3912503"/>
              <a:gd name="connsiteX5723" fmla="*/ 1190229 w 12192528"/>
              <a:gd name="connsiteY5723" fmla="*/ 1476707 h 3912503"/>
              <a:gd name="connsiteX5724" fmla="*/ 1159428 w 12192528"/>
              <a:gd name="connsiteY5724" fmla="*/ 1474486 h 3912503"/>
              <a:gd name="connsiteX5725" fmla="*/ 711328 w 12192528"/>
              <a:gd name="connsiteY5725" fmla="*/ 1491660 h 3912503"/>
              <a:gd name="connsiteX5726" fmla="*/ 536460 w 12192528"/>
              <a:gd name="connsiteY5726" fmla="*/ 1494781 h 3912503"/>
              <a:gd name="connsiteX5727" fmla="*/ 1107905 w 12192528"/>
              <a:gd name="connsiteY5727" fmla="*/ 1440139 h 3912503"/>
              <a:gd name="connsiteX5728" fmla="*/ 1677788 w 12192528"/>
              <a:gd name="connsiteY5728" fmla="*/ 1516639 h 3912503"/>
              <a:gd name="connsiteX5729" fmla="*/ 1167234 w 12192528"/>
              <a:gd name="connsiteY5729" fmla="*/ 1397987 h 3912503"/>
              <a:gd name="connsiteX5730" fmla="*/ 1168796 w 12192528"/>
              <a:gd name="connsiteY5730" fmla="*/ 1390180 h 3912503"/>
              <a:gd name="connsiteX5731" fmla="*/ 1315562 w 12192528"/>
              <a:gd name="connsiteY5731" fmla="*/ 1405792 h 3912503"/>
              <a:gd name="connsiteX5732" fmla="*/ 1539021 w 12192528"/>
              <a:gd name="connsiteY5732" fmla="*/ 1445523 h 3912503"/>
              <a:gd name="connsiteX5733" fmla="*/ 1712598 w 12192528"/>
              <a:gd name="connsiteY5733" fmla="*/ 1491453 h 3912503"/>
              <a:gd name="connsiteX5734" fmla="*/ 1708390 w 12192528"/>
              <a:gd name="connsiteY5734" fmla="*/ 1487758 h 3912503"/>
              <a:gd name="connsiteX5735" fmla="*/ 1699393 w 12192528"/>
              <a:gd name="connsiteY5735" fmla="*/ 1485714 h 3912503"/>
              <a:gd name="connsiteX5736" fmla="*/ 1694076 w 12192528"/>
              <a:gd name="connsiteY5736" fmla="*/ 1484079 h 3912503"/>
              <a:gd name="connsiteX5737" fmla="*/ 1681604 w 12192528"/>
              <a:gd name="connsiteY5737" fmla="*/ 1478152 h 3912503"/>
              <a:gd name="connsiteX5738" fmla="*/ 1679558 w 12192528"/>
              <a:gd name="connsiteY5738" fmla="*/ 1476517 h 3912503"/>
              <a:gd name="connsiteX5739" fmla="*/ 1668721 w 12192528"/>
              <a:gd name="connsiteY5739" fmla="*/ 1450152 h 3912503"/>
              <a:gd name="connsiteX5740" fmla="*/ 1668516 w 12192528"/>
              <a:gd name="connsiteY5740" fmla="*/ 1445247 h 3912503"/>
              <a:gd name="connsiteX5741" fmla="*/ 1671380 w 12192528"/>
              <a:gd name="connsiteY5741" fmla="*/ 1433394 h 3912503"/>
              <a:gd name="connsiteX5742" fmla="*/ 1673015 w 12192528"/>
              <a:gd name="connsiteY5742" fmla="*/ 1423174 h 3912503"/>
              <a:gd name="connsiteX5743" fmla="*/ 1674651 w 12192528"/>
              <a:gd name="connsiteY5743" fmla="*/ 1419904 h 3912503"/>
              <a:gd name="connsiteX5744" fmla="*/ 1686716 w 12192528"/>
              <a:gd name="connsiteY5744" fmla="*/ 1405598 h 3912503"/>
              <a:gd name="connsiteX5745" fmla="*/ 1687942 w 12192528"/>
              <a:gd name="connsiteY5745" fmla="*/ 1403349 h 3912503"/>
              <a:gd name="connsiteX5746" fmla="*/ 1679354 w 12192528"/>
              <a:gd name="connsiteY5746" fmla="*/ 1392108 h 3912503"/>
              <a:gd name="connsiteX5747" fmla="*/ 1667903 w 12192528"/>
              <a:gd name="connsiteY5747" fmla="*/ 1385364 h 3912503"/>
              <a:gd name="connsiteX5748" fmla="*/ 1655838 w 12192528"/>
              <a:gd name="connsiteY5748" fmla="*/ 1371467 h 3912503"/>
              <a:gd name="connsiteX5749" fmla="*/ 1656043 w 12192528"/>
              <a:gd name="connsiteY5749" fmla="*/ 1368400 h 3912503"/>
              <a:gd name="connsiteX5750" fmla="*/ 1655225 w 12192528"/>
              <a:gd name="connsiteY5750" fmla="*/ 1360839 h 3912503"/>
              <a:gd name="connsiteX5751" fmla="*/ 1654612 w 12192528"/>
              <a:gd name="connsiteY5751" fmla="*/ 1351847 h 3912503"/>
              <a:gd name="connsiteX5752" fmla="*/ 1657270 w 12192528"/>
              <a:gd name="connsiteY5752" fmla="*/ 1345510 h 3912503"/>
              <a:gd name="connsiteX5753" fmla="*/ 1662791 w 12192528"/>
              <a:gd name="connsiteY5753" fmla="*/ 1327116 h 3912503"/>
              <a:gd name="connsiteX5754" fmla="*/ 1671789 w 12192528"/>
              <a:gd name="connsiteY5754" fmla="*/ 1316285 h 3912503"/>
              <a:gd name="connsiteX5755" fmla="*/ 1673833 w 12192528"/>
              <a:gd name="connsiteY5755" fmla="*/ 1314854 h 3912503"/>
              <a:gd name="connsiteX5756" fmla="*/ 1684466 w 12192528"/>
              <a:gd name="connsiteY5756" fmla="*/ 1309948 h 3912503"/>
              <a:gd name="connsiteX5757" fmla="*/ 1688147 w 12192528"/>
              <a:gd name="connsiteY5757" fmla="*/ 1308109 h 3912503"/>
              <a:gd name="connsiteX5758" fmla="*/ 1703687 w 12192528"/>
              <a:gd name="connsiteY5758" fmla="*/ 1309132 h 3912503"/>
              <a:gd name="connsiteX5759" fmla="*/ 1716161 w 12192528"/>
              <a:gd name="connsiteY5759" fmla="*/ 1312401 h 3912503"/>
              <a:gd name="connsiteX5760" fmla="*/ 1720251 w 12192528"/>
              <a:gd name="connsiteY5760" fmla="*/ 1311788 h 3912503"/>
              <a:gd name="connsiteX5761" fmla="*/ 1722295 w 12192528"/>
              <a:gd name="connsiteY5761" fmla="*/ 1309132 h 3912503"/>
              <a:gd name="connsiteX5762" fmla="*/ 1725567 w 12192528"/>
              <a:gd name="connsiteY5762" fmla="*/ 1308314 h 3912503"/>
              <a:gd name="connsiteX5763" fmla="*/ 1725772 w 12192528"/>
              <a:gd name="connsiteY5763" fmla="*/ 1311993 h 3912503"/>
              <a:gd name="connsiteX5764" fmla="*/ 1724749 w 12192528"/>
              <a:gd name="connsiteY5764" fmla="*/ 1313627 h 3912503"/>
              <a:gd name="connsiteX5765" fmla="*/ 1728225 w 12192528"/>
              <a:gd name="connsiteY5765" fmla="*/ 1322007 h 3912503"/>
              <a:gd name="connsiteX5766" fmla="*/ 1731088 w 12192528"/>
              <a:gd name="connsiteY5766" fmla="*/ 1322416 h 3912503"/>
              <a:gd name="connsiteX5767" fmla="*/ 1734565 w 12192528"/>
              <a:gd name="connsiteY5767" fmla="*/ 1324664 h 3912503"/>
              <a:gd name="connsiteX5768" fmla="*/ 1732928 w 12192528"/>
              <a:gd name="connsiteY5768" fmla="*/ 1327934 h 3912503"/>
              <a:gd name="connsiteX5769" fmla="*/ 1733132 w 12192528"/>
              <a:gd name="connsiteY5769" fmla="*/ 1332838 h 3912503"/>
              <a:gd name="connsiteX5770" fmla="*/ 1738450 w 12192528"/>
              <a:gd name="connsiteY5770" fmla="*/ 1342036 h 3912503"/>
              <a:gd name="connsiteX5771" fmla="*/ 1742743 w 12192528"/>
              <a:gd name="connsiteY5771" fmla="*/ 1346124 h 3912503"/>
              <a:gd name="connsiteX5772" fmla="*/ 1744993 w 12192528"/>
              <a:gd name="connsiteY5772" fmla="*/ 1347350 h 3912503"/>
              <a:gd name="connsiteX5773" fmla="*/ 1743766 w 12192528"/>
              <a:gd name="connsiteY5773" fmla="*/ 1349598 h 3912503"/>
              <a:gd name="connsiteX5774" fmla="*/ 1739676 w 12192528"/>
              <a:gd name="connsiteY5774" fmla="*/ 1354094 h 3912503"/>
              <a:gd name="connsiteX5775" fmla="*/ 1739676 w 12192528"/>
              <a:gd name="connsiteY5775" fmla="*/ 1365335 h 3912503"/>
              <a:gd name="connsiteX5776" fmla="*/ 1744175 w 12192528"/>
              <a:gd name="connsiteY5776" fmla="*/ 1376985 h 3912503"/>
              <a:gd name="connsiteX5777" fmla="*/ 1740085 w 12192528"/>
              <a:gd name="connsiteY5777" fmla="*/ 1379641 h 3912503"/>
              <a:gd name="connsiteX5778" fmla="*/ 1735791 w 12192528"/>
              <a:gd name="connsiteY5778" fmla="*/ 1376167 h 3912503"/>
              <a:gd name="connsiteX5779" fmla="*/ 1730270 w 12192528"/>
              <a:gd name="connsiteY5779" fmla="*/ 1374941 h 3912503"/>
              <a:gd name="connsiteX5780" fmla="*/ 1731292 w 12192528"/>
              <a:gd name="connsiteY5780" fmla="*/ 1381277 h 3912503"/>
              <a:gd name="connsiteX5781" fmla="*/ 1734156 w 12192528"/>
              <a:gd name="connsiteY5781" fmla="*/ 1383933 h 3912503"/>
              <a:gd name="connsiteX5782" fmla="*/ 1734769 w 12192528"/>
              <a:gd name="connsiteY5782" fmla="*/ 1387612 h 3912503"/>
              <a:gd name="connsiteX5783" fmla="*/ 1731292 w 12192528"/>
              <a:gd name="connsiteY5783" fmla="*/ 1387204 h 3912503"/>
              <a:gd name="connsiteX5784" fmla="*/ 1727612 w 12192528"/>
              <a:gd name="connsiteY5784" fmla="*/ 1384751 h 3912503"/>
              <a:gd name="connsiteX5785" fmla="*/ 1722295 w 12192528"/>
              <a:gd name="connsiteY5785" fmla="*/ 1385364 h 3912503"/>
              <a:gd name="connsiteX5786" fmla="*/ 1722295 w 12192528"/>
              <a:gd name="connsiteY5786" fmla="*/ 1389861 h 3912503"/>
              <a:gd name="connsiteX5787" fmla="*/ 1742539 w 12192528"/>
              <a:gd name="connsiteY5787" fmla="*/ 1395787 h 3912503"/>
              <a:gd name="connsiteX5788" fmla="*/ 1747446 w 12192528"/>
              <a:gd name="connsiteY5788" fmla="*/ 1397627 h 3912503"/>
              <a:gd name="connsiteX5789" fmla="*/ 1755830 w 12192528"/>
              <a:gd name="connsiteY5789" fmla="*/ 1408254 h 3912503"/>
              <a:gd name="connsiteX5790" fmla="*/ 1758898 w 12192528"/>
              <a:gd name="connsiteY5790" fmla="*/ 1411933 h 3912503"/>
              <a:gd name="connsiteX5791" fmla="*/ 1762374 w 12192528"/>
              <a:gd name="connsiteY5791" fmla="*/ 1425423 h 3912503"/>
              <a:gd name="connsiteX5792" fmla="*/ 1762783 w 12192528"/>
              <a:gd name="connsiteY5792" fmla="*/ 1435028 h 3912503"/>
              <a:gd name="connsiteX5793" fmla="*/ 1766667 w 12192528"/>
              <a:gd name="connsiteY5793" fmla="*/ 1441977 h 3912503"/>
              <a:gd name="connsiteX5794" fmla="*/ 1767282 w 12192528"/>
              <a:gd name="connsiteY5794" fmla="*/ 1441977 h 3912503"/>
              <a:gd name="connsiteX5795" fmla="*/ 1771166 w 12192528"/>
              <a:gd name="connsiteY5795" fmla="*/ 1444430 h 3912503"/>
              <a:gd name="connsiteX5796" fmla="*/ 1768304 w 12192528"/>
              <a:gd name="connsiteY5796" fmla="*/ 1446677 h 3912503"/>
              <a:gd name="connsiteX5797" fmla="*/ 1760329 w 12192528"/>
              <a:gd name="connsiteY5797" fmla="*/ 1462415 h 3912503"/>
              <a:gd name="connsiteX5798" fmla="*/ 1757876 w 12192528"/>
              <a:gd name="connsiteY5798" fmla="*/ 1467320 h 3912503"/>
              <a:gd name="connsiteX5799" fmla="*/ 1754195 w 12192528"/>
              <a:gd name="connsiteY5799" fmla="*/ 1468955 h 3912503"/>
              <a:gd name="connsiteX5800" fmla="*/ 1752354 w 12192528"/>
              <a:gd name="connsiteY5800" fmla="*/ 1472839 h 3912503"/>
              <a:gd name="connsiteX5801" fmla="*/ 1753269 w 12192528"/>
              <a:gd name="connsiteY5801" fmla="*/ 1474136 h 3912503"/>
              <a:gd name="connsiteX5802" fmla="*/ 1737287 w 12192528"/>
              <a:gd name="connsiteY5802" fmla="*/ 1490031 h 3912503"/>
              <a:gd name="connsiteX5803" fmla="*/ 1737631 w 12192528"/>
              <a:gd name="connsiteY5803" fmla="*/ 1486940 h 3912503"/>
              <a:gd name="connsiteX5804" fmla="*/ 1736200 w 12192528"/>
              <a:gd name="connsiteY5804" fmla="*/ 1483466 h 3912503"/>
              <a:gd name="connsiteX5805" fmla="*/ 1732519 w 12192528"/>
              <a:gd name="connsiteY5805" fmla="*/ 1484896 h 3912503"/>
              <a:gd name="connsiteX5806" fmla="*/ 1731292 w 12192528"/>
              <a:gd name="connsiteY5806" fmla="*/ 1487554 h 3912503"/>
              <a:gd name="connsiteX5807" fmla="*/ 1725158 w 12192528"/>
              <a:gd name="connsiteY5807" fmla="*/ 1488575 h 3912503"/>
              <a:gd name="connsiteX5808" fmla="*/ 1722500 w 12192528"/>
              <a:gd name="connsiteY5808" fmla="*/ 1486736 h 3912503"/>
              <a:gd name="connsiteX5809" fmla="*/ 1720660 w 12192528"/>
              <a:gd name="connsiteY5809" fmla="*/ 1489597 h 3912503"/>
              <a:gd name="connsiteX5810" fmla="*/ 1720046 w 12192528"/>
              <a:gd name="connsiteY5810" fmla="*/ 1492050 h 3912503"/>
              <a:gd name="connsiteX5811" fmla="*/ 1719261 w 12192528"/>
              <a:gd name="connsiteY5811" fmla="*/ 1493216 h 3912503"/>
              <a:gd name="connsiteX5812" fmla="*/ 1756221 w 12192528"/>
              <a:gd name="connsiteY5812" fmla="*/ 1502996 h 3912503"/>
              <a:gd name="connsiteX5813" fmla="*/ 2171851 w 12192528"/>
              <a:gd name="connsiteY5813" fmla="*/ 1669686 h 3912503"/>
              <a:gd name="connsiteX5814" fmla="*/ 2193858 w 12192528"/>
              <a:gd name="connsiteY5814" fmla="*/ 1682084 h 3912503"/>
              <a:gd name="connsiteX5815" fmla="*/ 2203401 w 12192528"/>
              <a:gd name="connsiteY5815" fmla="*/ 1657369 h 3912503"/>
              <a:gd name="connsiteX5816" fmla="*/ 2203401 w 12192528"/>
              <a:gd name="connsiteY5816" fmla="*/ 1625741 h 3912503"/>
              <a:gd name="connsiteX5817" fmla="*/ 2191894 w 12192528"/>
              <a:gd name="connsiteY5817" fmla="*/ 1613090 h 3912503"/>
              <a:gd name="connsiteX5818" fmla="*/ 2188442 w 12192528"/>
              <a:gd name="connsiteY5818" fmla="*/ 1606765 h 3912503"/>
              <a:gd name="connsiteX5819" fmla="*/ 2194771 w 12192528"/>
              <a:gd name="connsiteY5819" fmla="*/ 1603313 h 3912503"/>
              <a:gd name="connsiteX5820" fmla="*/ 2206854 w 12192528"/>
              <a:gd name="connsiteY5820" fmla="*/ 1591813 h 3912503"/>
              <a:gd name="connsiteX5821" fmla="*/ 2221812 w 12192528"/>
              <a:gd name="connsiteY5821" fmla="*/ 1565936 h 3912503"/>
              <a:gd name="connsiteX5822" fmla="*/ 2222387 w 12192528"/>
              <a:gd name="connsiteY5822" fmla="*/ 1552133 h 3912503"/>
              <a:gd name="connsiteX5823" fmla="*/ 2217785 w 12192528"/>
              <a:gd name="connsiteY5823" fmla="*/ 1542933 h 3912503"/>
              <a:gd name="connsiteX5824" fmla="*/ 2227566 w 12192528"/>
              <a:gd name="connsiteY5824" fmla="*/ 1536607 h 3912503"/>
              <a:gd name="connsiteX5825" fmla="*/ 2235620 w 12192528"/>
              <a:gd name="connsiteY5825" fmla="*/ 1535457 h 3912503"/>
              <a:gd name="connsiteX5826" fmla="*/ 2245401 w 12192528"/>
              <a:gd name="connsiteY5826" fmla="*/ 1511880 h 3912503"/>
              <a:gd name="connsiteX5827" fmla="*/ 2242525 w 12192528"/>
              <a:gd name="connsiteY5827" fmla="*/ 1507280 h 3912503"/>
              <a:gd name="connsiteX5828" fmla="*/ 2243100 w 12192528"/>
              <a:gd name="connsiteY5828" fmla="*/ 1496929 h 3912503"/>
              <a:gd name="connsiteX5829" fmla="*/ 2252305 w 12192528"/>
              <a:gd name="connsiteY5829" fmla="*/ 1499229 h 3912503"/>
              <a:gd name="connsiteX5830" fmla="*/ 2258059 w 12192528"/>
              <a:gd name="connsiteY5830" fmla="*/ 1506705 h 3912503"/>
              <a:gd name="connsiteX5831" fmla="*/ 2260397 w 12192528"/>
              <a:gd name="connsiteY5831" fmla="*/ 1507055 h 3912503"/>
              <a:gd name="connsiteX5832" fmla="*/ 2261117 w 12192528"/>
              <a:gd name="connsiteY5832" fmla="*/ 1501310 h 3912503"/>
              <a:gd name="connsiteX5833" fmla="*/ 2275536 w 12192528"/>
              <a:gd name="connsiteY5833" fmla="*/ 1490077 h 3912503"/>
              <a:gd name="connsiteX5834" fmla="*/ 2284764 w 12192528"/>
              <a:gd name="connsiteY5834" fmla="*/ 1489789 h 3912503"/>
              <a:gd name="connsiteX5835" fmla="*/ 2302933 w 12192528"/>
              <a:gd name="connsiteY5835" fmla="*/ 1493821 h 3912503"/>
              <a:gd name="connsiteX5836" fmla="*/ 2307835 w 12192528"/>
              <a:gd name="connsiteY5836" fmla="*/ 1496413 h 3912503"/>
              <a:gd name="connsiteX5837" fmla="*/ 2310709 w 12192528"/>
              <a:gd name="connsiteY5837" fmla="*/ 1498832 h 3912503"/>
              <a:gd name="connsiteX5838" fmla="*/ 2348388 w 12192528"/>
              <a:gd name="connsiteY5838" fmla="*/ 1496353 h 3912503"/>
              <a:gd name="connsiteX5839" fmla="*/ 2358744 w 12192528"/>
              <a:gd name="connsiteY5839" fmla="*/ 1501530 h 3912503"/>
              <a:gd name="connsiteX5840" fmla="*/ 2388661 w 12192528"/>
              <a:gd name="connsiteY5840" fmla="*/ 1515331 h 3912503"/>
              <a:gd name="connsiteX5841" fmla="*/ 2394415 w 12192528"/>
              <a:gd name="connsiteY5841" fmla="*/ 1519356 h 3912503"/>
              <a:gd name="connsiteX5842" fmla="*/ 2419730 w 12192528"/>
              <a:gd name="connsiteY5842" fmla="*/ 1549833 h 3912503"/>
              <a:gd name="connsiteX5843" fmla="*/ 2435265 w 12192528"/>
              <a:gd name="connsiteY5843" fmla="*/ 1601588 h 3912503"/>
              <a:gd name="connsiteX5844" fmla="*/ 2442744 w 12192528"/>
              <a:gd name="connsiteY5844" fmla="*/ 1619416 h 3912503"/>
              <a:gd name="connsiteX5845" fmla="*/ 2441018 w 12192528"/>
              <a:gd name="connsiteY5845" fmla="*/ 1644718 h 3912503"/>
              <a:gd name="connsiteX5846" fmla="*/ 2438716 w 12192528"/>
              <a:gd name="connsiteY5846" fmla="*/ 1665994 h 3912503"/>
              <a:gd name="connsiteX5847" fmla="*/ 2439293 w 12192528"/>
              <a:gd name="connsiteY5847" fmla="*/ 1674621 h 3912503"/>
              <a:gd name="connsiteX5848" fmla="*/ 2405346 w 12192528"/>
              <a:gd name="connsiteY5848" fmla="*/ 1713724 h 3912503"/>
              <a:gd name="connsiteX5849" fmla="*/ 2373128 w 12192528"/>
              <a:gd name="connsiteY5849" fmla="*/ 1732702 h 3912503"/>
              <a:gd name="connsiteX5850" fmla="*/ 2348963 w 12192528"/>
              <a:gd name="connsiteY5850" fmla="*/ 1764329 h 3912503"/>
              <a:gd name="connsiteX5851" fmla="*/ 2352415 w 12192528"/>
              <a:gd name="connsiteY5851" fmla="*/ 1770654 h 3912503"/>
              <a:gd name="connsiteX5852" fmla="*/ 2355478 w 12192528"/>
              <a:gd name="connsiteY5852" fmla="*/ 1773134 h 3912503"/>
              <a:gd name="connsiteX5853" fmla="*/ 2429009 w 12192528"/>
              <a:gd name="connsiteY5853" fmla="*/ 1814559 h 3912503"/>
              <a:gd name="connsiteX5854" fmla="*/ 2441530 w 12192528"/>
              <a:gd name="connsiteY5854" fmla="*/ 1776982 h 3912503"/>
              <a:gd name="connsiteX5855" fmla="*/ 2528254 w 12192528"/>
              <a:gd name="connsiteY5855" fmla="*/ 1660316 h 3912503"/>
              <a:gd name="connsiteX5856" fmla="*/ 2549187 w 12192528"/>
              <a:gd name="connsiteY5856" fmla="*/ 1654334 h 3912503"/>
              <a:gd name="connsiteX5857" fmla="*/ 2668804 w 12192528"/>
              <a:gd name="connsiteY5857" fmla="*/ 1654334 h 3912503"/>
              <a:gd name="connsiteX5858" fmla="*/ 2644881 w 12192528"/>
              <a:gd name="connsiteY5858" fmla="*/ 1555615 h 3912503"/>
              <a:gd name="connsiteX5859" fmla="*/ 2713661 w 12192528"/>
              <a:gd name="connsiteY5859" fmla="*/ 1609462 h 3912503"/>
              <a:gd name="connsiteX5860" fmla="*/ 2738473 w 12192528"/>
              <a:gd name="connsiteY5860" fmla="*/ 1627551 h 3912503"/>
              <a:gd name="connsiteX5861" fmla="*/ 2753930 w 12192528"/>
              <a:gd name="connsiteY5861" fmla="*/ 1634901 h 3912503"/>
              <a:gd name="connsiteX5862" fmla="*/ 2756826 w 12192528"/>
              <a:gd name="connsiteY5862" fmla="*/ 1632145 h 3912503"/>
              <a:gd name="connsiteX5863" fmla="*/ 2761358 w 12192528"/>
              <a:gd name="connsiteY5863" fmla="*/ 1624307 h 3912503"/>
              <a:gd name="connsiteX5864" fmla="*/ 2761531 w 12192528"/>
              <a:gd name="connsiteY5864" fmla="*/ 1620126 h 3912503"/>
              <a:gd name="connsiteX5865" fmla="*/ 2760137 w 12192528"/>
              <a:gd name="connsiteY5865" fmla="*/ 1617340 h 3912503"/>
              <a:gd name="connsiteX5866" fmla="*/ 2762472 w 12192528"/>
              <a:gd name="connsiteY5866" fmla="*/ 1615830 h 3912503"/>
              <a:gd name="connsiteX5867" fmla="*/ 2741438 w 12192528"/>
              <a:gd name="connsiteY5867" fmla="*/ 1612164 h 3912503"/>
              <a:gd name="connsiteX5868" fmla="*/ 2729475 w 12192528"/>
              <a:gd name="connsiteY5868" fmla="*/ 1606181 h 3912503"/>
              <a:gd name="connsiteX5869" fmla="*/ 2774332 w 12192528"/>
              <a:gd name="connsiteY5869" fmla="*/ 1582250 h 3912503"/>
              <a:gd name="connsiteX5870" fmla="*/ 2774332 w 12192528"/>
              <a:gd name="connsiteY5870" fmla="*/ 1570285 h 3912503"/>
              <a:gd name="connsiteX5871" fmla="*/ 2795265 w 12192528"/>
              <a:gd name="connsiteY5871" fmla="*/ 1378832 h 3912503"/>
              <a:gd name="connsiteX5872" fmla="*/ 2794669 w 12192528"/>
              <a:gd name="connsiteY5872" fmla="*/ 1374358 h 3912503"/>
              <a:gd name="connsiteX5873" fmla="*/ 2786788 w 12192528"/>
              <a:gd name="connsiteY5873" fmla="*/ 1383378 h 3912503"/>
              <a:gd name="connsiteX5874" fmla="*/ 2707088 w 12192528"/>
              <a:gd name="connsiteY5874" fmla="*/ 1499451 h 3912503"/>
              <a:gd name="connsiteX5875" fmla="*/ 2739426 w 12192528"/>
              <a:gd name="connsiteY5875" fmla="*/ 1420865 h 3912503"/>
              <a:gd name="connsiteX5876" fmla="*/ 2781999 w 12192528"/>
              <a:gd name="connsiteY5876" fmla="*/ 1364866 h 3912503"/>
              <a:gd name="connsiteX5877" fmla="*/ 2791485 w 12192528"/>
              <a:gd name="connsiteY5877" fmla="*/ 1350472 h 3912503"/>
              <a:gd name="connsiteX5878" fmla="*/ 2789370 w 12192528"/>
              <a:gd name="connsiteY5878" fmla="*/ 1334601 h 3912503"/>
              <a:gd name="connsiteX5879" fmla="*/ 2777442 w 12192528"/>
              <a:gd name="connsiteY5879" fmla="*/ 1349807 h 3912503"/>
              <a:gd name="connsiteX5880" fmla="*/ 2733038 w 12192528"/>
              <a:gd name="connsiteY5880" fmla="*/ 1396182 h 3912503"/>
              <a:gd name="connsiteX5881" fmla="*/ 2690597 w 12192528"/>
              <a:gd name="connsiteY5881" fmla="*/ 1449294 h 3912503"/>
              <a:gd name="connsiteX5882" fmla="*/ 2734086 w 12192528"/>
              <a:gd name="connsiteY5882" fmla="*/ 1373089 h 3912503"/>
              <a:gd name="connsiteX5883" fmla="*/ 2736214 w 12192528"/>
              <a:gd name="connsiteY5883" fmla="*/ 1381317 h 3912503"/>
              <a:gd name="connsiteX5884" fmla="*/ 2751588 w 12192528"/>
              <a:gd name="connsiteY5884" fmla="*/ 1345740 h 3912503"/>
              <a:gd name="connsiteX5885" fmla="*/ 2768045 w 12192528"/>
              <a:gd name="connsiteY5885" fmla="*/ 1341485 h 3912503"/>
              <a:gd name="connsiteX5886" fmla="*/ 2817381 w 12192528"/>
              <a:gd name="connsiteY5886" fmla="*/ 1274301 h 3912503"/>
              <a:gd name="connsiteX5887" fmla="*/ 2828785 w 12192528"/>
              <a:gd name="connsiteY5887" fmla="*/ 1257307 h 3912503"/>
              <a:gd name="connsiteX5888" fmla="*/ 2854356 w 12192528"/>
              <a:gd name="connsiteY5888" fmla="*/ 1227686 h 3912503"/>
              <a:gd name="connsiteX5889" fmla="*/ 2841467 w 12192528"/>
              <a:gd name="connsiteY5889" fmla="*/ 1219528 h 3912503"/>
              <a:gd name="connsiteX5890" fmla="*/ 2835123 w 12192528"/>
              <a:gd name="connsiteY5890" fmla="*/ 1207719 h 3912503"/>
              <a:gd name="connsiteX5891" fmla="*/ 2833104 w 12192528"/>
              <a:gd name="connsiteY5891" fmla="*/ 1202823 h 3912503"/>
              <a:gd name="connsiteX5892" fmla="*/ 2832815 w 12192528"/>
              <a:gd name="connsiteY5892" fmla="*/ 1197926 h 3912503"/>
              <a:gd name="connsiteX5893" fmla="*/ 2833681 w 12192528"/>
              <a:gd name="connsiteY5893" fmla="*/ 1194182 h 3912503"/>
              <a:gd name="connsiteX5894" fmla="*/ 2835123 w 12192528"/>
              <a:gd name="connsiteY5894" fmla="*/ 1186406 h 3912503"/>
              <a:gd name="connsiteX5895" fmla="*/ 2835410 w 12192528"/>
              <a:gd name="connsiteY5895" fmla="*/ 1183525 h 3912503"/>
              <a:gd name="connsiteX5896" fmla="*/ 2836276 w 12192528"/>
              <a:gd name="connsiteY5896" fmla="*/ 1176612 h 3912503"/>
              <a:gd name="connsiteX5897" fmla="*/ 2850696 w 12192528"/>
              <a:gd name="connsiteY5897" fmla="*/ 1165379 h 3912503"/>
              <a:gd name="connsiteX5898" fmla="*/ 2859924 w 12192528"/>
              <a:gd name="connsiteY5898" fmla="*/ 1165092 h 3912503"/>
              <a:gd name="connsiteX5899" fmla="*/ 2878092 w 12192528"/>
              <a:gd name="connsiteY5899" fmla="*/ 1169124 h 3912503"/>
              <a:gd name="connsiteX5900" fmla="*/ 2882995 w 12192528"/>
              <a:gd name="connsiteY5900" fmla="*/ 1171716 h 3912503"/>
              <a:gd name="connsiteX5901" fmla="*/ 2888474 w 12192528"/>
              <a:gd name="connsiteY5901" fmla="*/ 1176325 h 3912503"/>
              <a:gd name="connsiteX5902" fmla="*/ 2891935 w 12192528"/>
              <a:gd name="connsiteY5902" fmla="*/ 1180933 h 3912503"/>
              <a:gd name="connsiteX5903" fmla="*/ 2892685 w 12192528"/>
              <a:gd name="connsiteY5903" fmla="*/ 1183288 h 3912503"/>
              <a:gd name="connsiteX5904" fmla="*/ 2894641 w 12192528"/>
              <a:gd name="connsiteY5904" fmla="*/ 1181023 h 3912503"/>
              <a:gd name="connsiteX5905" fmla="*/ 2964881 w 12192528"/>
              <a:gd name="connsiteY5905" fmla="*/ 1111506 h 3912503"/>
              <a:gd name="connsiteX5906" fmla="*/ 3008658 w 12192528"/>
              <a:gd name="connsiteY5906" fmla="*/ 1070339 h 3912503"/>
              <a:gd name="connsiteX5907" fmla="*/ 3030673 w 12192528"/>
              <a:gd name="connsiteY5907" fmla="*/ 1040066 h 3912503"/>
              <a:gd name="connsiteX5908" fmla="*/ 3041825 w 12192528"/>
              <a:gd name="connsiteY5908" fmla="*/ 1042448 h 3912503"/>
              <a:gd name="connsiteX5909" fmla="*/ 2946583 w 12192528"/>
              <a:gd name="connsiteY5909" fmla="*/ 1142573 h 3912503"/>
              <a:gd name="connsiteX5910" fmla="*/ 2944995 w 12192528"/>
              <a:gd name="connsiteY5910" fmla="*/ 1150006 h 3912503"/>
              <a:gd name="connsiteX5911" fmla="*/ 2950300 w 12192528"/>
              <a:gd name="connsiteY5911" fmla="*/ 1143366 h 3912503"/>
              <a:gd name="connsiteX5912" fmla="*/ 2959322 w 12192528"/>
              <a:gd name="connsiteY5912" fmla="*/ 1137521 h 3912503"/>
              <a:gd name="connsiteX5913" fmla="*/ 2954017 w 12192528"/>
              <a:gd name="connsiteY5913" fmla="*/ 1144161 h 3912503"/>
              <a:gd name="connsiteX5914" fmla="*/ 2953223 w 12192528"/>
              <a:gd name="connsiteY5914" fmla="*/ 1147877 h 3912503"/>
              <a:gd name="connsiteX5915" fmla="*/ 3064922 w 12192528"/>
              <a:gd name="connsiteY5915" fmla="*/ 1043496 h 3912503"/>
              <a:gd name="connsiteX5916" fmla="*/ 3180338 w 12192528"/>
              <a:gd name="connsiteY5916" fmla="*/ 939912 h 3912503"/>
              <a:gd name="connsiteX5917" fmla="*/ 3200764 w 12192528"/>
              <a:gd name="connsiteY5917" fmla="*/ 917073 h 3912503"/>
              <a:gd name="connsiteX5918" fmla="*/ 3294164 w 12192528"/>
              <a:gd name="connsiteY5918" fmla="*/ 843759 h 3912503"/>
              <a:gd name="connsiteX5919" fmla="*/ 3289907 w 12192528"/>
              <a:gd name="connsiteY5919" fmla="*/ 827305 h 3912503"/>
              <a:gd name="connsiteX5920" fmla="*/ 3305822 w 12192528"/>
              <a:gd name="connsiteY5920" fmla="*/ 807388 h 3912503"/>
              <a:gd name="connsiteX5921" fmla="*/ 3301310 w 12192528"/>
              <a:gd name="connsiteY5921" fmla="*/ 810312 h 3912503"/>
              <a:gd name="connsiteX5922" fmla="*/ 3297592 w 12192528"/>
              <a:gd name="connsiteY5922" fmla="*/ 809517 h 3912503"/>
              <a:gd name="connsiteX5923" fmla="*/ 3306615 w 12192528"/>
              <a:gd name="connsiteY5923" fmla="*/ 803671 h 3912503"/>
              <a:gd name="connsiteX5924" fmla="*/ 3311127 w 12192528"/>
              <a:gd name="connsiteY5924" fmla="*/ 800750 h 3912503"/>
              <a:gd name="connsiteX5925" fmla="*/ 3342165 w 12192528"/>
              <a:gd name="connsiteY5925" fmla="*/ 764634 h 3912503"/>
              <a:gd name="connsiteX5926" fmla="*/ 3414344 w 12192528"/>
              <a:gd name="connsiteY5926" fmla="*/ 717875 h 3912503"/>
              <a:gd name="connsiteX5927" fmla="*/ 3403734 w 12192528"/>
              <a:gd name="connsiteY5927" fmla="*/ 731153 h 3912503"/>
              <a:gd name="connsiteX5928" fmla="*/ 3408245 w 12192528"/>
              <a:gd name="connsiteY5928" fmla="*/ 728230 h 3912503"/>
              <a:gd name="connsiteX5929" fmla="*/ 3416473 w 12192528"/>
              <a:gd name="connsiteY5929" fmla="*/ 726102 h 3912503"/>
              <a:gd name="connsiteX5930" fmla="*/ 3411962 w 12192528"/>
              <a:gd name="connsiteY5930" fmla="*/ 729025 h 3912503"/>
              <a:gd name="connsiteX5931" fmla="*/ 3411168 w 12192528"/>
              <a:gd name="connsiteY5931" fmla="*/ 732742 h 3912503"/>
              <a:gd name="connsiteX5932" fmla="*/ 3441159 w 12192528"/>
              <a:gd name="connsiteY5932" fmla="*/ 719719 h 3912503"/>
              <a:gd name="connsiteX5933" fmla="*/ 3407198 w 12192528"/>
              <a:gd name="connsiteY5933" fmla="*/ 751324 h 3912503"/>
              <a:gd name="connsiteX5934" fmla="*/ 3411709 w 12192528"/>
              <a:gd name="connsiteY5934" fmla="*/ 748402 h 3912503"/>
              <a:gd name="connsiteX5935" fmla="*/ 3420730 w 12192528"/>
              <a:gd name="connsiteY5935" fmla="*/ 742557 h 3912503"/>
              <a:gd name="connsiteX5936" fmla="*/ 3419937 w 12192528"/>
              <a:gd name="connsiteY5936" fmla="*/ 746274 h 3912503"/>
              <a:gd name="connsiteX5937" fmla="*/ 3415427 w 12192528"/>
              <a:gd name="connsiteY5937" fmla="*/ 749195 h 3912503"/>
              <a:gd name="connsiteX5938" fmla="*/ 3441699 w 12192528"/>
              <a:gd name="connsiteY5938" fmla="*/ 735378 h 3912503"/>
              <a:gd name="connsiteX5939" fmla="*/ 3568807 w 12192528"/>
              <a:gd name="connsiteY5939" fmla="*/ 649835 h 3912503"/>
              <a:gd name="connsiteX5940" fmla="*/ 3607821 w 12192528"/>
              <a:gd name="connsiteY5940" fmla="*/ 630967 h 3912503"/>
              <a:gd name="connsiteX5941" fmla="*/ 3735470 w 12192528"/>
              <a:gd name="connsiteY5941" fmla="*/ 561085 h 3912503"/>
              <a:gd name="connsiteX5942" fmla="*/ 3772019 w 12192528"/>
              <a:gd name="connsiteY5942" fmla="*/ 543441 h 3912503"/>
              <a:gd name="connsiteX5943" fmla="*/ 3768755 w 12192528"/>
              <a:gd name="connsiteY5943" fmla="*/ 537368 h 3912503"/>
              <a:gd name="connsiteX5944" fmla="*/ 3766877 w 12192528"/>
              <a:gd name="connsiteY5944" fmla="*/ 532813 h 3912503"/>
              <a:gd name="connsiteX5945" fmla="*/ 3766609 w 12192528"/>
              <a:gd name="connsiteY5945" fmla="*/ 528256 h 3912503"/>
              <a:gd name="connsiteX5946" fmla="*/ 3767414 w 12192528"/>
              <a:gd name="connsiteY5946" fmla="*/ 524772 h 3912503"/>
              <a:gd name="connsiteX5947" fmla="*/ 3768755 w 12192528"/>
              <a:gd name="connsiteY5947" fmla="*/ 517535 h 3912503"/>
              <a:gd name="connsiteX5948" fmla="*/ 3769024 w 12192528"/>
              <a:gd name="connsiteY5948" fmla="*/ 514854 h 3912503"/>
              <a:gd name="connsiteX5949" fmla="*/ 3769829 w 12192528"/>
              <a:gd name="connsiteY5949" fmla="*/ 508421 h 3912503"/>
              <a:gd name="connsiteX5950" fmla="*/ 3783247 w 12192528"/>
              <a:gd name="connsiteY5950" fmla="*/ 497969 h 3912503"/>
              <a:gd name="connsiteX5951" fmla="*/ 3791836 w 12192528"/>
              <a:gd name="connsiteY5951" fmla="*/ 497701 h 3912503"/>
              <a:gd name="connsiteX5952" fmla="*/ 3808743 w 12192528"/>
              <a:gd name="connsiteY5952" fmla="*/ 501453 h 3912503"/>
              <a:gd name="connsiteX5953" fmla="*/ 3813305 w 12192528"/>
              <a:gd name="connsiteY5953" fmla="*/ 503865 h 3912503"/>
              <a:gd name="connsiteX5954" fmla="*/ 3818404 w 12192528"/>
              <a:gd name="connsiteY5954" fmla="*/ 508154 h 3912503"/>
              <a:gd name="connsiteX5955" fmla="*/ 3821624 w 12192528"/>
              <a:gd name="connsiteY5955" fmla="*/ 512442 h 3912503"/>
              <a:gd name="connsiteX5956" fmla="*/ 3825382 w 12192528"/>
              <a:gd name="connsiteY5956" fmla="*/ 524235 h 3912503"/>
              <a:gd name="connsiteX5957" fmla="*/ 3825824 w 12192528"/>
              <a:gd name="connsiteY5957" fmla="*/ 525427 h 3912503"/>
              <a:gd name="connsiteX5958" fmla="*/ 3832875 w 12192528"/>
              <a:gd name="connsiteY5958" fmla="*/ 523603 h 3912503"/>
              <a:gd name="connsiteX5959" fmla="*/ 3828364 w 12192528"/>
              <a:gd name="connsiteY5959" fmla="*/ 526525 h 3912503"/>
              <a:gd name="connsiteX5960" fmla="*/ 3826645 w 12192528"/>
              <a:gd name="connsiteY5960" fmla="*/ 527639 h 3912503"/>
              <a:gd name="connsiteX5961" fmla="*/ 3826895 w 12192528"/>
              <a:gd name="connsiteY5961" fmla="*/ 528316 h 3912503"/>
              <a:gd name="connsiteX5962" fmla="*/ 3870300 w 12192528"/>
              <a:gd name="connsiteY5962" fmla="*/ 512168 h 3912503"/>
              <a:gd name="connsiteX5963" fmla="*/ 3888091 w 12192528"/>
              <a:gd name="connsiteY5963" fmla="*/ 519856 h 3912503"/>
              <a:gd name="connsiteX5964" fmla="*/ 4087415 w 12192528"/>
              <a:gd name="connsiteY5964" fmla="*/ 441969 h 3912503"/>
              <a:gd name="connsiteX5965" fmla="*/ 4228633 w 12192528"/>
              <a:gd name="connsiteY5965" fmla="*/ 417733 h 3912503"/>
              <a:gd name="connsiteX5966" fmla="*/ 4248810 w 12192528"/>
              <a:gd name="connsiteY5966" fmla="*/ 414271 h 3912503"/>
              <a:gd name="connsiteX5967" fmla="*/ 4334812 w 12192528"/>
              <a:gd name="connsiteY5967" fmla="*/ 393783 h 3912503"/>
              <a:gd name="connsiteX5968" fmla="*/ 4409405 w 12192528"/>
              <a:gd name="connsiteY5968" fmla="*/ 390289 h 3912503"/>
              <a:gd name="connsiteX5969" fmla="*/ 4367469 w 12192528"/>
              <a:gd name="connsiteY5969" fmla="*/ 404647 h 3912503"/>
              <a:gd name="connsiteX5970" fmla="*/ 4318895 w 12192528"/>
              <a:gd name="connsiteY5970" fmla="*/ 413700 h 3912503"/>
              <a:gd name="connsiteX5971" fmla="*/ 4288364 w 12192528"/>
              <a:gd name="connsiteY5971" fmla="*/ 411063 h 3912503"/>
              <a:gd name="connsiteX5972" fmla="*/ 4209796 w 12192528"/>
              <a:gd name="connsiteY5972" fmla="*/ 433139 h 3912503"/>
              <a:gd name="connsiteX5973" fmla="*/ 4182186 w 12192528"/>
              <a:gd name="connsiteY5973" fmla="*/ 435013 h 3912503"/>
              <a:gd name="connsiteX5974" fmla="*/ 4180598 w 12192528"/>
              <a:gd name="connsiteY5974" fmla="*/ 442445 h 3912503"/>
              <a:gd name="connsiteX5975" fmla="*/ 4072834 w 12192528"/>
              <a:gd name="connsiteY5975" fmla="*/ 473829 h 3912503"/>
              <a:gd name="connsiteX5976" fmla="*/ 3956843 w 12192528"/>
              <a:gd name="connsiteY5976" fmla="*/ 507340 h 3912503"/>
              <a:gd name="connsiteX5977" fmla="*/ 3950202 w 12192528"/>
              <a:gd name="connsiteY5977" fmla="*/ 502035 h 3912503"/>
              <a:gd name="connsiteX5978" fmla="*/ 3859436 w 12192528"/>
              <a:gd name="connsiteY5978" fmla="*/ 544822 h 3912503"/>
              <a:gd name="connsiteX5979" fmla="*/ 3804762 w 12192528"/>
              <a:gd name="connsiteY5979" fmla="*/ 564231 h 3912503"/>
              <a:gd name="connsiteX5980" fmla="*/ 3807686 w 12192528"/>
              <a:gd name="connsiteY5980" fmla="*/ 568741 h 3912503"/>
              <a:gd name="connsiteX5981" fmla="*/ 3755933 w 12192528"/>
              <a:gd name="connsiteY5981" fmla="*/ 592660 h 3912503"/>
              <a:gd name="connsiteX5982" fmla="*/ 3736552 w 12192528"/>
              <a:gd name="connsiteY5982" fmla="*/ 592406 h 3912503"/>
              <a:gd name="connsiteX5983" fmla="*/ 3754850 w 12192528"/>
              <a:gd name="connsiteY5983" fmla="*/ 561339 h 3912503"/>
              <a:gd name="connsiteX5984" fmla="*/ 3662496 w 12192528"/>
              <a:gd name="connsiteY5984" fmla="*/ 611559 h 3912503"/>
              <a:gd name="connsiteX5985" fmla="*/ 3666213 w 12192528"/>
              <a:gd name="connsiteY5985" fmla="*/ 612354 h 3912503"/>
              <a:gd name="connsiteX5986" fmla="*/ 3674442 w 12192528"/>
              <a:gd name="connsiteY5986" fmla="*/ 610225 h 3912503"/>
              <a:gd name="connsiteX5987" fmla="*/ 3665420 w 12192528"/>
              <a:gd name="connsiteY5987" fmla="*/ 616071 h 3912503"/>
              <a:gd name="connsiteX5988" fmla="*/ 3639146 w 12192528"/>
              <a:gd name="connsiteY5988" fmla="*/ 629888 h 3912503"/>
              <a:gd name="connsiteX5989" fmla="*/ 3633841 w 12192528"/>
              <a:gd name="connsiteY5989" fmla="*/ 636527 h 3912503"/>
              <a:gd name="connsiteX5990" fmla="*/ 3630124 w 12192528"/>
              <a:gd name="connsiteY5990" fmla="*/ 635732 h 3912503"/>
              <a:gd name="connsiteX5991" fmla="*/ 3626407 w 12192528"/>
              <a:gd name="connsiteY5991" fmla="*/ 634938 h 3912503"/>
              <a:gd name="connsiteX5992" fmla="*/ 3630918 w 12192528"/>
              <a:gd name="connsiteY5992" fmla="*/ 632017 h 3912503"/>
              <a:gd name="connsiteX5993" fmla="*/ 3628535 w 12192528"/>
              <a:gd name="connsiteY5993" fmla="*/ 643165 h 3912503"/>
              <a:gd name="connsiteX5994" fmla="*/ 3622436 w 12192528"/>
              <a:gd name="connsiteY5994" fmla="*/ 653521 h 3912503"/>
              <a:gd name="connsiteX5995" fmla="*/ 3641816 w 12192528"/>
              <a:gd name="connsiteY5995" fmla="*/ 653775 h 3912503"/>
              <a:gd name="connsiteX5996" fmla="*/ 3608649 w 12192528"/>
              <a:gd name="connsiteY5996" fmla="*/ 681665 h 3912503"/>
              <a:gd name="connsiteX5997" fmla="*/ 3571460 w 12192528"/>
              <a:gd name="connsiteY5997" fmla="*/ 702765 h 3912503"/>
              <a:gd name="connsiteX5998" fmla="*/ 3599694 w 12192528"/>
              <a:gd name="connsiteY5998" fmla="*/ 702765 h 3912503"/>
              <a:gd name="connsiteX5999" fmla="*/ 3599694 w 12192528"/>
              <a:gd name="connsiteY5999" fmla="*/ 768577 h 3912503"/>
              <a:gd name="connsiteX6000" fmla="*/ 3602684 w 12192528"/>
              <a:gd name="connsiteY6000" fmla="*/ 819432 h 3912503"/>
              <a:gd name="connsiteX6001" fmla="*/ 3707349 w 12192528"/>
              <a:gd name="connsiteY6001" fmla="*/ 870286 h 3912503"/>
              <a:gd name="connsiteX6002" fmla="*/ 3782110 w 12192528"/>
              <a:gd name="connsiteY6002" fmla="*/ 879260 h 3912503"/>
              <a:gd name="connsiteX6003" fmla="*/ 3799180 w 12192528"/>
              <a:gd name="connsiteY6003" fmla="*/ 895651 h 3912503"/>
              <a:gd name="connsiteX6004" fmla="*/ 3865654 w 12192528"/>
              <a:gd name="connsiteY6004" fmla="*/ 862751 h 3912503"/>
              <a:gd name="connsiteX6005" fmla="*/ 3868834 w 12192528"/>
              <a:gd name="connsiteY6005" fmla="*/ 855329 h 3912503"/>
              <a:gd name="connsiteX6006" fmla="*/ 3933595 w 12192528"/>
              <a:gd name="connsiteY6006" fmla="*/ 825041 h 3912503"/>
              <a:gd name="connsiteX6007" fmla="*/ 3942951 w 12192528"/>
              <a:gd name="connsiteY6007" fmla="*/ 831176 h 3912503"/>
              <a:gd name="connsiteX6008" fmla="*/ 3986740 w 12192528"/>
              <a:gd name="connsiteY6008" fmla="*/ 813795 h 3912503"/>
              <a:gd name="connsiteX6009" fmla="*/ 4089483 w 12192528"/>
              <a:gd name="connsiteY6009" fmla="*/ 782669 h 3912503"/>
              <a:gd name="connsiteX6010" fmla="*/ 4092578 w 12192528"/>
              <a:gd name="connsiteY6010" fmla="*/ 782146 h 3912503"/>
              <a:gd name="connsiteX6011" fmla="*/ 4093388 w 12192528"/>
              <a:gd name="connsiteY6011" fmla="*/ 777777 h 3912503"/>
              <a:gd name="connsiteX6012" fmla="*/ 4093677 w 12192528"/>
              <a:gd name="connsiteY6012" fmla="*/ 774896 h 3912503"/>
              <a:gd name="connsiteX6013" fmla="*/ 4094543 w 12192528"/>
              <a:gd name="connsiteY6013" fmla="*/ 767984 h 3912503"/>
              <a:gd name="connsiteX6014" fmla="*/ 4108962 w 12192528"/>
              <a:gd name="connsiteY6014" fmla="*/ 756751 h 3912503"/>
              <a:gd name="connsiteX6015" fmla="*/ 4118191 w 12192528"/>
              <a:gd name="connsiteY6015" fmla="*/ 756463 h 3912503"/>
              <a:gd name="connsiteX6016" fmla="*/ 4136359 w 12192528"/>
              <a:gd name="connsiteY6016" fmla="*/ 760495 h 3912503"/>
              <a:gd name="connsiteX6017" fmla="*/ 4141261 w 12192528"/>
              <a:gd name="connsiteY6017" fmla="*/ 763087 h 3912503"/>
              <a:gd name="connsiteX6018" fmla="*/ 4146741 w 12192528"/>
              <a:gd name="connsiteY6018" fmla="*/ 767696 h 3912503"/>
              <a:gd name="connsiteX6019" fmla="*/ 4150202 w 12192528"/>
              <a:gd name="connsiteY6019" fmla="*/ 772304 h 3912503"/>
              <a:gd name="connsiteX6020" fmla="*/ 4154239 w 12192528"/>
              <a:gd name="connsiteY6020" fmla="*/ 784977 h 3912503"/>
              <a:gd name="connsiteX6021" fmla="*/ 4157123 w 12192528"/>
              <a:gd name="connsiteY6021" fmla="*/ 792754 h 3912503"/>
              <a:gd name="connsiteX6022" fmla="*/ 4157123 w 12192528"/>
              <a:gd name="connsiteY6022" fmla="*/ 796210 h 3912503"/>
              <a:gd name="connsiteX6023" fmla="*/ 4153662 w 12192528"/>
              <a:gd name="connsiteY6023" fmla="*/ 803123 h 3912503"/>
              <a:gd name="connsiteX6024" fmla="*/ 4145876 w 12192528"/>
              <a:gd name="connsiteY6024" fmla="*/ 813492 h 3912503"/>
              <a:gd name="connsiteX6025" fmla="*/ 4143857 w 12192528"/>
              <a:gd name="connsiteY6025" fmla="*/ 817524 h 3912503"/>
              <a:gd name="connsiteX6026" fmla="*/ 4140397 w 12192528"/>
              <a:gd name="connsiteY6026" fmla="*/ 818964 h 3912503"/>
              <a:gd name="connsiteX6027" fmla="*/ 4133763 w 12192528"/>
              <a:gd name="connsiteY6027" fmla="*/ 820981 h 3912503"/>
              <a:gd name="connsiteX6028" fmla="*/ 4131456 w 12192528"/>
              <a:gd name="connsiteY6028" fmla="*/ 822132 h 3912503"/>
              <a:gd name="connsiteX6029" fmla="*/ 4122228 w 12192528"/>
              <a:gd name="connsiteY6029" fmla="*/ 823284 h 3912503"/>
              <a:gd name="connsiteX6030" fmla="*/ 4120209 w 12192528"/>
              <a:gd name="connsiteY6030" fmla="*/ 823860 h 3912503"/>
              <a:gd name="connsiteX6031" fmla="*/ 4105114 w 12192528"/>
              <a:gd name="connsiteY6031" fmla="*/ 814305 h 3912503"/>
              <a:gd name="connsiteX6032" fmla="*/ 4091413 w 12192528"/>
              <a:gd name="connsiteY6032" fmla="*/ 830179 h 3912503"/>
              <a:gd name="connsiteX6033" fmla="*/ 4216017 w 12192528"/>
              <a:gd name="connsiteY6033" fmla="*/ 797194 h 3912503"/>
              <a:gd name="connsiteX6034" fmla="*/ 4221512 w 12192528"/>
              <a:gd name="connsiteY6034" fmla="*/ 780703 h 3912503"/>
              <a:gd name="connsiteX6035" fmla="*/ 4245332 w 12192528"/>
              <a:gd name="connsiteY6035" fmla="*/ 736721 h 3912503"/>
              <a:gd name="connsiteX6036" fmla="*/ 4404977 w 12192528"/>
              <a:gd name="connsiteY6036" fmla="*/ 697323 h 3912503"/>
              <a:gd name="connsiteX6037" fmla="*/ 4470970 w 12192528"/>
              <a:gd name="connsiteY6037" fmla="*/ 683428 h 3912503"/>
              <a:gd name="connsiteX6038" fmla="*/ 4469697 w 12192528"/>
              <a:gd name="connsiteY6038" fmla="*/ 681056 h 3912503"/>
              <a:gd name="connsiteX6039" fmla="*/ 4467817 w 12192528"/>
              <a:gd name="connsiteY6039" fmla="*/ 676499 h 3912503"/>
              <a:gd name="connsiteX6040" fmla="*/ 4467550 w 12192528"/>
              <a:gd name="connsiteY6040" fmla="*/ 671943 h 3912503"/>
              <a:gd name="connsiteX6041" fmla="*/ 4468357 w 12192528"/>
              <a:gd name="connsiteY6041" fmla="*/ 668459 h 3912503"/>
              <a:gd name="connsiteX6042" fmla="*/ 4469697 w 12192528"/>
              <a:gd name="connsiteY6042" fmla="*/ 661221 h 3912503"/>
              <a:gd name="connsiteX6043" fmla="*/ 4469964 w 12192528"/>
              <a:gd name="connsiteY6043" fmla="*/ 658542 h 3912503"/>
              <a:gd name="connsiteX6044" fmla="*/ 4470770 w 12192528"/>
              <a:gd name="connsiteY6044" fmla="*/ 652109 h 3912503"/>
              <a:gd name="connsiteX6045" fmla="*/ 4484189 w 12192528"/>
              <a:gd name="connsiteY6045" fmla="*/ 641656 h 3912503"/>
              <a:gd name="connsiteX6046" fmla="*/ 4492776 w 12192528"/>
              <a:gd name="connsiteY6046" fmla="*/ 641388 h 3912503"/>
              <a:gd name="connsiteX6047" fmla="*/ 4509684 w 12192528"/>
              <a:gd name="connsiteY6047" fmla="*/ 645140 h 3912503"/>
              <a:gd name="connsiteX6048" fmla="*/ 4514246 w 12192528"/>
              <a:gd name="connsiteY6048" fmla="*/ 647553 h 3912503"/>
              <a:gd name="connsiteX6049" fmla="*/ 4519346 w 12192528"/>
              <a:gd name="connsiteY6049" fmla="*/ 651840 h 3912503"/>
              <a:gd name="connsiteX6050" fmla="*/ 4522565 w 12192528"/>
              <a:gd name="connsiteY6050" fmla="*/ 656129 h 3912503"/>
              <a:gd name="connsiteX6051" fmla="*/ 4526323 w 12192528"/>
              <a:gd name="connsiteY6051" fmla="*/ 667922 h 3912503"/>
              <a:gd name="connsiteX6052" fmla="*/ 4527649 w 12192528"/>
              <a:gd name="connsiteY6052" fmla="*/ 671496 h 3912503"/>
              <a:gd name="connsiteX6053" fmla="*/ 4565998 w 12192528"/>
              <a:gd name="connsiteY6053" fmla="*/ 663422 h 3912503"/>
              <a:gd name="connsiteX6054" fmla="*/ 4703654 w 12192528"/>
              <a:gd name="connsiteY6054" fmla="*/ 644181 h 3912503"/>
              <a:gd name="connsiteX6055" fmla="*/ 4733360 w 12192528"/>
              <a:gd name="connsiteY6055" fmla="*/ 643593 h 3912503"/>
              <a:gd name="connsiteX6056" fmla="*/ 4726599 w 12192528"/>
              <a:gd name="connsiteY6056" fmla="*/ 637387 h 3912503"/>
              <a:gd name="connsiteX6057" fmla="*/ 4717876 w 12192528"/>
              <a:gd name="connsiteY6057" fmla="*/ 630537 h 3912503"/>
              <a:gd name="connsiteX6058" fmla="*/ 4729714 w 12192528"/>
              <a:gd name="connsiteY6058" fmla="*/ 623065 h 3912503"/>
              <a:gd name="connsiteX6059" fmla="*/ 4731581 w 12192528"/>
              <a:gd name="connsiteY6059" fmla="*/ 623065 h 3912503"/>
              <a:gd name="connsiteX6060" fmla="*/ 4743419 w 12192528"/>
              <a:gd name="connsiteY6060" fmla="*/ 601896 h 3912503"/>
              <a:gd name="connsiteX6061" fmla="*/ 4744664 w 12192528"/>
              <a:gd name="connsiteY6061" fmla="*/ 572631 h 3912503"/>
              <a:gd name="connsiteX6062" fmla="*/ 4755257 w 12192528"/>
              <a:gd name="connsiteY6062" fmla="*/ 531535 h 3912503"/>
              <a:gd name="connsiteX6063" fmla="*/ 4764600 w 12192528"/>
              <a:gd name="connsiteY6063" fmla="*/ 520327 h 3912503"/>
              <a:gd name="connsiteX6064" fmla="*/ 4790142 w 12192528"/>
              <a:gd name="connsiteY6064" fmla="*/ 487949 h 3912503"/>
              <a:gd name="connsiteX6065" fmla="*/ 4805092 w 12192528"/>
              <a:gd name="connsiteY6065" fmla="*/ 482345 h 3912503"/>
              <a:gd name="connsiteX6066" fmla="*/ 4866768 w 12192528"/>
              <a:gd name="connsiteY6066" fmla="*/ 464288 h 3912503"/>
              <a:gd name="connsiteX6067" fmla="*/ 4866768 w 12192528"/>
              <a:gd name="connsiteY6067" fmla="*/ 450590 h 3912503"/>
              <a:gd name="connsiteX6068" fmla="*/ 4850570 w 12192528"/>
              <a:gd name="connsiteY6068" fmla="*/ 448722 h 3912503"/>
              <a:gd name="connsiteX6069" fmla="*/ 4839355 w 12192528"/>
              <a:gd name="connsiteY6069" fmla="*/ 456194 h 3912503"/>
              <a:gd name="connsiteX6070" fmla="*/ 4828764 w 12192528"/>
              <a:gd name="connsiteY6070" fmla="*/ 457439 h 3912503"/>
              <a:gd name="connsiteX6071" fmla="*/ 4830634 w 12192528"/>
              <a:gd name="connsiteY6071" fmla="*/ 446231 h 3912503"/>
              <a:gd name="connsiteX6072" fmla="*/ 4839355 w 12192528"/>
              <a:gd name="connsiteY6072" fmla="*/ 438137 h 3912503"/>
              <a:gd name="connsiteX6073" fmla="*/ 4842469 w 12192528"/>
              <a:gd name="connsiteY6073" fmla="*/ 418835 h 3912503"/>
              <a:gd name="connsiteX6074" fmla="*/ 4825649 w 12192528"/>
              <a:gd name="connsiteY6074" fmla="*/ 422570 h 3912503"/>
              <a:gd name="connsiteX6075" fmla="*/ 4812567 w 12192528"/>
              <a:gd name="connsiteY6075" fmla="*/ 433155 h 3912503"/>
              <a:gd name="connsiteX6076" fmla="*/ 4800108 w 12192528"/>
              <a:gd name="connsiteY6076" fmla="*/ 425061 h 3912503"/>
              <a:gd name="connsiteX6077" fmla="*/ 4813814 w 12192528"/>
              <a:gd name="connsiteY6077" fmla="*/ 389570 h 3912503"/>
              <a:gd name="connsiteX6078" fmla="*/ 4813814 w 12192528"/>
              <a:gd name="connsiteY6078" fmla="*/ 355324 h 3912503"/>
              <a:gd name="connsiteX6079" fmla="*/ 4801354 w 12192528"/>
              <a:gd name="connsiteY6079" fmla="*/ 341626 h 3912503"/>
              <a:gd name="connsiteX6080" fmla="*/ 4797617 w 12192528"/>
              <a:gd name="connsiteY6080" fmla="*/ 334776 h 3912503"/>
              <a:gd name="connsiteX6081" fmla="*/ 4804469 w 12192528"/>
              <a:gd name="connsiteY6081" fmla="*/ 331040 h 3912503"/>
              <a:gd name="connsiteX6082" fmla="*/ 4817552 w 12192528"/>
              <a:gd name="connsiteY6082" fmla="*/ 318587 h 3912503"/>
              <a:gd name="connsiteX6083" fmla="*/ 4833750 w 12192528"/>
              <a:gd name="connsiteY6083" fmla="*/ 290567 h 3912503"/>
              <a:gd name="connsiteX6084" fmla="*/ 4834373 w 12192528"/>
              <a:gd name="connsiteY6084" fmla="*/ 275624 h 3912503"/>
              <a:gd name="connsiteX6085" fmla="*/ 4829387 w 12192528"/>
              <a:gd name="connsiteY6085" fmla="*/ 265661 h 3912503"/>
              <a:gd name="connsiteX6086" fmla="*/ 4839979 w 12192528"/>
              <a:gd name="connsiteY6086" fmla="*/ 258812 h 3912503"/>
              <a:gd name="connsiteX6087" fmla="*/ 4848700 w 12192528"/>
              <a:gd name="connsiteY6087" fmla="*/ 257567 h 3912503"/>
              <a:gd name="connsiteX6088" fmla="*/ 4859290 w 12192528"/>
              <a:gd name="connsiteY6088" fmla="*/ 232039 h 3912503"/>
              <a:gd name="connsiteX6089" fmla="*/ 4856174 w 12192528"/>
              <a:gd name="connsiteY6089" fmla="*/ 227057 h 3912503"/>
              <a:gd name="connsiteX6090" fmla="*/ 4856798 w 12192528"/>
              <a:gd name="connsiteY6090" fmla="*/ 215849 h 3912503"/>
              <a:gd name="connsiteX6091" fmla="*/ 4866768 w 12192528"/>
              <a:gd name="connsiteY6091" fmla="*/ 218340 h 3912503"/>
              <a:gd name="connsiteX6092" fmla="*/ 4872995 w 12192528"/>
              <a:gd name="connsiteY6092" fmla="*/ 226435 h 3912503"/>
              <a:gd name="connsiteX6093" fmla="*/ 4885455 w 12192528"/>
              <a:gd name="connsiteY6093" fmla="*/ 228302 h 3912503"/>
              <a:gd name="connsiteX6094" fmla="*/ 4923454 w 12192528"/>
              <a:gd name="connsiteY6094" fmla="*/ 218340 h 3912503"/>
              <a:gd name="connsiteX6095" fmla="*/ 4970801 w 12192528"/>
              <a:gd name="connsiteY6095" fmla="*/ 215227 h 3912503"/>
              <a:gd name="connsiteX6096" fmla="*/ 6682830 w 12192528"/>
              <a:gd name="connsiteY6096" fmla="*/ 167741 h 3912503"/>
              <a:gd name="connsiteX6097" fmla="*/ 6699324 w 12192528"/>
              <a:gd name="connsiteY6097" fmla="*/ 183068 h 3912503"/>
              <a:gd name="connsiteX6098" fmla="*/ 6702627 w 12192528"/>
              <a:gd name="connsiteY6098" fmla="*/ 189090 h 3912503"/>
              <a:gd name="connsiteX6099" fmla="*/ 6713070 w 12192528"/>
              <a:gd name="connsiteY6099" fmla="*/ 202227 h 3912503"/>
              <a:gd name="connsiteX6100" fmla="*/ 6721318 w 12192528"/>
              <a:gd name="connsiteY6100" fmla="*/ 207154 h 3912503"/>
              <a:gd name="connsiteX6101" fmla="*/ 6729016 w 12192528"/>
              <a:gd name="connsiteY6101" fmla="*/ 229051 h 3912503"/>
              <a:gd name="connsiteX6102" fmla="*/ 6724067 w 12192528"/>
              <a:gd name="connsiteY6102" fmla="*/ 247662 h 3912503"/>
              <a:gd name="connsiteX6103" fmla="*/ 6708670 w 12192528"/>
              <a:gd name="connsiteY6103" fmla="*/ 259705 h 3912503"/>
              <a:gd name="connsiteX6104" fmla="*/ 6707023 w 12192528"/>
              <a:gd name="connsiteY6104" fmla="*/ 261895 h 3912503"/>
              <a:gd name="connsiteX6105" fmla="*/ 6696028 w 12192528"/>
              <a:gd name="connsiteY6105" fmla="*/ 261895 h 3912503"/>
              <a:gd name="connsiteX6106" fmla="*/ 6683927 w 12192528"/>
              <a:gd name="connsiteY6106" fmla="*/ 255873 h 3912503"/>
              <a:gd name="connsiteX6107" fmla="*/ 6675673 w 12192528"/>
              <a:gd name="connsiteY6107" fmla="*/ 246020 h 3912503"/>
              <a:gd name="connsiteX6108" fmla="*/ 6669635 w 12192528"/>
              <a:gd name="connsiteY6108" fmla="*/ 231240 h 3912503"/>
              <a:gd name="connsiteX6109" fmla="*/ 6661928 w 12192528"/>
              <a:gd name="connsiteY6109" fmla="*/ 217008 h 3912503"/>
              <a:gd name="connsiteX6110" fmla="*/ 6649829 w 12192528"/>
              <a:gd name="connsiteY6110" fmla="*/ 204964 h 3912503"/>
              <a:gd name="connsiteX6111" fmla="*/ 6649829 w 12192528"/>
              <a:gd name="connsiteY6111" fmla="*/ 185258 h 3912503"/>
              <a:gd name="connsiteX6112" fmla="*/ 6656429 w 12192528"/>
              <a:gd name="connsiteY6112" fmla="*/ 177594 h 3912503"/>
              <a:gd name="connsiteX6113" fmla="*/ 6668525 w 12192528"/>
              <a:gd name="connsiteY6113" fmla="*/ 169931 h 3912503"/>
              <a:gd name="connsiteX6114" fmla="*/ 6682830 w 12192528"/>
              <a:gd name="connsiteY6114" fmla="*/ 167741 h 3912503"/>
              <a:gd name="connsiteX6115" fmla="*/ 6015172 w 12192528"/>
              <a:gd name="connsiteY6115" fmla="*/ 165947 h 3912503"/>
              <a:gd name="connsiteX6116" fmla="*/ 6029467 w 12192528"/>
              <a:gd name="connsiteY6116" fmla="*/ 168137 h 3912503"/>
              <a:gd name="connsiteX6117" fmla="*/ 6041566 w 12192528"/>
              <a:gd name="connsiteY6117" fmla="*/ 175800 h 3912503"/>
              <a:gd name="connsiteX6118" fmla="*/ 6048165 w 12192528"/>
              <a:gd name="connsiteY6118" fmla="*/ 183464 h 3912503"/>
              <a:gd name="connsiteX6119" fmla="*/ 6048165 w 12192528"/>
              <a:gd name="connsiteY6119" fmla="*/ 203170 h 3912503"/>
              <a:gd name="connsiteX6120" fmla="*/ 6036067 w 12192528"/>
              <a:gd name="connsiteY6120" fmla="*/ 215214 h 3912503"/>
              <a:gd name="connsiteX6121" fmla="*/ 6028368 w 12192528"/>
              <a:gd name="connsiteY6121" fmla="*/ 229446 h 3912503"/>
              <a:gd name="connsiteX6122" fmla="*/ 6022320 w 12192528"/>
              <a:gd name="connsiteY6122" fmla="*/ 244226 h 3912503"/>
              <a:gd name="connsiteX6123" fmla="*/ 6014073 w 12192528"/>
              <a:gd name="connsiteY6123" fmla="*/ 254079 h 3912503"/>
              <a:gd name="connsiteX6124" fmla="*/ 6001974 w 12192528"/>
              <a:gd name="connsiteY6124" fmla="*/ 260101 h 3912503"/>
              <a:gd name="connsiteX6125" fmla="*/ 5990976 w 12192528"/>
              <a:gd name="connsiteY6125" fmla="*/ 260101 h 3912503"/>
              <a:gd name="connsiteX6126" fmla="*/ 5989329 w 12192528"/>
              <a:gd name="connsiteY6126" fmla="*/ 257911 h 3912503"/>
              <a:gd name="connsiteX6127" fmla="*/ 5973930 w 12192528"/>
              <a:gd name="connsiteY6127" fmla="*/ 245868 h 3912503"/>
              <a:gd name="connsiteX6128" fmla="*/ 5968982 w 12192528"/>
              <a:gd name="connsiteY6128" fmla="*/ 227257 h 3912503"/>
              <a:gd name="connsiteX6129" fmla="*/ 5976681 w 12192528"/>
              <a:gd name="connsiteY6129" fmla="*/ 205360 h 3912503"/>
              <a:gd name="connsiteX6130" fmla="*/ 5984929 w 12192528"/>
              <a:gd name="connsiteY6130" fmla="*/ 200433 h 3912503"/>
              <a:gd name="connsiteX6131" fmla="*/ 5995378 w 12192528"/>
              <a:gd name="connsiteY6131" fmla="*/ 187296 h 3912503"/>
              <a:gd name="connsiteX6132" fmla="*/ 5998676 w 12192528"/>
              <a:gd name="connsiteY6132" fmla="*/ 181274 h 3912503"/>
              <a:gd name="connsiteX6133" fmla="*/ 6015172 w 12192528"/>
              <a:gd name="connsiteY6133" fmla="*/ 165947 h 3912503"/>
              <a:gd name="connsiteX6134" fmla="*/ 3712302 w 12192528"/>
              <a:gd name="connsiteY6134" fmla="*/ 142724 h 3912503"/>
              <a:gd name="connsiteX6135" fmla="*/ 3725052 w 12192528"/>
              <a:gd name="connsiteY6135" fmla="*/ 143061 h 3912503"/>
              <a:gd name="connsiteX6136" fmla="*/ 3737417 w 12192528"/>
              <a:gd name="connsiteY6136" fmla="*/ 143447 h 3912503"/>
              <a:gd name="connsiteX6137" fmla="*/ 3756734 w 12192528"/>
              <a:gd name="connsiteY6137" fmla="*/ 158496 h 3912503"/>
              <a:gd name="connsiteX6138" fmla="*/ 3757894 w 12192528"/>
              <a:gd name="connsiteY6138" fmla="*/ 167757 h 3912503"/>
              <a:gd name="connsiteX6139" fmla="*/ 3758280 w 12192528"/>
              <a:gd name="connsiteY6139" fmla="*/ 171616 h 3912503"/>
              <a:gd name="connsiteX6140" fmla="*/ 3760212 w 12192528"/>
              <a:gd name="connsiteY6140" fmla="*/ 182035 h 3912503"/>
              <a:gd name="connsiteX6141" fmla="*/ 3761371 w 12192528"/>
              <a:gd name="connsiteY6141" fmla="*/ 187052 h 3912503"/>
              <a:gd name="connsiteX6142" fmla="*/ 3760985 w 12192528"/>
              <a:gd name="connsiteY6142" fmla="*/ 193611 h 3912503"/>
              <a:gd name="connsiteX6143" fmla="*/ 3758280 w 12192528"/>
              <a:gd name="connsiteY6143" fmla="*/ 200172 h 3912503"/>
              <a:gd name="connsiteX6144" fmla="*/ 3749780 w 12192528"/>
              <a:gd name="connsiteY6144" fmla="*/ 215992 h 3912503"/>
              <a:gd name="connsiteX6145" fmla="*/ 3722347 w 12192528"/>
              <a:gd name="connsiteY6145" fmla="*/ 233357 h 3912503"/>
              <a:gd name="connsiteX6146" fmla="*/ 3719643 w 12192528"/>
              <a:gd name="connsiteY6146" fmla="*/ 232585 h 3912503"/>
              <a:gd name="connsiteX6147" fmla="*/ 3707279 w 12192528"/>
              <a:gd name="connsiteY6147" fmla="*/ 231042 h 3912503"/>
              <a:gd name="connsiteX6148" fmla="*/ 3704189 w 12192528"/>
              <a:gd name="connsiteY6148" fmla="*/ 229498 h 3912503"/>
              <a:gd name="connsiteX6149" fmla="*/ 3695302 w 12192528"/>
              <a:gd name="connsiteY6149" fmla="*/ 226796 h 3912503"/>
              <a:gd name="connsiteX6150" fmla="*/ 3690665 w 12192528"/>
              <a:gd name="connsiteY6150" fmla="*/ 224868 h 3912503"/>
              <a:gd name="connsiteX6151" fmla="*/ 3687961 w 12192528"/>
              <a:gd name="connsiteY6151" fmla="*/ 219465 h 3912503"/>
              <a:gd name="connsiteX6152" fmla="*/ 3677529 w 12192528"/>
              <a:gd name="connsiteY6152" fmla="*/ 205573 h 3912503"/>
              <a:gd name="connsiteX6153" fmla="*/ 3672893 w 12192528"/>
              <a:gd name="connsiteY6153" fmla="*/ 196313 h 3912503"/>
              <a:gd name="connsiteX6154" fmla="*/ 3672893 w 12192528"/>
              <a:gd name="connsiteY6154" fmla="*/ 191682 h 3912503"/>
              <a:gd name="connsiteX6155" fmla="*/ 3676756 w 12192528"/>
              <a:gd name="connsiteY6155" fmla="*/ 181263 h 3912503"/>
              <a:gd name="connsiteX6156" fmla="*/ 3682165 w 12192528"/>
              <a:gd name="connsiteY6156" fmla="*/ 164285 h 3912503"/>
              <a:gd name="connsiteX6157" fmla="*/ 3686802 w 12192528"/>
              <a:gd name="connsiteY6157" fmla="*/ 158110 h 3912503"/>
              <a:gd name="connsiteX6158" fmla="*/ 3694143 w 12192528"/>
              <a:gd name="connsiteY6158" fmla="*/ 151937 h 3912503"/>
              <a:gd name="connsiteX6159" fmla="*/ 3700711 w 12192528"/>
              <a:gd name="connsiteY6159" fmla="*/ 148464 h 3912503"/>
              <a:gd name="connsiteX6160" fmla="*/ 3712302 w 12192528"/>
              <a:gd name="connsiteY6160" fmla="*/ 142724 h 3912503"/>
              <a:gd name="connsiteX6161" fmla="*/ 6884850 w 12192528"/>
              <a:gd name="connsiteY6161" fmla="*/ 103907 h 3912503"/>
              <a:gd name="connsiteX6162" fmla="*/ 6889099 w 12192528"/>
              <a:gd name="connsiteY6162" fmla="*/ 106030 h 3912503"/>
              <a:gd name="connsiteX6163" fmla="*/ 6901367 w 12192528"/>
              <a:gd name="connsiteY6163" fmla="*/ 111689 h 3912503"/>
              <a:gd name="connsiteX6164" fmla="*/ 6903727 w 12192528"/>
              <a:gd name="connsiteY6164" fmla="*/ 113340 h 3912503"/>
              <a:gd name="connsiteX6165" fmla="*/ 6914110 w 12192528"/>
              <a:gd name="connsiteY6165" fmla="*/ 125839 h 3912503"/>
              <a:gd name="connsiteX6166" fmla="*/ 6920479 w 12192528"/>
              <a:gd name="connsiteY6166" fmla="*/ 147064 h 3912503"/>
              <a:gd name="connsiteX6167" fmla="*/ 6923548 w 12192528"/>
              <a:gd name="connsiteY6167" fmla="*/ 154375 h 3912503"/>
              <a:gd name="connsiteX6168" fmla="*/ 6922838 w 12192528"/>
              <a:gd name="connsiteY6168" fmla="*/ 164751 h 3912503"/>
              <a:gd name="connsiteX6169" fmla="*/ 6921895 w 12192528"/>
              <a:gd name="connsiteY6169" fmla="*/ 173477 h 3912503"/>
              <a:gd name="connsiteX6170" fmla="*/ 6922129 w 12192528"/>
              <a:gd name="connsiteY6170" fmla="*/ 177015 h 3912503"/>
              <a:gd name="connsiteX6171" fmla="*/ 6908212 w 12192528"/>
              <a:gd name="connsiteY6171" fmla="*/ 193051 h 3912503"/>
              <a:gd name="connsiteX6172" fmla="*/ 6894999 w 12192528"/>
              <a:gd name="connsiteY6172" fmla="*/ 200833 h 3912503"/>
              <a:gd name="connsiteX6173" fmla="*/ 6885085 w 12192528"/>
              <a:gd name="connsiteY6173" fmla="*/ 213804 h 3912503"/>
              <a:gd name="connsiteX6174" fmla="*/ 6886502 w 12192528"/>
              <a:gd name="connsiteY6174" fmla="*/ 216399 h 3912503"/>
              <a:gd name="connsiteX6175" fmla="*/ 6900424 w 12192528"/>
              <a:gd name="connsiteY6175" fmla="*/ 232907 h 3912503"/>
              <a:gd name="connsiteX6176" fmla="*/ 6902316 w 12192528"/>
              <a:gd name="connsiteY6176" fmla="*/ 236679 h 3912503"/>
              <a:gd name="connsiteX6177" fmla="*/ 6904198 w 12192528"/>
              <a:gd name="connsiteY6177" fmla="*/ 248471 h 3912503"/>
              <a:gd name="connsiteX6178" fmla="*/ 6907504 w 12192528"/>
              <a:gd name="connsiteY6178" fmla="*/ 262150 h 3912503"/>
              <a:gd name="connsiteX6179" fmla="*/ 6907265 w 12192528"/>
              <a:gd name="connsiteY6179" fmla="*/ 267809 h 3912503"/>
              <a:gd name="connsiteX6180" fmla="*/ 6894763 w 12192528"/>
              <a:gd name="connsiteY6180" fmla="*/ 298232 h 3912503"/>
              <a:gd name="connsiteX6181" fmla="*/ 6892401 w 12192528"/>
              <a:gd name="connsiteY6181" fmla="*/ 300118 h 3912503"/>
              <a:gd name="connsiteX6182" fmla="*/ 6878010 w 12192528"/>
              <a:gd name="connsiteY6182" fmla="*/ 306957 h 3912503"/>
              <a:gd name="connsiteX6183" fmla="*/ 6871873 w 12192528"/>
              <a:gd name="connsiteY6183" fmla="*/ 308844 h 3912503"/>
              <a:gd name="connsiteX6184" fmla="*/ 6861493 w 12192528"/>
              <a:gd name="connsiteY6184" fmla="*/ 311202 h 3912503"/>
              <a:gd name="connsiteX6185" fmla="*/ 6853707 w 12192528"/>
              <a:gd name="connsiteY6185" fmla="*/ 318041 h 3912503"/>
              <a:gd name="connsiteX6186" fmla="*/ 6850168 w 12192528"/>
              <a:gd name="connsiteY6186" fmla="*/ 319309 h 3912503"/>
              <a:gd name="connsiteX6187" fmla="*/ 6848045 w 12192528"/>
              <a:gd name="connsiteY6187" fmla="*/ 316155 h 3912503"/>
              <a:gd name="connsiteX6188" fmla="*/ 6847333 w 12192528"/>
              <a:gd name="connsiteY6188" fmla="*/ 313324 h 3912503"/>
              <a:gd name="connsiteX6189" fmla="*/ 6845214 w 12192528"/>
              <a:gd name="connsiteY6189" fmla="*/ 310023 h 3912503"/>
              <a:gd name="connsiteX6190" fmla="*/ 6842145 w 12192528"/>
              <a:gd name="connsiteY6190" fmla="*/ 312146 h 3912503"/>
              <a:gd name="connsiteX6191" fmla="*/ 6835065 w 12192528"/>
              <a:gd name="connsiteY6191" fmla="*/ 310966 h 3912503"/>
              <a:gd name="connsiteX6192" fmla="*/ 6833651 w 12192528"/>
              <a:gd name="connsiteY6192" fmla="*/ 307901 h 3912503"/>
              <a:gd name="connsiteX6193" fmla="*/ 6829403 w 12192528"/>
              <a:gd name="connsiteY6193" fmla="*/ 306250 h 3912503"/>
              <a:gd name="connsiteX6194" fmla="*/ 6827752 w 12192528"/>
              <a:gd name="connsiteY6194" fmla="*/ 310259 h 3912503"/>
              <a:gd name="connsiteX6195" fmla="*/ 6828150 w 12192528"/>
              <a:gd name="connsiteY6195" fmla="*/ 313826 h 3912503"/>
              <a:gd name="connsiteX6196" fmla="*/ 6809711 w 12192528"/>
              <a:gd name="connsiteY6196" fmla="*/ 295485 h 3912503"/>
              <a:gd name="connsiteX6197" fmla="*/ 6810763 w 12192528"/>
              <a:gd name="connsiteY6197" fmla="*/ 293987 h 3912503"/>
              <a:gd name="connsiteX6198" fmla="*/ 6808642 w 12192528"/>
              <a:gd name="connsiteY6198" fmla="*/ 289506 h 3912503"/>
              <a:gd name="connsiteX6199" fmla="*/ 6804393 w 12192528"/>
              <a:gd name="connsiteY6199" fmla="*/ 287619 h 3912503"/>
              <a:gd name="connsiteX6200" fmla="*/ 6801564 w 12192528"/>
              <a:gd name="connsiteY6200" fmla="*/ 281959 h 3912503"/>
              <a:gd name="connsiteX6201" fmla="*/ 6792363 w 12192528"/>
              <a:gd name="connsiteY6201" fmla="*/ 263800 h 3912503"/>
              <a:gd name="connsiteX6202" fmla="*/ 6789059 w 12192528"/>
              <a:gd name="connsiteY6202" fmla="*/ 261206 h 3912503"/>
              <a:gd name="connsiteX6203" fmla="*/ 6793540 w 12192528"/>
              <a:gd name="connsiteY6203" fmla="*/ 258376 h 3912503"/>
              <a:gd name="connsiteX6204" fmla="*/ 6794252 w 12192528"/>
              <a:gd name="connsiteY6204" fmla="*/ 258376 h 3912503"/>
              <a:gd name="connsiteX6205" fmla="*/ 6798732 w 12192528"/>
              <a:gd name="connsiteY6205" fmla="*/ 250358 h 3912503"/>
              <a:gd name="connsiteX6206" fmla="*/ 6799205 w 12192528"/>
              <a:gd name="connsiteY6206" fmla="*/ 239274 h 3912503"/>
              <a:gd name="connsiteX6207" fmla="*/ 6803216 w 12192528"/>
              <a:gd name="connsiteY6207" fmla="*/ 223709 h 3912503"/>
              <a:gd name="connsiteX6208" fmla="*/ 6806755 w 12192528"/>
              <a:gd name="connsiteY6208" fmla="*/ 219464 h 3912503"/>
              <a:gd name="connsiteX6209" fmla="*/ 6816431 w 12192528"/>
              <a:gd name="connsiteY6209" fmla="*/ 207201 h 3912503"/>
              <a:gd name="connsiteX6210" fmla="*/ 6822093 w 12192528"/>
              <a:gd name="connsiteY6210" fmla="*/ 205078 h 3912503"/>
              <a:gd name="connsiteX6211" fmla="*/ 6845450 w 12192528"/>
              <a:gd name="connsiteY6211" fmla="*/ 198239 h 3912503"/>
              <a:gd name="connsiteX6212" fmla="*/ 6845450 w 12192528"/>
              <a:gd name="connsiteY6212" fmla="*/ 193051 h 3912503"/>
              <a:gd name="connsiteX6213" fmla="*/ 6839315 w 12192528"/>
              <a:gd name="connsiteY6213" fmla="*/ 192344 h 3912503"/>
              <a:gd name="connsiteX6214" fmla="*/ 6835065 w 12192528"/>
              <a:gd name="connsiteY6214" fmla="*/ 195173 h 3912503"/>
              <a:gd name="connsiteX6215" fmla="*/ 6831057 w 12192528"/>
              <a:gd name="connsiteY6215" fmla="*/ 195646 h 3912503"/>
              <a:gd name="connsiteX6216" fmla="*/ 6831765 w 12192528"/>
              <a:gd name="connsiteY6216" fmla="*/ 191401 h 3912503"/>
              <a:gd name="connsiteX6217" fmla="*/ 6835065 w 12192528"/>
              <a:gd name="connsiteY6217" fmla="*/ 188334 h 3912503"/>
              <a:gd name="connsiteX6218" fmla="*/ 6836248 w 12192528"/>
              <a:gd name="connsiteY6218" fmla="*/ 181024 h 3912503"/>
              <a:gd name="connsiteX6219" fmla="*/ 6829876 w 12192528"/>
              <a:gd name="connsiteY6219" fmla="*/ 182438 h 3912503"/>
              <a:gd name="connsiteX6220" fmla="*/ 6824924 w 12192528"/>
              <a:gd name="connsiteY6220" fmla="*/ 186448 h 3912503"/>
              <a:gd name="connsiteX6221" fmla="*/ 6820199 w 12192528"/>
              <a:gd name="connsiteY6221" fmla="*/ 183382 h 3912503"/>
              <a:gd name="connsiteX6222" fmla="*/ 6825396 w 12192528"/>
              <a:gd name="connsiteY6222" fmla="*/ 169939 h 3912503"/>
              <a:gd name="connsiteX6223" fmla="*/ 6825396 w 12192528"/>
              <a:gd name="connsiteY6223" fmla="*/ 156969 h 3912503"/>
              <a:gd name="connsiteX6224" fmla="*/ 6820679 w 12192528"/>
              <a:gd name="connsiteY6224" fmla="*/ 151781 h 3912503"/>
              <a:gd name="connsiteX6225" fmla="*/ 6819261 w 12192528"/>
              <a:gd name="connsiteY6225" fmla="*/ 149186 h 3912503"/>
              <a:gd name="connsiteX6226" fmla="*/ 6821857 w 12192528"/>
              <a:gd name="connsiteY6226" fmla="*/ 147772 h 3912503"/>
              <a:gd name="connsiteX6227" fmla="*/ 6826811 w 12192528"/>
              <a:gd name="connsiteY6227" fmla="*/ 143054 h 3912503"/>
              <a:gd name="connsiteX6228" fmla="*/ 6832944 w 12192528"/>
              <a:gd name="connsiteY6228" fmla="*/ 132442 h 3912503"/>
              <a:gd name="connsiteX6229" fmla="*/ 6833182 w 12192528"/>
              <a:gd name="connsiteY6229" fmla="*/ 126783 h 3912503"/>
              <a:gd name="connsiteX6230" fmla="*/ 6831296 w 12192528"/>
              <a:gd name="connsiteY6230" fmla="*/ 123009 h 3912503"/>
              <a:gd name="connsiteX6231" fmla="*/ 6835306 w 12192528"/>
              <a:gd name="connsiteY6231" fmla="*/ 120416 h 3912503"/>
              <a:gd name="connsiteX6232" fmla="*/ 6838609 w 12192528"/>
              <a:gd name="connsiteY6232" fmla="*/ 119943 h 3912503"/>
              <a:gd name="connsiteX6233" fmla="*/ 6842617 w 12192528"/>
              <a:gd name="connsiteY6233" fmla="*/ 110275 h 3912503"/>
              <a:gd name="connsiteX6234" fmla="*/ 6841438 w 12192528"/>
              <a:gd name="connsiteY6234" fmla="*/ 108388 h 3912503"/>
              <a:gd name="connsiteX6235" fmla="*/ 6841677 w 12192528"/>
              <a:gd name="connsiteY6235" fmla="*/ 104143 h 3912503"/>
              <a:gd name="connsiteX6236" fmla="*/ 6845450 w 12192528"/>
              <a:gd name="connsiteY6236" fmla="*/ 105086 h 3912503"/>
              <a:gd name="connsiteX6237" fmla="*/ 6847809 w 12192528"/>
              <a:gd name="connsiteY6237" fmla="*/ 108152 h 3912503"/>
              <a:gd name="connsiteX6238" fmla="*/ 6852528 w 12192528"/>
              <a:gd name="connsiteY6238" fmla="*/ 108859 h 3912503"/>
              <a:gd name="connsiteX6239" fmla="*/ 6866919 w 12192528"/>
              <a:gd name="connsiteY6239" fmla="*/ 105086 h 3912503"/>
              <a:gd name="connsiteX6240" fmla="*/ 6884850 w 12192528"/>
              <a:gd name="connsiteY6240" fmla="*/ 103907 h 3912503"/>
              <a:gd name="connsiteX6241" fmla="*/ 5644234 w 12192528"/>
              <a:gd name="connsiteY6241" fmla="*/ 691 h 3912503"/>
              <a:gd name="connsiteX6242" fmla="*/ 5656985 w 12192528"/>
              <a:gd name="connsiteY6242" fmla="*/ 1028 h 3912503"/>
              <a:gd name="connsiteX6243" fmla="*/ 5669348 w 12192528"/>
              <a:gd name="connsiteY6243" fmla="*/ 1414 h 3912503"/>
              <a:gd name="connsiteX6244" fmla="*/ 5688667 w 12192528"/>
              <a:gd name="connsiteY6244" fmla="*/ 16464 h 3912503"/>
              <a:gd name="connsiteX6245" fmla="*/ 5689828 w 12192528"/>
              <a:gd name="connsiteY6245" fmla="*/ 25725 h 3912503"/>
              <a:gd name="connsiteX6246" fmla="*/ 5690214 w 12192528"/>
              <a:gd name="connsiteY6246" fmla="*/ 29584 h 3912503"/>
              <a:gd name="connsiteX6247" fmla="*/ 5692147 w 12192528"/>
              <a:gd name="connsiteY6247" fmla="*/ 40002 h 3912503"/>
              <a:gd name="connsiteX6248" fmla="*/ 5693305 w 12192528"/>
              <a:gd name="connsiteY6248" fmla="*/ 45019 h 3912503"/>
              <a:gd name="connsiteX6249" fmla="*/ 5692918 w 12192528"/>
              <a:gd name="connsiteY6249" fmla="*/ 51579 h 3912503"/>
              <a:gd name="connsiteX6250" fmla="*/ 5690214 w 12192528"/>
              <a:gd name="connsiteY6250" fmla="*/ 58139 h 3912503"/>
              <a:gd name="connsiteX6251" fmla="*/ 5681714 w 12192528"/>
              <a:gd name="connsiteY6251" fmla="*/ 73959 h 3912503"/>
              <a:gd name="connsiteX6252" fmla="*/ 5654282 w 12192528"/>
              <a:gd name="connsiteY6252" fmla="*/ 91324 h 3912503"/>
              <a:gd name="connsiteX6253" fmla="*/ 5651574 w 12192528"/>
              <a:gd name="connsiteY6253" fmla="*/ 90553 h 3912503"/>
              <a:gd name="connsiteX6254" fmla="*/ 5639212 w 12192528"/>
              <a:gd name="connsiteY6254" fmla="*/ 89009 h 3912503"/>
              <a:gd name="connsiteX6255" fmla="*/ 5636124 w 12192528"/>
              <a:gd name="connsiteY6255" fmla="*/ 87465 h 3912503"/>
              <a:gd name="connsiteX6256" fmla="*/ 5627235 w 12192528"/>
              <a:gd name="connsiteY6256" fmla="*/ 84764 h 3912503"/>
              <a:gd name="connsiteX6257" fmla="*/ 5622600 w 12192528"/>
              <a:gd name="connsiteY6257" fmla="*/ 82834 h 3912503"/>
              <a:gd name="connsiteX6258" fmla="*/ 5619896 w 12192528"/>
              <a:gd name="connsiteY6258" fmla="*/ 77433 h 3912503"/>
              <a:gd name="connsiteX6259" fmla="*/ 5609463 w 12192528"/>
              <a:gd name="connsiteY6259" fmla="*/ 63541 h 3912503"/>
              <a:gd name="connsiteX6260" fmla="*/ 5604825 w 12192528"/>
              <a:gd name="connsiteY6260" fmla="*/ 54280 h 3912503"/>
              <a:gd name="connsiteX6261" fmla="*/ 5604825 w 12192528"/>
              <a:gd name="connsiteY6261" fmla="*/ 49649 h 3912503"/>
              <a:gd name="connsiteX6262" fmla="*/ 5608691 w 12192528"/>
              <a:gd name="connsiteY6262" fmla="*/ 39231 h 3912503"/>
              <a:gd name="connsiteX6263" fmla="*/ 5614099 w 12192528"/>
              <a:gd name="connsiteY6263" fmla="*/ 22253 h 3912503"/>
              <a:gd name="connsiteX6264" fmla="*/ 5618735 w 12192528"/>
              <a:gd name="connsiteY6264" fmla="*/ 16078 h 3912503"/>
              <a:gd name="connsiteX6265" fmla="*/ 5626076 w 12192528"/>
              <a:gd name="connsiteY6265" fmla="*/ 9904 h 3912503"/>
              <a:gd name="connsiteX6266" fmla="*/ 5632644 w 12192528"/>
              <a:gd name="connsiteY6266" fmla="*/ 6431 h 3912503"/>
              <a:gd name="connsiteX6267" fmla="*/ 5644234 w 12192528"/>
              <a:gd name="connsiteY6267" fmla="*/ 691 h 391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Lst>
            <a:rect l="l" t="t" r="r" b="b"/>
            <a:pathLst>
              <a:path w="12192528" h="3912503">
                <a:moveTo>
                  <a:pt x="2510807" y="3014103"/>
                </a:moveTo>
                <a:lnTo>
                  <a:pt x="2506134" y="3036693"/>
                </a:lnTo>
                <a:lnTo>
                  <a:pt x="2513999" y="3045911"/>
                </a:lnTo>
                <a:lnTo>
                  <a:pt x="2535353" y="3078914"/>
                </a:lnTo>
                <a:lnTo>
                  <a:pt x="2542807" y="3052570"/>
                </a:lnTo>
                <a:lnTo>
                  <a:pt x="2535357" y="3048255"/>
                </a:lnTo>
                <a:cubicBezTo>
                  <a:pt x="2535357" y="3048255"/>
                  <a:pt x="2535357" y="3037663"/>
                  <a:pt x="2528294" y="3034130"/>
                </a:cubicBezTo>
                <a:close/>
                <a:moveTo>
                  <a:pt x="2519082" y="2974106"/>
                </a:moveTo>
                <a:lnTo>
                  <a:pt x="2518351" y="2977637"/>
                </a:lnTo>
                <a:lnTo>
                  <a:pt x="2521233" y="2977637"/>
                </a:lnTo>
                <a:cubicBezTo>
                  <a:pt x="2524763" y="2977637"/>
                  <a:pt x="2524763" y="2977637"/>
                  <a:pt x="2524763" y="2977637"/>
                </a:cubicBezTo>
                <a:cubicBezTo>
                  <a:pt x="2521233" y="2974106"/>
                  <a:pt x="2521233" y="2974106"/>
                  <a:pt x="2521233" y="2974106"/>
                </a:cubicBezTo>
                <a:close/>
                <a:moveTo>
                  <a:pt x="2531825" y="2963514"/>
                </a:moveTo>
                <a:cubicBezTo>
                  <a:pt x="2528294" y="2959983"/>
                  <a:pt x="2524763" y="2959983"/>
                  <a:pt x="2524763" y="2963515"/>
                </a:cubicBezTo>
                <a:cubicBezTo>
                  <a:pt x="2524763" y="2963515"/>
                  <a:pt x="2524763" y="2967045"/>
                  <a:pt x="2528294" y="2970576"/>
                </a:cubicBezTo>
                <a:cubicBezTo>
                  <a:pt x="2528294" y="2970576"/>
                  <a:pt x="2528294" y="2970576"/>
                  <a:pt x="2531825" y="2970576"/>
                </a:cubicBezTo>
                <a:cubicBezTo>
                  <a:pt x="2535357" y="2974106"/>
                  <a:pt x="2535357" y="2974106"/>
                  <a:pt x="2535357" y="2974106"/>
                </a:cubicBezTo>
                <a:cubicBezTo>
                  <a:pt x="2517702" y="2967045"/>
                  <a:pt x="2531825" y="2977638"/>
                  <a:pt x="2538887" y="2988230"/>
                </a:cubicBezTo>
                <a:cubicBezTo>
                  <a:pt x="2535357" y="2984700"/>
                  <a:pt x="2535357" y="2984700"/>
                  <a:pt x="2535357" y="2984700"/>
                </a:cubicBezTo>
                <a:cubicBezTo>
                  <a:pt x="2535357" y="2984700"/>
                  <a:pt x="2535357" y="2988230"/>
                  <a:pt x="2535357" y="2988230"/>
                </a:cubicBezTo>
                <a:cubicBezTo>
                  <a:pt x="2535357" y="2988230"/>
                  <a:pt x="2535357" y="2988230"/>
                  <a:pt x="2535357" y="2991761"/>
                </a:cubicBezTo>
                <a:cubicBezTo>
                  <a:pt x="2538887" y="2991761"/>
                  <a:pt x="2538887" y="2991761"/>
                  <a:pt x="2538887" y="2991761"/>
                </a:cubicBezTo>
                <a:cubicBezTo>
                  <a:pt x="2542418" y="2995293"/>
                  <a:pt x="2542418" y="2995293"/>
                  <a:pt x="2542418" y="2995293"/>
                </a:cubicBezTo>
                <a:cubicBezTo>
                  <a:pt x="2538887" y="2995292"/>
                  <a:pt x="2538887" y="2995292"/>
                  <a:pt x="2538887" y="2995292"/>
                </a:cubicBezTo>
                <a:cubicBezTo>
                  <a:pt x="2538887" y="2995292"/>
                  <a:pt x="2538887" y="2998823"/>
                  <a:pt x="2542418" y="2998823"/>
                </a:cubicBezTo>
                <a:cubicBezTo>
                  <a:pt x="2542418" y="3002354"/>
                  <a:pt x="2542418" y="3002354"/>
                  <a:pt x="2542418" y="3002354"/>
                </a:cubicBezTo>
                <a:cubicBezTo>
                  <a:pt x="2537121" y="3000589"/>
                  <a:pt x="2533591" y="2997940"/>
                  <a:pt x="2530060" y="2993968"/>
                </a:cubicBezTo>
                <a:lnTo>
                  <a:pt x="2518211" y="2978311"/>
                </a:lnTo>
                <a:lnTo>
                  <a:pt x="2515439" y="2991716"/>
                </a:lnTo>
                <a:lnTo>
                  <a:pt x="2542418" y="3016478"/>
                </a:lnTo>
                <a:cubicBezTo>
                  <a:pt x="2538887" y="3016478"/>
                  <a:pt x="2538887" y="3030601"/>
                  <a:pt x="2545948" y="3027070"/>
                </a:cubicBezTo>
                <a:cubicBezTo>
                  <a:pt x="2544182" y="3023539"/>
                  <a:pt x="2545066" y="3022656"/>
                  <a:pt x="2546831" y="3023539"/>
                </a:cubicBezTo>
                <a:lnTo>
                  <a:pt x="2549810" y="3026943"/>
                </a:lnTo>
                <a:lnTo>
                  <a:pt x="2551500" y="3015281"/>
                </a:lnTo>
                <a:lnTo>
                  <a:pt x="2545948" y="3005885"/>
                </a:lnTo>
                <a:cubicBezTo>
                  <a:pt x="2549480" y="3005885"/>
                  <a:pt x="2549480" y="3009415"/>
                  <a:pt x="2549480" y="3009415"/>
                </a:cubicBezTo>
                <a:lnTo>
                  <a:pt x="2552834" y="3009415"/>
                </a:lnTo>
                <a:lnTo>
                  <a:pt x="2553523" y="3006398"/>
                </a:lnTo>
                <a:lnTo>
                  <a:pt x="2549479" y="3002354"/>
                </a:lnTo>
                <a:lnTo>
                  <a:pt x="2554265" y="3003152"/>
                </a:lnTo>
                <a:lnTo>
                  <a:pt x="2554330" y="3002866"/>
                </a:lnTo>
                <a:lnTo>
                  <a:pt x="2549479" y="2998823"/>
                </a:lnTo>
                <a:cubicBezTo>
                  <a:pt x="2549480" y="2995292"/>
                  <a:pt x="2549480" y="2995292"/>
                  <a:pt x="2549480" y="2995292"/>
                </a:cubicBezTo>
                <a:cubicBezTo>
                  <a:pt x="2553010" y="2998823"/>
                  <a:pt x="2553010" y="2995292"/>
                  <a:pt x="2553010" y="2995292"/>
                </a:cubicBezTo>
                <a:cubicBezTo>
                  <a:pt x="2549479" y="2991761"/>
                  <a:pt x="2549479" y="2991761"/>
                  <a:pt x="2545948" y="2991761"/>
                </a:cubicBezTo>
                <a:cubicBezTo>
                  <a:pt x="2545948" y="2988231"/>
                  <a:pt x="2545948" y="2988231"/>
                  <a:pt x="2542418" y="2988230"/>
                </a:cubicBezTo>
                <a:cubicBezTo>
                  <a:pt x="2538888" y="2981168"/>
                  <a:pt x="2538888" y="2981168"/>
                  <a:pt x="2535357" y="2974106"/>
                </a:cubicBezTo>
                <a:cubicBezTo>
                  <a:pt x="2538887" y="2977637"/>
                  <a:pt x="2538887" y="2977637"/>
                  <a:pt x="2538887" y="2977637"/>
                </a:cubicBezTo>
                <a:cubicBezTo>
                  <a:pt x="2542418" y="2981168"/>
                  <a:pt x="2545948" y="2981168"/>
                  <a:pt x="2545948" y="2981168"/>
                </a:cubicBezTo>
                <a:cubicBezTo>
                  <a:pt x="2545948" y="2977638"/>
                  <a:pt x="2542418" y="2974106"/>
                  <a:pt x="2538887" y="2970576"/>
                </a:cubicBezTo>
                <a:cubicBezTo>
                  <a:pt x="2535357" y="2967045"/>
                  <a:pt x="2535357" y="2967045"/>
                  <a:pt x="2535357" y="2967045"/>
                </a:cubicBezTo>
                <a:cubicBezTo>
                  <a:pt x="2531825" y="2963514"/>
                  <a:pt x="2531825" y="2963514"/>
                  <a:pt x="2531825" y="2963514"/>
                </a:cubicBezTo>
                <a:close/>
                <a:moveTo>
                  <a:pt x="2449742" y="2948294"/>
                </a:moveTo>
                <a:lnTo>
                  <a:pt x="2445878" y="2966063"/>
                </a:lnTo>
                <a:lnTo>
                  <a:pt x="2469317" y="2993537"/>
                </a:lnTo>
                <a:lnTo>
                  <a:pt x="2473421" y="2971781"/>
                </a:lnTo>
                <a:close/>
                <a:moveTo>
                  <a:pt x="2456830" y="2915684"/>
                </a:moveTo>
                <a:lnTo>
                  <a:pt x="2453087" y="2932903"/>
                </a:lnTo>
                <a:lnTo>
                  <a:pt x="2455030" y="2933943"/>
                </a:lnTo>
                <a:cubicBezTo>
                  <a:pt x="2458560" y="2935268"/>
                  <a:pt x="2462973" y="2937032"/>
                  <a:pt x="2468270" y="2945860"/>
                </a:cubicBezTo>
                <a:cubicBezTo>
                  <a:pt x="2471801" y="2949390"/>
                  <a:pt x="2471801" y="2949390"/>
                  <a:pt x="2471801" y="2949390"/>
                </a:cubicBezTo>
                <a:cubicBezTo>
                  <a:pt x="2471801" y="2949390"/>
                  <a:pt x="2475332" y="2949390"/>
                  <a:pt x="2475332" y="2949390"/>
                </a:cubicBezTo>
                <a:lnTo>
                  <a:pt x="2478823" y="2953145"/>
                </a:lnTo>
                <a:lnTo>
                  <a:pt x="2484965" y="2934308"/>
                </a:lnTo>
                <a:lnTo>
                  <a:pt x="2482394" y="2931736"/>
                </a:lnTo>
                <a:cubicBezTo>
                  <a:pt x="2482394" y="2931736"/>
                  <a:pt x="2478862" y="2931736"/>
                  <a:pt x="2478862" y="2931736"/>
                </a:cubicBezTo>
                <a:cubicBezTo>
                  <a:pt x="2478862" y="2935269"/>
                  <a:pt x="2478862" y="2935269"/>
                  <a:pt x="2478862" y="2935269"/>
                </a:cubicBezTo>
                <a:cubicBezTo>
                  <a:pt x="2464739" y="2910552"/>
                  <a:pt x="2471802" y="2928205"/>
                  <a:pt x="2464739" y="2928205"/>
                </a:cubicBezTo>
                <a:close/>
                <a:moveTo>
                  <a:pt x="2572729" y="2890351"/>
                </a:moveTo>
                <a:lnTo>
                  <a:pt x="2568625" y="2896904"/>
                </a:lnTo>
                <a:lnTo>
                  <a:pt x="2561658" y="2901764"/>
                </a:lnTo>
                <a:lnTo>
                  <a:pt x="2574279" y="2915546"/>
                </a:lnTo>
                <a:lnTo>
                  <a:pt x="2578625" y="2896529"/>
                </a:lnTo>
                <a:close/>
                <a:moveTo>
                  <a:pt x="2432229" y="2885596"/>
                </a:moveTo>
                <a:lnTo>
                  <a:pt x="2432229" y="2901744"/>
                </a:lnTo>
                <a:lnTo>
                  <a:pt x="2435981" y="2889536"/>
                </a:lnTo>
                <a:close/>
                <a:moveTo>
                  <a:pt x="2486379" y="2802027"/>
                </a:moveTo>
                <a:lnTo>
                  <a:pt x="2480897" y="2818990"/>
                </a:lnTo>
                <a:lnTo>
                  <a:pt x="2508874" y="2844128"/>
                </a:lnTo>
                <a:lnTo>
                  <a:pt x="2512927" y="2848554"/>
                </a:lnTo>
                <a:lnTo>
                  <a:pt x="2517957" y="2833126"/>
                </a:lnTo>
                <a:lnTo>
                  <a:pt x="2492986" y="2808159"/>
                </a:lnTo>
                <a:close/>
                <a:moveTo>
                  <a:pt x="2449419" y="2767715"/>
                </a:moveTo>
                <a:lnTo>
                  <a:pt x="2443467" y="2785357"/>
                </a:lnTo>
                <a:lnTo>
                  <a:pt x="2462694" y="2802635"/>
                </a:lnTo>
                <a:lnTo>
                  <a:pt x="2468097" y="2785054"/>
                </a:lnTo>
                <a:close/>
                <a:moveTo>
                  <a:pt x="6486903" y="2406960"/>
                </a:moveTo>
                <a:lnTo>
                  <a:pt x="6485566" y="2407394"/>
                </a:lnTo>
                <a:cubicBezTo>
                  <a:pt x="6485520" y="2412890"/>
                  <a:pt x="6484359" y="2420576"/>
                  <a:pt x="6482501" y="2428943"/>
                </a:cubicBezTo>
                <a:lnTo>
                  <a:pt x="6481551" y="2432315"/>
                </a:lnTo>
                <a:lnTo>
                  <a:pt x="6508570" y="2462044"/>
                </a:lnTo>
                <a:lnTo>
                  <a:pt x="6597990" y="2584858"/>
                </a:lnTo>
                <a:lnTo>
                  <a:pt x="6600360" y="2577216"/>
                </a:lnTo>
                <a:lnTo>
                  <a:pt x="6550342" y="2497195"/>
                </a:lnTo>
                <a:close/>
                <a:moveTo>
                  <a:pt x="2517903" y="2334609"/>
                </a:moveTo>
                <a:lnTo>
                  <a:pt x="2457879" y="2448890"/>
                </a:lnTo>
                <a:lnTo>
                  <a:pt x="2480550" y="2467845"/>
                </a:lnTo>
                <a:lnTo>
                  <a:pt x="2515576" y="2396968"/>
                </a:lnTo>
                <a:lnTo>
                  <a:pt x="2518387" y="2391936"/>
                </a:lnTo>
                <a:lnTo>
                  <a:pt x="2522273" y="2348348"/>
                </a:lnTo>
                <a:close/>
                <a:moveTo>
                  <a:pt x="2384705" y="2265102"/>
                </a:moveTo>
                <a:lnTo>
                  <a:pt x="2392293" y="2272671"/>
                </a:lnTo>
                <a:lnTo>
                  <a:pt x="2393144" y="2269923"/>
                </a:lnTo>
                <a:close/>
                <a:moveTo>
                  <a:pt x="2364072" y="2244070"/>
                </a:moveTo>
                <a:lnTo>
                  <a:pt x="2364257" y="2244708"/>
                </a:lnTo>
                <a:lnTo>
                  <a:pt x="2382010" y="2262413"/>
                </a:lnTo>
                <a:lnTo>
                  <a:pt x="2380465" y="2256233"/>
                </a:lnTo>
                <a:cubicBezTo>
                  <a:pt x="2369184" y="2250589"/>
                  <a:pt x="2364248" y="2242835"/>
                  <a:pt x="2364072" y="2244070"/>
                </a:cubicBezTo>
                <a:close/>
                <a:moveTo>
                  <a:pt x="2432229" y="2216904"/>
                </a:moveTo>
                <a:lnTo>
                  <a:pt x="2432229" y="2239484"/>
                </a:lnTo>
                <a:lnTo>
                  <a:pt x="2441391" y="2233552"/>
                </a:lnTo>
                <a:cubicBezTo>
                  <a:pt x="2445643" y="2230000"/>
                  <a:pt x="2449007" y="2225700"/>
                  <a:pt x="2450502" y="2219717"/>
                </a:cubicBezTo>
                <a:close/>
                <a:moveTo>
                  <a:pt x="2321299" y="2208707"/>
                </a:moveTo>
                <a:lnTo>
                  <a:pt x="2334415" y="2218207"/>
                </a:lnTo>
                <a:lnTo>
                  <a:pt x="2335342" y="2218629"/>
                </a:lnTo>
                <a:lnTo>
                  <a:pt x="2336859" y="2219978"/>
                </a:lnTo>
                <a:lnTo>
                  <a:pt x="2339815" y="2222119"/>
                </a:lnTo>
                <a:lnTo>
                  <a:pt x="2340100" y="2221801"/>
                </a:lnTo>
                <a:cubicBezTo>
                  <a:pt x="2339571" y="2220744"/>
                  <a:pt x="2338161" y="2218629"/>
                  <a:pt x="2335342" y="2214868"/>
                </a:cubicBezTo>
                <a:cubicBezTo>
                  <a:pt x="2337221" y="2216748"/>
                  <a:pt x="2340042" y="2218629"/>
                  <a:pt x="2341922" y="2219098"/>
                </a:cubicBezTo>
                <a:lnTo>
                  <a:pt x="2342837" y="2214981"/>
                </a:lnTo>
                <a:lnTo>
                  <a:pt x="2342625" y="2214800"/>
                </a:lnTo>
                <a:close/>
                <a:moveTo>
                  <a:pt x="2277892" y="2177266"/>
                </a:moveTo>
                <a:lnTo>
                  <a:pt x="2295327" y="2189897"/>
                </a:lnTo>
                <a:lnTo>
                  <a:pt x="2293979" y="2188547"/>
                </a:lnTo>
                <a:cubicBezTo>
                  <a:pt x="2293979" y="2184787"/>
                  <a:pt x="2286459" y="2181026"/>
                  <a:pt x="2278937" y="2177266"/>
                </a:cubicBezTo>
                <a:close/>
                <a:moveTo>
                  <a:pt x="2260137" y="2158465"/>
                </a:moveTo>
                <a:lnTo>
                  <a:pt x="2256690" y="2161910"/>
                </a:lnTo>
                <a:lnTo>
                  <a:pt x="2268044" y="2170134"/>
                </a:lnTo>
                <a:lnTo>
                  <a:pt x="2263897" y="2165986"/>
                </a:lnTo>
                <a:cubicBezTo>
                  <a:pt x="2263897" y="2165986"/>
                  <a:pt x="2263897" y="2162225"/>
                  <a:pt x="2263897" y="2162225"/>
                </a:cubicBezTo>
                <a:cubicBezTo>
                  <a:pt x="2260137" y="2158465"/>
                  <a:pt x="2260137" y="2158465"/>
                  <a:pt x="2260137" y="2158465"/>
                </a:cubicBezTo>
                <a:close/>
                <a:moveTo>
                  <a:pt x="1806005" y="1911781"/>
                </a:moveTo>
                <a:lnTo>
                  <a:pt x="1923829" y="1963794"/>
                </a:lnTo>
                <a:cubicBezTo>
                  <a:pt x="1951084" y="1977109"/>
                  <a:pt x="1977084" y="1990994"/>
                  <a:pt x="2005592" y="2003732"/>
                </a:cubicBezTo>
                <a:cubicBezTo>
                  <a:pt x="2008615" y="2005383"/>
                  <a:pt x="2011608" y="2007802"/>
                  <a:pt x="2015415" y="2009096"/>
                </a:cubicBezTo>
                <a:cubicBezTo>
                  <a:pt x="2019220" y="2010389"/>
                  <a:pt x="2023836" y="2010557"/>
                  <a:pt x="2030104" y="2007701"/>
                </a:cubicBezTo>
                <a:cubicBezTo>
                  <a:pt x="2009402" y="1992164"/>
                  <a:pt x="1985427" y="1981897"/>
                  <a:pt x="1964414" y="1968577"/>
                </a:cubicBezTo>
                <a:lnTo>
                  <a:pt x="1957414" y="1962856"/>
                </a:lnTo>
                <a:lnTo>
                  <a:pt x="1910425" y="1944412"/>
                </a:lnTo>
                <a:close/>
                <a:moveTo>
                  <a:pt x="6387577" y="1904496"/>
                </a:moveTo>
                <a:lnTo>
                  <a:pt x="6391362" y="1908599"/>
                </a:lnTo>
                <a:lnTo>
                  <a:pt x="6391223" y="1908522"/>
                </a:lnTo>
                <a:cubicBezTo>
                  <a:pt x="6391223" y="1908522"/>
                  <a:pt x="6391223" y="1908522"/>
                  <a:pt x="6387577" y="1904496"/>
                </a:cubicBezTo>
                <a:close/>
                <a:moveTo>
                  <a:pt x="6683345" y="1896966"/>
                </a:moveTo>
                <a:lnTo>
                  <a:pt x="6683478" y="1896966"/>
                </a:lnTo>
                <a:cubicBezTo>
                  <a:pt x="6683478" y="1896966"/>
                  <a:pt x="6683478" y="1896966"/>
                  <a:pt x="6687890" y="1901380"/>
                </a:cubicBezTo>
                <a:close/>
                <a:moveTo>
                  <a:pt x="7558704" y="1872258"/>
                </a:moveTo>
                <a:cubicBezTo>
                  <a:pt x="7550544" y="1881625"/>
                  <a:pt x="7549556" y="1878584"/>
                  <a:pt x="7549763" y="1874039"/>
                </a:cubicBezTo>
                <a:lnTo>
                  <a:pt x="7549824" y="1873138"/>
                </a:lnTo>
                <a:lnTo>
                  <a:pt x="7530685" y="1895241"/>
                </a:lnTo>
                <a:lnTo>
                  <a:pt x="7515538" y="1911018"/>
                </a:lnTo>
                <a:lnTo>
                  <a:pt x="7510169" y="1917677"/>
                </a:lnTo>
                <a:cubicBezTo>
                  <a:pt x="7501665" y="1927712"/>
                  <a:pt x="7492820" y="1938421"/>
                  <a:pt x="7496161" y="1941816"/>
                </a:cubicBezTo>
                <a:cubicBezTo>
                  <a:pt x="7508427" y="1924400"/>
                  <a:pt x="7493425" y="1947183"/>
                  <a:pt x="7483893" y="1959233"/>
                </a:cubicBezTo>
                <a:cubicBezTo>
                  <a:pt x="7483893" y="1959233"/>
                  <a:pt x="7483893" y="1959233"/>
                  <a:pt x="7482580" y="1955180"/>
                </a:cubicBezTo>
                <a:cubicBezTo>
                  <a:pt x="7486633" y="1953865"/>
                  <a:pt x="7486633" y="1953865"/>
                  <a:pt x="7486633" y="1953865"/>
                </a:cubicBezTo>
                <a:cubicBezTo>
                  <a:pt x="7489372" y="1948498"/>
                  <a:pt x="7489372" y="1948498"/>
                  <a:pt x="7485319" y="1949812"/>
                </a:cubicBezTo>
                <a:cubicBezTo>
                  <a:pt x="7485319" y="1949812"/>
                  <a:pt x="7485319" y="1949812"/>
                  <a:pt x="7481265" y="1951127"/>
                </a:cubicBezTo>
                <a:cubicBezTo>
                  <a:pt x="7478526" y="1956494"/>
                  <a:pt x="7478526" y="1956494"/>
                  <a:pt x="7478526" y="1956494"/>
                </a:cubicBezTo>
                <a:cubicBezTo>
                  <a:pt x="7475788" y="1961862"/>
                  <a:pt x="7477103" y="1965916"/>
                  <a:pt x="7482470" y="1968653"/>
                </a:cubicBezTo>
                <a:cubicBezTo>
                  <a:pt x="7479731" y="1974021"/>
                  <a:pt x="7476994" y="1979388"/>
                  <a:pt x="7472939" y="1980703"/>
                </a:cubicBezTo>
                <a:cubicBezTo>
                  <a:pt x="7468886" y="1982017"/>
                  <a:pt x="7468886" y="1982017"/>
                  <a:pt x="7464836" y="1983332"/>
                </a:cubicBezTo>
                <a:cubicBezTo>
                  <a:pt x="7464836" y="1983332"/>
                  <a:pt x="7464836" y="1983332"/>
                  <a:pt x="7463521" y="1979278"/>
                </a:cubicBezTo>
                <a:cubicBezTo>
                  <a:pt x="7459469" y="1980593"/>
                  <a:pt x="7460784" y="1984647"/>
                  <a:pt x="7460784" y="1984647"/>
                </a:cubicBezTo>
                <a:cubicBezTo>
                  <a:pt x="7460784" y="1984647"/>
                  <a:pt x="7462098" y="1988699"/>
                  <a:pt x="7462098" y="1988699"/>
                </a:cubicBezTo>
                <a:cubicBezTo>
                  <a:pt x="7463411" y="1992751"/>
                  <a:pt x="7459359" y="1994067"/>
                  <a:pt x="7460673" y="1998119"/>
                </a:cubicBezTo>
                <a:cubicBezTo>
                  <a:pt x="7456621" y="1999434"/>
                  <a:pt x="7453884" y="2004801"/>
                  <a:pt x="7453884" y="2004801"/>
                </a:cubicBezTo>
                <a:cubicBezTo>
                  <a:pt x="7453884" y="2004801"/>
                  <a:pt x="7453884" y="2004801"/>
                  <a:pt x="7449831" y="2006115"/>
                </a:cubicBezTo>
                <a:cubicBezTo>
                  <a:pt x="7451145" y="2010169"/>
                  <a:pt x="7451145" y="2010169"/>
                  <a:pt x="7451145" y="2010169"/>
                </a:cubicBezTo>
                <a:cubicBezTo>
                  <a:pt x="7451145" y="2010169"/>
                  <a:pt x="7447090" y="2011483"/>
                  <a:pt x="7448407" y="2015537"/>
                </a:cubicBezTo>
                <a:cubicBezTo>
                  <a:pt x="7442270" y="2024244"/>
                  <a:pt x="7436468" y="2033967"/>
                  <a:pt x="7429991" y="2043345"/>
                </a:cubicBezTo>
                <a:lnTo>
                  <a:pt x="7418385" y="2056664"/>
                </a:lnTo>
                <a:lnTo>
                  <a:pt x="7420687" y="2060518"/>
                </a:lnTo>
                <a:lnTo>
                  <a:pt x="7452457" y="2014222"/>
                </a:lnTo>
                <a:cubicBezTo>
                  <a:pt x="7456513" y="2012907"/>
                  <a:pt x="7456513" y="2012907"/>
                  <a:pt x="7456513" y="2012907"/>
                </a:cubicBezTo>
                <a:cubicBezTo>
                  <a:pt x="7460565" y="2011592"/>
                  <a:pt x="7459248" y="2007540"/>
                  <a:pt x="7459248" y="2007540"/>
                </a:cubicBezTo>
                <a:cubicBezTo>
                  <a:pt x="7463301" y="2006224"/>
                  <a:pt x="7466042" y="2000858"/>
                  <a:pt x="7468781" y="1995491"/>
                </a:cubicBezTo>
                <a:cubicBezTo>
                  <a:pt x="7468781" y="1995491"/>
                  <a:pt x="7468781" y="1995491"/>
                  <a:pt x="7471517" y="1990123"/>
                </a:cubicBezTo>
                <a:cubicBezTo>
                  <a:pt x="7475568" y="1988808"/>
                  <a:pt x="7478308" y="1983440"/>
                  <a:pt x="7481044" y="1978074"/>
                </a:cubicBezTo>
                <a:cubicBezTo>
                  <a:pt x="7485099" y="1976760"/>
                  <a:pt x="7487837" y="1971392"/>
                  <a:pt x="7490573" y="1966024"/>
                </a:cubicBezTo>
                <a:cubicBezTo>
                  <a:pt x="7498681" y="1963395"/>
                  <a:pt x="7505580" y="1943240"/>
                  <a:pt x="7520475" y="1933930"/>
                </a:cubicBezTo>
                <a:cubicBezTo>
                  <a:pt x="7521900" y="1924508"/>
                  <a:pt x="7540959" y="1900410"/>
                  <a:pt x="7549174" y="1884309"/>
                </a:cubicBezTo>
                <a:cubicBezTo>
                  <a:pt x="7549174" y="1884309"/>
                  <a:pt x="7562758" y="1870944"/>
                  <a:pt x="7558704" y="1872258"/>
                </a:cubicBezTo>
                <a:close/>
                <a:moveTo>
                  <a:pt x="12165957" y="1871550"/>
                </a:moveTo>
                <a:cubicBezTo>
                  <a:pt x="12165957" y="1871550"/>
                  <a:pt x="12167907" y="1871404"/>
                  <a:pt x="12168053" y="1873355"/>
                </a:cubicBezTo>
                <a:lnTo>
                  <a:pt x="12165737" y="1871806"/>
                </a:lnTo>
                <a:close/>
                <a:moveTo>
                  <a:pt x="6762917" y="1866072"/>
                </a:moveTo>
                <a:cubicBezTo>
                  <a:pt x="6762917" y="1879314"/>
                  <a:pt x="6793810" y="1896966"/>
                  <a:pt x="6802634" y="1914619"/>
                </a:cubicBezTo>
                <a:cubicBezTo>
                  <a:pt x="6807051" y="1914619"/>
                  <a:pt x="6807051" y="1923447"/>
                  <a:pt x="6807051" y="1927860"/>
                </a:cubicBezTo>
                <a:cubicBezTo>
                  <a:pt x="6820290" y="1943306"/>
                  <a:pt x="6835737" y="1960960"/>
                  <a:pt x="6851182" y="1979717"/>
                </a:cubicBezTo>
                <a:lnTo>
                  <a:pt x="6865411" y="1998570"/>
                </a:lnTo>
                <a:lnTo>
                  <a:pt x="6870007" y="1990438"/>
                </a:lnTo>
                <a:close/>
                <a:moveTo>
                  <a:pt x="7317611" y="1860873"/>
                </a:moveTo>
                <a:lnTo>
                  <a:pt x="7309038" y="1873482"/>
                </a:lnTo>
                <a:lnTo>
                  <a:pt x="7311432" y="1877493"/>
                </a:lnTo>
                <a:lnTo>
                  <a:pt x="7316350" y="1870800"/>
                </a:lnTo>
                <a:cubicBezTo>
                  <a:pt x="7319584" y="1866952"/>
                  <a:pt x="7320954" y="1864268"/>
                  <a:pt x="7317611" y="1860873"/>
                </a:cubicBezTo>
                <a:close/>
                <a:moveTo>
                  <a:pt x="7125079" y="1842742"/>
                </a:moveTo>
                <a:lnTo>
                  <a:pt x="7086451" y="1894894"/>
                </a:lnTo>
                <a:lnTo>
                  <a:pt x="7106515" y="1918953"/>
                </a:lnTo>
                <a:lnTo>
                  <a:pt x="7138061" y="1926276"/>
                </a:lnTo>
                <a:lnTo>
                  <a:pt x="7138720" y="1926547"/>
                </a:lnTo>
                <a:lnTo>
                  <a:pt x="7162290" y="1889122"/>
                </a:lnTo>
                <a:lnTo>
                  <a:pt x="7144802" y="1864606"/>
                </a:lnTo>
                <a:close/>
                <a:moveTo>
                  <a:pt x="6687890" y="1839408"/>
                </a:moveTo>
                <a:lnTo>
                  <a:pt x="6692305" y="1844006"/>
                </a:lnTo>
                <a:cubicBezTo>
                  <a:pt x="6692305" y="1839593"/>
                  <a:pt x="6687890" y="1839593"/>
                  <a:pt x="6687890" y="1839593"/>
                </a:cubicBezTo>
                <a:close/>
                <a:moveTo>
                  <a:pt x="12090228" y="1834540"/>
                </a:moveTo>
                <a:lnTo>
                  <a:pt x="12098715" y="1837342"/>
                </a:lnTo>
                <a:lnTo>
                  <a:pt x="12095912" y="1835591"/>
                </a:lnTo>
                <a:lnTo>
                  <a:pt x="12096620" y="1835537"/>
                </a:lnTo>
                <a:cubicBezTo>
                  <a:pt x="12098715" y="1837342"/>
                  <a:pt x="12098715" y="1837342"/>
                  <a:pt x="12100664" y="1837197"/>
                </a:cubicBezTo>
                <a:lnTo>
                  <a:pt x="12100572" y="1835963"/>
                </a:lnTo>
                <a:lnTo>
                  <a:pt x="12095360" y="1835245"/>
                </a:lnTo>
                <a:lnTo>
                  <a:pt x="12095912" y="1835591"/>
                </a:lnTo>
                <a:lnTo>
                  <a:pt x="12094671" y="1835684"/>
                </a:lnTo>
                <a:lnTo>
                  <a:pt x="12093935" y="1835051"/>
                </a:lnTo>
                <a:close/>
                <a:moveTo>
                  <a:pt x="7388777" y="1817888"/>
                </a:moveTo>
                <a:lnTo>
                  <a:pt x="7389364" y="1819685"/>
                </a:lnTo>
                <a:cubicBezTo>
                  <a:pt x="7389364" y="1819685"/>
                  <a:pt x="7389364" y="1819685"/>
                  <a:pt x="7385312" y="1821000"/>
                </a:cubicBezTo>
                <a:close/>
                <a:moveTo>
                  <a:pt x="12054147" y="1807180"/>
                </a:moveTo>
                <a:lnTo>
                  <a:pt x="12087545" y="1821519"/>
                </a:lnTo>
                <a:lnTo>
                  <a:pt x="12075262" y="1815310"/>
                </a:lnTo>
                <a:close/>
                <a:moveTo>
                  <a:pt x="6084899" y="1795170"/>
                </a:moveTo>
                <a:cubicBezTo>
                  <a:pt x="6084899" y="1795170"/>
                  <a:pt x="6088497" y="1795170"/>
                  <a:pt x="6088499" y="1798773"/>
                </a:cubicBezTo>
                <a:lnTo>
                  <a:pt x="6084459" y="1795609"/>
                </a:lnTo>
                <a:close/>
                <a:moveTo>
                  <a:pt x="7688591" y="1792592"/>
                </a:moveTo>
                <a:cubicBezTo>
                  <a:pt x="7688591" y="1792592"/>
                  <a:pt x="7688591" y="1792592"/>
                  <a:pt x="7692335" y="1793440"/>
                </a:cubicBezTo>
                <a:lnTo>
                  <a:pt x="7683586" y="1800869"/>
                </a:lnTo>
                <a:close/>
                <a:moveTo>
                  <a:pt x="2048700" y="1788029"/>
                </a:moveTo>
                <a:lnTo>
                  <a:pt x="2048819" y="1788402"/>
                </a:lnTo>
                <a:cubicBezTo>
                  <a:pt x="2048015" y="1791083"/>
                  <a:pt x="2048819" y="1794031"/>
                  <a:pt x="2051503" y="1795639"/>
                </a:cubicBezTo>
                <a:cubicBezTo>
                  <a:pt x="2051503" y="1796712"/>
                  <a:pt x="2051503" y="1797783"/>
                  <a:pt x="2051503" y="1798856"/>
                </a:cubicBezTo>
                <a:cubicBezTo>
                  <a:pt x="2049088" y="1800196"/>
                  <a:pt x="2048015" y="1801804"/>
                  <a:pt x="2048283" y="1805288"/>
                </a:cubicBezTo>
                <a:lnTo>
                  <a:pt x="2047583" y="1806221"/>
                </a:lnTo>
                <a:lnTo>
                  <a:pt x="2059337" y="1810342"/>
                </a:lnTo>
                <a:lnTo>
                  <a:pt x="2138697" y="1846190"/>
                </a:lnTo>
                <a:lnTo>
                  <a:pt x="2139327" y="1831392"/>
                </a:lnTo>
                <a:lnTo>
                  <a:pt x="2092710" y="1805853"/>
                </a:lnTo>
                <a:close/>
                <a:moveTo>
                  <a:pt x="11996731" y="1784154"/>
                </a:moveTo>
                <a:lnTo>
                  <a:pt x="11996698" y="1784156"/>
                </a:lnTo>
                <a:lnTo>
                  <a:pt x="11996732" y="1784167"/>
                </a:lnTo>
                <a:close/>
                <a:moveTo>
                  <a:pt x="12013946" y="1778453"/>
                </a:moveTo>
                <a:lnTo>
                  <a:pt x="12015932" y="1778795"/>
                </a:lnTo>
                <a:cubicBezTo>
                  <a:pt x="12015932" y="1778795"/>
                  <a:pt x="12015932" y="1778795"/>
                  <a:pt x="12013982" y="1778940"/>
                </a:cubicBezTo>
                <a:close/>
                <a:moveTo>
                  <a:pt x="12017736" y="1776698"/>
                </a:moveTo>
                <a:cubicBezTo>
                  <a:pt x="12017736" y="1776698"/>
                  <a:pt x="12017736" y="1776698"/>
                  <a:pt x="12015787" y="1776845"/>
                </a:cubicBezTo>
                <a:cubicBezTo>
                  <a:pt x="12015787" y="1776845"/>
                  <a:pt x="12013837" y="1776990"/>
                  <a:pt x="12013837" y="1776990"/>
                </a:cubicBezTo>
                <a:lnTo>
                  <a:pt x="12013946" y="1778453"/>
                </a:lnTo>
                <a:lnTo>
                  <a:pt x="12011961" y="1778111"/>
                </a:lnTo>
                <a:cubicBezTo>
                  <a:pt x="12010987" y="1778184"/>
                  <a:pt x="12010011" y="1778257"/>
                  <a:pt x="12007988" y="1777427"/>
                </a:cubicBezTo>
                <a:cubicBezTo>
                  <a:pt x="12002288" y="1779815"/>
                  <a:pt x="12014274" y="1782842"/>
                  <a:pt x="12014566" y="1786744"/>
                </a:cubicBezTo>
                <a:cubicBezTo>
                  <a:pt x="12004528" y="1783570"/>
                  <a:pt x="12002724" y="1785667"/>
                  <a:pt x="11998680" y="1784009"/>
                </a:cubicBezTo>
                <a:lnTo>
                  <a:pt x="11998165" y="1784607"/>
                </a:lnTo>
                <a:lnTo>
                  <a:pt x="12010121" y="1788279"/>
                </a:lnTo>
                <a:lnTo>
                  <a:pt x="12033342" y="1798248"/>
                </a:lnTo>
                <a:lnTo>
                  <a:pt x="12034264" y="1794590"/>
                </a:lnTo>
                <a:cubicBezTo>
                  <a:pt x="12035690" y="1793993"/>
                  <a:pt x="12037640" y="1793847"/>
                  <a:pt x="12038540" y="1792798"/>
                </a:cubicBezTo>
                <a:cubicBezTo>
                  <a:pt x="12036300" y="1789043"/>
                  <a:pt x="12032255" y="1787382"/>
                  <a:pt x="12028066" y="1783772"/>
                </a:cubicBezTo>
                <a:cubicBezTo>
                  <a:pt x="12030159" y="1785579"/>
                  <a:pt x="12032108" y="1785432"/>
                  <a:pt x="12032108" y="1785432"/>
                </a:cubicBezTo>
                <a:cubicBezTo>
                  <a:pt x="12034204" y="1787238"/>
                  <a:pt x="12034204" y="1787238"/>
                  <a:pt x="12036153" y="1787092"/>
                </a:cubicBezTo>
                <a:cubicBezTo>
                  <a:pt x="12036008" y="1785141"/>
                  <a:pt x="12034059" y="1785287"/>
                  <a:pt x="12034059" y="1785287"/>
                </a:cubicBezTo>
                <a:cubicBezTo>
                  <a:pt x="12031963" y="1783482"/>
                  <a:pt x="12030015" y="1783627"/>
                  <a:pt x="12030015" y="1783627"/>
                </a:cubicBezTo>
                <a:cubicBezTo>
                  <a:pt x="12030015" y="1783627"/>
                  <a:pt x="12027919" y="1781822"/>
                  <a:pt x="12027919" y="1781822"/>
                </a:cubicBezTo>
                <a:cubicBezTo>
                  <a:pt x="12023875" y="1780163"/>
                  <a:pt x="12019831" y="1778503"/>
                  <a:pt x="12017736" y="1776698"/>
                </a:cubicBezTo>
                <a:close/>
                <a:moveTo>
                  <a:pt x="11964996" y="1773837"/>
                </a:moveTo>
                <a:lnTo>
                  <a:pt x="11964022" y="1774121"/>
                </a:lnTo>
                <a:lnTo>
                  <a:pt x="11976922" y="1778082"/>
                </a:lnTo>
                <a:lnTo>
                  <a:pt x="11971844" y="1775715"/>
                </a:lnTo>
                <a:cubicBezTo>
                  <a:pt x="11969194" y="1774688"/>
                  <a:pt x="11966876" y="1774002"/>
                  <a:pt x="11964996" y="1773837"/>
                </a:cubicBezTo>
                <a:close/>
                <a:moveTo>
                  <a:pt x="6227322" y="1770443"/>
                </a:moveTo>
                <a:lnTo>
                  <a:pt x="6236335" y="1773951"/>
                </a:lnTo>
                <a:cubicBezTo>
                  <a:pt x="6236335" y="1773951"/>
                  <a:pt x="6236335" y="1773951"/>
                  <a:pt x="6236145" y="1777787"/>
                </a:cubicBezTo>
                <a:close/>
                <a:moveTo>
                  <a:pt x="11878662" y="1751785"/>
                </a:moveTo>
                <a:lnTo>
                  <a:pt x="11880358" y="1752404"/>
                </a:lnTo>
                <a:lnTo>
                  <a:pt x="11918602" y="1760172"/>
                </a:lnTo>
                <a:lnTo>
                  <a:pt x="11943146" y="1767710"/>
                </a:lnTo>
                <a:lnTo>
                  <a:pt x="11940718" y="1765782"/>
                </a:lnTo>
                <a:cubicBezTo>
                  <a:pt x="11935383" y="1763238"/>
                  <a:pt x="11928341" y="1760822"/>
                  <a:pt x="11920326" y="1758478"/>
                </a:cubicBezTo>
                <a:cubicBezTo>
                  <a:pt x="11904294" y="1753791"/>
                  <a:pt x="11888554" y="1753008"/>
                  <a:pt x="11878662" y="1751785"/>
                </a:cubicBezTo>
                <a:close/>
                <a:moveTo>
                  <a:pt x="1609129" y="1746640"/>
                </a:moveTo>
                <a:lnTo>
                  <a:pt x="1609949" y="1751761"/>
                </a:lnTo>
                <a:cubicBezTo>
                  <a:pt x="1608298" y="1756477"/>
                  <a:pt x="1610893" y="1761194"/>
                  <a:pt x="1613252" y="1765439"/>
                </a:cubicBezTo>
                <a:cubicBezTo>
                  <a:pt x="1614197" y="1767562"/>
                  <a:pt x="1614668" y="1768976"/>
                  <a:pt x="1613017" y="1771098"/>
                </a:cubicBezTo>
                <a:lnTo>
                  <a:pt x="1608010" y="1783280"/>
                </a:lnTo>
                <a:lnTo>
                  <a:pt x="1689613" y="1801924"/>
                </a:lnTo>
                <a:cubicBezTo>
                  <a:pt x="1859023" y="1847839"/>
                  <a:pt x="2021360" y="1913584"/>
                  <a:pt x="2173650" y="1996780"/>
                </a:cubicBezTo>
                <a:cubicBezTo>
                  <a:pt x="2166130" y="1996780"/>
                  <a:pt x="2162369" y="1993019"/>
                  <a:pt x="2162369" y="1996780"/>
                </a:cubicBezTo>
                <a:cubicBezTo>
                  <a:pt x="2188691" y="2019337"/>
                  <a:pt x="2196213" y="2015578"/>
                  <a:pt x="2222534" y="2026858"/>
                </a:cubicBezTo>
                <a:cubicBezTo>
                  <a:pt x="2245095" y="2038139"/>
                  <a:pt x="2271417" y="2053179"/>
                  <a:pt x="2293979" y="2068220"/>
                </a:cubicBezTo>
                <a:lnTo>
                  <a:pt x="2308990" y="2080669"/>
                </a:lnTo>
                <a:lnTo>
                  <a:pt x="2306757" y="2028676"/>
                </a:lnTo>
                <a:lnTo>
                  <a:pt x="2295859" y="2019337"/>
                </a:lnTo>
                <a:lnTo>
                  <a:pt x="2283527" y="2008767"/>
                </a:lnTo>
                <a:lnTo>
                  <a:pt x="2272442" y="2018504"/>
                </a:lnTo>
                <a:cubicBezTo>
                  <a:pt x="2269278" y="2020804"/>
                  <a:pt x="2266257" y="2022097"/>
                  <a:pt x="2263812" y="2021594"/>
                </a:cubicBezTo>
                <a:cubicBezTo>
                  <a:pt x="2261367" y="2021091"/>
                  <a:pt x="2259497" y="2018791"/>
                  <a:pt x="2258634" y="2013903"/>
                </a:cubicBezTo>
                <a:cubicBezTo>
                  <a:pt x="2258634" y="2011603"/>
                  <a:pt x="2258059" y="2009303"/>
                  <a:pt x="2256909" y="2007003"/>
                </a:cubicBezTo>
                <a:cubicBezTo>
                  <a:pt x="2255757" y="2004128"/>
                  <a:pt x="2255757" y="1999527"/>
                  <a:pt x="2251730" y="1998952"/>
                </a:cubicBezTo>
                <a:cubicBezTo>
                  <a:pt x="2248278" y="1998952"/>
                  <a:pt x="2245976" y="2001827"/>
                  <a:pt x="2244251" y="2004128"/>
                </a:cubicBezTo>
                <a:cubicBezTo>
                  <a:pt x="2235620" y="2013903"/>
                  <a:pt x="2232169" y="2013328"/>
                  <a:pt x="2226990" y="2001252"/>
                </a:cubicBezTo>
                <a:cubicBezTo>
                  <a:pt x="2225840" y="1998377"/>
                  <a:pt x="2225265" y="1996076"/>
                  <a:pt x="2223539" y="1993776"/>
                </a:cubicBezTo>
                <a:cubicBezTo>
                  <a:pt x="2221237" y="1990326"/>
                  <a:pt x="2218936" y="1987450"/>
                  <a:pt x="2213182" y="1989750"/>
                </a:cubicBezTo>
                <a:cubicBezTo>
                  <a:pt x="2208004" y="1992626"/>
                  <a:pt x="2208004" y="1994926"/>
                  <a:pt x="2209155" y="1999527"/>
                </a:cubicBezTo>
                <a:lnTo>
                  <a:pt x="2210123" y="2008224"/>
                </a:lnTo>
                <a:lnTo>
                  <a:pt x="2165155" y="1963502"/>
                </a:lnTo>
                <a:lnTo>
                  <a:pt x="2165173" y="1963476"/>
                </a:lnTo>
                <a:lnTo>
                  <a:pt x="1990538" y="1873132"/>
                </a:lnTo>
                <a:cubicBezTo>
                  <a:pt x="1913351" y="1838592"/>
                  <a:pt x="1833882" y="1808324"/>
                  <a:pt x="1752365" y="1782645"/>
                </a:cubicBezTo>
                <a:close/>
                <a:moveTo>
                  <a:pt x="5950882" y="1716792"/>
                </a:moveTo>
                <a:lnTo>
                  <a:pt x="5966086" y="1723104"/>
                </a:lnTo>
                <a:lnTo>
                  <a:pt x="5961177" y="1719502"/>
                </a:lnTo>
                <a:lnTo>
                  <a:pt x="5962488" y="1719502"/>
                </a:lnTo>
                <a:cubicBezTo>
                  <a:pt x="5966086" y="1723104"/>
                  <a:pt x="5966086" y="1723104"/>
                  <a:pt x="5969686" y="1723104"/>
                </a:cubicBezTo>
                <a:lnTo>
                  <a:pt x="5969686" y="1720825"/>
                </a:lnTo>
                <a:lnTo>
                  <a:pt x="5960211" y="1718792"/>
                </a:lnTo>
                <a:lnTo>
                  <a:pt x="5961177" y="1719502"/>
                </a:lnTo>
                <a:lnTo>
                  <a:pt x="5958886" y="1719502"/>
                </a:lnTo>
                <a:lnTo>
                  <a:pt x="5957622" y="1718238"/>
                </a:lnTo>
                <a:close/>
                <a:moveTo>
                  <a:pt x="5981767" y="1713021"/>
                </a:moveTo>
                <a:lnTo>
                  <a:pt x="5986017" y="1722354"/>
                </a:lnTo>
                <a:lnTo>
                  <a:pt x="5998490" y="1726708"/>
                </a:lnTo>
                <a:cubicBezTo>
                  <a:pt x="5994890" y="1726708"/>
                  <a:pt x="5994890" y="1726708"/>
                  <a:pt x="5994890" y="1726708"/>
                </a:cubicBezTo>
                <a:cubicBezTo>
                  <a:pt x="5994890" y="1726708"/>
                  <a:pt x="5998490" y="1730312"/>
                  <a:pt x="6002090" y="1730312"/>
                </a:cubicBezTo>
                <a:cubicBezTo>
                  <a:pt x="6002089" y="1733914"/>
                  <a:pt x="6005690" y="1733914"/>
                  <a:pt x="6005690" y="1733914"/>
                </a:cubicBezTo>
                <a:lnTo>
                  <a:pt x="6084459" y="1795609"/>
                </a:lnTo>
                <a:lnTo>
                  <a:pt x="6081297" y="1798773"/>
                </a:lnTo>
                <a:cubicBezTo>
                  <a:pt x="6081297" y="1798773"/>
                  <a:pt x="6084899" y="1798773"/>
                  <a:pt x="6084899" y="1798773"/>
                </a:cubicBezTo>
                <a:cubicBezTo>
                  <a:pt x="6084899" y="1798773"/>
                  <a:pt x="6084899" y="1798773"/>
                  <a:pt x="6088499" y="1798773"/>
                </a:cubicBezTo>
                <a:cubicBezTo>
                  <a:pt x="6088499" y="1802377"/>
                  <a:pt x="6092099" y="1802377"/>
                  <a:pt x="6092099" y="1802377"/>
                </a:cubicBezTo>
                <a:cubicBezTo>
                  <a:pt x="6088497" y="1805980"/>
                  <a:pt x="6099297" y="1813187"/>
                  <a:pt x="6110101" y="1820392"/>
                </a:cubicBezTo>
                <a:cubicBezTo>
                  <a:pt x="6113702" y="1816790"/>
                  <a:pt x="6106500" y="1813187"/>
                  <a:pt x="6106500" y="1813187"/>
                </a:cubicBezTo>
                <a:cubicBezTo>
                  <a:pt x="6110101" y="1813187"/>
                  <a:pt x="6110101" y="1813187"/>
                  <a:pt x="6110101" y="1813187"/>
                </a:cubicBezTo>
                <a:cubicBezTo>
                  <a:pt x="6113702" y="1813187"/>
                  <a:pt x="6113702" y="1813187"/>
                  <a:pt x="6113702" y="1813187"/>
                </a:cubicBezTo>
                <a:cubicBezTo>
                  <a:pt x="6113702" y="1813187"/>
                  <a:pt x="6110100" y="1809582"/>
                  <a:pt x="6110100" y="1809582"/>
                </a:cubicBezTo>
                <a:cubicBezTo>
                  <a:pt x="6120901" y="1816790"/>
                  <a:pt x="6120901" y="1813187"/>
                  <a:pt x="6135303" y="1823997"/>
                </a:cubicBezTo>
                <a:cubicBezTo>
                  <a:pt x="6131704" y="1823997"/>
                  <a:pt x="6131704" y="1823997"/>
                  <a:pt x="6131704" y="1823997"/>
                </a:cubicBezTo>
                <a:cubicBezTo>
                  <a:pt x="6131704" y="1823997"/>
                  <a:pt x="6131704" y="1823997"/>
                  <a:pt x="6128102" y="1820392"/>
                </a:cubicBezTo>
                <a:cubicBezTo>
                  <a:pt x="6124502" y="1820392"/>
                  <a:pt x="6124502" y="1820392"/>
                  <a:pt x="6124502" y="1820392"/>
                </a:cubicBezTo>
                <a:cubicBezTo>
                  <a:pt x="6124501" y="1823997"/>
                  <a:pt x="6128102" y="1827599"/>
                  <a:pt x="6131704" y="1827599"/>
                </a:cubicBezTo>
                <a:cubicBezTo>
                  <a:pt x="6131704" y="1827599"/>
                  <a:pt x="6131704" y="1831202"/>
                  <a:pt x="6135303" y="1831202"/>
                </a:cubicBezTo>
                <a:cubicBezTo>
                  <a:pt x="6135303" y="1838409"/>
                  <a:pt x="6146103" y="1849219"/>
                  <a:pt x="6160505" y="1863632"/>
                </a:cubicBezTo>
                <a:cubicBezTo>
                  <a:pt x="6167705" y="1869036"/>
                  <a:pt x="6175807" y="1874442"/>
                  <a:pt x="6183458" y="1878945"/>
                </a:cubicBezTo>
                <a:lnTo>
                  <a:pt x="6191929" y="1883091"/>
                </a:lnTo>
                <a:lnTo>
                  <a:pt x="6210114" y="1883530"/>
                </a:lnTo>
                <a:cubicBezTo>
                  <a:pt x="6219879" y="1886373"/>
                  <a:pt x="6228192" y="1891650"/>
                  <a:pt x="6234671" y="1898946"/>
                </a:cubicBezTo>
                <a:lnTo>
                  <a:pt x="6254560" y="1918972"/>
                </a:lnTo>
                <a:lnTo>
                  <a:pt x="6255725" y="1919992"/>
                </a:lnTo>
                <a:lnTo>
                  <a:pt x="6269546" y="1912573"/>
                </a:lnTo>
                <a:lnTo>
                  <a:pt x="6207310" y="1863632"/>
                </a:lnTo>
                <a:cubicBezTo>
                  <a:pt x="6192908" y="1849219"/>
                  <a:pt x="6167706" y="1827599"/>
                  <a:pt x="6138904" y="1809582"/>
                </a:cubicBezTo>
                <a:cubicBezTo>
                  <a:pt x="6113702" y="1787964"/>
                  <a:pt x="6084897" y="1773550"/>
                  <a:pt x="6066897" y="1766344"/>
                </a:cubicBezTo>
                <a:cubicBezTo>
                  <a:pt x="6048895" y="1751931"/>
                  <a:pt x="6027292" y="1737518"/>
                  <a:pt x="6009290" y="1730312"/>
                </a:cubicBezTo>
                <a:cubicBezTo>
                  <a:pt x="6009290" y="1730312"/>
                  <a:pt x="6009289" y="1726708"/>
                  <a:pt x="6005690" y="1726708"/>
                </a:cubicBezTo>
                <a:cubicBezTo>
                  <a:pt x="6002089" y="1723104"/>
                  <a:pt x="6002089" y="1723104"/>
                  <a:pt x="5998488" y="1723104"/>
                </a:cubicBezTo>
                <a:close/>
                <a:moveTo>
                  <a:pt x="2245258" y="1710274"/>
                </a:moveTo>
                <a:lnTo>
                  <a:pt x="2244276" y="1710488"/>
                </a:lnTo>
                <a:lnTo>
                  <a:pt x="2252305" y="1715011"/>
                </a:lnTo>
                <a:lnTo>
                  <a:pt x="2252305" y="1713724"/>
                </a:lnTo>
                <a:cubicBezTo>
                  <a:pt x="2250292" y="1711999"/>
                  <a:pt x="2247847" y="1710705"/>
                  <a:pt x="2245258" y="1710274"/>
                </a:cubicBezTo>
                <a:close/>
                <a:moveTo>
                  <a:pt x="1421019" y="1706832"/>
                </a:moveTo>
                <a:lnTo>
                  <a:pt x="1427065" y="1710443"/>
                </a:lnTo>
                <a:cubicBezTo>
                  <a:pt x="1433664" y="1716465"/>
                  <a:pt x="1433114" y="1724676"/>
                  <a:pt x="1434763" y="1732340"/>
                </a:cubicBezTo>
                <a:lnTo>
                  <a:pt x="1432681" y="1740171"/>
                </a:lnTo>
                <a:lnTo>
                  <a:pt x="1501179" y="1759551"/>
                </a:lnTo>
                <a:lnTo>
                  <a:pt x="1504479" y="1753647"/>
                </a:lnTo>
                <a:cubicBezTo>
                  <a:pt x="1501884" y="1749402"/>
                  <a:pt x="1502592" y="1746100"/>
                  <a:pt x="1504952" y="1742564"/>
                </a:cubicBezTo>
                <a:cubicBezTo>
                  <a:pt x="1508019" y="1737846"/>
                  <a:pt x="1510378" y="1732894"/>
                  <a:pt x="1508963" y="1726998"/>
                </a:cubicBezTo>
                <a:cubicBezTo>
                  <a:pt x="1508254" y="1724404"/>
                  <a:pt x="1510851" y="1723225"/>
                  <a:pt x="1512501" y="1722753"/>
                </a:cubicBezTo>
                <a:lnTo>
                  <a:pt x="1512766" y="1722417"/>
                </a:lnTo>
                <a:lnTo>
                  <a:pt x="1501911" y="1719688"/>
                </a:lnTo>
                <a:close/>
                <a:moveTo>
                  <a:pt x="11144220" y="1705043"/>
                </a:moveTo>
                <a:lnTo>
                  <a:pt x="11141306" y="1706782"/>
                </a:lnTo>
                <a:lnTo>
                  <a:pt x="11144473" y="1705342"/>
                </a:lnTo>
                <a:close/>
                <a:moveTo>
                  <a:pt x="11137441" y="1697014"/>
                </a:moveTo>
                <a:lnTo>
                  <a:pt x="11137260" y="1697085"/>
                </a:lnTo>
                <a:lnTo>
                  <a:pt x="11136611" y="1707194"/>
                </a:lnTo>
                <a:lnTo>
                  <a:pt x="11136908" y="1707576"/>
                </a:lnTo>
                <a:lnTo>
                  <a:pt x="11143525" y="1704219"/>
                </a:lnTo>
                <a:close/>
                <a:moveTo>
                  <a:pt x="12178406" y="1692372"/>
                </a:moveTo>
                <a:cubicBezTo>
                  <a:pt x="12179943" y="1692858"/>
                  <a:pt x="12181824" y="1693918"/>
                  <a:pt x="12183109" y="1695023"/>
                </a:cubicBezTo>
                <a:lnTo>
                  <a:pt x="12178245" y="1692420"/>
                </a:lnTo>
                <a:close/>
                <a:moveTo>
                  <a:pt x="1622627" y="1686357"/>
                </a:moveTo>
                <a:lnTo>
                  <a:pt x="1613961" y="1696340"/>
                </a:lnTo>
                <a:cubicBezTo>
                  <a:pt x="1610422" y="1700349"/>
                  <a:pt x="1605938" y="1702944"/>
                  <a:pt x="1600748" y="1704123"/>
                </a:cubicBezTo>
                <a:lnTo>
                  <a:pt x="1596731" y="1707749"/>
                </a:lnTo>
                <a:lnTo>
                  <a:pt x="1686132" y="1733403"/>
                </a:lnTo>
                <a:cubicBezTo>
                  <a:pt x="1728044" y="1747015"/>
                  <a:pt x="1769516" y="1762139"/>
                  <a:pt x="1810501" y="1778922"/>
                </a:cubicBezTo>
                <a:cubicBezTo>
                  <a:pt x="1860464" y="1799218"/>
                  <a:pt x="1902620" y="1832005"/>
                  <a:pt x="1957266" y="1839810"/>
                </a:cubicBezTo>
                <a:cubicBezTo>
                  <a:pt x="1971318" y="1841371"/>
                  <a:pt x="1988491" y="1849176"/>
                  <a:pt x="1993177" y="1827319"/>
                </a:cubicBezTo>
                <a:cubicBezTo>
                  <a:pt x="1999422" y="1805463"/>
                  <a:pt x="1979124" y="1808585"/>
                  <a:pt x="1966633" y="1802340"/>
                </a:cubicBezTo>
                <a:cubicBezTo>
                  <a:pt x="1951021" y="1797656"/>
                  <a:pt x="1930723" y="1794535"/>
                  <a:pt x="1921355" y="1772676"/>
                </a:cubicBezTo>
                <a:lnTo>
                  <a:pt x="1991274" y="1786660"/>
                </a:lnTo>
                <a:lnTo>
                  <a:pt x="1992194" y="1781702"/>
                </a:lnTo>
                <a:cubicBezTo>
                  <a:pt x="1993267" y="1781434"/>
                  <a:pt x="1993535" y="1779826"/>
                  <a:pt x="1992462" y="1779022"/>
                </a:cubicBezTo>
                <a:cubicBezTo>
                  <a:pt x="1988973" y="1776074"/>
                  <a:pt x="1992731" y="1774733"/>
                  <a:pt x="1993267" y="1772589"/>
                </a:cubicBezTo>
                <a:lnTo>
                  <a:pt x="1998419" y="1767666"/>
                </a:lnTo>
                <a:lnTo>
                  <a:pt x="1983807" y="1761749"/>
                </a:lnTo>
                <a:cubicBezTo>
                  <a:pt x="1933845" y="1742624"/>
                  <a:pt x="1883590" y="1724377"/>
                  <a:pt x="1832994" y="1707228"/>
                </a:cubicBezTo>
                <a:lnTo>
                  <a:pt x="1808113" y="1699426"/>
                </a:lnTo>
                <a:lnTo>
                  <a:pt x="1809135" y="1700286"/>
                </a:lnTo>
                <a:cubicBezTo>
                  <a:pt x="1809672" y="1702163"/>
                  <a:pt x="1811014" y="1703234"/>
                  <a:pt x="1812355" y="1704575"/>
                </a:cubicBezTo>
                <a:cubicBezTo>
                  <a:pt x="1815845" y="1707791"/>
                  <a:pt x="1817455" y="1711543"/>
                  <a:pt x="1816112" y="1716367"/>
                </a:cubicBezTo>
                <a:lnTo>
                  <a:pt x="1818669" y="1723261"/>
                </a:lnTo>
                <a:lnTo>
                  <a:pt x="1835482" y="1728964"/>
                </a:lnTo>
                <a:cubicBezTo>
                  <a:pt x="1844849" y="1732086"/>
                  <a:pt x="1863587" y="1730525"/>
                  <a:pt x="1858903" y="1746137"/>
                </a:cubicBezTo>
                <a:cubicBezTo>
                  <a:pt x="1854218" y="1761749"/>
                  <a:pt x="1837044" y="1757065"/>
                  <a:pt x="1826115" y="1752381"/>
                </a:cubicBezTo>
                <a:lnTo>
                  <a:pt x="1807151" y="1745258"/>
                </a:lnTo>
                <a:lnTo>
                  <a:pt x="1806452" y="1746655"/>
                </a:lnTo>
                <a:cubicBezTo>
                  <a:pt x="1806452" y="1749335"/>
                  <a:pt x="1805378" y="1749871"/>
                  <a:pt x="1803231" y="1747995"/>
                </a:cubicBezTo>
                <a:cubicBezTo>
                  <a:pt x="1800010" y="1745315"/>
                  <a:pt x="1797863" y="1745315"/>
                  <a:pt x="1797058" y="1749871"/>
                </a:cubicBezTo>
                <a:cubicBezTo>
                  <a:pt x="1796791" y="1750943"/>
                  <a:pt x="1795985" y="1752284"/>
                  <a:pt x="1794911" y="1750943"/>
                </a:cubicBezTo>
                <a:cubicBezTo>
                  <a:pt x="1791423" y="1747459"/>
                  <a:pt x="1789008" y="1749603"/>
                  <a:pt x="1786324" y="1752016"/>
                </a:cubicBezTo>
                <a:cubicBezTo>
                  <a:pt x="1786055" y="1752552"/>
                  <a:pt x="1784981" y="1752552"/>
                  <a:pt x="1784445" y="1752552"/>
                </a:cubicBezTo>
                <a:cubicBezTo>
                  <a:pt x="1778004" y="1748800"/>
                  <a:pt x="1771832" y="1744511"/>
                  <a:pt x="1765391" y="1740491"/>
                </a:cubicBezTo>
                <a:cubicBezTo>
                  <a:pt x="1762439" y="1738614"/>
                  <a:pt x="1760828" y="1733521"/>
                  <a:pt x="1759487" y="1729502"/>
                </a:cubicBezTo>
                <a:lnTo>
                  <a:pt x="1758441" y="1726965"/>
                </a:lnTo>
                <a:lnTo>
                  <a:pt x="1744535" y="1721742"/>
                </a:lnTo>
                <a:cubicBezTo>
                  <a:pt x="1717212" y="1711399"/>
                  <a:pt x="1689498" y="1701641"/>
                  <a:pt x="1660614" y="1694616"/>
                </a:cubicBezTo>
                <a:close/>
                <a:moveTo>
                  <a:pt x="2222100" y="1683103"/>
                </a:moveTo>
                <a:cubicBezTo>
                  <a:pt x="2219367" y="1684109"/>
                  <a:pt x="2216634" y="1686122"/>
                  <a:pt x="2214332" y="1687847"/>
                </a:cubicBezTo>
                <a:lnTo>
                  <a:pt x="2210127" y="1691249"/>
                </a:lnTo>
                <a:lnTo>
                  <a:pt x="2227208" y="1700872"/>
                </a:lnTo>
                <a:lnTo>
                  <a:pt x="2229867" y="1684397"/>
                </a:lnTo>
                <a:cubicBezTo>
                  <a:pt x="2227566" y="1682096"/>
                  <a:pt x="2224833" y="1682096"/>
                  <a:pt x="2222100" y="1683103"/>
                </a:cubicBezTo>
                <a:close/>
                <a:moveTo>
                  <a:pt x="1135797" y="1682585"/>
                </a:moveTo>
                <a:lnTo>
                  <a:pt x="1135657" y="1684620"/>
                </a:lnTo>
                <a:lnTo>
                  <a:pt x="1198655" y="1689272"/>
                </a:lnTo>
                <a:cubicBezTo>
                  <a:pt x="1237636" y="1694478"/>
                  <a:pt x="1276225" y="1701732"/>
                  <a:pt x="1314555" y="1710285"/>
                </a:cubicBezTo>
                <a:lnTo>
                  <a:pt x="1369793" y="1724206"/>
                </a:lnTo>
                <a:lnTo>
                  <a:pt x="1367679" y="1720297"/>
                </a:lnTo>
                <a:cubicBezTo>
                  <a:pt x="1365479" y="1715370"/>
                  <a:pt x="1361080" y="1710991"/>
                  <a:pt x="1355581" y="1708253"/>
                </a:cubicBezTo>
                <a:lnTo>
                  <a:pt x="1355581" y="1697458"/>
                </a:lnTo>
                <a:lnTo>
                  <a:pt x="1240593" y="1686150"/>
                </a:lnTo>
                <a:close/>
                <a:moveTo>
                  <a:pt x="7847880" y="1663016"/>
                </a:moveTo>
                <a:lnTo>
                  <a:pt x="7847780" y="1663140"/>
                </a:lnTo>
                <a:cubicBezTo>
                  <a:pt x="7847780" y="1663140"/>
                  <a:pt x="7847780" y="1663140"/>
                  <a:pt x="7843187" y="1666040"/>
                </a:cubicBezTo>
                <a:close/>
                <a:moveTo>
                  <a:pt x="5888368" y="1661582"/>
                </a:moveTo>
                <a:lnTo>
                  <a:pt x="5947745" y="1692506"/>
                </a:lnTo>
                <a:lnTo>
                  <a:pt x="5926033" y="1679415"/>
                </a:lnTo>
                <a:close/>
                <a:moveTo>
                  <a:pt x="12125881" y="1659984"/>
                </a:moveTo>
                <a:lnTo>
                  <a:pt x="12127684" y="1660723"/>
                </a:lnTo>
                <a:cubicBezTo>
                  <a:pt x="12130072" y="1660545"/>
                  <a:pt x="12130072" y="1660545"/>
                  <a:pt x="12130072" y="1660545"/>
                </a:cubicBezTo>
                <a:cubicBezTo>
                  <a:pt x="12130072" y="1660545"/>
                  <a:pt x="12130072" y="1660545"/>
                  <a:pt x="12132641" y="1662755"/>
                </a:cubicBezTo>
                <a:cubicBezTo>
                  <a:pt x="12130253" y="1662933"/>
                  <a:pt x="12127684" y="1660723"/>
                  <a:pt x="12127862" y="1663113"/>
                </a:cubicBezTo>
                <a:close/>
                <a:moveTo>
                  <a:pt x="12121197" y="1657374"/>
                </a:moveTo>
                <a:lnTo>
                  <a:pt x="12125479" y="1659349"/>
                </a:lnTo>
                <a:lnTo>
                  <a:pt x="12125881" y="1659984"/>
                </a:lnTo>
                <a:lnTo>
                  <a:pt x="12122726" y="1658691"/>
                </a:lnTo>
                <a:close/>
                <a:moveTo>
                  <a:pt x="12108878" y="1652983"/>
                </a:moveTo>
                <a:lnTo>
                  <a:pt x="12112781" y="1654212"/>
                </a:lnTo>
                <a:lnTo>
                  <a:pt x="12112811" y="1654627"/>
                </a:lnTo>
                <a:close/>
                <a:moveTo>
                  <a:pt x="12112633" y="1652237"/>
                </a:moveTo>
                <a:cubicBezTo>
                  <a:pt x="12115201" y="1654448"/>
                  <a:pt x="12117768" y="1656659"/>
                  <a:pt x="12120159" y="1656480"/>
                </a:cubicBezTo>
                <a:lnTo>
                  <a:pt x="12121197" y="1657374"/>
                </a:lnTo>
                <a:lnTo>
                  <a:pt x="12117701" y="1655763"/>
                </a:lnTo>
                <a:lnTo>
                  <a:pt x="12112781" y="1654212"/>
                </a:lnTo>
                <a:close/>
                <a:moveTo>
                  <a:pt x="1624616" y="1644976"/>
                </a:moveTo>
                <a:lnTo>
                  <a:pt x="1626230" y="1650353"/>
                </a:lnTo>
                <a:cubicBezTo>
                  <a:pt x="1625522" y="1653655"/>
                  <a:pt x="1627410" y="1655778"/>
                  <a:pt x="1629298" y="1657664"/>
                </a:cubicBezTo>
                <a:lnTo>
                  <a:pt x="1628882" y="1663751"/>
                </a:lnTo>
                <a:lnTo>
                  <a:pt x="1705819" y="1684982"/>
                </a:lnTo>
                <a:lnTo>
                  <a:pt x="1760201" y="1703428"/>
                </a:lnTo>
                <a:lnTo>
                  <a:pt x="1760561" y="1700555"/>
                </a:lnTo>
                <a:cubicBezTo>
                  <a:pt x="1762439" y="1693318"/>
                  <a:pt x="1770758" y="1695461"/>
                  <a:pt x="1773979" y="1690101"/>
                </a:cubicBezTo>
                <a:lnTo>
                  <a:pt x="1777976" y="1689976"/>
                </a:lnTo>
                <a:lnTo>
                  <a:pt x="1680131" y="1659294"/>
                </a:lnTo>
                <a:close/>
                <a:moveTo>
                  <a:pt x="6077418" y="1643024"/>
                </a:moveTo>
                <a:cubicBezTo>
                  <a:pt x="6072819" y="1658175"/>
                  <a:pt x="6110433" y="1675422"/>
                  <a:pt x="6132888" y="1688071"/>
                </a:cubicBezTo>
                <a:cubicBezTo>
                  <a:pt x="6145556" y="1704081"/>
                  <a:pt x="6162206" y="1717403"/>
                  <a:pt x="6180271" y="1731276"/>
                </a:cubicBezTo>
                <a:lnTo>
                  <a:pt x="6227322" y="1770443"/>
                </a:lnTo>
                <a:lnTo>
                  <a:pt x="6225014" y="1769544"/>
                </a:lnTo>
                <a:cubicBezTo>
                  <a:pt x="6220986" y="1773189"/>
                  <a:pt x="6224632" y="1777215"/>
                  <a:pt x="6228472" y="1777405"/>
                </a:cubicBezTo>
                <a:cubicBezTo>
                  <a:pt x="6228280" y="1781240"/>
                  <a:pt x="6228280" y="1781240"/>
                  <a:pt x="6228280" y="1781240"/>
                </a:cubicBezTo>
                <a:cubicBezTo>
                  <a:pt x="6187211" y="1756132"/>
                  <a:pt x="6138847" y="1722972"/>
                  <a:pt x="6105644" y="1694409"/>
                </a:cubicBezTo>
                <a:cubicBezTo>
                  <a:pt x="6079353" y="1681569"/>
                  <a:pt x="6049414" y="1664703"/>
                  <a:pt x="6026392" y="1663561"/>
                </a:cubicBezTo>
                <a:cubicBezTo>
                  <a:pt x="6115823" y="1721829"/>
                  <a:pt x="6182993" y="1763613"/>
                  <a:pt x="6238079" y="1816331"/>
                </a:cubicBezTo>
                <a:cubicBezTo>
                  <a:pt x="6260532" y="1828981"/>
                  <a:pt x="6290279" y="1849683"/>
                  <a:pt x="6304866" y="1865786"/>
                </a:cubicBezTo>
                <a:cubicBezTo>
                  <a:pt x="6285871" y="1860999"/>
                  <a:pt x="6300459" y="1877102"/>
                  <a:pt x="6292593" y="1880557"/>
                </a:cubicBezTo>
                <a:cubicBezTo>
                  <a:pt x="6299887" y="1888607"/>
                  <a:pt x="6303915" y="1884962"/>
                  <a:pt x="6315047" y="1893205"/>
                </a:cubicBezTo>
                <a:cubicBezTo>
                  <a:pt x="6329825" y="1905474"/>
                  <a:pt x="6300459" y="1877102"/>
                  <a:pt x="6319265" y="1885724"/>
                </a:cubicBezTo>
                <a:cubicBezTo>
                  <a:pt x="6359953" y="1918504"/>
                  <a:pt x="6385291" y="1950521"/>
                  <a:pt x="6430009" y="1979655"/>
                </a:cubicBezTo>
                <a:cubicBezTo>
                  <a:pt x="6436730" y="1999215"/>
                  <a:pt x="6458803" y="2019535"/>
                  <a:pt x="6477035" y="2039664"/>
                </a:cubicBezTo>
                <a:cubicBezTo>
                  <a:pt x="6499109" y="2059985"/>
                  <a:pt x="6521184" y="2080306"/>
                  <a:pt x="6535581" y="2100244"/>
                </a:cubicBezTo>
                <a:cubicBezTo>
                  <a:pt x="6520993" y="2084140"/>
                  <a:pt x="6516964" y="2087786"/>
                  <a:pt x="6513318" y="2083760"/>
                </a:cubicBezTo>
                <a:cubicBezTo>
                  <a:pt x="6516774" y="2091621"/>
                  <a:pt x="6512936" y="2091430"/>
                  <a:pt x="6512745" y="2095266"/>
                </a:cubicBezTo>
                <a:cubicBezTo>
                  <a:pt x="6534819" y="2115587"/>
                  <a:pt x="6534438" y="2123257"/>
                  <a:pt x="6552673" y="2143387"/>
                </a:cubicBezTo>
                <a:cubicBezTo>
                  <a:pt x="6556511" y="2143577"/>
                  <a:pt x="6560346" y="2143768"/>
                  <a:pt x="6563994" y="2147795"/>
                </a:cubicBezTo>
                <a:cubicBezTo>
                  <a:pt x="6568213" y="2140314"/>
                  <a:pt x="6561109" y="2128427"/>
                  <a:pt x="6572430" y="2132834"/>
                </a:cubicBezTo>
                <a:cubicBezTo>
                  <a:pt x="6590476" y="2156798"/>
                  <a:pt x="6601227" y="2172712"/>
                  <a:pt x="6619461" y="2192841"/>
                </a:cubicBezTo>
                <a:cubicBezTo>
                  <a:pt x="6634049" y="2208946"/>
                  <a:pt x="6648445" y="2228884"/>
                  <a:pt x="6677813" y="2257257"/>
                </a:cubicBezTo>
                <a:cubicBezTo>
                  <a:pt x="6677813" y="2257257"/>
                  <a:pt x="6681840" y="2253612"/>
                  <a:pt x="6685487" y="2257638"/>
                </a:cubicBezTo>
                <a:lnTo>
                  <a:pt x="6691580" y="2266907"/>
                </a:lnTo>
                <a:lnTo>
                  <a:pt x="6688771" y="2223084"/>
                </a:lnTo>
                <a:lnTo>
                  <a:pt x="6667332" y="2197141"/>
                </a:lnTo>
                <a:cubicBezTo>
                  <a:pt x="6655527" y="2183097"/>
                  <a:pt x="6643722" y="2169054"/>
                  <a:pt x="6629230" y="2151033"/>
                </a:cubicBezTo>
                <a:cubicBezTo>
                  <a:pt x="6618099" y="2142791"/>
                  <a:pt x="6610613" y="2138574"/>
                  <a:pt x="6603321" y="2130522"/>
                </a:cubicBezTo>
                <a:cubicBezTo>
                  <a:pt x="6570686" y="2090452"/>
                  <a:pt x="6534218" y="2050193"/>
                  <a:pt x="6493720" y="2013579"/>
                </a:cubicBezTo>
                <a:cubicBezTo>
                  <a:pt x="6475391" y="1995366"/>
                  <a:pt x="6457011" y="1978113"/>
                  <a:pt x="6439138" y="1960405"/>
                </a:cubicBezTo>
                <a:lnTo>
                  <a:pt x="6391362" y="1908599"/>
                </a:lnTo>
                <a:lnTo>
                  <a:pt x="6398708" y="1912738"/>
                </a:lnTo>
                <a:cubicBezTo>
                  <a:pt x="6398898" y="1908903"/>
                  <a:pt x="6399090" y="1905068"/>
                  <a:pt x="6391604" y="1900852"/>
                </a:cubicBezTo>
                <a:cubicBezTo>
                  <a:pt x="6391604" y="1900852"/>
                  <a:pt x="6387957" y="1896825"/>
                  <a:pt x="6387957" y="1896825"/>
                </a:cubicBezTo>
                <a:cubicBezTo>
                  <a:pt x="6388146" y="1892990"/>
                  <a:pt x="6391986" y="1893180"/>
                  <a:pt x="6391795" y="1897015"/>
                </a:cubicBezTo>
                <a:cubicBezTo>
                  <a:pt x="6421351" y="1921553"/>
                  <a:pt x="6457632" y="1965648"/>
                  <a:pt x="6494674" y="1994401"/>
                </a:cubicBezTo>
                <a:cubicBezTo>
                  <a:pt x="6502534" y="1990946"/>
                  <a:pt x="6506183" y="1994973"/>
                  <a:pt x="6499078" y="1983085"/>
                </a:cubicBezTo>
                <a:cubicBezTo>
                  <a:pt x="6491407" y="1982705"/>
                  <a:pt x="6480466" y="1970626"/>
                  <a:pt x="6469523" y="1958548"/>
                </a:cubicBezTo>
                <a:cubicBezTo>
                  <a:pt x="6477580" y="1951258"/>
                  <a:pt x="6443805" y="1934202"/>
                  <a:pt x="6425379" y="1917908"/>
                </a:cubicBezTo>
                <a:cubicBezTo>
                  <a:pt x="6377588" y="1873242"/>
                  <a:pt x="6330176" y="1820903"/>
                  <a:pt x="6274519" y="1779691"/>
                </a:cubicBezTo>
                <a:cubicBezTo>
                  <a:pt x="6267035" y="1775475"/>
                  <a:pt x="6263198" y="1775284"/>
                  <a:pt x="6255714" y="1771068"/>
                </a:cubicBezTo>
                <a:cubicBezTo>
                  <a:pt x="6237097" y="1758609"/>
                  <a:pt x="6204085" y="1726211"/>
                  <a:pt x="6188925" y="1721613"/>
                </a:cubicBezTo>
                <a:cubicBezTo>
                  <a:pt x="6192952" y="1717968"/>
                  <a:pt x="6193143" y="1714133"/>
                  <a:pt x="6181821" y="1709726"/>
                </a:cubicBezTo>
                <a:cubicBezTo>
                  <a:pt x="6178174" y="1705700"/>
                  <a:pt x="6148046" y="1692669"/>
                  <a:pt x="6148237" y="1688833"/>
                </a:cubicBezTo>
                <a:cubicBezTo>
                  <a:pt x="6151884" y="1692860"/>
                  <a:pt x="6152074" y="1689024"/>
                  <a:pt x="6155911" y="1689215"/>
                </a:cubicBezTo>
                <a:cubicBezTo>
                  <a:pt x="6126165" y="1668514"/>
                  <a:pt x="6107357" y="1659891"/>
                  <a:pt x="6077418" y="1643024"/>
                </a:cubicBezTo>
                <a:close/>
                <a:moveTo>
                  <a:pt x="11329355" y="1626097"/>
                </a:moveTo>
                <a:lnTo>
                  <a:pt x="11300277" y="1635142"/>
                </a:lnTo>
                <a:lnTo>
                  <a:pt x="11306517" y="1642970"/>
                </a:lnTo>
                <a:lnTo>
                  <a:pt x="11307007" y="1642790"/>
                </a:lnTo>
                <a:cubicBezTo>
                  <a:pt x="11313997" y="1639865"/>
                  <a:pt x="11323554" y="1639150"/>
                  <a:pt x="11330543" y="1636224"/>
                </a:cubicBezTo>
                <a:lnTo>
                  <a:pt x="11344214" y="1630503"/>
                </a:lnTo>
                <a:close/>
                <a:moveTo>
                  <a:pt x="5013373" y="1622666"/>
                </a:moveTo>
                <a:cubicBezTo>
                  <a:pt x="5006147" y="1622404"/>
                  <a:pt x="5000395" y="1621471"/>
                  <a:pt x="4995051" y="1629235"/>
                </a:cubicBezTo>
                <a:cubicBezTo>
                  <a:pt x="4997468" y="1642344"/>
                  <a:pt x="5009907" y="1638456"/>
                  <a:pt x="5017133" y="1638717"/>
                </a:cubicBezTo>
                <a:cubicBezTo>
                  <a:pt x="5170450" y="1639939"/>
                  <a:pt x="5319373" y="1662704"/>
                  <a:pt x="5467232" y="1694834"/>
                </a:cubicBezTo>
                <a:cubicBezTo>
                  <a:pt x="5472986" y="1695766"/>
                  <a:pt x="5478740" y="1696699"/>
                  <a:pt x="5484494" y="1697630"/>
                </a:cubicBezTo>
                <a:cubicBezTo>
                  <a:pt x="5492389" y="1699363"/>
                  <a:pt x="5498010" y="1703908"/>
                  <a:pt x="5493337" y="1713144"/>
                </a:cubicBezTo>
                <a:cubicBezTo>
                  <a:pt x="5491473" y="1724651"/>
                  <a:pt x="5485049" y="1722248"/>
                  <a:pt x="5477153" y="1720514"/>
                </a:cubicBezTo>
                <a:cubicBezTo>
                  <a:pt x="5448150" y="1712409"/>
                  <a:pt x="5418811" y="1706009"/>
                  <a:pt x="5389251" y="1700765"/>
                </a:cubicBezTo>
                <a:lnTo>
                  <a:pt x="5356133" y="1696011"/>
                </a:lnTo>
                <a:lnTo>
                  <a:pt x="5497172" y="1734144"/>
                </a:lnTo>
                <a:cubicBezTo>
                  <a:pt x="5722278" y="1810318"/>
                  <a:pt x="5928830" y="1926731"/>
                  <a:pt x="6108276" y="2074822"/>
                </a:cubicBezTo>
                <a:lnTo>
                  <a:pt x="6146858" y="2109890"/>
                </a:lnTo>
                <a:lnTo>
                  <a:pt x="6149367" y="2111743"/>
                </a:lnTo>
                <a:lnTo>
                  <a:pt x="6176331" y="2127293"/>
                </a:lnTo>
                <a:lnTo>
                  <a:pt x="6241887" y="2190772"/>
                </a:lnTo>
                <a:lnTo>
                  <a:pt x="6350117" y="2287711"/>
                </a:lnTo>
                <a:lnTo>
                  <a:pt x="6461731" y="2410512"/>
                </a:lnTo>
                <a:lnTo>
                  <a:pt x="6471242" y="2384680"/>
                </a:lnTo>
                <a:lnTo>
                  <a:pt x="6448551" y="2352402"/>
                </a:lnTo>
                <a:lnTo>
                  <a:pt x="6317077" y="2211359"/>
                </a:lnTo>
                <a:cubicBezTo>
                  <a:pt x="6289752" y="2185974"/>
                  <a:pt x="6264442" y="2158094"/>
                  <a:pt x="6238422" y="2132113"/>
                </a:cubicBezTo>
                <a:cubicBezTo>
                  <a:pt x="6235927" y="2130096"/>
                  <a:pt x="6232453" y="2128527"/>
                  <a:pt x="6230286" y="2126362"/>
                </a:cubicBezTo>
                <a:lnTo>
                  <a:pt x="6230166" y="2122666"/>
                </a:lnTo>
                <a:lnTo>
                  <a:pt x="6185979" y="2083352"/>
                </a:lnTo>
                <a:lnTo>
                  <a:pt x="6231235" y="2116002"/>
                </a:lnTo>
                <a:lnTo>
                  <a:pt x="6238420" y="2110045"/>
                </a:lnTo>
                <a:cubicBezTo>
                  <a:pt x="6241817" y="2109286"/>
                  <a:pt x="6245645" y="2109906"/>
                  <a:pt x="6249447" y="2111328"/>
                </a:cubicBezTo>
                <a:cubicBezTo>
                  <a:pt x="6266545" y="2117726"/>
                  <a:pt x="6280920" y="2128520"/>
                  <a:pt x="6291377" y="2141096"/>
                </a:cubicBezTo>
                <a:cubicBezTo>
                  <a:pt x="6324765" y="2176331"/>
                  <a:pt x="6360616" y="2210050"/>
                  <a:pt x="6394627" y="2245789"/>
                </a:cubicBezTo>
                <a:lnTo>
                  <a:pt x="6436562" y="2293242"/>
                </a:lnTo>
                <a:lnTo>
                  <a:pt x="6437768" y="2294418"/>
                </a:lnTo>
                <a:lnTo>
                  <a:pt x="6440279" y="2297454"/>
                </a:lnTo>
                <a:lnTo>
                  <a:pt x="6443729" y="2301354"/>
                </a:lnTo>
                <a:lnTo>
                  <a:pt x="6444971" y="2303119"/>
                </a:lnTo>
                <a:lnTo>
                  <a:pt x="6483937" y="2350194"/>
                </a:lnTo>
                <a:lnTo>
                  <a:pt x="6488663" y="2337349"/>
                </a:lnTo>
                <a:lnTo>
                  <a:pt x="6433933" y="2261706"/>
                </a:lnTo>
                <a:lnTo>
                  <a:pt x="6285011" y="2099996"/>
                </a:lnTo>
                <a:lnTo>
                  <a:pt x="6267052" y="2081952"/>
                </a:lnTo>
                <a:cubicBezTo>
                  <a:pt x="6262499" y="2077809"/>
                  <a:pt x="6257211" y="2073999"/>
                  <a:pt x="6252693" y="2068951"/>
                </a:cubicBezTo>
                <a:lnTo>
                  <a:pt x="6251057" y="2065525"/>
                </a:lnTo>
                <a:lnTo>
                  <a:pt x="6061716" y="1909575"/>
                </a:lnTo>
                <a:cubicBezTo>
                  <a:pt x="5991321" y="1859387"/>
                  <a:pt x="5916639" y="1813562"/>
                  <a:pt x="5837514" y="1772266"/>
                </a:cubicBezTo>
                <a:lnTo>
                  <a:pt x="5717199" y="1719450"/>
                </a:lnTo>
                <a:lnTo>
                  <a:pt x="5584900" y="1679208"/>
                </a:lnTo>
                <a:cubicBezTo>
                  <a:pt x="5537180" y="1666082"/>
                  <a:pt x="5488942" y="1654747"/>
                  <a:pt x="5440035" y="1646823"/>
                </a:cubicBezTo>
                <a:cubicBezTo>
                  <a:pt x="5414210" y="1640822"/>
                  <a:pt x="5391457" y="1629868"/>
                  <a:pt x="5365518" y="1647015"/>
                </a:cubicBezTo>
                <a:cubicBezTo>
                  <a:pt x="5350677" y="1657328"/>
                  <a:pt x="5329263" y="1649316"/>
                  <a:pt x="5310532" y="1647190"/>
                </a:cubicBezTo>
                <a:cubicBezTo>
                  <a:pt x="5212050" y="1629873"/>
                  <a:pt x="5112378" y="1625532"/>
                  <a:pt x="5013373" y="1622666"/>
                </a:cubicBezTo>
                <a:close/>
                <a:moveTo>
                  <a:pt x="5786006" y="1611402"/>
                </a:moveTo>
                <a:lnTo>
                  <a:pt x="5786068" y="1611427"/>
                </a:lnTo>
                <a:lnTo>
                  <a:pt x="5786068" y="1611402"/>
                </a:lnTo>
                <a:close/>
                <a:moveTo>
                  <a:pt x="1093926" y="1607896"/>
                </a:moveTo>
                <a:cubicBezTo>
                  <a:pt x="1030229" y="1605725"/>
                  <a:pt x="966215" y="1606799"/>
                  <a:pt x="901810" y="1611873"/>
                </a:cubicBezTo>
                <a:lnTo>
                  <a:pt x="840924" y="1618840"/>
                </a:lnTo>
                <a:lnTo>
                  <a:pt x="843366" y="1626503"/>
                </a:lnTo>
                <a:cubicBezTo>
                  <a:pt x="842445" y="1629572"/>
                  <a:pt x="843366" y="1632945"/>
                  <a:pt x="846438" y="1634787"/>
                </a:cubicBezTo>
                <a:cubicBezTo>
                  <a:pt x="846438" y="1636012"/>
                  <a:pt x="846438" y="1637239"/>
                  <a:pt x="846438" y="1638466"/>
                </a:cubicBezTo>
                <a:cubicBezTo>
                  <a:pt x="843673" y="1640000"/>
                  <a:pt x="842445" y="1641841"/>
                  <a:pt x="842751" y="1645828"/>
                </a:cubicBezTo>
                <a:lnTo>
                  <a:pt x="842591" y="1646042"/>
                </a:lnTo>
                <a:lnTo>
                  <a:pt x="923277" y="1638023"/>
                </a:lnTo>
                <a:cubicBezTo>
                  <a:pt x="1047793" y="1630217"/>
                  <a:pt x="1172700" y="1632168"/>
                  <a:pt x="1298386" y="1647780"/>
                </a:cubicBezTo>
                <a:cubicBezTo>
                  <a:pt x="1342493" y="1653635"/>
                  <a:pt x="1386308" y="1660563"/>
                  <a:pt x="1429781" y="1668711"/>
                </a:cubicBezTo>
                <a:lnTo>
                  <a:pt x="1539651" y="1692705"/>
                </a:lnTo>
                <a:lnTo>
                  <a:pt x="1540816" y="1691624"/>
                </a:lnTo>
                <a:cubicBezTo>
                  <a:pt x="1542939" y="1689501"/>
                  <a:pt x="1544119" y="1686671"/>
                  <a:pt x="1541996" y="1684313"/>
                </a:cubicBezTo>
                <a:cubicBezTo>
                  <a:pt x="1540108" y="1682427"/>
                  <a:pt x="1537513" y="1684313"/>
                  <a:pt x="1535625" y="1685728"/>
                </a:cubicBezTo>
                <a:cubicBezTo>
                  <a:pt x="1533974" y="1686907"/>
                  <a:pt x="1532793" y="1689030"/>
                  <a:pt x="1530670" y="1689737"/>
                </a:cubicBezTo>
                <a:cubicBezTo>
                  <a:pt x="1527602" y="1690916"/>
                  <a:pt x="1525715" y="1690445"/>
                  <a:pt x="1525950" y="1686671"/>
                </a:cubicBezTo>
                <a:cubicBezTo>
                  <a:pt x="1526187" y="1681483"/>
                  <a:pt x="1528311" y="1677238"/>
                  <a:pt x="1531142" y="1673229"/>
                </a:cubicBezTo>
                <a:lnTo>
                  <a:pt x="1531142" y="1666469"/>
                </a:lnTo>
                <a:lnTo>
                  <a:pt x="1472889" y="1653805"/>
                </a:lnTo>
                <a:cubicBezTo>
                  <a:pt x="1347446" y="1629558"/>
                  <a:pt x="1221320" y="1612238"/>
                  <a:pt x="1093926" y="1607896"/>
                </a:cubicBezTo>
                <a:close/>
                <a:moveTo>
                  <a:pt x="11301516" y="1604577"/>
                </a:moveTo>
                <a:lnTo>
                  <a:pt x="11301162" y="1604783"/>
                </a:lnTo>
                <a:lnTo>
                  <a:pt x="11281366" y="1611416"/>
                </a:lnTo>
                <a:lnTo>
                  <a:pt x="11292353" y="1625201"/>
                </a:lnTo>
                <a:lnTo>
                  <a:pt x="11315108" y="1618298"/>
                </a:lnTo>
                <a:close/>
                <a:moveTo>
                  <a:pt x="5818474" y="1603296"/>
                </a:moveTo>
                <a:lnTo>
                  <a:pt x="5822072" y="1604196"/>
                </a:lnTo>
                <a:cubicBezTo>
                  <a:pt x="5822072" y="1604196"/>
                  <a:pt x="5822072" y="1604196"/>
                  <a:pt x="5818474" y="1604197"/>
                </a:cubicBezTo>
                <a:close/>
                <a:moveTo>
                  <a:pt x="11443269" y="1601367"/>
                </a:moveTo>
                <a:cubicBezTo>
                  <a:pt x="11443269" y="1601367"/>
                  <a:pt x="11440879" y="1601545"/>
                  <a:pt x="11438669" y="1604113"/>
                </a:cubicBezTo>
                <a:cubicBezTo>
                  <a:pt x="11433890" y="1604470"/>
                  <a:pt x="11431500" y="1604649"/>
                  <a:pt x="11429110" y="1604828"/>
                </a:cubicBezTo>
                <a:cubicBezTo>
                  <a:pt x="11431322" y="1602260"/>
                  <a:pt x="11433712" y="1602081"/>
                  <a:pt x="11436101" y="1601902"/>
                </a:cubicBezTo>
                <a:cubicBezTo>
                  <a:pt x="11436101" y="1601902"/>
                  <a:pt x="11436101" y="1601902"/>
                  <a:pt x="11438490" y="1601724"/>
                </a:cubicBezTo>
                <a:cubicBezTo>
                  <a:pt x="11440879" y="1601545"/>
                  <a:pt x="11440879" y="1601545"/>
                  <a:pt x="11440879" y="1601545"/>
                </a:cubicBezTo>
                <a:close/>
                <a:moveTo>
                  <a:pt x="3850133" y="1600633"/>
                </a:moveTo>
                <a:cubicBezTo>
                  <a:pt x="3850133" y="1600633"/>
                  <a:pt x="3850133" y="1600633"/>
                  <a:pt x="3853369" y="1602700"/>
                </a:cubicBezTo>
                <a:lnTo>
                  <a:pt x="3842616" y="1606720"/>
                </a:lnTo>
                <a:close/>
                <a:moveTo>
                  <a:pt x="5807670" y="1600592"/>
                </a:moveTo>
                <a:cubicBezTo>
                  <a:pt x="5796870" y="1604197"/>
                  <a:pt x="5818472" y="1611402"/>
                  <a:pt x="5818474" y="1618609"/>
                </a:cubicBezTo>
                <a:cubicBezTo>
                  <a:pt x="5800471" y="1611402"/>
                  <a:pt x="5796870" y="1615007"/>
                  <a:pt x="5789670" y="1611403"/>
                </a:cubicBezTo>
                <a:lnTo>
                  <a:pt x="5788641" y="1612432"/>
                </a:lnTo>
                <a:lnTo>
                  <a:pt x="5810097" y="1620819"/>
                </a:lnTo>
                <a:lnTo>
                  <a:pt x="5851378" y="1642319"/>
                </a:lnTo>
                <a:lnTo>
                  <a:pt x="5853574" y="1635726"/>
                </a:lnTo>
                <a:cubicBezTo>
                  <a:pt x="5856276" y="1634825"/>
                  <a:pt x="5859876" y="1634824"/>
                  <a:pt x="5861676" y="1633022"/>
                </a:cubicBezTo>
                <a:cubicBezTo>
                  <a:pt x="5858075" y="1625817"/>
                  <a:pt x="5850875" y="1622212"/>
                  <a:pt x="5843675" y="1615007"/>
                </a:cubicBezTo>
                <a:cubicBezTo>
                  <a:pt x="5847273" y="1618609"/>
                  <a:pt x="5850874" y="1618609"/>
                  <a:pt x="5850874" y="1618609"/>
                </a:cubicBezTo>
                <a:cubicBezTo>
                  <a:pt x="5854476" y="1622213"/>
                  <a:pt x="5854476" y="1622213"/>
                  <a:pt x="5858075" y="1622213"/>
                </a:cubicBezTo>
                <a:cubicBezTo>
                  <a:pt x="5858075" y="1618609"/>
                  <a:pt x="5854475" y="1618609"/>
                  <a:pt x="5854475" y="1618609"/>
                </a:cubicBezTo>
                <a:cubicBezTo>
                  <a:pt x="5850875" y="1615007"/>
                  <a:pt x="5847277" y="1615007"/>
                  <a:pt x="5847277" y="1615007"/>
                </a:cubicBezTo>
                <a:cubicBezTo>
                  <a:pt x="5847277" y="1615007"/>
                  <a:pt x="5843675" y="1611403"/>
                  <a:pt x="5843675" y="1611403"/>
                </a:cubicBezTo>
                <a:cubicBezTo>
                  <a:pt x="5836475" y="1607800"/>
                  <a:pt x="5829273" y="1604197"/>
                  <a:pt x="5825672" y="1600593"/>
                </a:cubicBezTo>
                <a:cubicBezTo>
                  <a:pt x="5825672" y="1600593"/>
                  <a:pt x="5825672" y="1600593"/>
                  <a:pt x="5822072" y="1600593"/>
                </a:cubicBezTo>
                <a:cubicBezTo>
                  <a:pt x="5822072" y="1600593"/>
                  <a:pt x="5818474" y="1600593"/>
                  <a:pt x="5818474" y="1600593"/>
                </a:cubicBezTo>
                <a:lnTo>
                  <a:pt x="5818474" y="1603296"/>
                </a:lnTo>
                <a:lnTo>
                  <a:pt x="5814872" y="1602395"/>
                </a:lnTo>
                <a:cubicBezTo>
                  <a:pt x="5813073" y="1602395"/>
                  <a:pt x="5811270" y="1602395"/>
                  <a:pt x="5807670" y="1600592"/>
                </a:cubicBezTo>
                <a:close/>
                <a:moveTo>
                  <a:pt x="12017190" y="1596902"/>
                </a:moveTo>
                <a:cubicBezTo>
                  <a:pt x="12017190" y="1596902"/>
                  <a:pt x="12017190" y="1596902"/>
                  <a:pt x="12014802" y="1597080"/>
                </a:cubicBezTo>
                <a:cubicBezTo>
                  <a:pt x="12012412" y="1597258"/>
                  <a:pt x="12012412" y="1597258"/>
                  <a:pt x="12012412" y="1597258"/>
                </a:cubicBezTo>
                <a:lnTo>
                  <a:pt x="12011728" y="1596978"/>
                </a:lnTo>
                <a:close/>
                <a:moveTo>
                  <a:pt x="5729195" y="1588094"/>
                </a:moveTo>
                <a:lnTo>
                  <a:pt x="5727368" y="1588484"/>
                </a:lnTo>
                <a:lnTo>
                  <a:pt x="5750519" y="1597531"/>
                </a:lnTo>
                <a:lnTo>
                  <a:pt x="5741513" y="1592486"/>
                </a:lnTo>
                <a:cubicBezTo>
                  <a:pt x="5736788" y="1590233"/>
                  <a:pt x="5732626" y="1588657"/>
                  <a:pt x="5729195" y="1588094"/>
                </a:cubicBezTo>
                <a:close/>
                <a:moveTo>
                  <a:pt x="6445161" y="1583619"/>
                </a:moveTo>
                <a:cubicBezTo>
                  <a:pt x="6458401" y="1592444"/>
                  <a:pt x="6449574" y="1592446"/>
                  <a:pt x="6458402" y="1601272"/>
                </a:cubicBezTo>
                <a:cubicBezTo>
                  <a:pt x="6467224" y="1605686"/>
                  <a:pt x="6453988" y="1592446"/>
                  <a:pt x="6467224" y="1596859"/>
                </a:cubicBezTo>
                <a:cubicBezTo>
                  <a:pt x="6476055" y="1610098"/>
                  <a:pt x="6489293" y="1614513"/>
                  <a:pt x="6493708" y="1623339"/>
                </a:cubicBezTo>
                <a:cubicBezTo>
                  <a:pt x="6489293" y="1618926"/>
                  <a:pt x="6484877" y="1614513"/>
                  <a:pt x="6480468" y="1614513"/>
                </a:cubicBezTo>
                <a:cubicBezTo>
                  <a:pt x="6502530" y="1632165"/>
                  <a:pt x="6529013" y="1654232"/>
                  <a:pt x="6559906" y="1676299"/>
                </a:cubicBezTo>
                <a:cubicBezTo>
                  <a:pt x="6590799" y="1698366"/>
                  <a:pt x="6621689" y="1720433"/>
                  <a:pt x="6648172" y="1738086"/>
                </a:cubicBezTo>
                <a:cubicBezTo>
                  <a:pt x="6643759" y="1738086"/>
                  <a:pt x="6643759" y="1742499"/>
                  <a:pt x="6648172" y="1746913"/>
                </a:cubicBezTo>
                <a:cubicBezTo>
                  <a:pt x="6674652" y="1768979"/>
                  <a:pt x="6696717" y="1786632"/>
                  <a:pt x="6718784" y="1813113"/>
                </a:cubicBezTo>
                <a:cubicBezTo>
                  <a:pt x="6727610" y="1808699"/>
                  <a:pt x="6736436" y="1830765"/>
                  <a:pt x="6745263" y="1839593"/>
                </a:cubicBezTo>
                <a:cubicBezTo>
                  <a:pt x="6749678" y="1844006"/>
                  <a:pt x="6754092" y="1839593"/>
                  <a:pt x="6758503" y="1848420"/>
                </a:cubicBezTo>
                <a:cubicBezTo>
                  <a:pt x="6762917" y="1848420"/>
                  <a:pt x="6767331" y="1861660"/>
                  <a:pt x="6776157" y="1870486"/>
                </a:cubicBezTo>
                <a:cubicBezTo>
                  <a:pt x="6789396" y="1883726"/>
                  <a:pt x="6807051" y="1896966"/>
                  <a:pt x="6820290" y="1910206"/>
                </a:cubicBezTo>
                <a:cubicBezTo>
                  <a:pt x="6837943" y="1927860"/>
                  <a:pt x="6842356" y="1927860"/>
                  <a:pt x="6860009" y="1949926"/>
                </a:cubicBezTo>
                <a:lnTo>
                  <a:pt x="6881151" y="1971614"/>
                </a:lnTo>
                <a:lnTo>
                  <a:pt x="6931108" y="1901353"/>
                </a:lnTo>
                <a:lnTo>
                  <a:pt x="6873248" y="1857246"/>
                </a:lnTo>
                <a:cubicBezTo>
                  <a:pt x="6824703" y="1826353"/>
                  <a:pt x="6780571" y="1795460"/>
                  <a:pt x="6736436" y="1764566"/>
                </a:cubicBezTo>
                <a:cubicBezTo>
                  <a:pt x="6736436" y="1755738"/>
                  <a:pt x="6740851" y="1755739"/>
                  <a:pt x="6749678" y="1755739"/>
                </a:cubicBezTo>
                <a:cubicBezTo>
                  <a:pt x="6709956" y="1733672"/>
                  <a:pt x="6683479" y="1716019"/>
                  <a:pt x="6652584" y="1702780"/>
                </a:cubicBezTo>
                <a:cubicBezTo>
                  <a:pt x="6621689" y="1685126"/>
                  <a:pt x="6590799" y="1671886"/>
                  <a:pt x="6551080" y="1645405"/>
                </a:cubicBezTo>
                <a:cubicBezTo>
                  <a:pt x="6555492" y="1649819"/>
                  <a:pt x="6555492" y="1649819"/>
                  <a:pt x="6555490" y="1645405"/>
                </a:cubicBezTo>
                <a:cubicBezTo>
                  <a:pt x="6555490" y="1645405"/>
                  <a:pt x="6555492" y="1640991"/>
                  <a:pt x="6551080" y="1636580"/>
                </a:cubicBezTo>
                <a:cubicBezTo>
                  <a:pt x="6551080" y="1632165"/>
                  <a:pt x="6551080" y="1632165"/>
                  <a:pt x="6551080" y="1632165"/>
                </a:cubicBezTo>
                <a:cubicBezTo>
                  <a:pt x="6542255" y="1627752"/>
                  <a:pt x="6533424" y="1618926"/>
                  <a:pt x="6529013" y="1623339"/>
                </a:cubicBezTo>
                <a:cubicBezTo>
                  <a:pt x="6529013" y="1618926"/>
                  <a:pt x="6524602" y="1614513"/>
                  <a:pt x="6520186" y="1614513"/>
                </a:cubicBezTo>
                <a:cubicBezTo>
                  <a:pt x="6515773" y="1610098"/>
                  <a:pt x="6515773" y="1614513"/>
                  <a:pt x="6515773" y="1614513"/>
                </a:cubicBezTo>
                <a:cubicBezTo>
                  <a:pt x="6515773" y="1618926"/>
                  <a:pt x="6515773" y="1618926"/>
                  <a:pt x="6515773" y="1618926"/>
                </a:cubicBezTo>
                <a:cubicBezTo>
                  <a:pt x="6493708" y="1601272"/>
                  <a:pt x="6480469" y="1601272"/>
                  <a:pt x="6458402" y="1583619"/>
                </a:cubicBezTo>
                <a:cubicBezTo>
                  <a:pt x="6458402" y="1596859"/>
                  <a:pt x="6449574" y="1583619"/>
                  <a:pt x="6445161" y="1583619"/>
                </a:cubicBezTo>
                <a:close/>
                <a:moveTo>
                  <a:pt x="1284334" y="1582209"/>
                </a:moveTo>
                <a:cubicBezTo>
                  <a:pt x="1284335" y="1599384"/>
                  <a:pt x="1298386" y="1596260"/>
                  <a:pt x="1307754" y="1597821"/>
                </a:cubicBezTo>
                <a:lnTo>
                  <a:pt x="1535475" y="1641297"/>
                </a:lnTo>
                <a:lnTo>
                  <a:pt x="1538692" y="1635732"/>
                </a:lnTo>
                <a:cubicBezTo>
                  <a:pt x="1541288" y="1633609"/>
                  <a:pt x="1541524" y="1631958"/>
                  <a:pt x="1538928" y="1630072"/>
                </a:cubicBezTo>
                <a:cubicBezTo>
                  <a:pt x="1537513" y="1629128"/>
                  <a:pt x="1536569" y="1628186"/>
                  <a:pt x="1537040" y="1626299"/>
                </a:cubicBezTo>
                <a:cubicBezTo>
                  <a:pt x="1537513" y="1623705"/>
                  <a:pt x="1539401" y="1624176"/>
                  <a:pt x="1541051" y="1623705"/>
                </a:cubicBezTo>
                <a:lnTo>
                  <a:pt x="1541754" y="1623604"/>
                </a:lnTo>
                <a:lnTo>
                  <a:pt x="1524925" y="1619264"/>
                </a:lnTo>
                <a:cubicBezTo>
                  <a:pt x="1472767" y="1607384"/>
                  <a:pt x="1420169" y="1597041"/>
                  <a:pt x="1367084" y="1588454"/>
                </a:cubicBezTo>
                <a:cubicBezTo>
                  <a:pt x="1340542" y="1585331"/>
                  <a:pt x="1312438" y="1577525"/>
                  <a:pt x="1284334" y="1582209"/>
                </a:cubicBezTo>
                <a:close/>
                <a:moveTo>
                  <a:pt x="11263868" y="1571431"/>
                </a:moveTo>
                <a:lnTo>
                  <a:pt x="11253650" y="1575897"/>
                </a:lnTo>
                <a:lnTo>
                  <a:pt x="11253252" y="1576142"/>
                </a:lnTo>
                <a:lnTo>
                  <a:pt x="11254953" y="1578278"/>
                </a:lnTo>
                <a:lnTo>
                  <a:pt x="11256793" y="1577764"/>
                </a:lnTo>
                <a:cubicBezTo>
                  <a:pt x="11258773" y="1576116"/>
                  <a:pt x="11261027" y="1574144"/>
                  <a:pt x="11265806" y="1573787"/>
                </a:cubicBezTo>
                <a:lnTo>
                  <a:pt x="11266135" y="1573407"/>
                </a:lnTo>
                <a:close/>
                <a:moveTo>
                  <a:pt x="11625824" y="1568495"/>
                </a:moveTo>
                <a:cubicBezTo>
                  <a:pt x="11626002" y="1570885"/>
                  <a:pt x="11626002" y="1570885"/>
                  <a:pt x="11626002" y="1570885"/>
                </a:cubicBezTo>
                <a:cubicBezTo>
                  <a:pt x="11623613" y="1571063"/>
                  <a:pt x="11623613" y="1571063"/>
                  <a:pt x="11623613" y="1571063"/>
                </a:cubicBezTo>
                <a:cubicBezTo>
                  <a:pt x="11626002" y="1570885"/>
                  <a:pt x="11625824" y="1568495"/>
                  <a:pt x="11625824" y="1568495"/>
                </a:cubicBezTo>
                <a:close/>
                <a:moveTo>
                  <a:pt x="2526989" y="1561572"/>
                </a:moveTo>
                <a:cubicBezTo>
                  <a:pt x="2530161" y="1561608"/>
                  <a:pt x="2533189" y="1562400"/>
                  <a:pt x="2535640" y="1565856"/>
                </a:cubicBezTo>
                <a:cubicBezTo>
                  <a:pt x="2536504" y="1567008"/>
                  <a:pt x="2538235" y="1568448"/>
                  <a:pt x="2540542" y="1568448"/>
                </a:cubicBezTo>
                <a:cubicBezTo>
                  <a:pt x="2543714" y="1568160"/>
                  <a:pt x="2545445" y="1569889"/>
                  <a:pt x="2546021" y="1573057"/>
                </a:cubicBezTo>
                <a:cubicBezTo>
                  <a:pt x="2546598" y="1575073"/>
                  <a:pt x="2548040" y="1576225"/>
                  <a:pt x="2549482" y="1577665"/>
                </a:cubicBezTo>
                <a:cubicBezTo>
                  <a:pt x="2553231" y="1581121"/>
                  <a:pt x="2554962" y="1585154"/>
                  <a:pt x="2553520" y="1590338"/>
                </a:cubicBezTo>
                <a:cubicBezTo>
                  <a:pt x="2552655" y="1593218"/>
                  <a:pt x="2553520" y="1596387"/>
                  <a:pt x="2556404" y="1598115"/>
                </a:cubicBezTo>
                <a:cubicBezTo>
                  <a:pt x="2556404" y="1599266"/>
                  <a:pt x="2556404" y="1600419"/>
                  <a:pt x="2556404" y="1601571"/>
                </a:cubicBezTo>
                <a:cubicBezTo>
                  <a:pt x="2553808" y="1603011"/>
                  <a:pt x="2552655" y="1604739"/>
                  <a:pt x="2552942" y="1608483"/>
                </a:cubicBezTo>
                <a:cubicBezTo>
                  <a:pt x="2553231" y="1613668"/>
                  <a:pt x="2550924" y="1617700"/>
                  <a:pt x="2545156" y="1618853"/>
                </a:cubicBezTo>
                <a:cubicBezTo>
                  <a:pt x="2542561" y="1619140"/>
                  <a:pt x="2543138" y="1621156"/>
                  <a:pt x="2543138" y="1622885"/>
                </a:cubicBezTo>
                <a:cubicBezTo>
                  <a:pt x="2543138" y="1625765"/>
                  <a:pt x="2541984" y="1626341"/>
                  <a:pt x="2539677" y="1624324"/>
                </a:cubicBezTo>
                <a:cubicBezTo>
                  <a:pt x="2536216" y="1621445"/>
                  <a:pt x="2533909" y="1621445"/>
                  <a:pt x="2533044" y="1626341"/>
                </a:cubicBezTo>
                <a:cubicBezTo>
                  <a:pt x="2532756" y="1627493"/>
                  <a:pt x="2531891" y="1628934"/>
                  <a:pt x="2530737" y="1627493"/>
                </a:cubicBezTo>
                <a:cubicBezTo>
                  <a:pt x="2526988" y="1623748"/>
                  <a:pt x="2524393" y="1626053"/>
                  <a:pt x="2521509" y="1628645"/>
                </a:cubicBezTo>
                <a:cubicBezTo>
                  <a:pt x="2521220" y="1629221"/>
                  <a:pt x="2520067" y="1629221"/>
                  <a:pt x="2519489" y="1629221"/>
                </a:cubicBezTo>
                <a:cubicBezTo>
                  <a:pt x="2512568" y="1625189"/>
                  <a:pt x="2505935" y="1620580"/>
                  <a:pt x="2499014" y="1616260"/>
                </a:cubicBezTo>
                <a:cubicBezTo>
                  <a:pt x="2495841" y="1614244"/>
                  <a:pt x="2494112" y="1608772"/>
                  <a:pt x="2492670" y="1604452"/>
                </a:cubicBezTo>
                <a:cubicBezTo>
                  <a:pt x="2492093" y="1602723"/>
                  <a:pt x="2492381" y="1600995"/>
                  <a:pt x="2490651" y="1599555"/>
                </a:cubicBezTo>
                <a:cubicBezTo>
                  <a:pt x="2488920" y="1598115"/>
                  <a:pt x="2489209" y="1596387"/>
                  <a:pt x="2490362" y="1594658"/>
                </a:cubicBezTo>
                <a:cubicBezTo>
                  <a:pt x="2490939" y="1593506"/>
                  <a:pt x="2492093" y="1592066"/>
                  <a:pt x="2491228" y="1590914"/>
                </a:cubicBezTo>
                <a:cubicBezTo>
                  <a:pt x="2488344" y="1587458"/>
                  <a:pt x="2488055" y="1584865"/>
                  <a:pt x="2492670" y="1583138"/>
                </a:cubicBezTo>
                <a:cubicBezTo>
                  <a:pt x="2493823" y="1582849"/>
                  <a:pt x="2494112" y="1581121"/>
                  <a:pt x="2492958" y="1580257"/>
                </a:cubicBezTo>
                <a:cubicBezTo>
                  <a:pt x="2489209" y="1577089"/>
                  <a:pt x="2493246" y="1575649"/>
                  <a:pt x="2493823" y="1573344"/>
                </a:cubicBezTo>
                <a:cubicBezTo>
                  <a:pt x="2495841" y="1565568"/>
                  <a:pt x="2504782" y="1567872"/>
                  <a:pt x="2508243" y="1562111"/>
                </a:cubicBezTo>
                <a:cubicBezTo>
                  <a:pt x="2509397" y="1560096"/>
                  <a:pt x="2514876" y="1561535"/>
                  <a:pt x="2517471" y="1561824"/>
                </a:cubicBezTo>
                <a:cubicBezTo>
                  <a:pt x="2520500" y="1562256"/>
                  <a:pt x="2523816" y="1561536"/>
                  <a:pt x="2526989" y="1561572"/>
                </a:cubicBezTo>
                <a:close/>
                <a:moveTo>
                  <a:pt x="11737946" y="1557710"/>
                </a:moveTo>
                <a:cubicBezTo>
                  <a:pt x="11737946" y="1557710"/>
                  <a:pt x="11737946" y="1557710"/>
                  <a:pt x="11735556" y="1557889"/>
                </a:cubicBezTo>
                <a:lnTo>
                  <a:pt x="11735549" y="1557776"/>
                </a:lnTo>
                <a:close/>
                <a:moveTo>
                  <a:pt x="11740157" y="1555142"/>
                </a:moveTo>
                <a:lnTo>
                  <a:pt x="11740023" y="1555298"/>
                </a:lnTo>
                <a:lnTo>
                  <a:pt x="11737766" y="1555321"/>
                </a:lnTo>
                <a:cubicBezTo>
                  <a:pt x="11737766" y="1555321"/>
                  <a:pt x="11737766" y="1555321"/>
                  <a:pt x="11740157" y="1555142"/>
                </a:cubicBezTo>
                <a:close/>
                <a:moveTo>
                  <a:pt x="11245767" y="1554323"/>
                </a:moveTo>
                <a:lnTo>
                  <a:pt x="11236367" y="1558672"/>
                </a:lnTo>
                <a:lnTo>
                  <a:pt x="11242962" y="1564701"/>
                </a:lnTo>
                <a:lnTo>
                  <a:pt x="11252069" y="1561090"/>
                </a:lnTo>
                <a:close/>
                <a:moveTo>
                  <a:pt x="11702451" y="1548951"/>
                </a:moveTo>
                <a:cubicBezTo>
                  <a:pt x="11709708" y="1549609"/>
                  <a:pt x="11717011" y="1550866"/>
                  <a:pt x="11723074" y="1551613"/>
                </a:cubicBezTo>
                <a:cubicBezTo>
                  <a:pt x="11720684" y="1551792"/>
                  <a:pt x="11720684" y="1551792"/>
                  <a:pt x="11720863" y="1554182"/>
                </a:cubicBezTo>
                <a:cubicBezTo>
                  <a:pt x="11720863" y="1554182"/>
                  <a:pt x="11723253" y="1554003"/>
                  <a:pt x="11723253" y="1554003"/>
                </a:cubicBezTo>
                <a:cubicBezTo>
                  <a:pt x="11732987" y="1555678"/>
                  <a:pt x="11732987" y="1555678"/>
                  <a:pt x="11732987" y="1555678"/>
                </a:cubicBezTo>
                <a:cubicBezTo>
                  <a:pt x="11735379" y="1555499"/>
                  <a:pt x="11735379" y="1555499"/>
                  <a:pt x="11735379" y="1555499"/>
                </a:cubicBezTo>
                <a:lnTo>
                  <a:pt x="11735549" y="1557776"/>
                </a:lnTo>
                <a:lnTo>
                  <a:pt x="11731613" y="1557883"/>
                </a:lnTo>
                <a:cubicBezTo>
                  <a:pt x="11727537" y="1559089"/>
                  <a:pt x="11728700" y="1562606"/>
                  <a:pt x="11721399" y="1561350"/>
                </a:cubicBezTo>
                <a:cubicBezTo>
                  <a:pt x="11721218" y="1558961"/>
                  <a:pt x="11721218" y="1558961"/>
                  <a:pt x="11718831" y="1559139"/>
                </a:cubicBezTo>
                <a:cubicBezTo>
                  <a:pt x="11716442" y="1559318"/>
                  <a:pt x="11716442" y="1559318"/>
                  <a:pt x="11716442" y="1559318"/>
                </a:cubicBezTo>
                <a:cubicBezTo>
                  <a:pt x="11716263" y="1556929"/>
                  <a:pt x="11716263" y="1556929"/>
                  <a:pt x="11713872" y="1557107"/>
                </a:cubicBezTo>
                <a:cubicBezTo>
                  <a:pt x="11713872" y="1557107"/>
                  <a:pt x="11713872" y="1557107"/>
                  <a:pt x="11711484" y="1557285"/>
                </a:cubicBezTo>
                <a:cubicBezTo>
                  <a:pt x="11711662" y="1559675"/>
                  <a:pt x="11714052" y="1559497"/>
                  <a:pt x="11711662" y="1559675"/>
                </a:cubicBezTo>
                <a:cubicBezTo>
                  <a:pt x="11704495" y="1560212"/>
                  <a:pt x="11697146" y="1558358"/>
                  <a:pt x="11692726" y="1563494"/>
                </a:cubicBezTo>
                <a:cubicBezTo>
                  <a:pt x="11694936" y="1560926"/>
                  <a:pt x="11694936" y="1560926"/>
                  <a:pt x="11692548" y="1561105"/>
                </a:cubicBezTo>
                <a:cubicBezTo>
                  <a:pt x="11689979" y="1558893"/>
                  <a:pt x="11687768" y="1561461"/>
                  <a:pt x="11687768" y="1561461"/>
                </a:cubicBezTo>
                <a:cubicBezTo>
                  <a:pt x="11687768" y="1561461"/>
                  <a:pt x="11687768" y="1561461"/>
                  <a:pt x="11685380" y="1561641"/>
                </a:cubicBezTo>
                <a:cubicBezTo>
                  <a:pt x="11677854" y="1557398"/>
                  <a:pt x="11671221" y="1565101"/>
                  <a:pt x="11661307" y="1561037"/>
                </a:cubicBezTo>
                <a:cubicBezTo>
                  <a:pt x="11661485" y="1563427"/>
                  <a:pt x="11661485" y="1563427"/>
                  <a:pt x="11661485" y="1563427"/>
                </a:cubicBezTo>
                <a:cubicBezTo>
                  <a:pt x="11661307" y="1561037"/>
                  <a:pt x="11658917" y="1561215"/>
                  <a:pt x="11658917" y="1561215"/>
                </a:cubicBezTo>
                <a:cubicBezTo>
                  <a:pt x="11656527" y="1561395"/>
                  <a:pt x="11656527" y="1561395"/>
                  <a:pt x="11656706" y="1563784"/>
                </a:cubicBezTo>
                <a:cubicBezTo>
                  <a:pt x="11649538" y="1564320"/>
                  <a:pt x="11642371" y="1564856"/>
                  <a:pt x="11642371" y="1564856"/>
                </a:cubicBezTo>
                <a:cubicBezTo>
                  <a:pt x="11635201" y="1565391"/>
                  <a:pt x="11647328" y="1566888"/>
                  <a:pt x="11635381" y="1567781"/>
                </a:cubicBezTo>
                <a:cubicBezTo>
                  <a:pt x="11637591" y="1565213"/>
                  <a:pt x="11635024" y="1563003"/>
                  <a:pt x="11632813" y="1565571"/>
                </a:cubicBezTo>
                <a:cubicBezTo>
                  <a:pt x="11630602" y="1568138"/>
                  <a:pt x="11642727" y="1569634"/>
                  <a:pt x="11630780" y="1570527"/>
                </a:cubicBezTo>
                <a:cubicBezTo>
                  <a:pt x="11630780" y="1570527"/>
                  <a:pt x="11630780" y="1570527"/>
                  <a:pt x="11630602" y="1568138"/>
                </a:cubicBezTo>
                <a:cubicBezTo>
                  <a:pt x="11630602" y="1568138"/>
                  <a:pt x="11630602" y="1568138"/>
                  <a:pt x="11628212" y="1568317"/>
                </a:cubicBezTo>
                <a:cubicBezTo>
                  <a:pt x="11628212" y="1568317"/>
                  <a:pt x="11625824" y="1568495"/>
                  <a:pt x="11625824" y="1568495"/>
                </a:cubicBezTo>
                <a:cubicBezTo>
                  <a:pt x="11623434" y="1568674"/>
                  <a:pt x="11623434" y="1568674"/>
                  <a:pt x="11623434" y="1568674"/>
                </a:cubicBezTo>
                <a:cubicBezTo>
                  <a:pt x="11621044" y="1568853"/>
                  <a:pt x="11621044" y="1568853"/>
                  <a:pt x="11621044" y="1568853"/>
                </a:cubicBezTo>
                <a:cubicBezTo>
                  <a:pt x="11620866" y="1566464"/>
                  <a:pt x="11618476" y="1566642"/>
                  <a:pt x="11616087" y="1566821"/>
                </a:cubicBezTo>
                <a:cubicBezTo>
                  <a:pt x="11616265" y="1569210"/>
                  <a:pt x="11613876" y="1569388"/>
                  <a:pt x="11611487" y="1569568"/>
                </a:cubicBezTo>
                <a:cubicBezTo>
                  <a:pt x="11608919" y="1567357"/>
                  <a:pt x="11601750" y="1567893"/>
                  <a:pt x="11596972" y="1568250"/>
                </a:cubicBezTo>
                <a:cubicBezTo>
                  <a:pt x="11616087" y="1566821"/>
                  <a:pt x="11623256" y="1566285"/>
                  <a:pt x="11639802" y="1562645"/>
                </a:cubicBezTo>
                <a:cubicBezTo>
                  <a:pt x="11637056" y="1558045"/>
                  <a:pt x="11646434" y="1554941"/>
                  <a:pt x="11658381" y="1554048"/>
                </a:cubicBezTo>
                <a:cubicBezTo>
                  <a:pt x="11670328" y="1553155"/>
                  <a:pt x="11682275" y="1552262"/>
                  <a:pt x="11682097" y="1549872"/>
                </a:cubicBezTo>
                <a:cubicBezTo>
                  <a:pt x="11687980" y="1548230"/>
                  <a:pt x="11695193" y="1548292"/>
                  <a:pt x="11702451" y="1548951"/>
                </a:cubicBezTo>
                <a:close/>
                <a:moveTo>
                  <a:pt x="5573650" y="1535735"/>
                </a:moveTo>
                <a:lnTo>
                  <a:pt x="5576678" y="1537105"/>
                </a:lnTo>
                <a:lnTo>
                  <a:pt x="5645856" y="1556624"/>
                </a:lnTo>
                <a:lnTo>
                  <a:pt x="5689903" y="1573840"/>
                </a:lnTo>
                <a:lnTo>
                  <a:pt x="5685709" y="1569965"/>
                </a:lnTo>
                <a:cubicBezTo>
                  <a:pt x="5676259" y="1564560"/>
                  <a:pt x="5663657" y="1559156"/>
                  <a:pt x="5649256" y="1553750"/>
                </a:cubicBezTo>
                <a:cubicBezTo>
                  <a:pt x="5620452" y="1542940"/>
                  <a:pt x="5591650" y="1539338"/>
                  <a:pt x="5573650" y="1535735"/>
                </a:cubicBezTo>
                <a:close/>
                <a:moveTo>
                  <a:pt x="11310914" y="1534374"/>
                </a:moveTo>
                <a:cubicBezTo>
                  <a:pt x="11311093" y="1536762"/>
                  <a:pt x="11303925" y="1537298"/>
                  <a:pt x="11303925" y="1537298"/>
                </a:cubicBezTo>
                <a:cubicBezTo>
                  <a:pt x="11308525" y="1534552"/>
                  <a:pt x="11306136" y="1534730"/>
                  <a:pt x="11303746" y="1534909"/>
                </a:cubicBezTo>
                <a:cubicBezTo>
                  <a:pt x="11301714" y="1539866"/>
                  <a:pt x="11292156" y="1540581"/>
                  <a:pt x="11285346" y="1545895"/>
                </a:cubicBezTo>
                <a:cubicBezTo>
                  <a:pt x="11285346" y="1545895"/>
                  <a:pt x="11282958" y="1546074"/>
                  <a:pt x="11280568" y="1546253"/>
                </a:cubicBezTo>
                <a:cubicBezTo>
                  <a:pt x="11280568" y="1546253"/>
                  <a:pt x="11278178" y="1546432"/>
                  <a:pt x="11278178" y="1546432"/>
                </a:cubicBezTo>
                <a:cubicBezTo>
                  <a:pt x="11275788" y="1546610"/>
                  <a:pt x="11275788" y="1546610"/>
                  <a:pt x="11275788" y="1546610"/>
                </a:cubicBezTo>
                <a:lnTo>
                  <a:pt x="11275815" y="1546961"/>
                </a:lnTo>
                <a:lnTo>
                  <a:pt x="11280366" y="1552208"/>
                </a:lnTo>
                <a:lnTo>
                  <a:pt x="11292184" y="1548989"/>
                </a:lnTo>
                <a:cubicBezTo>
                  <a:pt x="11298666" y="1547302"/>
                  <a:pt x="11303356" y="1545751"/>
                  <a:pt x="11299683" y="1544824"/>
                </a:cubicBezTo>
                <a:cubicBezTo>
                  <a:pt x="11302073" y="1544646"/>
                  <a:pt x="11302073" y="1544646"/>
                  <a:pt x="11302073" y="1544646"/>
                </a:cubicBezTo>
                <a:cubicBezTo>
                  <a:pt x="11304462" y="1544466"/>
                  <a:pt x="11304462" y="1544466"/>
                  <a:pt x="11304462" y="1544466"/>
                </a:cubicBezTo>
                <a:cubicBezTo>
                  <a:pt x="11304282" y="1542077"/>
                  <a:pt x="11304282" y="1542077"/>
                  <a:pt x="11304282" y="1542077"/>
                </a:cubicBezTo>
                <a:cubicBezTo>
                  <a:pt x="11301892" y="1542256"/>
                  <a:pt x="11301892" y="1542256"/>
                  <a:pt x="11301892" y="1542256"/>
                </a:cubicBezTo>
                <a:cubicBezTo>
                  <a:pt x="11299146" y="1537655"/>
                  <a:pt x="11308883" y="1539330"/>
                  <a:pt x="11311272" y="1539152"/>
                </a:cubicBezTo>
                <a:cubicBezTo>
                  <a:pt x="11306315" y="1537120"/>
                  <a:pt x="11320294" y="1531269"/>
                  <a:pt x="11310914" y="1534374"/>
                </a:cubicBezTo>
                <a:close/>
                <a:moveTo>
                  <a:pt x="4043942" y="1532803"/>
                </a:moveTo>
                <a:lnTo>
                  <a:pt x="4043807" y="1532885"/>
                </a:lnTo>
                <a:cubicBezTo>
                  <a:pt x="4043807" y="1532885"/>
                  <a:pt x="4043807" y="1532885"/>
                  <a:pt x="4038502" y="1534055"/>
                </a:cubicBezTo>
                <a:close/>
                <a:moveTo>
                  <a:pt x="1520195" y="1516692"/>
                </a:moveTo>
                <a:lnTo>
                  <a:pt x="1521010" y="1523208"/>
                </a:lnTo>
                <a:cubicBezTo>
                  <a:pt x="1519364" y="1524442"/>
                  <a:pt x="1519776" y="1526906"/>
                  <a:pt x="1521421" y="1527317"/>
                </a:cubicBezTo>
                <a:cubicBezTo>
                  <a:pt x="1528005" y="1529784"/>
                  <a:pt x="1527594" y="1533482"/>
                  <a:pt x="1523479" y="1538413"/>
                </a:cubicBezTo>
                <a:cubicBezTo>
                  <a:pt x="1522244" y="1540056"/>
                  <a:pt x="1523891" y="1542112"/>
                  <a:pt x="1524713" y="1543756"/>
                </a:cubicBezTo>
                <a:cubicBezTo>
                  <a:pt x="1526358" y="1546221"/>
                  <a:pt x="1526771" y="1548688"/>
                  <a:pt x="1524301" y="1550742"/>
                </a:cubicBezTo>
                <a:cubicBezTo>
                  <a:pt x="1521833" y="1552797"/>
                  <a:pt x="1522244" y="1555262"/>
                  <a:pt x="1521421" y="1557728"/>
                </a:cubicBezTo>
                <a:lnTo>
                  <a:pt x="1520621" y="1559216"/>
                </a:lnTo>
                <a:lnTo>
                  <a:pt x="1557567" y="1566598"/>
                </a:lnTo>
                <a:cubicBezTo>
                  <a:pt x="1729311" y="1596260"/>
                  <a:pt x="1893251" y="1647780"/>
                  <a:pt x="2044700" y="1732086"/>
                </a:cubicBezTo>
                <a:cubicBezTo>
                  <a:pt x="2058753" y="1739891"/>
                  <a:pt x="2074365" y="1743015"/>
                  <a:pt x="2072803" y="1764871"/>
                </a:cubicBezTo>
                <a:cubicBezTo>
                  <a:pt x="2071244" y="1771117"/>
                  <a:pt x="2077489" y="1775801"/>
                  <a:pt x="2083734" y="1777361"/>
                </a:cubicBezTo>
                <a:lnTo>
                  <a:pt x="2144160" y="1808500"/>
                </a:lnTo>
                <a:lnTo>
                  <a:pt x="2149319" y="1788482"/>
                </a:lnTo>
                <a:cubicBezTo>
                  <a:pt x="2147592" y="1782156"/>
                  <a:pt x="2153921" y="1779281"/>
                  <a:pt x="2157949" y="1778131"/>
                </a:cubicBezTo>
                <a:lnTo>
                  <a:pt x="2166424" y="1772423"/>
                </a:lnTo>
                <a:lnTo>
                  <a:pt x="2143844" y="1758236"/>
                </a:lnTo>
                <a:cubicBezTo>
                  <a:pt x="2073975" y="1716474"/>
                  <a:pt x="2002544" y="1677443"/>
                  <a:pt x="1927600" y="1644658"/>
                </a:cubicBezTo>
                <a:cubicBezTo>
                  <a:pt x="1805036" y="1591576"/>
                  <a:pt x="1679740" y="1550594"/>
                  <a:pt x="1551712" y="1522103"/>
                </a:cubicBezTo>
                <a:close/>
                <a:moveTo>
                  <a:pt x="11205212" y="1510774"/>
                </a:moveTo>
                <a:lnTo>
                  <a:pt x="11189992" y="1516273"/>
                </a:lnTo>
                <a:lnTo>
                  <a:pt x="11195545" y="1521349"/>
                </a:lnTo>
                <a:lnTo>
                  <a:pt x="11209758" y="1515656"/>
                </a:lnTo>
                <a:close/>
                <a:moveTo>
                  <a:pt x="2143439" y="1497950"/>
                </a:moveTo>
                <a:cubicBezTo>
                  <a:pt x="2146062" y="1497745"/>
                  <a:pt x="2148429" y="1497950"/>
                  <a:pt x="2149252" y="1499389"/>
                </a:cubicBezTo>
                <a:cubicBezTo>
                  <a:pt x="2154189" y="1507608"/>
                  <a:pt x="2166945" y="1504319"/>
                  <a:pt x="2169825" y="1515415"/>
                </a:cubicBezTo>
                <a:cubicBezTo>
                  <a:pt x="2170647" y="1518702"/>
                  <a:pt x="2176408" y="1520758"/>
                  <a:pt x="2171059" y="1525279"/>
                </a:cubicBezTo>
                <a:cubicBezTo>
                  <a:pt x="2169413" y="1526512"/>
                  <a:pt x="2169825" y="1528976"/>
                  <a:pt x="2171470" y="1529387"/>
                </a:cubicBezTo>
                <a:cubicBezTo>
                  <a:pt x="2178054" y="1531853"/>
                  <a:pt x="2177643" y="1535552"/>
                  <a:pt x="2173528" y="1540483"/>
                </a:cubicBezTo>
                <a:cubicBezTo>
                  <a:pt x="2172294" y="1542127"/>
                  <a:pt x="2173940" y="1544182"/>
                  <a:pt x="2174763" y="1545825"/>
                </a:cubicBezTo>
                <a:cubicBezTo>
                  <a:pt x="2176408" y="1548292"/>
                  <a:pt x="2176821" y="1550757"/>
                  <a:pt x="2174351" y="1552813"/>
                </a:cubicBezTo>
                <a:cubicBezTo>
                  <a:pt x="2171883" y="1554866"/>
                  <a:pt x="2172294" y="1557332"/>
                  <a:pt x="2171470" y="1559798"/>
                </a:cubicBezTo>
                <a:cubicBezTo>
                  <a:pt x="2169413" y="1565962"/>
                  <a:pt x="2166945" y="1573770"/>
                  <a:pt x="2162418" y="1576648"/>
                </a:cubicBezTo>
                <a:cubicBezTo>
                  <a:pt x="2152543" y="1582811"/>
                  <a:pt x="2143078" y="1589387"/>
                  <a:pt x="2133204" y="1595140"/>
                </a:cubicBezTo>
                <a:cubicBezTo>
                  <a:pt x="2132381" y="1595140"/>
                  <a:pt x="2130735" y="1595140"/>
                  <a:pt x="2130324" y="1594318"/>
                </a:cubicBezTo>
                <a:cubicBezTo>
                  <a:pt x="2126208" y="1590619"/>
                  <a:pt x="2122506" y="1587331"/>
                  <a:pt x="2117156" y="1592673"/>
                </a:cubicBezTo>
                <a:cubicBezTo>
                  <a:pt x="2115511" y="1594729"/>
                  <a:pt x="2114276" y="1592673"/>
                  <a:pt x="2113865" y="1591030"/>
                </a:cubicBezTo>
                <a:cubicBezTo>
                  <a:pt x="2112631" y="1584044"/>
                  <a:pt x="2109338" y="1584044"/>
                  <a:pt x="2104400" y="1588154"/>
                </a:cubicBezTo>
                <a:lnTo>
                  <a:pt x="2103158" y="1587637"/>
                </a:lnTo>
                <a:lnTo>
                  <a:pt x="2101436" y="1591844"/>
                </a:lnTo>
                <a:cubicBezTo>
                  <a:pt x="2100655" y="1595343"/>
                  <a:pt x="2098312" y="1596897"/>
                  <a:pt x="2095578" y="1598841"/>
                </a:cubicBezTo>
                <a:cubicBezTo>
                  <a:pt x="2092845" y="1600785"/>
                  <a:pt x="2088940" y="1600396"/>
                  <a:pt x="2086989" y="1603117"/>
                </a:cubicBezTo>
                <a:cubicBezTo>
                  <a:pt x="2084254" y="1603117"/>
                  <a:pt x="2081912" y="1603117"/>
                  <a:pt x="2079179" y="1603117"/>
                </a:cubicBezTo>
                <a:cubicBezTo>
                  <a:pt x="2079179" y="1601950"/>
                  <a:pt x="2078788" y="1601562"/>
                  <a:pt x="2078008" y="1601562"/>
                </a:cubicBezTo>
                <a:cubicBezTo>
                  <a:pt x="2072150" y="1601562"/>
                  <a:pt x="2069027" y="1597675"/>
                  <a:pt x="2067074" y="1593010"/>
                </a:cubicBezTo>
                <a:cubicBezTo>
                  <a:pt x="2065122" y="1588734"/>
                  <a:pt x="2062779" y="1584846"/>
                  <a:pt x="2063559" y="1579794"/>
                </a:cubicBezTo>
                <a:cubicBezTo>
                  <a:pt x="2064731" y="1574351"/>
                  <a:pt x="2064341" y="1568520"/>
                  <a:pt x="2069027" y="1564244"/>
                </a:cubicBezTo>
                <a:cubicBezTo>
                  <a:pt x="2070588" y="1562690"/>
                  <a:pt x="2072150" y="1561523"/>
                  <a:pt x="2074883" y="1560746"/>
                </a:cubicBezTo>
                <a:lnTo>
                  <a:pt x="2080535" y="1553638"/>
                </a:lnTo>
                <a:lnTo>
                  <a:pt x="2080535" y="1550757"/>
                </a:lnTo>
                <a:cubicBezTo>
                  <a:pt x="2084649" y="1548292"/>
                  <a:pt x="2085884" y="1543771"/>
                  <a:pt x="2084649" y="1539662"/>
                </a:cubicBezTo>
                <a:cubicBezTo>
                  <a:pt x="2082592" y="1532264"/>
                  <a:pt x="2085062" y="1526512"/>
                  <a:pt x="2090411" y="1521580"/>
                </a:cubicBezTo>
                <a:cubicBezTo>
                  <a:pt x="2092467" y="1519525"/>
                  <a:pt x="2094525" y="1517880"/>
                  <a:pt x="2095348" y="1515005"/>
                </a:cubicBezTo>
                <a:cubicBezTo>
                  <a:pt x="2096171" y="1510484"/>
                  <a:pt x="2098640" y="1508019"/>
                  <a:pt x="2103166" y="1508430"/>
                </a:cubicBezTo>
                <a:cubicBezTo>
                  <a:pt x="2106458" y="1508430"/>
                  <a:pt x="2108927" y="1506374"/>
                  <a:pt x="2110161" y="1504730"/>
                </a:cubicBezTo>
                <a:cubicBezTo>
                  <a:pt x="2113658" y="1499799"/>
                  <a:pt x="2117979" y="1498669"/>
                  <a:pt x="2122505" y="1498618"/>
                </a:cubicBezTo>
                <a:cubicBezTo>
                  <a:pt x="2127032" y="1498567"/>
                  <a:pt x="2131764" y="1499595"/>
                  <a:pt x="2136083" y="1498978"/>
                </a:cubicBezTo>
                <a:cubicBezTo>
                  <a:pt x="2137935" y="1498773"/>
                  <a:pt x="2140816" y="1498156"/>
                  <a:pt x="2143439" y="1497950"/>
                </a:cubicBezTo>
                <a:close/>
                <a:moveTo>
                  <a:pt x="7618397" y="1490081"/>
                </a:moveTo>
                <a:lnTo>
                  <a:pt x="7613886" y="1492291"/>
                </a:lnTo>
                <a:lnTo>
                  <a:pt x="7614345" y="1491396"/>
                </a:lnTo>
                <a:cubicBezTo>
                  <a:pt x="7614345" y="1491396"/>
                  <a:pt x="7614345" y="1491396"/>
                  <a:pt x="7618397" y="1490081"/>
                </a:cubicBezTo>
                <a:close/>
                <a:moveTo>
                  <a:pt x="1224994" y="1479214"/>
                </a:moveTo>
                <a:lnTo>
                  <a:pt x="1226764" y="1480150"/>
                </a:lnTo>
                <a:cubicBezTo>
                  <a:pt x="1229907" y="1479865"/>
                  <a:pt x="1231623" y="1481578"/>
                  <a:pt x="1232193" y="1484717"/>
                </a:cubicBezTo>
                <a:cubicBezTo>
                  <a:pt x="1232765" y="1486716"/>
                  <a:pt x="1234195" y="1487857"/>
                  <a:pt x="1235623" y="1489284"/>
                </a:cubicBezTo>
                <a:cubicBezTo>
                  <a:pt x="1239339" y="1492710"/>
                  <a:pt x="1241054" y="1496705"/>
                  <a:pt x="1239625" y="1501843"/>
                </a:cubicBezTo>
                <a:lnTo>
                  <a:pt x="1242000" y="1508249"/>
                </a:lnTo>
                <a:lnTo>
                  <a:pt x="1256767" y="1509734"/>
                </a:lnTo>
                <a:cubicBezTo>
                  <a:pt x="1290482" y="1514443"/>
                  <a:pt x="1323953" y="1520249"/>
                  <a:pt x="1357327" y="1526591"/>
                </a:cubicBezTo>
                <a:lnTo>
                  <a:pt x="1433068" y="1541724"/>
                </a:lnTo>
                <a:lnTo>
                  <a:pt x="1434600" y="1537592"/>
                </a:lnTo>
                <a:cubicBezTo>
                  <a:pt x="1432543" y="1530195"/>
                  <a:pt x="1435012" y="1524442"/>
                  <a:pt x="1440361" y="1519510"/>
                </a:cubicBezTo>
                <a:cubicBezTo>
                  <a:pt x="1442418" y="1517454"/>
                  <a:pt x="1444476" y="1515811"/>
                  <a:pt x="1445299" y="1512935"/>
                </a:cubicBezTo>
                <a:cubicBezTo>
                  <a:pt x="1446122" y="1508414"/>
                  <a:pt x="1448590" y="1505948"/>
                  <a:pt x="1453117" y="1506359"/>
                </a:cubicBezTo>
                <a:lnTo>
                  <a:pt x="1454806" y="1505466"/>
                </a:lnTo>
                <a:lnTo>
                  <a:pt x="1357619" y="1488781"/>
                </a:lnTo>
                <a:close/>
                <a:moveTo>
                  <a:pt x="6132368" y="1467768"/>
                </a:moveTo>
                <a:cubicBezTo>
                  <a:pt x="6135126" y="1468871"/>
                  <a:pt x="6138437" y="1471079"/>
                  <a:pt x="6140641" y="1473285"/>
                </a:cubicBezTo>
                <a:lnTo>
                  <a:pt x="6132066" y="1467836"/>
                </a:lnTo>
                <a:close/>
                <a:moveTo>
                  <a:pt x="34570" y="1458927"/>
                </a:moveTo>
                <a:lnTo>
                  <a:pt x="35069" y="1459045"/>
                </a:lnTo>
                <a:lnTo>
                  <a:pt x="34801" y="1459311"/>
                </a:lnTo>
                <a:close/>
                <a:moveTo>
                  <a:pt x="562" y="1449881"/>
                </a:moveTo>
                <a:lnTo>
                  <a:pt x="817" y="1450873"/>
                </a:lnTo>
                <a:cubicBezTo>
                  <a:pt x="2995" y="1454138"/>
                  <a:pt x="3648" y="1457185"/>
                  <a:pt x="1252" y="1461103"/>
                </a:cubicBezTo>
                <a:cubicBezTo>
                  <a:pt x="-1361" y="1465239"/>
                  <a:pt x="163" y="1467633"/>
                  <a:pt x="5390" y="1468503"/>
                </a:cubicBezTo>
                <a:cubicBezTo>
                  <a:pt x="5607" y="1468503"/>
                  <a:pt x="5825" y="1468503"/>
                  <a:pt x="6044" y="1468503"/>
                </a:cubicBezTo>
                <a:cubicBezTo>
                  <a:pt x="8003" y="1468721"/>
                  <a:pt x="9963" y="1469156"/>
                  <a:pt x="10180" y="1471115"/>
                </a:cubicBezTo>
                <a:cubicBezTo>
                  <a:pt x="10616" y="1473074"/>
                  <a:pt x="8221" y="1472856"/>
                  <a:pt x="7132" y="1473509"/>
                </a:cubicBezTo>
                <a:lnTo>
                  <a:pt x="562" y="1486475"/>
                </a:lnTo>
                <a:close/>
                <a:moveTo>
                  <a:pt x="1794068" y="1432985"/>
                </a:moveTo>
                <a:lnTo>
                  <a:pt x="1794536" y="1433095"/>
                </a:lnTo>
                <a:lnTo>
                  <a:pt x="1794285" y="1433345"/>
                </a:lnTo>
                <a:close/>
                <a:moveTo>
                  <a:pt x="4645364" y="1403800"/>
                </a:moveTo>
                <a:lnTo>
                  <a:pt x="4645041" y="1404106"/>
                </a:lnTo>
                <a:cubicBezTo>
                  <a:pt x="4644118" y="1404657"/>
                  <a:pt x="4642792" y="1404949"/>
                  <a:pt x="4641173" y="1403915"/>
                </a:cubicBezTo>
                <a:close/>
                <a:moveTo>
                  <a:pt x="6040339" y="1401066"/>
                </a:moveTo>
                <a:lnTo>
                  <a:pt x="6043550" y="1402671"/>
                </a:lnTo>
                <a:cubicBezTo>
                  <a:pt x="6047963" y="1402671"/>
                  <a:pt x="6047963" y="1402671"/>
                  <a:pt x="6047963" y="1402671"/>
                </a:cubicBezTo>
                <a:cubicBezTo>
                  <a:pt x="6047963" y="1402671"/>
                  <a:pt x="6047963" y="1402671"/>
                  <a:pt x="6052377" y="1407085"/>
                </a:cubicBezTo>
                <a:cubicBezTo>
                  <a:pt x="6047964" y="1407085"/>
                  <a:pt x="6043550" y="1402671"/>
                  <a:pt x="6043549" y="1407085"/>
                </a:cubicBezTo>
                <a:close/>
                <a:moveTo>
                  <a:pt x="6032096" y="1395631"/>
                </a:moveTo>
                <a:lnTo>
                  <a:pt x="6039690" y="1399844"/>
                </a:lnTo>
                <a:lnTo>
                  <a:pt x="6040339" y="1401066"/>
                </a:lnTo>
                <a:lnTo>
                  <a:pt x="6034725" y="1398258"/>
                </a:lnTo>
                <a:close/>
                <a:moveTo>
                  <a:pt x="4827373" y="1390663"/>
                </a:moveTo>
                <a:cubicBezTo>
                  <a:pt x="4771991" y="1391752"/>
                  <a:pt x="4721012" y="1400214"/>
                  <a:pt x="4672101" y="1405439"/>
                </a:cubicBezTo>
                <a:cubicBezTo>
                  <a:pt x="4667830" y="1404990"/>
                  <a:pt x="4662750" y="1404025"/>
                  <a:pt x="4657412" y="1403463"/>
                </a:cubicBezTo>
                <a:lnTo>
                  <a:pt x="4645364" y="1403800"/>
                </a:lnTo>
                <a:lnTo>
                  <a:pt x="4646478" y="1402745"/>
                </a:lnTo>
                <a:cubicBezTo>
                  <a:pt x="4648097" y="1403779"/>
                  <a:pt x="4649423" y="1403487"/>
                  <a:pt x="4649939" y="1402678"/>
                </a:cubicBezTo>
                <a:lnTo>
                  <a:pt x="4649338" y="1401305"/>
                </a:lnTo>
                <a:lnTo>
                  <a:pt x="4492082" y="1420776"/>
                </a:lnTo>
                <a:lnTo>
                  <a:pt x="4490306" y="1426064"/>
                </a:lnTo>
                <a:cubicBezTo>
                  <a:pt x="4444633" y="1433356"/>
                  <a:pt x="4418109" y="1439206"/>
                  <a:pt x="4372435" y="1446498"/>
                </a:cubicBezTo>
                <a:cubicBezTo>
                  <a:pt x="4359757" y="1452076"/>
                  <a:pt x="4352384" y="1456484"/>
                  <a:pt x="4341774" y="1458823"/>
                </a:cubicBezTo>
                <a:cubicBezTo>
                  <a:pt x="4290795" y="1467285"/>
                  <a:pt x="4237748" y="1478986"/>
                  <a:pt x="4185869" y="1495990"/>
                </a:cubicBezTo>
                <a:cubicBezTo>
                  <a:pt x="4160961" y="1502874"/>
                  <a:pt x="4136865" y="1510274"/>
                  <a:pt x="4112623" y="1517012"/>
                </a:cubicBezTo>
                <a:lnTo>
                  <a:pt x="4043942" y="1532803"/>
                </a:lnTo>
                <a:lnTo>
                  <a:pt x="4051181" y="1528477"/>
                </a:lnTo>
                <a:cubicBezTo>
                  <a:pt x="4047945" y="1526410"/>
                  <a:pt x="4044709" y="1524342"/>
                  <a:pt x="4037335" y="1528749"/>
                </a:cubicBezTo>
                <a:cubicBezTo>
                  <a:pt x="4037335" y="1528749"/>
                  <a:pt x="4032030" y="1529920"/>
                  <a:pt x="4032030" y="1529920"/>
                </a:cubicBezTo>
                <a:cubicBezTo>
                  <a:pt x="4028794" y="1527852"/>
                  <a:pt x="4030863" y="1524614"/>
                  <a:pt x="4034099" y="1526682"/>
                </a:cubicBezTo>
                <a:cubicBezTo>
                  <a:pt x="4070065" y="1513187"/>
                  <a:pt x="4126348" y="1503554"/>
                  <a:pt x="4169688" y="1485651"/>
                </a:cubicBezTo>
                <a:cubicBezTo>
                  <a:pt x="4170588" y="1477109"/>
                  <a:pt x="4175894" y="1475939"/>
                  <a:pt x="4162048" y="1476211"/>
                </a:cubicBezTo>
                <a:cubicBezTo>
                  <a:pt x="4157911" y="1482687"/>
                  <a:pt x="4141996" y="1486197"/>
                  <a:pt x="4126083" y="1489706"/>
                </a:cubicBezTo>
                <a:cubicBezTo>
                  <a:pt x="4123748" y="1479095"/>
                  <a:pt x="4092186" y="1499964"/>
                  <a:pt x="4068898" y="1507881"/>
                </a:cubicBezTo>
                <a:cubicBezTo>
                  <a:pt x="4006408" y="1527226"/>
                  <a:pt x="3937445" y="1542436"/>
                  <a:pt x="3874055" y="1570324"/>
                </a:cubicBezTo>
                <a:cubicBezTo>
                  <a:pt x="3866682" y="1574732"/>
                  <a:pt x="3864614" y="1577969"/>
                  <a:pt x="3857240" y="1582377"/>
                </a:cubicBezTo>
                <a:cubicBezTo>
                  <a:pt x="3837188" y="1592361"/>
                  <a:pt x="3792682" y="1604960"/>
                  <a:pt x="3781170" y="1615843"/>
                </a:cubicBezTo>
                <a:cubicBezTo>
                  <a:pt x="3780004" y="1610538"/>
                  <a:pt x="3776768" y="1608470"/>
                  <a:pt x="3767325" y="1616114"/>
                </a:cubicBezTo>
                <a:cubicBezTo>
                  <a:pt x="3762021" y="1617284"/>
                  <a:pt x="3735763" y="1636983"/>
                  <a:pt x="3732527" y="1634915"/>
                </a:cubicBezTo>
                <a:cubicBezTo>
                  <a:pt x="3737831" y="1633745"/>
                  <a:pt x="3734595" y="1631678"/>
                  <a:pt x="3736664" y="1628439"/>
                </a:cubicBezTo>
                <a:cubicBezTo>
                  <a:pt x="3703935" y="1644003"/>
                  <a:pt x="3687119" y="1656056"/>
                  <a:pt x="3657624" y="1673686"/>
                </a:cubicBezTo>
                <a:cubicBezTo>
                  <a:pt x="3668500" y="1685195"/>
                  <a:pt x="3702131" y="1661089"/>
                  <a:pt x="3724251" y="1647866"/>
                </a:cubicBezTo>
                <a:cubicBezTo>
                  <a:pt x="3744436" y="1644805"/>
                  <a:pt x="3764262" y="1636956"/>
                  <a:pt x="3785269" y="1628150"/>
                </a:cubicBezTo>
                <a:lnTo>
                  <a:pt x="3842616" y="1606720"/>
                </a:lnTo>
                <a:lnTo>
                  <a:pt x="3840691" y="1608278"/>
                </a:lnTo>
                <a:cubicBezTo>
                  <a:pt x="3841857" y="1613583"/>
                  <a:pt x="3847162" y="1612414"/>
                  <a:pt x="3849231" y="1609175"/>
                </a:cubicBezTo>
                <a:cubicBezTo>
                  <a:pt x="3852467" y="1611244"/>
                  <a:pt x="3852467" y="1611244"/>
                  <a:pt x="3852467" y="1611244"/>
                </a:cubicBezTo>
                <a:cubicBezTo>
                  <a:pt x="3810294" y="1634452"/>
                  <a:pt x="3757514" y="1660000"/>
                  <a:pt x="3716243" y="1674665"/>
                </a:cubicBezTo>
                <a:cubicBezTo>
                  <a:pt x="3692053" y="1691126"/>
                  <a:pt x="3662559" y="1708756"/>
                  <a:pt x="3650148" y="1728182"/>
                </a:cubicBezTo>
                <a:cubicBezTo>
                  <a:pt x="3745101" y="1679426"/>
                  <a:pt x="3814698" y="1641824"/>
                  <a:pt x="3887797" y="1620139"/>
                </a:cubicBezTo>
                <a:cubicBezTo>
                  <a:pt x="3909918" y="1606917"/>
                  <a:pt x="3942647" y="1591353"/>
                  <a:pt x="3963866" y="1586674"/>
                </a:cubicBezTo>
                <a:cubicBezTo>
                  <a:pt x="3950287" y="1600795"/>
                  <a:pt x="3971505" y="1596116"/>
                  <a:pt x="3970604" y="1604658"/>
                </a:cubicBezTo>
                <a:cubicBezTo>
                  <a:pt x="3981213" y="1602318"/>
                  <a:pt x="3980046" y="1597012"/>
                  <a:pt x="3992724" y="1591434"/>
                </a:cubicBezTo>
                <a:cubicBezTo>
                  <a:pt x="4010707" y="1584688"/>
                  <a:pt x="3971505" y="1596116"/>
                  <a:pt x="3988320" y="1584062"/>
                </a:cubicBezTo>
                <a:cubicBezTo>
                  <a:pt x="4036965" y="1564990"/>
                  <a:pt x="4077333" y="1558867"/>
                  <a:pt x="4124811" y="1534489"/>
                </a:cubicBezTo>
                <a:cubicBezTo>
                  <a:pt x="4145129" y="1538352"/>
                  <a:pt x="4173721" y="1529264"/>
                  <a:pt x="4200245" y="1523415"/>
                </a:cubicBezTo>
                <a:cubicBezTo>
                  <a:pt x="4228838" y="1514327"/>
                  <a:pt x="4257431" y="1505239"/>
                  <a:pt x="4281883" y="1502627"/>
                </a:cubicBezTo>
                <a:cubicBezTo>
                  <a:pt x="4260666" y="1507307"/>
                  <a:pt x="4261832" y="1512612"/>
                  <a:pt x="4256528" y="1513783"/>
                </a:cubicBezTo>
                <a:cubicBezTo>
                  <a:pt x="4265069" y="1514680"/>
                  <a:pt x="4263000" y="1517917"/>
                  <a:pt x="4266236" y="1519986"/>
                </a:cubicBezTo>
                <a:cubicBezTo>
                  <a:pt x="4294830" y="1510898"/>
                  <a:pt x="4301302" y="1515033"/>
                  <a:pt x="4327824" y="1509183"/>
                </a:cubicBezTo>
                <a:cubicBezTo>
                  <a:pt x="4329893" y="1505946"/>
                  <a:pt x="4331961" y="1502708"/>
                  <a:pt x="4337267" y="1501538"/>
                </a:cubicBezTo>
                <a:cubicBezTo>
                  <a:pt x="4332864" y="1494166"/>
                  <a:pt x="4319019" y="1494438"/>
                  <a:pt x="4328461" y="1486792"/>
                </a:cubicBezTo>
                <a:cubicBezTo>
                  <a:pt x="4358220" y="1483010"/>
                  <a:pt x="4377370" y="1481567"/>
                  <a:pt x="4403894" y="1475718"/>
                </a:cubicBezTo>
                <a:cubicBezTo>
                  <a:pt x="4425113" y="1471038"/>
                  <a:pt x="4449568" y="1468425"/>
                  <a:pt x="4488769" y="1456999"/>
                </a:cubicBezTo>
                <a:cubicBezTo>
                  <a:pt x="4488769" y="1456999"/>
                  <a:pt x="4487603" y="1451693"/>
                  <a:pt x="4492907" y="1450523"/>
                </a:cubicBezTo>
                <a:cubicBezTo>
                  <a:pt x="4525902" y="1448808"/>
                  <a:pt x="4517363" y="1447912"/>
                  <a:pt x="4545052" y="1447366"/>
                </a:cubicBezTo>
                <a:cubicBezTo>
                  <a:pt x="4555663" y="1445026"/>
                  <a:pt x="4566272" y="1442687"/>
                  <a:pt x="4582186" y="1439177"/>
                </a:cubicBezTo>
                <a:cubicBezTo>
                  <a:pt x="4647276" y="1444291"/>
                  <a:pt x="4709765" y="1424945"/>
                  <a:pt x="4787533" y="1424481"/>
                </a:cubicBezTo>
                <a:cubicBezTo>
                  <a:pt x="4789604" y="1421244"/>
                  <a:pt x="4803450" y="1420972"/>
                  <a:pt x="4814058" y="1418633"/>
                </a:cubicBezTo>
                <a:cubicBezTo>
                  <a:pt x="4815225" y="1423938"/>
                  <a:pt x="4836443" y="1419257"/>
                  <a:pt x="4834375" y="1422495"/>
                </a:cubicBezTo>
                <a:cubicBezTo>
                  <a:pt x="4821696" y="1428073"/>
                  <a:pt x="4799312" y="1427447"/>
                  <a:pt x="4801647" y="1438057"/>
                </a:cubicBezTo>
                <a:cubicBezTo>
                  <a:pt x="4846418" y="1439309"/>
                  <a:pt x="4867636" y="1434629"/>
                  <a:pt x="4888857" y="1429949"/>
                </a:cubicBezTo>
                <a:cubicBezTo>
                  <a:pt x="4904770" y="1426439"/>
                  <a:pt x="4873842" y="1424915"/>
                  <a:pt x="4872675" y="1419611"/>
                </a:cubicBezTo>
                <a:cubicBezTo>
                  <a:pt x="4872675" y="1419611"/>
                  <a:pt x="4883285" y="1417270"/>
                  <a:pt x="4882118" y="1411966"/>
                </a:cubicBezTo>
                <a:cubicBezTo>
                  <a:pt x="4884187" y="1408728"/>
                  <a:pt x="4855328" y="1403967"/>
                  <a:pt x="4888324" y="1402253"/>
                </a:cubicBezTo>
                <a:cubicBezTo>
                  <a:pt x="4891559" y="1404320"/>
                  <a:pt x="4891559" y="1404320"/>
                  <a:pt x="4891559" y="1404320"/>
                </a:cubicBezTo>
                <a:cubicBezTo>
                  <a:pt x="4886255" y="1405491"/>
                  <a:pt x="4886255" y="1405491"/>
                  <a:pt x="4886255" y="1405491"/>
                </a:cubicBezTo>
                <a:cubicBezTo>
                  <a:pt x="4886255" y="1405491"/>
                  <a:pt x="4886255" y="1405491"/>
                  <a:pt x="4889490" y="1407558"/>
                </a:cubicBezTo>
                <a:cubicBezTo>
                  <a:pt x="4889490" y="1407558"/>
                  <a:pt x="4892727" y="1409625"/>
                  <a:pt x="4892727" y="1409625"/>
                </a:cubicBezTo>
                <a:cubicBezTo>
                  <a:pt x="4894796" y="1406388"/>
                  <a:pt x="4898033" y="1408456"/>
                  <a:pt x="4898033" y="1408456"/>
                </a:cubicBezTo>
                <a:cubicBezTo>
                  <a:pt x="4900100" y="1405217"/>
                  <a:pt x="4900100" y="1405217"/>
                  <a:pt x="4900100" y="1405217"/>
                </a:cubicBezTo>
                <a:cubicBezTo>
                  <a:pt x="4895962" y="1411694"/>
                  <a:pt x="4928960" y="1409979"/>
                  <a:pt x="4925723" y="1407911"/>
                </a:cubicBezTo>
                <a:cubicBezTo>
                  <a:pt x="4922487" y="1405843"/>
                  <a:pt x="4922487" y="1405843"/>
                  <a:pt x="4922487" y="1405843"/>
                </a:cubicBezTo>
                <a:cubicBezTo>
                  <a:pt x="4922487" y="1405843"/>
                  <a:pt x="4925723" y="1407911"/>
                  <a:pt x="4931029" y="1406740"/>
                </a:cubicBezTo>
                <a:cubicBezTo>
                  <a:pt x="4931029" y="1406740"/>
                  <a:pt x="4936333" y="1405571"/>
                  <a:pt x="4936333" y="1405571"/>
                </a:cubicBezTo>
                <a:cubicBezTo>
                  <a:pt x="4936333" y="1405571"/>
                  <a:pt x="4938400" y="1402333"/>
                  <a:pt x="4933097" y="1403503"/>
                </a:cubicBezTo>
                <a:cubicBezTo>
                  <a:pt x="4933097" y="1403503"/>
                  <a:pt x="4929860" y="1401436"/>
                  <a:pt x="4929860" y="1401436"/>
                </a:cubicBezTo>
                <a:cubicBezTo>
                  <a:pt x="4952247" y="1402061"/>
                  <a:pt x="5017069" y="1393327"/>
                  <a:pt x="5035319" y="1400428"/>
                </a:cubicBezTo>
                <a:cubicBezTo>
                  <a:pt x="5017335" y="1407174"/>
                  <a:pt x="5001421" y="1410686"/>
                  <a:pt x="5003757" y="1421295"/>
                </a:cubicBezTo>
                <a:cubicBezTo>
                  <a:pt x="5009061" y="1420125"/>
                  <a:pt x="5031447" y="1420751"/>
                  <a:pt x="5019937" y="1431633"/>
                </a:cubicBezTo>
                <a:cubicBezTo>
                  <a:pt x="5042322" y="1432260"/>
                  <a:pt x="5059404" y="1434055"/>
                  <a:pt x="5076486" y="1435850"/>
                </a:cubicBezTo>
                <a:cubicBezTo>
                  <a:pt x="5078555" y="1432613"/>
                  <a:pt x="5066777" y="1429647"/>
                  <a:pt x="5077387" y="1427307"/>
                </a:cubicBezTo>
                <a:cubicBezTo>
                  <a:pt x="5095634" y="1434408"/>
                  <a:pt x="5111551" y="1430898"/>
                  <a:pt x="5135105" y="1436828"/>
                </a:cubicBezTo>
                <a:cubicBezTo>
                  <a:pt x="5163696" y="1427741"/>
                  <a:pt x="5185180" y="1436909"/>
                  <a:pt x="5236425" y="1442296"/>
                </a:cubicBezTo>
                <a:cubicBezTo>
                  <a:pt x="5232286" y="1448771"/>
                  <a:pt x="5240829" y="1449670"/>
                  <a:pt x="5238761" y="1452907"/>
                </a:cubicBezTo>
                <a:cubicBezTo>
                  <a:pt x="5281464" y="1457396"/>
                  <a:pt x="5320029" y="1468360"/>
                  <a:pt x="5360662" y="1476084"/>
                </a:cubicBezTo>
                <a:cubicBezTo>
                  <a:pt x="5399231" y="1487050"/>
                  <a:pt x="5437796" y="1498013"/>
                  <a:pt x="5468724" y="1499537"/>
                </a:cubicBezTo>
                <a:cubicBezTo>
                  <a:pt x="5451641" y="1497740"/>
                  <a:pt x="5467555" y="1494231"/>
                  <a:pt x="5476098" y="1495129"/>
                </a:cubicBezTo>
                <a:cubicBezTo>
                  <a:pt x="5485804" y="1501332"/>
                  <a:pt x="5508191" y="1501957"/>
                  <a:pt x="5500817" y="1506365"/>
                </a:cubicBezTo>
                <a:cubicBezTo>
                  <a:pt x="5532913" y="1513193"/>
                  <a:pt x="5544686" y="1516158"/>
                  <a:pt x="5580018" y="1525055"/>
                </a:cubicBezTo>
                <a:cubicBezTo>
                  <a:pt x="5589726" y="1531258"/>
                  <a:pt x="5596198" y="1535394"/>
                  <a:pt x="5605907" y="1541597"/>
                </a:cubicBezTo>
                <a:cubicBezTo>
                  <a:pt x="5619753" y="1541324"/>
                  <a:pt x="5638000" y="1548424"/>
                  <a:pt x="5656251" y="1555525"/>
                </a:cubicBezTo>
                <a:cubicBezTo>
                  <a:pt x="5672428" y="1565863"/>
                  <a:pt x="5687443" y="1570897"/>
                  <a:pt x="5698051" y="1568557"/>
                </a:cubicBezTo>
                <a:cubicBezTo>
                  <a:pt x="5698051" y="1568557"/>
                  <a:pt x="5698051" y="1568557"/>
                  <a:pt x="5700120" y="1565319"/>
                </a:cubicBezTo>
                <a:cubicBezTo>
                  <a:pt x="5693649" y="1561183"/>
                  <a:pt x="5690413" y="1559116"/>
                  <a:pt x="5683939" y="1554980"/>
                </a:cubicBezTo>
                <a:cubicBezTo>
                  <a:pt x="5667760" y="1544641"/>
                  <a:pt x="5649511" y="1537542"/>
                  <a:pt x="5629194" y="1533678"/>
                </a:cubicBezTo>
                <a:cubicBezTo>
                  <a:pt x="5599168" y="1523612"/>
                  <a:pt x="5569143" y="1513547"/>
                  <a:pt x="5543521" y="1510854"/>
                </a:cubicBezTo>
                <a:cubicBezTo>
                  <a:pt x="5540285" y="1508785"/>
                  <a:pt x="5528508" y="1505821"/>
                  <a:pt x="5527341" y="1500515"/>
                </a:cubicBezTo>
                <a:cubicBezTo>
                  <a:pt x="5467555" y="1494231"/>
                  <a:pt x="5440501" y="1472384"/>
                  <a:pt x="5386922" y="1456387"/>
                </a:cubicBezTo>
                <a:cubicBezTo>
                  <a:pt x="5324167" y="1461883"/>
                  <a:pt x="5262949" y="1436447"/>
                  <a:pt x="5172236" y="1428639"/>
                </a:cubicBezTo>
                <a:cubicBezTo>
                  <a:pt x="5179611" y="1424231"/>
                  <a:pt x="5161362" y="1417130"/>
                  <a:pt x="5163429" y="1413892"/>
                </a:cubicBezTo>
                <a:cubicBezTo>
                  <a:pt x="5146348" y="1412097"/>
                  <a:pt x="5129268" y="1410302"/>
                  <a:pt x="5112186" y="1408507"/>
                </a:cubicBezTo>
                <a:cubicBezTo>
                  <a:pt x="5117489" y="1407337"/>
                  <a:pt x="5117489" y="1407337"/>
                  <a:pt x="5117489" y="1407337"/>
                </a:cubicBezTo>
                <a:cubicBezTo>
                  <a:pt x="5122797" y="1406166"/>
                  <a:pt x="5122797" y="1406166"/>
                  <a:pt x="5122797" y="1406166"/>
                </a:cubicBezTo>
                <a:cubicBezTo>
                  <a:pt x="5119559" y="1404099"/>
                  <a:pt x="5116323" y="1402032"/>
                  <a:pt x="5113087" y="1399963"/>
                </a:cubicBezTo>
                <a:cubicBezTo>
                  <a:pt x="5107782" y="1401134"/>
                  <a:pt x="5107782" y="1401134"/>
                  <a:pt x="5107782" y="1401134"/>
                </a:cubicBezTo>
                <a:cubicBezTo>
                  <a:pt x="5107782" y="1401134"/>
                  <a:pt x="5107782" y="1401134"/>
                  <a:pt x="5105715" y="1404371"/>
                </a:cubicBezTo>
                <a:cubicBezTo>
                  <a:pt x="5098075" y="1394931"/>
                  <a:pt x="5061843" y="1394577"/>
                  <a:pt x="5017069" y="1393327"/>
                </a:cubicBezTo>
                <a:cubicBezTo>
                  <a:pt x="4972299" y="1392076"/>
                  <a:pt x="4916918" y="1393166"/>
                  <a:pt x="4872144" y="1391914"/>
                </a:cubicBezTo>
                <a:cubicBezTo>
                  <a:pt x="4855061" y="1390119"/>
                  <a:pt x="4841217" y="1390391"/>
                  <a:pt x="4827373" y="1390663"/>
                </a:cubicBezTo>
                <a:close/>
                <a:moveTo>
                  <a:pt x="6010071" y="1385873"/>
                </a:moveTo>
                <a:lnTo>
                  <a:pt x="6017070" y="1388666"/>
                </a:lnTo>
                <a:lnTo>
                  <a:pt x="6017071" y="1389431"/>
                </a:lnTo>
                <a:close/>
                <a:moveTo>
                  <a:pt x="6017071" y="1385018"/>
                </a:moveTo>
                <a:cubicBezTo>
                  <a:pt x="6021485" y="1389430"/>
                  <a:pt x="6025895" y="1393844"/>
                  <a:pt x="6030310" y="1393844"/>
                </a:cubicBezTo>
                <a:lnTo>
                  <a:pt x="6032096" y="1395631"/>
                </a:lnTo>
                <a:lnTo>
                  <a:pt x="6025895" y="1392190"/>
                </a:lnTo>
                <a:lnTo>
                  <a:pt x="6017070" y="1388666"/>
                </a:lnTo>
                <a:close/>
                <a:moveTo>
                  <a:pt x="6102027" y="1366261"/>
                </a:moveTo>
                <a:cubicBezTo>
                  <a:pt x="6103130" y="1367365"/>
                  <a:pt x="6103130" y="1369571"/>
                  <a:pt x="6100923" y="1371777"/>
                </a:cubicBezTo>
                <a:cubicBezTo>
                  <a:pt x="6100923" y="1367365"/>
                  <a:pt x="6100923" y="1367365"/>
                  <a:pt x="6096509" y="1367364"/>
                </a:cubicBezTo>
                <a:cubicBezTo>
                  <a:pt x="6098715" y="1365158"/>
                  <a:pt x="6100922" y="1365158"/>
                  <a:pt x="6102027" y="1366261"/>
                </a:cubicBezTo>
                <a:close/>
                <a:moveTo>
                  <a:pt x="8033215" y="1346577"/>
                </a:moveTo>
                <a:lnTo>
                  <a:pt x="8031841" y="1350007"/>
                </a:lnTo>
                <a:lnTo>
                  <a:pt x="8037040" y="1346609"/>
                </a:lnTo>
                <a:close/>
                <a:moveTo>
                  <a:pt x="169856" y="1343418"/>
                </a:moveTo>
                <a:cubicBezTo>
                  <a:pt x="172479" y="1343212"/>
                  <a:pt x="174845" y="1343418"/>
                  <a:pt x="175669" y="1344856"/>
                </a:cubicBezTo>
                <a:cubicBezTo>
                  <a:pt x="180607" y="1353075"/>
                  <a:pt x="193362" y="1349787"/>
                  <a:pt x="196243" y="1360883"/>
                </a:cubicBezTo>
                <a:cubicBezTo>
                  <a:pt x="197065" y="1364171"/>
                  <a:pt x="202825" y="1366225"/>
                  <a:pt x="197477" y="1370746"/>
                </a:cubicBezTo>
                <a:cubicBezTo>
                  <a:pt x="195831" y="1371979"/>
                  <a:pt x="196243" y="1374444"/>
                  <a:pt x="197887" y="1374854"/>
                </a:cubicBezTo>
                <a:cubicBezTo>
                  <a:pt x="204472" y="1377321"/>
                  <a:pt x="204061" y="1381020"/>
                  <a:pt x="199945" y="1385950"/>
                </a:cubicBezTo>
                <a:cubicBezTo>
                  <a:pt x="198710" y="1387595"/>
                  <a:pt x="200357" y="1389649"/>
                  <a:pt x="201180" y="1391293"/>
                </a:cubicBezTo>
                <a:cubicBezTo>
                  <a:pt x="202825" y="1393759"/>
                  <a:pt x="203237" y="1396225"/>
                  <a:pt x="200768" y="1398280"/>
                </a:cubicBezTo>
                <a:cubicBezTo>
                  <a:pt x="198299" y="1400334"/>
                  <a:pt x="198710" y="1402799"/>
                  <a:pt x="197887" y="1405266"/>
                </a:cubicBezTo>
                <a:cubicBezTo>
                  <a:pt x="195831" y="1411429"/>
                  <a:pt x="193362" y="1419238"/>
                  <a:pt x="188836" y="1422115"/>
                </a:cubicBezTo>
                <a:cubicBezTo>
                  <a:pt x="178960" y="1428279"/>
                  <a:pt x="169496" y="1434854"/>
                  <a:pt x="159620" y="1440607"/>
                </a:cubicBezTo>
                <a:cubicBezTo>
                  <a:pt x="158798" y="1440607"/>
                  <a:pt x="157152" y="1440607"/>
                  <a:pt x="156741" y="1439785"/>
                </a:cubicBezTo>
                <a:cubicBezTo>
                  <a:pt x="152626" y="1436086"/>
                  <a:pt x="148923" y="1432800"/>
                  <a:pt x="143574" y="1438141"/>
                </a:cubicBezTo>
                <a:cubicBezTo>
                  <a:pt x="141928" y="1440196"/>
                  <a:pt x="140693" y="1438141"/>
                  <a:pt x="140282" y="1436497"/>
                </a:cubicBezTo>
                <a:cubicBezTo>
                  <a:pt x="139047" y="1429512"/>
                  <a:pt x="135755" y="1429512"/>
                  <a:pt x="130817" y="1433622"/>
                </a:cubicBezTo>
                <a:cubicBezTo>
                  <a:pt x="127526" y="1436497"/>
                  <a:pt x="125880" y="1435676"/>
                  <a:pt x="125880" y="1431566"/>
                </a:cubicBezTo>
                <a:cubicBezTo>
                  <a:pt x="125880" y="1429101"/>
                  <a:pt x="126703" y="1426223"/>
                  <a:pt x="122999" y="1425812"/>
                </a:cubicBezTo>
                <a:cubicBezTo>
                  <a:pt x="114770" y="1424169"/>
                  <a:pt x="111479" y="1418416"/>
                  <a:pt x="111889" y="1411019"/>
                </a:cubicBezTo>
                <a:cubicBezTo>
                  <a:pt x="112300" y="1405677"/>
                  <a:pt x="110656" y="1403210"/>
                  <a:pt x="106952" y="1401156"/>
                </a:cubicBezTo>
                <a:cubicBezTo>
                  <a:pt x="106952" y="1399512"/>
                  <a:pt x="106952" y="1397870"/>
                  <a:pt x="106952" y="1396225"/>
                </a:cubicBezTo>
                <a:cubicBezTo>
                  <a:pt x="111067" y="1393759"/>
                  <a:pt x="112300" y="1389238"/>
                  <a:pt x="111067" y="1385129"/>
                </a:cubicBezTo>
                <a:cubicBezTo>
                  <a:pt x="109010" y="1377732"/>
                  <a:pt x="111479" y="1371979"/>
                  <a:pt x="116828" y="1367047"/>
                </a:cubicBezTo>
                <a:cubicBezTo>
                  <a:pt x="118885" y="1364993"/>
                  <a:pt x="120942" y="1363348"/>
                  <a:pt x="121765" y="1360473"/>
                </a:cubicBezTo>
                <a:cubicBezTo>
                  <a:pt x="122588" y="1355952"/>
                  <a:pt x="125057" y="1353486"/>
                  <a:pt x="129583" y="1353897"/>
                </a:cubicBezTo>
                <a:cubicBezTo>
                  <a:pt x="132875" y="1353897"/>
                  <a:pt x="135344" y="1351843"/>
                  <a:pt x="136579" y="1350198"/>
                </a:cubicBezTo>
                <a:cubicBezTo>
                  <a:pt x="140076" y="1345266"/>
                  <a:pt x="144397" y="1344136"/>
                  <a:pt x="148923" y="1344085"/>
                </a:cubicBezTo>
                <a:cubicBezTo>
                  <a:pt x="153449" y="1344034"/>
                  <a:pt x="158182" y="1345062"/>
                  <a:pt x="162501" y="1344445"/>
                </a:cubicBezTo>
                <a:cubicBezTo>
                  <a:pt x="164352" y="1344240"/>
                  <a:pt x="167233" y="1343623"/>
                  <a:pt x="169856" y="1343418"/>
                </a:cubicBezTo>
                <a:close/>
                <a:moveTo>
                  <a:pt x="977648" y="1343134"/>
                </a:moveTo>
                <a:cubicBezTo>
                  <a:pt x="981026" y="1343173"/>
                  <a:pt x="984251" y="1344016"/>
                  <a:pt x="986861" y="1347698"/>
                </a:cubicBezTo>
                <a:cubicBezTo>
                  <a:pt x="987782" y="1348924"/>
                  <a:pt x="989626" y="1350458"/>
                  <a:pt x="992081" y="1350458"/>
                </a:cubicBezTo>
                <a:cubicBezTo>
                  <a:pt x="995461" y="1350151"/>
                  <a:pt x="997304" y="1351993"/>
                  <a:pt x="997918" y="1355367"/>
                </a:cubicBezTo>
                <a:cubicBezTo>
                  <a:pt x="998532" y="1357513"/>
                  <a:pt x="1000068" y="1358740"/>
                  <a:pt x="1001603" y="1360274"/>
                </a:cubicBezTo>
                <a:cubicBezTo>
                  <a:pt x="1005596" y="1363953"/>
                  <a:pt x="1007438" y="1368248"/>
                  <a:pt x="1005903" y="1373770"/>
                </a:cubicBezTo>
                <a:cubicBezTo>
                  <a:pt x="1004983" y="1376837"/>
                  <a:pt x="1005903" y="1380211"/>
                  <a:pt x="1008974" y="1382053"/>
                </a:cubicBezTo>
                <a:cubicBezTo>
                  <a:pt x="1008974" y="1383278"/>
                  <a:pt x="1008974" y="1384505"/>
                  <a:pt x="1008974" y="1385733"/>
                </a:cubicBezTo>
                <a:cubicBezTo>
                  <a:pt x="1006211" y="1387266"/>
                  <a:pt x="1004983" y="1389107"/>
                  <a:pt x="1005288" y="1393094"/>
                </a:cubicBezTo>
                <a:cubicBezTo>
                  <a:pt x="1005596" y="1398615"/>
                  <a:pt x="1003139" y="1402910"/>
                  <a:pt x="996996" y="1404138"/>
                </a:cubicBezTo>
                <a:cubicBezTo>
                  <a:pt x="994233" y="1404444"/>
                  <a:pt x="994847" y="1406591"/>
                  <a:pt x="994847" y="1408431"/>
                </a:cubicBezTo>
                <a:cubicBezTo>
                  <a:pt x="994847" y="1411499"/>
                  <a:pt x="993617" y="1412112"/>
                  <a:pt x="991161" y="1409964"/>
                </a:cubicBezTo>
                <a:cubicBezTo>
                  <a:pt x="987474" y="1406898"/>
                  <a:pt x="985019" y="1406898"/>
                  <a:pt x="984097" y="1412112"/>
                </a:cubicBezTo>
                <a:cubicBezTo>
                  <a:pt x="983789" y="1413338"/>
                  <a:pt x="982869" y="1414873"/>
                  <a:pt x="981639" y="1413338"/>
                </a:cubicBezTo>
                <a:cubicBezTo>
                  <a:pt x="977647" y="1409351"/>
                  <a:pt x="974883" y="1411806"/>
                  <a:pt x="971812" y="1414566"/>
                </a:cubicBezTo>
                <a:cubicBezTo>
                  <a:pt x="971505" y="1415180"/>
                  <a:pt x="970276" y="1415180"/>
                  <a:pt x="969662" y="1415180"/>
                </a:cubicBezTo>
                <a:cubicBezTo>
                  <a:pt x="962291" y="1410886"/>
                  <a:pt x="955227" y="1405977"/>
                  <a:pt x="947856" y="1401375"/>
                </a:cubicBezTo>
                <a:cubicBezTo>
                  <a:pt x="944477" y="1399228"/>
                  <a:pt x="942636" y="1393402"/>
                  <a:pt x="941100" y="1388800"/>
                </a:cubicBezTo>
                <a:cubicBezTo>
                  <a:pt x="940484" y="1386960"/>
                  <a:pt x="940792" y="1385119"/>
                  <a:pt x="938949" y="1383586"/>
                </a:cubicBezTo>
                <a:cubicBezTo>
                  <a:pt x="937106" y="1382053"/>
                  <a:pt x="937413" y="1380211"/>
                  <a:pt x="938642" y="1378371"/>
                </a:cubicBezTo>
                <a:cubicBezTo>
                  <a:pt x="939257" y="1377144"/>
                  <a:pt x="940484" y="1375611"/>
                  <a:pt x="939564" y="1374384"/>
                </a:cubicBezTo>
                <a:cubicBezTo>
                  <a:pt x="936493" y="1370703"/>
                  <a:pt x="936185" y="1367942"/>
                  <a:pt x="941100" y="1366101"/>
                </a:cubicBezTo>
                <a:cubicBezTo>
                  <a:pt x="942328" y="1365795"/>
                  <a:pt x="942636" y="1363953"/>
                  <a:pt x="941406" y="1363034"/>
                </a:cubicBezTo>
                <a:cubicBezTo>
                  <a:pt x="937413" y="1359660"/>
                  <a:pt x="941714" y="1358127"/>
                  <a:pt x="942328" y="1355672"/>
                </a:cubicBezTo>
                <a:cubicBezTo>
                  <a:pt x="944477" y="1347391"/>
                  <a:pt x="953999" y="1349845"/>
                  <a:pt x="957685" y="1343709"/>
                </a:cubicBezTo>
                <a:cubicBezTo>
                  <a:pt x="958913" y="1341562"/>
                  <a:pt x="964748" y="1343096"/>
                  <a:pt x="967513" y="1343404"/>
                </a:cubicBezTo>
                <a:cubicBezTo>
                  <a:pt x="970737" y="1343864"/>
                  <a:pt x="974270" y="1343096"/>
                  <a:pt x="977648" y="1343134"/>
                </a:cubicBezTo>
                <a:close/>
                <a:moveTo>
                  <a:pt x="8369829" y="1337567"/>
                </a:moveTo>
                <a:lnTo>
                  <a:pt x="8369629" y="1337966"/>
                </a:lnTo>
                <a:cubicBezTo>
                  <a:pt x="8368950" y="1338797"/>
                  <a:pt x="8367801" y="1339523"/>
                  <a:pt x="8365928" y="1339098"/>
                </a:cubicBezTo>
                <a:close/>
                <a:moveTo>
                  <a:pt x="1901444" y="1325150"/>
                </a:moveTo>
                <a:cubicBezTo>
                  <a:pt x="1905695" y="1325102"/>
                  <a:pt x="1910138" y="1326067"/>
                  <a:pt x="1914194" y="1325488"/>
                </a:cubicBezTo>
                <a:cubicBezTo>
                  <a:pt x="1917671" y="1325102"/>
                  <a:pt x="1925012" y="1323172"/>
                  <a:pt x="1926558" y="1325873"/>
                </a:cubicBezTo>
                <a:cubicBezTo>
                  <a:pt x="1931194" y="1333591"/>
                  <a:pt x="1943172" y="1330503"/>
                  <a:pt x="1945877" y="1340922"/>
                </a:cubicBezTo>
                <a:cubicBezTo>
                  <a:pt x="1946648" y="1344009"/>
                  <a:pt x="1952058" y="1345939"/>
                  <a:pt x="1947036" y="1350184"/>
                </a:cubicBezTo>
                <a:cubicBezTo>
                  <a:pt x="1945490" y="1351342"/>
                  <a:pt x="1945877" y="1353656"/>
                  <a:pt x="1947421" y="1354042"/>
                </a:cubicBezTo>
                <a:cubicBezTo>
                  <a:pt x="1953604" y="1356357"/>
                  <a:pt x="1953218" y="1359831"/>
                  <a:pt x="1949353" y="1364460"/>
                </a:cubicBezTo>
                <a:cubicBezTo>
                  <a:pt x="1948194" y="1366004"/>
                  <a:pt x="1949740" y="1367934"/>
                  <a:pt x="1950513" y="1369477"/>
                </a:cubicBezTo>
                <a:cubicBezTo>
                  <a:pt x="1952058" y="1371793"/>
                  <a:pt x="1952445" y="1374108"/>
                  <a:pt x="1950126" y="1376038"/>
                </a:cubicBezTo>
                <a:cubicBezTo>
                  <a:pt x="1947808" y="1377966"/>
                  <a:pt x="1948194" y="1380282"/>
                  <a:pt x="1947421" y="1382597"/>
                </a:cubicBezTo>
                <a:cubicBezTo>
                  <a:pt x="1945490" y="1388385"/>
                  <a:pt x="1943172" y="1395717"/>
                  <a:pt x="1938921" y="1398419"/>
                </a:cubicBezTo>
                <a:cubicBezTo>
                  <a:pt x="1929649" y="1404206"/>
                  <a:pt x="1920762" y="1410381"/>
                  <a:pt x="1911489" y="1415783"/>
                </a:cubicBezTo>
                <a:cubicBezTo>
                  <a:pt x="1910717" y="1415783"/>
                  <a:pt x="1909171" y="1415783"/>
                  <a:pt x="1908785" y="1415011"/>
                </a:cubicBezTo>
                <a:cubicBezTo>
                  <a:pt x="1904921" y="1411537"/>
                  <a:pt x="1901444" y="1408451"/>
                  <a:pt x="1896421" y="1413467"/>
                </a:cubicBezTo>
                <a:cubicBezTo>
                  <a:pt x="1894876" y="1415397"/>
                  <a:pt x="1893716" y="1413467"/>
                  <a:pt x="1893330" y="1411923"/>
                </a:cubicBezTo>
                <a:cubicBezTo>
                  <a:pt x="1892171" y="1405364"/>
                  <a:pt x="1889080" y="1405364"/>
                  <a:pt x="1884443" y="1409223"/>
                </a:cubicBezTo>
                <a:cubicBezTo>
                  <a:pt x="1881353" y="1411923"/>
                  <a:pt x="1879807" y="1411153"/>
                  <a:pt x="1879807" y="1407294"/>
                </a:cubicBezTo>
                <a:cubicBezTo>
                  <a:pt x="1879807" y="1404978"/>
                  <a:pt x="1880580" y="1402277"/>
                  <a:pt x="1877102" y="1401891"/>
                </a:cubicBezTo>
                <a:cubicBezTo>
                  <a:pt x="1869375" y="1400347"/>
                  <a:pt x="1866284" y="1394945"/>
                  <a:pt x="1866670" y="1387999"/>
                </a:cubicBezTo>
                <a:cubicBezTo>
                  <a:pt x="1867056" y="1382983"/>
                  <a:pt x="1865512" y="1380668"/>
                  <a:pt x="1862034" y="1378738"/>
                </a:cubicBezTo>
                <a:cubicBezTo>
                  <a:pt x="1862034" y="1377194"/>
                  <a:pt x="1862034" y="1375652"/>
                  <a:pt x="1862034" y="1374108"/>
                </a:cubicBezTo>
                <a:cubicBezTo>
                  <a:pt x="1865897" y="1371793"/>
                  <a:pt x="1867056" y="1367548"/>
                  <a:pt x="1865897" y="1363690"/>
                </a:cubicBezTo>
                <a:cubicBezTo>
                  <a:pt x="1863966" y="1356743"/>
                  <a:pt x="1866284" y="1351342"/>
                  <a:pt x="1871307" y="1346711"/>
                </a:cubicBezTo>
                <a:cubicBezTo>
                  <a:pt x="1873239" y="1344781"/>
                  <a:pt x="1875170" y="1343237"/>
                  <a:pt x="1875943" y="1340537"/>
                </a:cubicBezTo>
                <a:cubicBezTo>
                  <a:pt x="1876716" y="1336292"/>
                  <a:pt x="1879034" y="1333977"/>
                  <a:pt x="1883284" y="1334362"/>
                </a:cubicBezTo>
                <a:cubicBezTo>
                  <a:pt x="1886375" y="1334362"/>
                  <a:pt x="1888694" y="1332433"/>
                  <a:pt x="1889853" y="1330889"/>
                </a:cubicBezTo>
                <a:cubicBezTo>
                  <a:pt x="1893137" y="1326259"/>
                  <a:pt x="1897194" y="1325198"/>
                  <a:pt x="1901444" y="1325150"/>
                </a:cubicBezTo>
                <a:close/>
                <a:moveTo>
                  <a:pt x="2679609" y="1324257"/>
                </a:moveTo>
                <a:cubicBezTo>
                  <a:pt x="2682781" y="1324293"/>
                  <a:pt x="2685809" y="1325085"/>
                  <a:pt x="2688260" y="1328541"/>
                </a:cubicBezTo>
                <a:cubicBezTo>
                  <a:pt x="2689125" y="1329693"/>
                  <a:pt x="2690856" y="1331133"/>
                  <a:pt x="2693162" y="1331133"/>
                </a:cubicBezTo>
                <a:cubicBezTo>
                  <a:pt x="2696335" y="1330845"/>
                  <a:pt x="2698066" y="1332574"/>
                  <a:pt x="2698642" y="1335742"/>
                </a:cubicBezTo>
                <a:cubicBezTo>
                  <a:pt x="2699219" y="1337758"/>
                  <a:pt x="2700661" y="1338910"/>
                  <a:pt x="2702103" y="1340350"/>
                </a:cubicBezTo>
                <a:cubicBezTo>
                  <a:pt x="2705852" y="1343806"/>
                  <a:pt x="2707582" y="1347839"/>
                  <a:pt x="2706140" y="1353023"/>
                </a:cubicBezTo>
                <a:cubicBezTo>
                  <a:pt x="2705275" y="1355904"/>
                  <a:pt x="2706140" y="1359072"/>
                  <a:pt x="2709024" y="1360800"/>
                </a:cubicBezTo>
                <a:cubicBezTo>
                  <a:pt x="2709024" y="1361951"/>
                  <a:pt x="2709024" y="1363104"/>
                  <a:pt x="2709024" y="1364256"/>
                </a:cubicBezTo>
                <a:cubicBezTo>
                  <a:pt x="2706429" y="1365696"/>
                  <a:pt x="2705275" y="1367424"/>
                  <a:pt x="2705563" y="1371169"/>
                </a:cubicBezTo>
                <a:cubicBezTo>
                  <a:pt x="2705852" y="1376353"/>
                  <a:pt x="2703545" y="1380386"/>
                  <a:pt x="2697777" y="1381538"/>
                </a:cubicBezTo>
                <a:cubicBezTo>
                  <a:pt x="2695182" y="1381825"/>
                  <a:pt x="2695759" y="1383841"/>
                  <a:pt x="2695759" y="1385570"/>
                </a:cubicBezTo>
                <a:cubicBezTo>
                  <a:pt x="2695759" y="1388450"/>
                  <a:pt x="2694604" y="1389027"/>
                  <a:pt x="2692298" y="1387010"/>
                </a:cubicBezTo>
                <a:cubicBezTo>
                  <a:pt x="2688836" y="1384130"/>
                  <a:pt x="2686530" y="1384130"/>
                  <a:pt x="2685665" y="1389027"/>
                </a:cubicBezTo>
                <a:cubicBezTo>
                  <a:pt x="2685376" y="1390178"/>
                  <a:pt x="2684512" y="1391619"/>
                  <a:pt x="2683357" y="1390178"/>
                </a:cubicBezTo>
                <a:cubicBezTo>
                  <a:pt x="2679608" y="1386433"/>
                  <a:pt x="2677013" y="1388738"/>
                  <a:pt x="2674129" y="1391330"/>
                </a:cubicBezTo>
                <a:cubicBezTo>
                  <a:pt x="2673840" y="1391906"/>
                  <a:pt x="2672687" y="1391906"/>
                  <a:pt x="2672110" y="1391906"/>
                </a:cubicBezTo>
                <a:cubicBezTo>
                  <a:pt x="2665189" y="1387874"/>
                  <a:pt x="2658556" y="1383265"/>
                  <a:pt x="2651635" y="1378945"/>
                </a:cubicBezTo>
                <a:cubicBezTo>
                  <a:pt x="2648462" y="1376929"/>
                  <a:pt x="2646733" y="1371457"/>
                  <a:pt x="2645291" y="1367137"/>
                </a:cubicBezTo>
                <a:cubicBezTo>
                  <a:pt x="2644713" y="1365408"/>
                  <a:pt x="2645002" y="1363680"/>
                  <a:pt x="2643271" y="1362240"/>
                </a:cubicBezTo>
                <a:cubicBezTo>
                  <a:pt x="2641541" y="1360800"/>
                  <a:pt x="2641829" y="1359072"/>
                  <a:pt x="2642983" y="1357343"/>
                </a:cubicBezTo>
                <a:cubicBezTo>
                  <a:pt x="2643560" y="1356191"/>
                  <a:pt x="2644713" y="1354751"/>
                  <a:pt x="2643849" y="1353599"/>
                </a:cubicBezTo>
                <a:cubicBezTo>
                  <a:pt x="2640965" y="1350143"/>
                  <a:pt x="2640676" y="1347550"/>
                  <a:pt x="2645291" y="1345823"/>
                </a:cubicBezTo>
                <a:cubicBezTo>
                  <a:pt x="2646444" y="1345534"/>
                  <a:pt x="2646733" y="1343806"/>
                  <a:pt x="2645578" y="1342942"/>
                </a:cubicBezTo>
                <a:cubicBezTo>
                  <a:pt x="2641829" y="1339774"/>
                  <a:pt x="2645867" y="1338334"/>
                  <a:pt x="2646444" y="1336030"/>
                </a:cubicBezTo>
                <a:cubicBezTo>
                  <a:pt x="2648462" y="1328253"/>
                  <a:pt x="2657403" y="1330557"/>
                  <a:pt x="2660864" y="1324797"/>
                </a:cubicBezTo>
                <a:cubicBezTo>
                  <a:pt x="2662017" y="1322781"/>
                  <a:pt x="2667496" y="1324220"/>
                  <a:pt x="2670092" y="1324509"/>
                </a:cubicBezTo>
                <a:cubicBezTo>
                  <a:pt x="2673120" y="1324941"/>
                  <a:pt x="2676437" y="1324221"/>
                  <a:pt x="2679609" y="1324257"/>
                </a:cubicBezTo>
                <a:close/>
                <a:moveTo>
                  <a:pt x="466848" y="1320313"/>
                </a:moveTo>
                <a:cubicBezTo>
                  <a:pt x="469992" y="1320348"/>
                  <a:pt x="472992" y="1321133"/>
                  <a:pt x="475421" y="1324559"/>
                </a:cubicBezTo>
                <a:cubicBezTo>
                  <a:pt x="476280" y="1325701"/>
                  <a:pt x="477994" y="1327128"/>
                  <a:pt x="480282" y="1327128"/>
                </a:cubicBezTo>
                <a:cubicBezTo>
                  <a:pt x="483424" y="1326842"/>
                  <a:pt x="485140" y="1328556"/>
                  <a:pt x="485711" y="1331694"/>
                </a:cubicBezTo>
                <a:cubicBezTo>
                  <a:pt x="486283" y="1333693"/>
                  <a:pt x="487712" y="1334834"/>
                  <a:pt x="489140" y="1336262"/>
                </a:cubicBezTo>
                <a:cubicBezTo>
                  <a:pt x="492857" y="1339687"/>
                  <a:pt x="494572" y="1343683"/>
                  <a:pt x="493142" y="1348821"/>
                </a:cubicBezTo>
                <a:cubicBezTo>
                  <a:pt x="492285" y="1351675"/>
                  <a:pt x="493142" y="1354816"/>
                  <a:pt x="496000" y="1356528"/>
                </a:cubicBezTo>
                <a:cubicBezTo>
                  <a:pt x="496000" y="1357670"/>
                  <a:pt x="496000" y="1358812"/>
                  <a:pt x="496000" y="1359953"/>
                </a:cubicBezTo>
                <a:cubicBezTo>
                  <a:pt x="493428" y="1361380"/>
                  <a:pt x="492285" y="1363094"/>
                  <a:pt x="492571" y="1366804"/>
                </a:cubicBezTo>
                <a:cubicBezTo>
                  <a:pt x="492857" y="1371942"/>
                  <a:pt x="490571" y="1375938"/>
                  <a:pt x="484854" y="1377080"/>
                </a:cubicBezTo>
                <a:cubicBezTo>
                  <a:pt x="482282" y="1377365"/>
                  <a:pt x="482854" y="1379362"/>
                  <a:pt x="482854" y="1381076"/>
                </a:cubicBezTo>
                <a:cubicBezTo>
                  <a:pt x="482854" y="1383930"/>
                  <a:pt x="481710" y="1384501"/>
                  <a:pt x="479423" y="1382503"/>
                </a:cubicBezTo>
                <a:cubicBezTo>
                  <a:pt x="475993" y="1379649"/>
                  <a:pt x="473707" y="1379649"/>
                  <a:pt x="472849" y="1384501"/>
                </a:cubicBezTo>
                <a:cubicBezTo>
                  <a:pt x="472565" y="1385643"/>
                  <a:pt x="471707" y="1387071"/>
                  <a:pt x="470563" y="1385643"/>
                </a:cubicBezTo>
                <a:cubicBezTo>
                  <a:pt x="466848" y="1381932"/>
                  <a:pt x="464276" y="1384216"/>
                  <a:pt x="461418" y="1386785"/>
                </a:cubicBezTo>
                <a:cubicBezTo>
                  <a:pt x="461131" y="1387356"/>
                  <a:pt x="459988" y="1387356"/>
                  <a:pt x="459417" y="1387356"/>
                </a:cubicBezTo>
                <a:cubicBezTo>
                  <a:pt x="452557" y="1383360"/>
                  <a:pt x="445984" y="1378793"/>
                  <a:pt x="439125" y="1374512"/>
                </a:cubicBezTo>
                <a:cubicBezTo>
                  <a:pt x="435981" y="1372513"/>
                  <a:pt x="434266" y="1367090"/>
                  <a:pt x="432837" y="1362809"/>
                </a:cubicBezTo>
                <a:cubicBezTo>
                  <a:pt x="432266" y="1361096"/>
                  <a:pt x="432551" y="1359383"/>
                  <a:pt x="430836" y="1357955"/>
                </a:cubicBezTo>
                <a:cubicBezTo>
                  <a:pt x="429121" y="1356528"/>
                  <a:pt x="429407" y="1354816"/>
                  <a:pt x="430551" y="1353102"/>
                </a:cubicBezTo>
                <a:cubicBezTo>
                  <a:pt x="431123" y="1351961"/>
                  <a:pt x="432266" y="1350534"/>
                  <a:pt x="431408" y="1349392"/>
                </a:cubicBezTo>
                <a:cubicBezTo>
                  <a:pt x="428550" y="1345967"/>
                  <a:pt x="428264" y="1343397"/>
                  <a:pt x="432837" y="1341685"/>
                </a:cubicBezTo>
                <a:cubicBezTo>
                  <a:pt x="433981" y="1341399"/>
                  <a:pt x="434266" y="1339687"/>
                  <a:pt x="433123" y="1338832"/>
                </a:cubicBezTo>
                <a:cubicBezTo>
                  <a:pt x="429407" y="1335691"/>
                  <a:pt x="433409" y="1334264"/>
                  <a:pt x="433981" y="1331981"/>
                </a:cubicBezTo>
                <a:cubicBezTo>
                  <a:pt x="435981" y="1324274"/>
                  <a:pt x="444841" y="1326557"/>
                  <a:pt x="448271" y="1320848"/>
                </a:cubicBezTo>
                <a:cubicBezTo>
                  <a:pt x="449415" y="1318850"/>
                  <a:pt x="454845" y="1320278"/>
                  <a:pt x="457416" y="1320563"/>
                </a:cubicBezTo>
                <a:cubicBezTo>
                  <a:pt x="460417" y="1320990"/>
                  <a:pt x="463704" y="1320277"/>
                  <a:pt x="466848" y="1320313"/>
                </a:cubicBezTo>
                <a:close/>
                <a:moveTo>
                  <a:pt x="12191438" y="1309133"/>
                </a:moveTo>
                <a:lnTo>
                  <a:pt x="12192528" y="1309308"/>
                </a:lnTo>
                <a:lnTo>
                  <a:pt x="12192528" y="1309531"/>
                </a:lnTo>
                <a:close/>
                <a:moveTo>
                  <a:pt x="2199973" y="1302827"/>
                </a:moveTo>
                <a:cubicBezTo>
                  <a:pt x="2202925" y="1302860"/>
                  <a:pt x="2205742" y="1303598"/>
                  <a:pt x="2208023" y="1306814"/>
                </a:cubicBezTo>
                <a:cubicBezTo>
                  <a:pt x="2208829" y="1307886"/>
                  <a:pt x="2210439" y="1309227"/>
                  <a:pt x="2212587" y="1309227"/>
                </a:cubicBezTo>
                <a:cubicBezTo>
                  <a:pt x="2215538" y="1308959"/>
                  <a:pt x="2217149" y="1310567"/>
                  <a:pt x="2217685" y="1313514"/>
                </a:cubicBezTo>
                <a:cubicBezTo>
                  <a:pt x="2218222" y="1315391"/>
                  <a:pt x="2219564" y="1316463"/>
                  <a:pt x="2220905" y="1317803"/>
                </a:cubicBezTo>
                <a:cubicBezTo>
                  <a:pt x="2224395" y="1321019"/>
                  <a:pt x="2226005" y="1324771"/>
                  <a:pt x="2224662" y="1329596"/>
                </a:cubicBezTo>
                <a:cubicBezTo>
                  <a:pt x="2223858" y="1332277"/>
                  <a:pt x="2224662" y="1335225"/>
                  <a:pt x="2227346" y="1336833"/>
                </a:cubicBezTo>
                <a:cubicBezTo>
                  <a:pt x="2227346" y="1337906"/>
                  <a:pt x="2227346" y="1338977"/>
                  <a:pt x="2227346" y="1340049"/>
                </a:cubicBezTo>
                <a:cubicBezTo>
                  <a:pt x="2224931" y="1341390"/>
                  <a:pt x="2223858" y="1342998"/>
                  <a:pt x="2224126" y="1346482"/>
                </a:cubicBezTo>
                <a:cubicBezTo>
                  <a:pt x="2224395" y="1351307"/>
                  <a:pt x="2222247" y="1355059"/>
                  <a:pt x="2216880" y="1356131"/>
                </a:cubicBezTo>
                <a:cubicBezTo>
                  <a:pt x="2214465" y="1356399"/>
                  <a:pt x="2215001" y="1358275"/>
                  <a:pt x="2215001" y="1359883"/>
                </a:cubicBezTo>
                <a:cubicBezTo>
                  <a:pt x="2215001" y="1362564"/>
                  <a:pt x="2213928" y="1363099"/>
                  <a:pt x="2211781" y="1361223"/>
                </a:cubicBezTo>
                <a:cubicBezTo>
                  <a:pt x="2208560" y="1358544"/>
                  <a:pt x="2206413" y="1358544"/>
                  <a:pt x="2205608" y="1363099"/>
                </a:cubicBezTo>
                <a:cubicBezTo>
                  <a:pt x="2205341" y="1364172"/>
                  <a:pt x="2204535" y="1365512"/>
                  <a:pt x="2203461" y="1364172"/>
                </a:cubicBezTo>
                <a:cubicBezTo>
                  <a:pt x="2199973" y="1360688"/>
                  <a:pt x="2197558" y="1362831"/>
                  <a:pt x="2194874" y="1365244"/>
                </a:cubicBezTo>
                <a:cubicBezTo>
                  <a:pt x="2194605" y="1365780"/>
                  <a:pt x="2193531" y="1365780"/>
                  <a:pt x="2192995" y="1365780"/>
                </a:cubicBezTo>
                <a:cubicBezTo>
                  <a:pt x="2186554" y="1362028"/>
                  <a:pt x="2180382" y="1357739"/>
                  <a:pt x="2173941" y="1353719"/>
                </a:cubicBezTo>
                <a:cubicBezTo>
                  <a:pt x="2170989" y="1351842"/>
                  <a:pt x="2169378" y="1346750"/>
                  <a:pt x="2168037" y="1342730"/>
                </a:cubicBezTo>
                <a:cubicBezTo>
                  <a:pt x="2167500" y="1341122"/>
                  <a:pt x="2167768" y="1339514"/>
                  <a:pt x="2166158" y="1338173"/>
                </a:cubicBezTo>
                <a:cubicBezTo>
                  <a:pt x="2164547" y="1336833"/>
                  <a:pt x="2164816" y="1335225"/>
                  <a:pt x="2165890" y="1333617"/>
                </a:cubicBezTo>
                <a:cubicBezTo>
                  <a:pt x="2166427" y="1332544"/>
                  <a:pt x="2167500" y="1331204"/>
                  <a:pt x="2166695" y="1330133"/>
                </a:cubicBezTo>
                <a:cubicBezTo>
                  <a:pt x="2164011" y="1326916"/>
                  <a:pt x="2163743" y="1324504"/>
                  <a:pt x="2168037" y="1322895"/>
                </a:cubicBezTo>
                <a:cubicBezTo>
                  <a:pt x="2169111" y="1322628"/>
                  <a:pt x="2169378" y="1321019"/>
                  <a:pt x="2168305" y="1320216"/>
                </a:cubicBezTo>
                <a:cubicBezTo>
                  <a:pt x="2164816" y="1317267"/>
                  <a:pt x="2168574" y="1315927"/>
                  <a:pt x="2169111" y="1313783"/>
                </a:cubicBezTo>
                <a:cubicBezTo>
                  <a:pt x="2170989" y="1306546"/>
                  <a:pt x="2179308" y="1308690"/>
                  <a:pt x="2182529" y="1303330"/>
                </a:cubicBezTo>
                <a:cubicBezTo>
                  <a:pt x="2183603" y="1301454"/>
                  <a:pt x="2188701" y="1302794"/>
                  <a:pt x="2191116" y="1303062"/>
                </a:cubicBezTo>
                <a:cubicBezTo>
                  <a:pt x="2193934" y="1303464"/>
                  <a:pt x="2197021" y="1302793"/>
                  <a:pt x="2199973" y="1302827"/>
                </a:cubicBezTo>
                <a:close/>
                <a:moveTo>
                  <a:pt x="8123738" y="1295917"/>
                </a:moveTo>
                <a:lnTo>
                  <a:pt x="8118487" y="1298762"/>
                </a:lnTo>
                <a:cubicBezTo>
                  <a:pt x="8110368" y="1303075"/>
                  <a:pt x="8102756" y="1307224"/>
                  <a:pt x="8096071" y="1311213"/>
                </a:cubicBezTo>
                <a:lnTo>
                  <a:pt x="8089514" y="1315681"/>
                </a:lnTo>
                <a:close/>
                <a:moveTo>
                  <a:pt x="5839320" y="1269662"/>
                </a:moveTo>
                <a:lnTo>
                  <a:pt x="5849364" y="1270271"/>
                </a:lnTo>
                <a:cubicBezTo>
                  <a:pt x="5849364" y="1270271"/>
                  <a:pt x="5849364" y="1270271"/>
                  <a:pt x="5844952" y="1270271"/>
                </a:cubicBezTo>
                <a:cubicBezTo>
                  <a:pt x="5840538" y="1270271"/>
                  <a:pt x="5840538" y="1270271"/>
                  <a:pt x="5840538" y="1270271"/>
                </a:cubicBezTo>
                <a:close/>
                <a:moveTo>
                  <a:pt x="8260284" y="1261482"/>
                </a:moveTo>
                <a:cubicBezTo>
                  <a:pt x="8099248" y="1330563"/>
                  <a:pt x="7953433" y="1430147"/>
                  <a:pt x="7803694" y="1518508"/>
                </a:cubicBezTo>
                <a:lnTo>
                  <a:pt x="7802681" y="1516829"/>
                </a:lnTo>
                <a:lnTo>
                  <a:pt x="7767484" y="1549228"/>
                </a:lnTo>
                <a:cubicBezTo>
                  <a:pt x="7732212" y="1578584"/>
                  <a:pt x="7702306" y="1610681"/>
                  <a:pt x="7676563" y="1627987"/>
                </a:cubicBezTo>
                <a:cubicBezTo>
                  <a:pt x="7681934" y="1630726"/>
                  <a:pt x="7677881" y="1632040"/>
                  <a:pt x="7671090" y="1638722"/>
                </a:cubicBezTo>
                <a:cubicBezTo>
                  <a:pt x="7673829" y="1633355"/>
                  <a:pt x="7672512" y="1629302"/>
                  <a:pt x="7669773" y="1634671"/>
                </a:cubicBezTo>
                <a:cubicBezTo>
                  <a:pt x="7667038" y="1640038"/>
                  <a:pt x="7620918" y="1677390"/>
                  <a:pt x="7630342" y="1678814"/>
                </a:cubicBezTo>
                <a:cubicBezTo>
                  <a:pt x="7614021" y="1697545"/>
                  <a:pt x="7604598" y="1696122"/>
                  <a:pt x="7604598" y="1696122"/>
                </a:cubicBezTo>
                <a:cubicBezTo>
                  <a:pt x="7592331" y="1713538"/>
                  <a:pt x="7605913" y="1700174"/>
                  <a:pt x="7611280" y="1702913"/>
                </a:cubicBezTo>
                <a:cubicBezTo>
                  <a:pt x="7594959" y="1721645"/>
                  <a:pt x="7594959" y="1721645"/>
                  <a:pt x="7594959" y="1721645"/>
                </a:cubicBezTo>
                <a:cubicBezTo>
                  <a:pt x="7599122" y="1706856"/>
                  <a:pt x="7585540" y="1720220"/>
                  <a:pt x="7581487" y="1721535"/>
                </a:cubicBezTo>
                <a:cubicBezTo>
                  <a:pt x="7571848" y="1747057"/>
                  <a:pt x="7531208" y="1773676"/>
                  <a:pt x="7507986" y="1812562"/>
                </a:cubicBezTo>
                <a:cubicBezTo>
                  <a:pt x="7503933" y="1813876"/>
                  <a:pt x="7505250" y="1817929"/>
                  <a:pt x="7501198" y="1819243"/>
                </a:cubicBezTo>
                <a:cubicBezTo>
                  <a:pt x="7497145" y="1820559"/>
                  <a:pt x="7498458" y="1824612"/>
                  <a:pt x="7498458" y="1824612"/>
                </a:cubicBezTo>
                <a:cubicBezTo>
                  <a:pt x="7495720" y="1829979"/>
                  <a:pt x="7499773" y="1828664"/>
                  <a:pt x="7502513" y="1823297"/>
                </a:cubicBezTo>
                <a:cubicBezTo>
                  <a:pt x="7502513" y="1823297"/>
                  <a:pt x="7502513" y="1823297"/>
                  <a:pt x="7506564" y="1821982"/>
                </a:cubicBezTo>
                <a:cubicBezTo>
                  <a:pt x="7475241" y="1863498"/>
                  <a:pt x="7453549" y="1879491"/>
                  <a:pt x="7426279" y="1919691"/>
                </a:cubicBezTo>
                <a:cubicBezTo>
                  <a:pt x="7420913" y="1916953"/>
                  <a:pt x="7418174" y="1922321"/>
                  <a:pt x="7412805" y="1919582"/>
                </a:cubicBezTo>
                <a:lnTo>
                  <a:pt x="7371706" y="1978466"/>
                </a:lnTo>
                <a:lnTo>
                  <a:pt x="7377643" y="1988410"/>
                </a:lnTo>
                <a:lnTo>
                  <a:pt x="7408533" y="1947843"/>
                </a:lnTo>
                <a:cubicBezTo>
                  <a:pt x="7412586" y="1946529"/>
                  <a:pt x="7423432" y="1938532"/>
                  <a:pt x="7423432" y="1938532"/>
                </a:cubicBezTo>
                <a:cubicBezTo>
                  <a:pt x="7442490" y="1914433"/>
                  <a:pt x="7460234" y="1886281"/>
                  <a:pt x="7476552" y="1867550"/>
                </a:cubicBezTo>
                <a:cubicBezTo>
                  <a:pt x="7480604" y="1866235"/>
                  <a:pt x="7477866" y="1871603"/>
                  <a:pt x="7484657" y="1864921"/>
                </a:cubicBezTo>
                <a:cubicBezTo>
                  <a:pt x="7480604" y="1866235"/>
                  <a:pt x="7483346" y="1860870"/>
                  <a:pt x="7482028" y="1856816"/>
                </a:cubicBezTo>
                <a:cubicBezTo>
                  <a:pt x="7507878" y="1826035"/>
                  <a:pt x="7536357" y="1803360"/>
                  <a:pt x="7559467" y="1777947"/>
                </a:cubicBezTo>
                <a:cubicBezTo>
                  <a:pt x="7556729" y="1783314"/>
                  <a:pt x="7552677" y="1784629"/>
                  <a:pt x="7549940" y="1789996"/>
                </a:cubicBezTo>
                <a:cubicBezTo>
                  <a:pt x="7534932" y="1812780"/>
                  <a:pt x="7518612" y="1831512"/>
                  <a:pt x="7525405" y="1824830"/>
                </a:cubicBezTo>
                <a:cubicBezTo>
                  <a:pt x="7509084" y="1843561"/>
                  <a:pt x="7491340" y="1871712"/>
                  <a:pt x="7479071" y="1889129"/>
                </a:cubicBezTo>
                <a:cubicBezTo>
                  <a:pt x="7476335" y="1894497"/>
                  <a:pt x="7476335" y="1894497"/>
                  <a:pt x="7472282" y="1895812"/>
                </a:cubicBezTo>
                <a:cubicBezTo>
                  <a:pt x="7473705" y="1886390"/>
                  <a:pt x="7466808" y="1906546"/>
                  <a:pt x="7464177" y="1898440"/>
                </a:cubicBezTo>
                <a:cubicBezTo>
                  <a:pt x="7458702" y="1909175"/>
                  <a:pt x="7453223" y="1919910"/>
                  <a:pt x="7450485" y="1925278"/>
                </a:cubicBezTo>
                <a:cubicBezTo>
                  <a:pt x="7440958" y="1937326"/>
                  <a:pt x="7434165" y="1944009"/>
                  <a:pt x="7428687" y="1954743"/>
                </a:cubicBezTo>
                <a:cubicBezTo>
                  <a:pt x="7412360" y="1973474"/>
                  <a:pt x="7391997" y="1993521"/>
                  <a:pt x="7385207" y="2000202"/>
                </a:cubicBezTo>
                <a:cubicBezTo>
                  <a:pt x="7387232" y="1999545"/>
                  <a:pt x="7387561" y="2000558"/>
                  <a:pt x="7387380" y="2001736"/>
                </a:cubicBezTo>
                <a:lnTo>
                  <a:pt x="7386735" y="2003634"/>
                </a:lnTo>
                <a:lnTo>
                  <a:pt x="7396409" y="2019844"/>
                </a:lnTo>
                <a:lnTo>
                  <a:pt x="7462534" y="1934806"/>
                </a:lnTo>
                <a:cubicBezTo>
                  <a:pt x="7469327" y="1928125"/>
                  <a:pt x="7484221" y="1918813"/>
                  <a:pt x="7481591" y="1910708"/>
                </a:cubicBezTo>
                <a:cubicBezTo>
                  <a:pt x="7481591" y="1910708"/>
                  <a:pt x="7481591" y="1910708"/>
                  <a:pt x="7485646" y="1909393"/>
                </a:cubicBezTo>
                <a:cubicBezTo>
                  <a:pt x="7489697" y="1908079"/>
                  <a:pt x="7492435" y="1902712"/>
                  <a:pt x="7496487" y="1901397"/>
                </a:cubicBezTo>
                <a:cubicBezTo>
                  <a:pt x="7496487" y="1901397"/>
                  <a:pt x="7499228" y="1896029"/>
                  <a:pt x="7499228" y="1896029"/>
                </a:cubicBezTo>
                <a:cubicBezTo>
                  <a:pt x="7499228" y="1896029"/>
                  <a:pt x="7495175" y="1897344"/>
                  <a:pt x="7495175" y="1897344"/>
                </a:cubicBezTo>
                <a:cubicBezTo>
                  <a:pt x="7511494" y="1878613"/>
                  <a:pt x="7527814" y="1859882"/>
                  <a:pt x="7544135" y="1841151"/>
                </a:cubicBezTo>
                <a:cubicBezTo>
                  <a:pt x="7583568" y="1797006"/>
                  <a:pt x="7583568" y="1797006"/>
                  <a:pt x="7583568" y="1797006"/>
                </a:cubicBezTo>
                <a:lnTo>
                  <a:pt x="7585733" y="1794876"/>
                </a:lnTo>
                <a:lnTo>
                  <a:pt x="7586554" y="1793880"/>
                </a:lnTo>
                <a:lnTo>
                  <a:pt x="7661003" y="1718541"/>
                </a:lnTo>
                <a:lnTo>
                  <a:pt x="7661013" y="1718136"/>
                </a:lnTo>
                <a:lnTo>
                  <a:pt x="7670454" y="1708976"/>
                </a:lnTo>
                <a:lnTo>
                  <a:pt x="7788388" y="1589632"/>
                </a:lnTo>
                <a:cubicBezTo>
                  <a:pt x="7932218" y="1460136"/>
                  <a:pt x="8087344" y="1349920"/>
                  <a:pt x="8260284" y="1261482"/>
                </a:cubicBezTo>
                <a:close/>
                <a:moveTo>
                  <a:pt x="12104980" y="1249920"/>
                </a:moveTo>
                <a:lnTo>
                  <a:pt x="12105097" y="1250254"/>
                </a:lnTo>
                <a:lnTo>
                  <a:pt x="12104628" y="1250151"/>
                </a:lnTo>
                <a:close/>
                <a:moveTo>
                  <a:pt x="8417266" y="1232514"/>
                </a:moveTo>
                <a:lnTo>
                  <a:pt x="8411559" y="1234786"/>
                </a:lnTo>
                <a:lnTo>
                  <a:pt x="8410022" y="1237798"/>
                </a:lnTo>
                <a:cubicBezTo>
                  <a:pt x="8414074" y="1236484"/>
                  <a:pt x="8418129" y="1235169"/>
                  <a:pt x="8418129" y="1235169"/>
                </a:cubicBezTo>
                <a:close/>
                <a:moveTo>
                  <a:pt x="2911864" y="1232309"/>
                </a:moveTo>
                <a:cubicBezTo>
                  <a:pt x="2898331" y="1241075"/>
                  <a:pt x="2871803" y="1274270"/>
                  <a:pt x="2863322" y="1295774"/>
                </a:cubicBezTo>
                <a:lnTo>
                  <a:pt x="2850587" y="1310351"/>
                </a:lnTo>
                <a:lnTo>
                  <a:pt x="2852691" y="1311805"/>
                </a:lnTo>
                <a:cubicBezTo>
                  <a:pt x="2857783" y="1313768"/>
                  <a:pt x="2862737" y="1314142"/>
                  <a:pt x="2867409" y="1313020"/>
                </a:cubicBezTo>
                <a:cubicBezTo>
                  <a:pt x="2876754" y="1310776"/>
                  <a:pt x="2884978" y="1302549"/>
                  <a:pt x="2890959" y="1289088"/>
                </a:cubicBezTo>
                <a:cubicBezTo>
                  <a:pt x="2896940" y="1274132"/>
                  <a:pt x="2899930" y="1259174"/>
                  <a:pt x="2905911" y="1244216"/>
                </a:cubicBezTo>
                <a:lnTo>
                  <a:pt x="2911933" y="1233374"/>
                </a:lnTo>
                <a:close/>
                <a:moveTo>
                  <a:pt x="2155643" y="1216915"/>
                </a:moveTo>
                <a:cubicBezTo>
                  <a:pt x="2158788" y="1216951"/>
                  <a:pt x="2161788" y="1217736"/>
                  <a:pt x="2164217" y="1221161"/>
                </a:cubicBezTo>
                <a:cubicBezTo>
                  <a:pt x="2165075" y="1222303"/>
                  <a:pt x="2166790" y="1223730"/>
                  <a:pt x="2169076" y="1223730"/>
                </a:cubicBezTo>
                <a:cubicBezTo>
                  <a:pt x="2172220" y="1223445"/>
                  <a:pt x="2173936" y="1225158"/>
                  <a:pt x="2174507" y="1228297"/>
                </a:cubicBezTo>
                <a:cubicBezTo>
                  <a:pt x="2175078" y="1230296"/>
                  <a:pt x="2176507" y="1231437"/>
                  <a:pt x="2177936" y="1232864"/>
                </a:cubicBezTo>
                <a:cubicBezTo>
                  <a:pt x="2181651" y="1236290"/>
                  <a:pt x="2183367" y="1240285"/>
                  <a:pt x="2181937" y="1245423"/>
                </a:cubicBezTo>
                <a:cubicBezTo>
                  <a:pt x="2181080" y="1248278"/>
                  <a:pt x="2181937" y="1251418"/>
                  <a:pt x="2184795" y="1253130"/>
                </a:cubicBezTo>
                <a:cubicBezTo>
                  <a:pt x="2184795" y="1254273"/>
                  <a:pt x="2184795" y="1255413"/>
                  <a:pt x="2184795" y="1256556"/>
                </a:cubicBezTo>
                <a:cubicBezTo>
                  <a:pt x="2182223" y="1257983"/>
                  <a:pt x="2181080" y="1259696"/>
                  <a:pt x="2181366" y="1263406"/>
                </a:cubicBezTo>
                <a:cubicBezTo>
                  <a:pt x="2181651" y="1268545"/>
                  <a:pt x="2179365" y="1272540"/>
                  <a:pt x="2173649" y="1273682"/>
                </a:cubicBezTo>
                <a:cubicBezTo>
                  <a:pt x="2171077" y="1273967"/>
                  <a:pt x="2171648" y="1275965"/>
                  <a:pt x="2171648" y="1277678"/>
                </a:cubicBezTo>
                <a:cubicBezTo>
                  <a:pt x="2171648" y="1280533"/>
                  <a:pt x="2170505" y="1281103"/>
                  <a:pt x="2168219" y="1279105"/>
                </a:cubicBezTo>
                <a:cubicBezTo>
                  <a:pt x="2164789" y="1276252"/>
                  <a:pt x="2162502" y="1276252"/>
                  <a:pt x="2161645" y="1281103"/>
                </a:cubicBezTo>
                <a:cubicBezTo>
                  <a:pt x="2161359" y="1282245"/>
                  <a:pt x="2160502" y="1283673"/>
                  <a:pt x="2159358" y="1282245"/>
                </a:cubicBezTo>
                <a:cubicBezTo>
                  <a:pt x="2155644" y="1278535"/>
                  <a:pt x="2153072" y="1280818"/>
                  <a:pt x="2150213" y="1283387"/>
                </a:cubicBezTo>
                <a:cubicBezTo>
                  <a:pt x="2149927" y="1283958"/>
                  <a:pt x="2148783" y="1283958"/>
                  <a:pt x="2148211" y="1283958"/>
                </a:cubicBezTo>
                <a:cubicBezTo>
                  <a:pt x="2141353" y="1279962"/>
                  <a:pt x="2134780" y="1275394"/>
                  <a:pt x="2127919" y="1271113"/>
                </a:cubicBezTo>
                <a:cubicBezTo>
                  <a:pt x="2124777" y="1269114"/>
                  <a:pt x="2123061" y="1263691"/>
                  <a:pt x="2121633" y="1259410"/>
                </a:cubicBezTo>
                <a:cubicBezTo>
                  <a:pt x="2121061" y="1257698"/>
                  <a:pt x="2121346" y="1255985"/>
                  <a:pt x="2119632" y="1254558"/>
                </a:cubicBezTo>
                <a:cubicBezTo>
                  <a:pt x="2117916" y="1253130"/>
                  <a:pt x="2118203" y="1251418"/>
                  <a:pt x="2119346" y="1249705"/>
                </a:cubicBezTo>
                <a:cubicBezTo>
                  <a:pt x="2119918" y="1248564"/>
                  <a:pt x="2121061" y="1247135"/>
                  <a:pt x="2120203" y="1245995"/>
                </a:cubicBezTo>
                <a:cubicBezTo>
                  <a:pt x="2117345" y="1242570"/>
                  <a:pt x="2117060" y="1240000"/>
                  <a:pt x="2121633" y="1238288"/>
                </a:cubicBezTo>
                <a:cubicBezTo>
                  <a:pt x="2122776" y="1238002"/>
                  <a:pt x="2123061" y="1236290"/>
                  <a:pt x="2121918" y="1235433"/>
                </a:cubicBezTo>
                <a:cubicBezTo>
                  <a:pt x="2118203" y="1232294"/>
                  <a:pt x="2122205" y="1230866"/>
                  <a:pt x="2122776" y="1228582"/>
                </a:cubicBezTo>
                <a:cubicBezTo>
                  <a:pt x="2124777" y="1220875"/>
                  <a:pt x="2133636" y="1223159"/>
                  <a:pt x="2137066" y="1217450"/>
                </a:cubicBezTo>
                <a:cubicBezTo>
                  <a:pt x="2138209" y="1215452"/>
                  <a:pt x="2143639" y="1216880"/>
                  <a:pt x="2146211" y="1217165"/>
                </a:cubicBezTo>
                <a:cubicBezTo>
                  <a:pt x="2149212" y="1217593"/>
                  <a:pt x="2152500" y="1216880"/>
                  <a:pt x="2155643" y="1216915"/>
                </a:cubicBezTo>
                <a:close/>
                <a:moveTo>
                  <a:pt x="8275194" y="1215563"/>
                </a:moveTo>
                <a:lnTo>
                  <a:pt x="8263740" y="1220296"/>
                </a:lnTo>
                <a:cubicBezTo>
                  <a:pt x="8254207" y="1224787"/>
                  <a:pt x="8243763" y="1230134"/>
                  <a:pt x="8233022" y="1235857"/>
                </a:cubicBezTo>
                <a:lnTo>
                  <a:pt x="8211486" y="1247811"/>
                </a:lnTo>
                <a:close/>
                <a:moveTo>
                  <a:pt x="7487079" y="1209056"/>
                </a:moveTo>
                <a:lnTo>
                  <a:pt x="7486867" y="1209417"/>
                </a:lnTo>
                <a:lnTo>
                  <a:pt x="7486613" y="1209167"/>
                </a:lnTo>
                <a:close/>
                <a:moveTo>
                  <a:pt x="1563784" y="1205899"/>
                </a:moveTo>
                <a:lnTo>
                  <a:pt x="1563518" y="1206342"/>
                </a:lnTo>
                <a:lnTo>
                  <a:pt x="1563209" y="1206035"/>
                </a:lnTo>
                <a:close/>
                <a:moveTo>
                  <a:pt x="4781344" y="1199658"/>
                </a:moveTo>
                <a:cubicBezTo>
                  <a:pt x="4781344" y="1199658"/>
                  <a:pt x="4781344" y="1199658"/>
                  <a:pt x="4785755" y="1199658"/>
                </a:cubicBezTo>
                <a:cubicBezTo>
                  <a:pt x="4790168" y="1199658"/>
                  <a:pt x="4790168" y="1199658"/>
                  <a:pt x="4790168" y="1199658"/>
                </a:cubicBezTo>
                <a:lnTo>
                  <a:pt x="4794583" y="1199658"/>
                </a:lnTo>
                <a:cubicBezTo>
                  <a:pt x="4794583" y="1199658"/>
                  <a:pt x="4790168" y="1199658"/>
                  <a:pt x="4785755" y="1204071"/>
                </a:cubicBezTo>
                <a:cubicBezTo>
                  <a:pt x="4776928" y="1204071"/>
                  <a:pt x="4772515" y="1204071"/>
                  <a:pt x="4768102" y="1204071"/>
                </a:cubicBezTo>
                <a:cubicBezTo>
                  <a:pt x="4772515" y="1199658"/>
                  <a:pt x="4776928" y="1199658"/>
                  <a:pt x="4781344" y="1199658"/>
                </a:cubicBezTo>
                <a:close/>
                <a:moveTo>
                  <a:pt x="62800" y="1178205"/>
                </a:moveTo>
                <a:cubicBezTo>
                  <a:pt x="66542" y="1179032"/>
                  <a:pt x="69869" y="1179861"/>
                  <a:pt x="73611" y="1179861"/>
                </a:cubicBezTo>
                <a:cubicBezTo>
                  <a:pt x="77354" y="1179861"/>
                  <a:pt x="81096" y="1182346"/>
                  <a:pt x="82760" y="1185657"/>
                </a:cubicBezTo>
                <a:cubicBezTo>
                  <a:pt x="84006" y="1188554"/>
                  <a:pt x="85254" y="1190212"/>
                  <a:pt x="87750" y="1191452"/>
                </a:cubicBezTo>
                <a:cubicBezTo>
                  <a:pt x="87750" y="1196420"/>
                  <a:pt x="87750" y="1201388"/>
                  <a:pt x="87750" y="1206355"/>
                </a:cubicBezTo>
                <a:cubicBezTo>
                  <a:pt x="83591" y="1208426"/>
                  <a:pt x="80265" y="1211737"/>
                  <a:pt x="78601" y="1215463"/>
                </a:cubicBezTo>
                <a:cubicBezTo>
                  <a:pt x="76522" y="1218775"/>
                  <a:pt x="74859" y="1222500"/>
                  <a:pt x="72779" y="1226227"/>
                </a:cubicBezTo>
                <a:cubicBezTo>
                  <a:pt x="70700" y="1229539"/>
                  <a:pt x="68621" y="1233264"/>
                  <a:pt x="68205" y="1237405"/>
                </a:cubicBezTo>
                <a:cubicBezTo>
                  <a:pt x="67373" y="1241130"/>
                  <a:pt x="64879" y="1242786"/>
                  <a:pt x="61967" y="1244856"/>
                </a:cubicBezTo>
                <a:cubicBezTo>
                  <a:pt x="59056" y="1246926"/>
                  <a:pt x="54897" y="1246511"/>
                  <a:pt x="52820" y="1249409"/>
                </a:cubicBezTo>
                <a:cubicBezTo>
                  <a:pt x="49908" y="1249409"/>
                  <a:pt x="47413" y="1249409"/>
                  <a:pt x="44502" y="1249409"/>
                </a:cubicBezTo>
                <a:cubicBezTo>
                  <a:pt x="44502" y="1248167"/>
                  <a:pt x="44087" y="1247754"/>
                  <a:pt x="43255" y="1247754"/>
                </a:cubicBezTo>
                <a:cubicBezTo>
                  <a:pt x="37016" y="1247754"/>
                  <a:pt x="33690" y="1243614"/>
                  <a:pt x="31611" y="1238645"/>
                </a:cubicBezTo>
                <a:cubicBezTo>
                  <a:pt x="29532" y="1234093"/>
                  <a:pt x="27037" y="1229952"/>
                  <a:pt x="27868" y="1224571"/>
                </a:cubicBezTo>
                <a:cubicBezTo>
                  <a:pt x="29116" y="1218775"/>
                  <a:pt x="28700" y="1212565"/>
                  <a:pt x="33690" y="1208011"/>
                </a:cubicBezTo>
                <a:cubicBezTo>
                  <a:pt x="35353" y="1206355"/>
                  <a:pt x="37016" y="1205114"/>
                  <a:pt x="39927" y="1204286"/>
                </a:cubicBezTo>
                <a:cubicBezTo>
                  <a:pt x="44087" y="1203043"/>
                  <a:pt x="49076" y="1200973"/>
                  <a:pt x="47829" y="1194350"/>
                </a:cubicBezTo>
                <a:cubicBezTo>
                  <a:pt x="47413" y="1191866"/>
                  <a:pt x="49908" y="1191039"/>
                  <a:pt x="50324" y="1189796"/>
                </a:cubicBezTo>
                <a:cubicBezTo>
                  <a:pt x="52403" y="1183173"/>
                  <a:pt x="57393" y="1180275"/>
                  <a:pt x="62800" y="1178205"/>
                </a:cubicBezTo>
                <a:close/>
                <a:moveTo>
                  <a:pt x="1179814" y="1173359"/>
                </a:moveTo>
                <a:cubicBezTo>
                  <a:pt x="1183192" y="1173398"/>
                  <a:pt x="1186417" y="1174241"/>
                  <a:pt x="1189028" y="1177922"/>
                </a:cubicBezTo>
                <a:cubicBezTo>
                  <a:pt x="1189948" y="1179150"/>
                  <a:pt x="1191792" y="1180682"/>
                  <a:pt x="1194248" y="1180682"/>
                </a:cubicBezTo>
                <a:cubicBezTo>
                  <a:pt x="1197627" y="1180376"/>
                  <a:pt x="1199470" y="1182217"/>
                  <a:pt x="1200083" y="1185592"/>
                </a:cubicBezTo>
                <a:cubicBezTo>
                  <a:pt x="1200698" y="1187738"/>
                  <a:pt x="1202234" y="1188965"/>
                  <a:pt x="1203769" y="1190499"/>
                </a:cubicBezTo>
                <a:cubicBezTo>
                  <a:pt x="1207762" y="1194179"/>
                  <a:pt x="1209604" y="1198474"/>
                  <a:pt x="1208069" y="1203994"/>
                </a:cubicBezTo>
                <a:cubicBezTo>
                  <a:pt x="1207149" y="1207063"/>
                  <a:pt x="1208069" y="1210436"/>
                  <a:pt x="1211140" y="1212278"/>
                </a:cubicBezTo>
                <a:cubicBezTo>
                  <a:pt x="1211140" y="1213504"/>
                  <a:pt x="1211140" y="1214730"/>
                  <a:pt x="1211140" y="1215957"/>
                </a:cubicBezTo>
                <a:cubicBezTo>
                  <a:pt x="1208377" y="1217491"/>
                  <a:pt x="1207149" y="1219332"/>
                  <a:pt x="1207454" y="1223319"/>
                </a:cubicBezTo>
                <a:cubicBezTo>
                  <a:pt x="1207762" y="1228840"/>
                  <a:pt x="1205305" y="1233135"/>
                  <a:pt x="1199162" y="1234362"/>
                </a:cubicBezTo>
                <a:cubicBezTo>
                  <a:pt x="1196399" y="1234669"/>
                  <a:pt x="1197013" y="1236816"/>
                  <a:pt x="1197013" y="1238656"/>
                </a:cubicBezTo>
                <a:cubicBezTo>
                  <a:pt x="1197013" y="1241724"/>
                  <a:pt x="1195784" y="1242338"/>
                  <a:pt x="1193327" y="1240190"/>
                </a:cubicBezTo>
                <a:cubicBezTo>
                  <a:pt x="1189642" y="1237123"/>
                  <a:pt x="1187185" y="1237123"/>
                  <a:pt x="1186263" y="1242338"/>
                </a:cubicBezTo>
                <a:cubicBezTo>
                  <a:pt x="1185957" y="1243563"/>
                  <a:pt x="1185036" y="1245098"/>
                  <a:pt x="1183805" y="1243563"/>
                </a:cubicBezTo>
                <a:cubicBezTo>
                  <a:pt x="1179814" y="1239576"/>
                  <a:pt x="1177049" y="1242030"/>
                  <a:pt x="1173978" y="1244790"/>
                </a:cubicBezTo>
                <a:cubicBezTo>
                  <a:pt x="1173671" y="1245405"/>
                  <a:pt x="1172442" y="1245405"/>
                  <a:pt x="1171828" y="1245405"/>
                </a:cubicBezTo>
                <a:cubicBezTo>
                  <a:pt x="1164457" y="1241111"/>
                  <a:pt x="1157393" y="1236202"/>
                  <a:pt x="1150022" y="1231601"/>
                </a:cubicBezTo>
                <a:cubicBezTo>
                  <a:pt x="1146643" y="1229454"/>
                  <a:pt x="1144802" y="1223627"/>
                  <a:pt x="1143266" y="1219025"/>
                </a:cubicBezTo>
                <a:cubicBezTo>
                  <a:pt x="1142652" y="1217185"/>
                  <a:pt x="1142958" y="1215344"/>
                  <a:pt x="1141116" y="1213810"/>
                </a:cubicBezTo>
                <a:cubicBezTo>
                  <a:pt x="1139273" y="1212278"/>
                  <a:pt x="1139580" y="1210436"/>
                  <a:pt x="1140808" y="1208596"/>
                </a:cubicBezTo>
                <a:cubicBezTo>
                  <a:pt x="1141423" y="1207369"/>
                  <a:pt x="1142652" y="1205836"/>
                  <a:pt x="1141731" y="1204609"/>
                </a:cubicBezTo>
                <a:cubicBezTo>
                  <a:pt x="1138659" y="1200928"/>
                  <a:pt x="1138351" y="1198167"/>
                  <a:pt x="1143266" y="1196327"/>
                </a:cubicBezTo>
                <a:cubicBezTo>
                  <a:pt x="1144494" y="1196020"/>
                  <a:pt x="1144802" y="1194179"/>
                  <a:pt x="1143572" y="1193259"/>
                </a:cubicBezTo>
                <a:cubicBezTo>
                  <a:pt x="1139580" y="1189885"/>
                  <a:pt x="1143880" y="1188352"/>
                  <a:pt x="1144494" y="1185897"/>
                </a:cubicBezTo>
                <a:cubicBezTo>
                  <a:pt x="1146643" y="1177616"/>
                  <a:pt x="1156165" y="1180069"/>
                  <a:pt x="1159851" y="1173934"/>
                </a:cubicBezTo>
                <a:cubicBezTo>
                  <a:pt x="1161079" y="1171787"/>
                  <a:pt x="1166915" y="1173321"/>
                  <a:pt x="1169678" y="1173629"/>
                </a:cubicBezTo>
                <a:cubicBezTo>
                  <a:pt x="1172904" y="1174088"/>
                  <a:pt x="1176436" y="1173321"/>
                  <a:pt x="1179814" y="1173359"/>
                </a:cubicBezTo>
                <a:close/>
                <a:moveTo>
                  <a:pt x="1820575" y="1169389"/>
                </a:moveTo>
                <a:cubicBezTo>
                  <a:pt x="1824089" y="1170167"/>
                  <a:pt x="1827213" y="1170944"/>
                  <a:pt x="1830727" y="1170944"/>
                </a:cubicBezTo>
                <a:cubicBezTo>
                  <a:pt x="1834242" y="1170944"/>
                  <a:pt x="1837755" y="1173277"/>
                  <a:pt x="1839318" y="1176386"/>
                </a:cubicBezTo>
                <a:cubicBezTo>
                  <a:pt x="1840488" y="1179107"/>
                  <a:pt x="1841660" y="1180663"/>
                  <a:pt x="1844003" y="1181828"/>
                </a:cubicBezTo>
                <a:cubicBezTo>
                  <a:pt x="1844003" y="1186493"/>
                  <a:pt x="1844003" y="1191158"/>
                  <a:pt x="1844003" y="1195823"/>
                </a:cubicBezTo>
                <a:cubicBezTo>
                  <a:pt x="1840098" y="1197767"/>
                  <a:pt x="1836975" y="1200876"/>
                  <a:pt x="1835413" y="1204374"/>
                </a:cubicBezTo>
                <a:cubicBezTo>
                  <a:pt x="1833460" y="1207484"/>
                  <a:pt x="1831899" y="1210983"/>
                  <a:pt x="1829946" y="1214481"/>
                </a:cubicBezTo>
                <a:cubicBezTo>
                  <a:pt x="1827994" y="1217591"/>
                  <a:pt x="1826041" y="1221090"/>
                  <a:pt x="1825651" y="1224977"/>
                </a:cubicBezTo>
                <a:cubicBezTo>
                  <a:pt x="1824870" y="1228476"/>
                  <a:pt x="1822528" y="1230030"/>
                  <a:pt x="1819793" y="1231974"/>
                </a:cubicBezTo>
                <a:cubicBezTo>
                  <a:pt x="1817060" y="1233918"/>
                  <a:pt x="1813155" y="1233529"/>
                  <a:pt x="1811204" y="1236250"/>
                </a:cubicBezTo>
                <a:cubicBezTo>
                  <a:pt x="1808470" y="1236250"/>
                  <a:pt x="1806127" y="1236250"/>
                  <a:pt x="1803394" y="1236250"/>
                </a:cubicBezTo>
                <a:cubicBezTo>
                  <a:pt x="1803394" y="1235083"/>
                  <a:pt x="1803003" y="1234695"/>
                  <a:pt x="1802223" y="1234695"/>
                </a:cubicBezTo>
                <a:cubicBezTo>
                  <a:pt x="1796365" y="1234695"/>
                  <a:pt x="1793242" y="1230808"/>
                  <a:pt x="1791289" y="1226143"/>
                </a:cubicBezTo>
                <a:cubicBezTo>
                  <a:pt x="1789337" y="1221867"/>
                  <a:pt x="1786994" y="1217980"/>
                  <a:pt x="1787775" y="1212927"/>
                </a:cubicBezTo>
                <a:cubicBezTo>
                  <a:pt x="1788947" y="1207484"/>
                  <a:pt x="1788556" y="1201653"/>
                  <a:pt x="1793242" y="1197377"/>
                </a:cubicBezTo>
                <a:cubicBezTo>
                  <a:pt x="1794803" y="1195823"/>
                  <a:pt x="1796365" y="1194656"/>
                  <a:pt x="1799098" y="1193879"/>
                </a:cubicBezTo>
                <a:cubicBezTo>
                  <a:pt x="1803003" y="1192713"/>
                  <a:pt x="1807689" y="1190769"/>
                  <a:pt x="1806518" y="1184549"/>
                </a:cubicBezTo>
                <a:cubicBezTo>
                  <a:pt x="1806127" y="1182217"/>
                  <a:pt x="1808470" y="1181440"/>
                  <a:pt x="1808861" y="1180274"/>
                </a:cubicBezTo>
                <a:cubicBezTo>
                  <a:pt x="1810812" y="1174054"/>
                  <a:pt x="1815498" y="1171333"/>
                  <a:pt x="1820575" y="1169389"/>
                </a:cubicBezTo>
                <a:close/>
                <a:moveTo>
                  <a:pt x="5134407" y="1164351"/>
                </a:moveTo>
                <a:cubicBezTo>
                  <a:pt x="5134407" y="1168764"/>
                  <a:pt x="5134407" y="1168764"/>
                  <a:pt x="5134407" y="1168764"/>
                </a:cubicBezTo>
                <a:cubicBezTo>
                  <a:pt x="5129996" y="1168764"/>
                  <a:pt x="5129996" y="1168764"/>
                  <a:pt x="5129996" y="1168764"/>
                </a:cubicBezTo>
                <a:cubicBezTo>
                  <a:pt x="5134407" y="1168764"/>
                  <a:pt x="5134407" y="1164351"/>
                  <a:pt x="5134407" y="1164351"/>
                </a:cubicBezTo>
                <a:close/>
                <a:moveTo>
                  <a:pt x="12023158" y="1160424"/>
                </a:moveTo>
                <a:cubicBezTo>
                  <a:pt x="12027774" y="1164026"/>
                  <a:pt x="12032422" y="1162875"/>
                  <a:pt x="12036966" y="1160536"/>
                </a:cubicBezTo>
                <a:cubicBezTo>
                  <a:pt x="12039057" y="1159506"/>
                  <a:pt x="12040606" y="1159122"/>
                  <a:pt x="12042462" y="1161385"/>
                </a:cubicBezTo>
                <a:cubicBezTo>
                  <a:pt x="12044604" y="1164468"/>
                  <a:pt x="12048077" y="1164336"/>
                  <a:pt x="12051450" y="1163473"/>
                </a:cubicBezTo>
                <a:cubicBezTo>
                  <a:pt x="12054276" y="1162801"/>
                  <a:pt x="12057281" y="1161759"/>
                  <a:pt x="12060108" y="1161087"/>
                </a:cubicBezTo>
                <a:cubicBezTo>
                  <a:pt x="12061477" y="1160842"/>
                  <a:pt x="12062644" y="1160896"/>
                  <a:pt x="12063348" y="1161436"/>
                </a:cubicBezTo>
                <a:cubicBezTo>
                  <a:pt x="12064052" y="1161976"/>
                  <a:pt x="12064292" y="1163002"/>
                  <a:pt x="12063810" y="1164700"/>
                </a:cubicBezTo>
                <a:cubicBezTo>
                  <a:pt x="12063454" y="1165434"/>
                  <a:pt x="12063280" y="1166260"/>
                  <a:pt x="12063291" y="1167174"/>
                </a:cubicBezTo>
                <a:cubicBezTo>
                  <a:pt x="12063213" y="1168271"/>
                  <a:pt x="12062499" y="1169743"/>
                  <a:pt x="12063698" y="1170551"/>
                </a:cubicBezTo>
                <a:cubicBezTo>
                  <a:pt x="12064802" y="1171086"/>
                  <a:pt x="12065984" y="1170524"/>
                  <a:pt x="12066893" y="1170057"/>
                </a:cubicBezTo>
                <a:cubicBezTo>
                  <a:pt x="12071170" y="1168269"/>
                  <a:pt x="12072183" y="1168988"/>
                  <a:pt x="12071966" y="1173653"/>
                </a:cubicBezTo>
                <a:cubicBezTo>
                  <a:pt x="12071888" y="1174751"/>
                  <a:pt x="12071715" y="1175576"/>
                  <a:pt x="12071910" y="1176580"/>
                </a:cubicBezTo>
                <a:cubicBezTo>
                  <a:pt x="12072111" y="1178039"/>
                  <a:pt x="12072401" y="1179316"/>
                  <a:pt x="12074597" y="1179474"/>
                </a:cubicBezTo>
                <a:cubicBezTo>
                  <a:pt x="12076699" y="1179357"/>
                  <a:pt x="12077056" y="1178621"/>
                  <a:pt x="12077401" y="1176972"/>
                </a:cubicBezTo>
                <a:lnTo>
                  <a:pt x="12078441" y="1174040"/>
                </a:lnTo>
                <a:lnTo>
                  <a:pt x="12085882" y="1195317"/>
                </a:lnTo>
                <a:lnTo>
                  <a:pt x="12084493" y="1196085"/>
                </a:lnTo>
                <a:cubicBezTo>
                  <a:pt x="12083321" y="1197562"/>
                  <a:pt x="12083339" y="1198933"/>
                  <a:pt x="12084454" y="1200383"/>
                </a:cubicBezTo>
                <a:cubicBezTo>
                  <a:pt x="12085291" y="1201470"/>
                  <a:pt x="12086215" y="1202374"/>
                  <a:pt x="12087051" y="1203460"/>
                </a:cubicBezTo>
                <a:cubicBezTo>
                  <a:pt x="12088445" y="1205272"/>
                  <a:pt x="12088557" y="1206916"/>
                  <a:pt x="12087118" y="1208945"/>
                </a:cubicBezTo>
                <a:cubicBezTo>
                  <a:pt x="12082804" y="1215029"/>
                  <a:pt x="12082965" y="1220786"/>
                  <a:pt x="12087424" y="1226585"/>
                </a:cubicBezTo>
                <a:cubicBezTo>
                  <a:pt x="12088077" y="1227583"/>
                  <a:pt x="12090189" y="1228381"/>
                  <a:pt x="12089018" y="1229857"/>
                </a:cubicBezTo>
                <a:cubicBezTo>
                  <a:pt x="12088032" y="1231422"/>
                  <a:pt x="12086197" y="1230987"/>
                  <a:pt x="12084453" y="1230367"/>
                </a:cubicBezTo>
                <a:cubicBezTo>
                  <a:pt x="12084269" y="1230279"/>
                  <a:pt x="12084084" y="1230189"/>
                  <a:pt x="12083902" y="1230099"/>
                </a:cubicBezTo>
                <a:cubicBezTo>
                  <a:pt x="12079130" y="1228693"/>
                  <a:pt x="12076859" y="1230092"/>
                  <a:pt x="12077373" y="1234656"/>
                </a:cubicBezTo>
                <a:cubicBezTo>
                  <a:pt x="12077790" y="1238948"/>
                  <a:pt x="12075990" y="1241254"/>
                  <a:pt x="12072812" y="1243120"/>
                </a:cubicBezTo>
                <a:cubicBezTo>
                  <a:pt x="12068636" y="1245638"/>
                  <a:pt x="12064923" y="1248606"/>
                  <a:pt x="12063796" y="1253739"/>
                </a:cubicBezTo>
                <a:cubicBezTo>
                  <a:pt x="12063366" y="1256029"/>
                  <a:pt x="12060897" y="1255967"/>
                  <a:pt x="12059432" y="1255710"/>
                </a:cubicBezTo>
                <a:cubicBezTo>
                  <a:pt x="12053844" y="1255045"/>
                  <a:pt x="12050122" y="1257099"/>
                  <a:pt x="12047250" y="1261612"/>
                </a:cubicBezTo>
                <a:cubicBezTo>
                  <a:pt x="12045454" y="1264376"/>
                  <a:pt x="12044082" y="1264392"/>
                  <a:pt x="12042032" y="1261126"/>
                </a:cubicBezTo>
                <a:cubicBezTo>
                  <a:pt x="12037649" y="1254229"/>
                  <a:pt x="12027112" y="1252525"/>
                  <a:pt x="12021232" y="1257622"/>
                </a:cubicBezTo>
                <a:cubicBezTo>
                  <a:pt x="12020055" y="1258642"/>
                  <a:pt x="12018516" y="1259939"/>
                  <a:pt x="12019268" y="1261668"/>
                </a:cubicBezTo>
                <a:cubicBezTo>
                  <a:pt x="12020020" y="1263395"/>
                  <a:pt x="12021592" y="1264839"/>
                  <a:pt x="12023783" y="1264540"/>
                </a:cubicBezTo>
                <a:cubicBezTo>
                  <a:pt x="12025155" y="1264523"/>
                  <a:pt x="12026704" y="1264140"/>
                  <a:pt x="12028165" y="1263940"/>
                </a:cubicBezTo>
                <a:cubicBezTo>
                  <a:pt x="12029715" y="1263556"/>
                  <a:pt x="12031087" y="1263539"/>
                  <a:pt x="12031471" y="1265090"/>
                </a:cubicBezTo>
                <a:cubicBezTo>
                  <a:pt x="12031951" y="1266912"/>
                  <a:pt x="12030680" y="1267658"/>
                  <a:pt x="12029315" y="1268131"/>
                </a:cubicBezTo>
                <a:cubicBezTo>
                  <a:pt x="12028132" y="1268694"/>
                  <a:pt x="12026670" y="1268894"/>
                  <a:pt x="12025578" y="1269272"/>
                </a:cubicBezTo>
                <a:cubicBezTo>
                  <a:pt x="12023121" y="1270124"/>
                  <a:pt x="12021129" y="1271884"/>
                  <a:pt x="12021893" y="1274526"/>
                </a:cubicBezTo>
                <a:cubicBezTo>
                  <a:pt x="12022651" y="1276712"/>
                  <a:pt x="12025388" y="1276222"/>
                  <a:pt x="12027395" y="1275833"/>
                </a:cubicBezTo>
                <a:cubicBezTo>
                  <a:pt x="12029130" y="1275538"/>
                  <a:pt x="12030852" y="1274330"/>
                  <a:pt x="12032776" y="1274581"/>
                </a:cubicBezTo>
                <a:cubicBezTo>
                  <a:pt x="12035613" y="1274822"/>
                  <a:pt x="12036906" y="1275904"/>
                  <a:pt x="12035296" y="1278756"/>
                </a:cubicBezTo>
                <a:cubicBezTo>
                  <a:pt x="12033150" y="1282713"/>
                  <a:pt x="12029889" y="1285219"/>
                  <a:pt x="12026163" y="1287275"/>
                </a:cubicBezTo>
                <a:cubicBezTo>
                  <a:pt x="12021442" y="1289980"/>
                  <a:pt x="12020186" y="1292098"/>
                  <a:pt x="12021257" y="1297388"/>
                </a:cubicBezTo>
                <a:cubicBezTo>
                  <a:pt x="12021463" y="1299305"/>
                  <a:pt x="12022311" y="1301306"/>
                  <a:pt x="12022974" y="1303219"/>
                </a:cubicBezTo>
                <a:cubicBezTo>
                  <a:pt x="12023258" y="1304037"/>
                  <a:pt x="12023910" y="1305035"/>
                  <a:pt x="12023097" y="1305777"/>
                </a:cubicBezTo>
                <a:cubicBezTo>
                  <a:pt x="12022195" y="1306702"/>
                  <a:pt x="12021186" y="1306439"/>
                  <a:pt x="12020537" y="1305898"/>
                </a:cubicBezTo>
                <a:cubicBezTo>
                  <a:pt x="12017582" y="1303556"/>
                  <a:pt x="12016133" y="1304670"/>
                  <a:pt x="12014890" y="1307702"/>
                </a:cubicBezTo>
                <a:cubicBezTo>
                  <a:pt x="12013292" y="1311468"/>
                  <a:pt x="12009650" y="1312883"/>
                  <a:pt x="12006092" y="1313656"/>
                </a:cubicBezTo>
                <a:cubicBezTo>
                  <a:pt x="12003266" y="1314329"/>
                  <a:pt x="12002458" y="1315526"/>
                  <a:pt x="12003767" y="1317979"/>
                </a:cubicBezTo>
                <a:cubicBezTo>
                  <a:pt x="12004514" y="1319251"/>
                  <a:pt x="12004893" y="1320343"/>
                  <a:pt x="12003812" y="1321635"/>
                </a:cubicBezTo>
                <a:cubicBezTo>
                  <a:pt x="12002464" y="1323480"/>
                  <a:pt x="12001170" y="1322398"/>
                  <a:pt x="11999702" y="1322141"/>
                </a:cubicBezTo>
                <a:cubicBezTo>
                  <a:pt x="11998878" y="1321968"/>
                  <a:pt x="11997958" y="1321522"/>
                  <a:pt x="11996949" y="1321259"/>
                </a:cubicBezTo>
                <a:cubicBezTo>
                  <a:pt x="11991714" y="1319401"/>
                  <a:pt x="11989272" y="1321624"/>
                  <a:pt x="11990164" y="1327281"/>
                </a:cubicBezTo>
                <a:cubicBezTo>
                  <a:pt x="11990264" y="1328011"/>
                  <a:pt x="11990454" y="1328558"/>
                  <a:pt x="11990371" y="1329198"/>
                </a:cubicBezTo>
                <a:cubicBezTo>
                  <a:pt x="11990387" y="1330569"/>
                  <a:pt x="11990040" y="1332219"/>
                  <a:pt x="11988580" y="1332419"/>
                </a:cubicBezTo>
                <a:cubicBezTo>
                  <a:pt x="11987304" y="1332709"/>
                  <a:pt x="11986373" y="1331348"/>
                  <a:pt x="11985993" y="1330255"/>
                </a:cubicBezTo>
                <a:cubicBezTo>
                  <a:pt x="11985614" y="1329163"/>
                  <a:pt x="11985419" y="1328160"/>
                  <a:pt x="11985314" y="1326972"/>
                </a:cubicBezTo>
                <a:cubicBezTo>
                  <a:pt x="11984834" y="1325150"/>
                  <a:pt x="11983910" y="1324247"/>
                  <a:pt x="11981901" y="1324636"/>
                </a:cubicBezTo>
                <a:cubicBezTo>
                  <a:pt x="11977246" y="1325330"/>
                  <a:pt x="11973204" y="1323824"/>
                  <a:pt x="11969251" y="1322134"/>
                </a:cubicBezTo>
                <a:cubicBezTo>
                  <a:pt x="11964475" y="1320270"/>
                  <a:pt x="11959958" y="1317398"/>
                  <a:pt x="11954824" y="1316270"/>
                </a:cubicBezTo>
                <a:cubicBezTo>
                  <a:pt x="11952990" y="1315834"/>
                  <a:pt x="11952605" y="1314284"/>
                  <a:pt x="11952315" y="1313008"/>
                </a:cubicBezTo>
                <a:cubicBezTo>
                  <a:pt x="11951167" y="1308817"/>
                  <a:pt x="11950204" y="1304714"/>
                  <a:pt x="11944890" y="1303954"/>
                </a:cubicBezTo>
                <a:cubicBezTo>
                  <a:pt x="11943881" y="1303692"/>
                  <a:pt x="11943685" y="1302688"/>
                  <a:pt x="11943674" y="1301774"/>
                </a:cubicBezTo>
                <a:cubicBezTo>
                  <a:pt x="11943435" y="1297115"/>
                  <a:pt x="11941550" y="1292566"/>
                  <a:pt x="11940307" y="1288101"/>
                </a:cubicBezTo>
                <a:cubicBezTo>
                  <a:pt x="11938395" y="1281267"/>
                  <a:pt x="11938590" y="1274775"/>
                  <a:pt x="11943368" y="1269142"/>
                </a:cubicBezTo>
                <a:cubicBezTo>
                  <a:pt x="11945170" y="1266836"/>
                  <a:pt x="11944500" y="1264466"/>
                  <a:pt x="11943742" y="1262282"/>
                </a:cubicBezTo>
                <a:cubicBezTo>
                  <a:pt x="11942125" y="1257181"/>
                  <a:pt x="11943202" y="1255432"/>
                  <a:pt x="11948219" y="1254459"/>
                </a:cubicBezTo>
                <a:cubicBezTo>
                  <a:pt x="11953605" y="1253664"/>
                  <a:pt x="11953605" y="1253664"/>
                  <a:pt x="11952256" y="1248012"/>
                </a:cubicBezTo>
                <a:cubicBezTo>
                  <a:pt x="11951965" y="1246735"/>
                  <a:pt x="11951770" y="1245733"/>
                  <a:pt x="11953409" y="1245164"/>
                </a:cubicBezTo>
                <a:cubicBezTo>
                  <a:pt x="11959141" y="1242721"/>
                  <a:pt x="11964505" y="1240097"/>
                  <a:pt x="11970330" y="1237926"/>
                </a:cubicBezTo>
                <a:cubicBezTo>
                  <a:pt x="11974606" y="1236140"/>
                  <a:pt x="11979083" y="1235813"/>
                  <a:pt x="11983577" y="1236857"/>
                </a:cubicBezTo>
                <a:cubicBezTo>
                  <a:pt x="11986509" y="1237371"/>
                  <a:pt x="11994688" y="1233160"/>
                  <a:pt x="11996210" y="1230492"/>
                </a:cubicBezTo>
                <a:cubicBezTo>
                  <a:pt x="11996657" y="1229572"/>
                  <a:pt x="11997013" y="1228837"/>
                  <a:pt x="11996087" y="1227934"/>
                </a:cubicBezTo>
                <a:cubicBezTo>
                  <a:pt x="11991634" y="1222592"/>
                  <a:pt x="11991282" y="1216289"/>
                  <a:pt x="11991478" y="1209796"/>
                </a:cubicBezTo>
                <a:cubicBezTo>
                  <a:pt x="11991460" y="1208425"/>
                  <a:pt x="11991538" y="1207326"/>
                  <a:pt x="11991432" y="1206140"/>
                </a:cubicBezTo>
                <a:cubicBezTo>
                  <a:pt x="11991020" y="1202305"/>
                  <a:pt x="11991349" y="1199284"/>
                  <a:pt x="11994421" y="1196231"/>
                </a:cubicBezTo>
                <a:cubicBezTo>
                  <a:pt x="11997494" y="1193179"/>
                  <a:pt x="11997255" y="1188519"/>
                  <a:pt x="11997020" y="1184317"/>
                </a:cubicBezTo>
                <a:cubicBezTo>
                  <a:pt x="11997088" y="1182305"/>
                  <a:pt x="11997255" y="1181023"/>
                  <a:pt x="11999344" y="1179993"/>
                </a:cubicBezTo>
                <a:cubicBezTo>
                  <a:pt x="12007886" y="1175504"/>
                  <a:pt x="12015495" y="1169655"/>
                  <a:pt x="12020603" y="1161002"/>
                </a:cubicBezTo>
                <a:cubicBezTo>
                  <a:pt x="12021412" y="1159804"/>
                  <a:pt x="12022047" y="1159431"/>
                  <a:pt x="12023158" y="1160424"/>
                </a:cubicBezTo>
                <a:close/>
                <a:moveTo>
                  <a:pt x="5337420" y="1159731"/>
                </a:moveTo>
                <a:lnTo>
                  <a:pt x="5341835" y="1159938"/>
                </a:lnTo>
                <a:cubicBezTo>
                  <a:pt x="5341835" y="1159938"/>
                  <a:pt x="5341835" y="1159938"/>
                  <a:pt x="5337418" y="1159938"/>
                </a:cubicBezTo>
                <a:close/>
                <a:moveTo>
                  <a:pt x="5341832" y="1155525"/>
                </a:moveTo>
                <a:cubicBezTo>
                  <a:pt x="5341832" y="1155525"/>
                  <a:pt x="5341832" y="1155525"/>
                  <a:pt x="5346247" y="1155525"/>
                </a:cubicBezTo>
                <a:lnTo>
                  <a:pt x="5345978" y="1155793"/>
                </a:lnTo>
                <a:close/>
                <a:moveTo>
                  <a:pt x="8672136" y="1148300"/>
                </a:moveTo>
                <a:cubicBezTo>
                  <a:pt x="8668085" y="1149614"/>
                  <a:pt x="8668085" y="1149614"/>
                  <a:pt x="8668085" y="1149614"/>
                </a:cubicBezTo>
                <a:cubicBezTo>
                  <a:pt x="8668085" y="1149614"/>
                  <a:pt x="8668085" y="1149614"/>
                  <a:pt x="8664032" y="1150928"/>
                </a:cubicBezTo>
                <a:cubicBezTo>
                  <a:pt x="8659978" y="1152243"/>
                  <a:pt x="8651874" y="1154872"/>
                  <a:pt x="8647820" y="1156186"/>
                </a:cubicBezTo>
                <a:lnTo>
                  <a:pt x="8638440" y="1156831"/>
                </a:lnTo>
                <a:close/>
                <a:moveTo>
                  <a:pt x="1907816" y="1140199"/>
                </a:moveTo>
                <a:cubicBezTo>
                  <a:pt x="1910960" y="1140235"/>
                  <a:pt x="1913961" y="1141020"/>
                  <a:pt x="1916390" y="1144445"/>
                </a:cubicBezTo>
                <a:cubicBezTo>
                  <a:pt x="1917248" y="1145588"/>
                  <a:pt x="1918963" y="1147015"/>
                  <a:pt x="1921251" y="1147015"/>
                </a:cubicBezTo>
                <a:cubicBezTo>
                  <a:pt x="1924393" y="1146730"/>
                  <a:pt x="1926109" y="1148443"/>
                  <a:pt x="1926680" y="1151582"/>
                </a:cubicBezTo>
                <a:cubicBezTo>
                  <a:pt x="1927252" y="1153581"/>
                  <a:pt x="1928681" y="1154721"/>
                  <a:pt x="1930109" y="1156149"/>
                </a:cubicBezTo>
                <a:cubicBezTo>
                  <a:pt x="1933826" y="1159574"/>
                  <a:pt x="1935540" y="1163570"/>
                  <a:pt x="1934110" y="1168708"/>
                </a:cubicBezTo>
                <a:cubicBezTo>
                  <a:pt x="1933254" y="1171563"/>
                  <a:pt x="1934110" y="1174703"/>
                  <a:pt x="1936969" y="1176416"/>
                </a:cubicBezTo>
                <a:cubicBezTo>
                  <a:pt x="1936969" y="1177557"/>
                  <a:pt x="1936969" y="1178699"/>
                  <a:pt x="1936969" y="1179841"/>
                </a:cubicBezTo>
                <a:cubicBezTo>
                  <a:pt x="1934397" y="1181268"/>
                  <a:pt x="1933254" y="1182980"/>
                  <a:pt x="1933539" y="1186692"/>
                </a:cubicBezTo>
                <a:cubicBezTo>
                  <a:pt x="1933826" y="1191829"/>
                  <a:pt x="1931539" y="1195825"/>
                  <a:pt x="1925823" y="1196968"/>
                </a:cubicBezTo>
                <a:cubicBezTo>
                  <a:pt x="1923251" y="1197252"/>
                  <a:pt x="1923823" y="1199250"/>
                  <a:pt x="1923823" y="1200963"/>
                </a:cubicBezTo>
                <a:cubicBezTo>
                  <a:pt x="1923823" y="1203818"/>
                  <a:pt x="1922679" y="1204388"/>
                  <a:pt x="1920392" y="1202391"/>
                </a:cubicBezTo>
                <a:cubicBezTo>
                  <a:pt x="1916962" y="1199536"/>
                  <a:pt x="1914675" y="1199536"/>
                  <a:pt x="1913818" y="1204388"/>
                </a:cubicBezTo>
                <a:cubicBezTo>
                  <a:pt x="1913534" y="1205530"/>
                  <a:pt x="1912675" y="1206958"/>
                  <a:pt x="1911532" y="1205530"/>
                </a:cubicBezTo>
                <a:cubicBezTo>
                  <a:pt x="1907817" y="1201820"/>
                  <a:pt x="1905245" y="1204103"/>
                  <a:pt x="1902387" y="1206673"/>
                </a:cubicBezTo>
                <a:cubicBezTo>
                  <a:pt x="1902100" y="1207244"/>
                  <a:pt x="1900956" y="1207244"/>
                  <a:pt x="1900386" y="1207244"/>
                </a:cubicBezTo>
                <a:cubicBezTo>
                  <a:pt x="1893526" y="1203248"/>
                  <a:pt x="1886953" y="1198680"/>
                  <a:pt x="1880094" y="1194399"/>
                </a:cubicBezTo>
                <a:cubicBezTo>
                  <a:pt x="1876950" y="1192400"/>
                  <a:pt x="1875234" y="1186976"/>
                  <a:pt x="1873806" y="1182696"/>
                </a:cubicBezTo>
                <a:cubicBezTo>
                  <a:pt x="1873234" y="1180982"/>
                  <a:pt x="1873519" y="1179270"/>
                  <a:pt x="1871805" y="1177843"/>
                </a:cubicBezTo>
                <a:cubicBezTo>
                  <a:pt x="1870089" y="1176416"/>
                  <a:pt x="1870376" y="1174703"/>
                  <a:pt x="1871520" y="1172990"/>
                </a:cubicBezTo>
                <a:cubicBezTo>
                  <a:pt x="1872091" y="1171848"/>
                  <a:pt x="1873234" y="1170421"/>
                  <a:pt x="1872377" y="1169279"/>
                </a:cubicBezTo>
                <a:cubicBezTo>
                  <a:pt x="1869518" y="1165854"/>
                  <a:pt x="1869233" y="1163285"/>
                  <a:pt x="1873806" y="1161572"/>
                </a:cubicBezTo>
                <a:cubicBezTo>
                  <a:pt x="1874950" y="1161287"/>
                  <a:pt x="1875234" y="1159574"/>
                  <a:pt x="1874091" y="1158718"/>
                </a:cubicBezTo>
                <a:cubicBezTo>
                  <a:pt x="1870376" y="1155579"/>
                  <a:pt x="1874378" y="1154152"/>
                  <a:pt x="1874950" y="1151868"/>
                </a:cubicBezTo>
                <a:cubicBezTo>
                  <a:pt x="1876950" y="1144161"/>
                  <a:pt x="1885809" y="1146443"/>
                  <a:pt x="1889240" y="1140735"/>
                </a:cubicBezTo>
                <a:cubicBezTo>
                  <a:pt x="1890383" y="1138737"/>
                  <a:pt x="1895813" y="1140165"/>
                  <a:pt x="1898384" y="1140450"/>
                </a:cubicBezTo>
                <a:cubicBezTo>
                  <a:pt x="1901386" y="1140878"/>
                  <a:pt x="1904673" y="1140164"/>
                  <a:pt x="1907816" y="1140199"/>
                </a:cubicBezTo>
                <a:close/>
                <a:moveTo>
                  <a:pt x="5240327" y="1137871"/>
                </a:moveTo>
                <a:cubicBezTo>
                  <a:pt x="5262393" y="1133457"/>
                  <a:pt x="5293288" y="1142285"/>
                  <a:pt x="5315354" y="1146697"/>
                </a:cubicBezTo>
                <a:cubicBezTo>
                  <a:pt x="5310940" y="1146697"/>
                  <a:pt x="5310940" y="1146697"/>
                  <a:pt x="5310940" y="1151112"/>
                </a:cubicBezTo>
                <a:cubicBezTo>
                  <a:pt x="5310940" y="1151112"/>
                  <a:pt x="5315354" y="1151110"/>
                  <a:pt x="5315354" y="1151110"/>
                </a:cubicBezTo>
                <a:cubicBezTo>
                  <a:pt x="5333006" y="1155525"/>
                  <a:pt x="5333006" y="1155525"/>
                  <a:pt x="5333006" y="1155525"/>
                </a:cubicBezTo>
                <a:cubicBezTo>
                  <a:pt x="5337420" y="1155525"/>
                  <a:pt x="5337420" y="1155525"/>
                  <a:pt x="5337420" y="1155525"/>
                </a:cubicBezTo>
                <a:lnTo>
                  <a:pt x="5337420" y="1159731"/>
                </a:lnTo>
                <a:lnTo>
                  <a:pt x="5330181" y="1159386"/>
                </a:lnTo>
                <a:cubicBezTo>
                  <a:pt x="5322525" y="1161041"/>
                  <a:pt x="5324179" y="1167661"/>
                  <a:pt x="5310940" y="1164351"/>
                </a:cubicBezTo>
                <a:cubicBezTo>
                  <a:pt x="5310940" y="1159938"/>
                  <a:pt x="5310940" y="1159938"/>
                  <a:pt x="5306526" y="1159938"/>
                </a:cubicBezTo>
                <a:cubicBezTo>
                  <a:pt x="5302115" y="1159938"/>
                  <a:pt x="5302115" y="1159938"/>
                  <a:pt x="5302115" y="1159938"/>
                </a:cubicBezTo>
                <a:cubicBezTo>
                  <a:pt x="5302115" y="1155525"/>
                  <a:pt x="5302115" y="1155525"/>
                  <a:pt x="5297701" y="1155525"/>
                </a:cubicBezTo>
                <a:cubicBezTo>
                  <a:pt x="5297701" y="1155525"/>
                  <a:pt x="5297701" y="1155525"/>
                  <a:pt x="5293288" y="1155525"/>
                </a:cubicBezTo>
                <a:cubicBezTo>
                  <a:pt x="5293288" y="1159938"/>
                  <a:pt x="5297701" y="1159938"/>
                  <a:pt x="5293288" y="1159938"/>
                </a:cubicBezTo>
                <a:cubicBezTo>
                  <a:pt x="5280046" y="1159938"/>
                  <a:pt x="5266807" y="1155525"/>
                  <a:pt x="5257981" y="1164351"/>
                </a:cubicBezTo>
                <a:cubicBezTo>
                  <a:pt x="5262391" y="1159938"/>
                  <a:pt x="5262391" y="1159938"/>
                  <a:pt x="5257981" y="1159938"/>
                </a:cubicBezTo>
                <a:cubicBezTo>
                  <a:pt x="5253567" y="1155525"/>
                  <a:pt x="5249152" y="1159938"/>
                  <a:pt x="5249152" y="1159938"/>
                </a:cubicBezTo>
                <a:cubicBezTo>
                  <a:pt x="5249152" y="1159938"/>
                  <a:pt x="5249152" y="1159938"/>
                  <a:pt x="5244741" y="1159938"/>
                </a:cubicBezTo>
                <a:cubicBezTo>
                  <a:pt x="5231502" y="1151110"/>
                  <a:pt x="5218261" y="1164351"/>
                  <a:pt x="5200609" y="1155525"/>
                </a:cubicBezTo>
                <a:cubicBezTo>
                  <a:pt x="5200607" y="1159938"/>
                  <a:pt x="5200607" y="1159938"/>
                  <a:pt x="5200607" y="1159938"/>
                </a:cubicBezTo>
                <a:cubicBezTo>
                  <a:pt x="5200609" y="1155525"/>
                  <a:pt x="5196195" y="1155525"/>
                  <a:pt x="5196195" y="1155525"/>
                </a:cubicBezTo>
                <a:cubicBezTo>
                  <a:pt x="5191780" y="1155525"/>
                  <a:pt x="5191780" y="1155525"/>
                  <a:pt x="5191780" y="1159939"/>
                </a:cubicBezTo>
                <a:cubicBezTo>
                  <a:pt x="5178541" y="1159938"/>
                  <a:pt x="5165301" y="1159938"/>
                  <a:pt x="5165301" y="1159938"/>
                </a:cubicBezTo>
                <a:cubicBezTo>
                  <a:pt x="5152060" y="1159938"/>
                  <a:pt x="5174127" y="1164351"/>
                  <a:pt x="5152061" y="1164351"/>
                </a:cubicBezTo>
                <a:cubicBezTo>
                  <a:pt x="5156475" y="1159938"/>
                  <a:pt x="5152060" y="1155525"/>
                  <a:pt x="5147646" y="1159938"/>
                </a:cubicBezTo>
                <a:cubicBezTo>
                  <a:pt x="5143235" y="1164351"/>
                  <a:pt x="5165301" y="1168764"/>
                  <a:pt x="5143235" y="1168764"/>
                </a:cubicBezTo>
                <a:cubicBezTo>
                  <a:pt x="5143235" y="1168764"/>
                  <a:pt x="5143235" y="1168764"/>
                  <a:pt x="5143235" y="1164351"/>
                </a:cubicBezTo>
                <a:cubicBezTo>
                  <a:pt x="5143235" y="1164351"/>
                  <a:pt x="5143235" y="1164351"/>
                  <a:pt x="5138821" y="1164351"/>
                </a:cubicBezTo>
                <a:cubicBezTo>
                  <a:pt x="5138821" y="1164351"/>
                  <a:pt x="5134407" y="1164351"/>
                  <a:pt x="5134407" y="1164351"/>
                </a:cubicBezTo>
                <a:cubicBezTo>
                  <a:pt x="5129996" y="1164352"/>
                  <a:pt x="5129996" y="1164352"/>
                  <a:pt x="5129996" y="1164352"/>
                </a:cubicBezTo>
                <a:cubicBezTo>
                  <a:pt x="5125580" y="1164351"/>
                  <a:pt x="5125580" y="1164351"/>
                  <a:pt x="5125580" y="1164351"/>
                </a:cubicBezTo>
                <a:cubicBezTo>
                  <a:pt x="5125580" y="1159938"/>
                  <a:pt x="5121167" y="1159938"/>
                  <a:pt x="5116754" y="1159938"/>
                </a:cubicBezTo>
                <a:cubicBezTo>
                  <a:pt x="5116754" y="1164351"/>
                  <a:pt x="5112341" y="1164351"/>
                  <a:pt x="5107927" y="1164351"/>
                </a:cubicBezTo>
                <a:cubicBezTo>
                  <a:pt x="5103513" y="1159938"/>
                  <a:pt x="5090274" y="1159938"/>
                  <a:pt x="5081448" y="1159938"/>
                </a:cubicBezTo>
                <a:cubicBezTo>
                  <a:pt x="5116754" y="1159938"/>
                  <a:pt x="5129996" y="1159938"/>
                  <a:pt x="5160887" y="1155525"/>
                </a:cubicBezTo>
                <a:cubicBezTo>
                  <a:pt x="5156475" y="1146697"/>
                  <a:pt x="5174127" y="1142285"/>
                  <a:pt x="5196195" y="1142285"/>
                </a:cubicBezTo>
                <a:cubicBezTo>
                  <a:pt x="5218261" y="1142286"/>
                  <a:pt x="5240327" y="1142285"/>
                  <a:pt x="5240327" y="1137871"/>
                </a:cubicBezTo>
                <a:close/>
                <a:moveTo>
                  <a:pt x="9339349" y="1125863"/>
                </a:moveTo>
                <a:cubicBezTo>
                  <a:pt x="9307690" y="1126584"/>
                  <a:pt x="9276030" y="1127304"/>
                  <a:pt x="9251014" y="1133467"/>
                </a:cubicBezTo>
                <a:cubicBezTo>
                  <a:pt x="9247269" y="1132621"/>
                  <a:pt x="9235184" y="1133827"/>
                  <a:pt x="9232286" y="1129233"/>
                </a:cubicBezTo>
                <a:cubicBezTo>
                  <a:pt x="9173917" y="1143611"/>
                  <a:pt x="9141053" y="1132241"/>
                  <a:pt x="9085225" y="1135377"/>
                </a:cubicBezTo>
                <a:cubicBezTo>
                  <a:pt x="9028059" y="1161844"/>
                  <a:pt x="8961842" y="1158692"/>
                  <a:pt x="8873864" y="1182131"/>
                </a:cubicBezTo>
                <a:cubicBezTo>
                  <a:pt x="8879304" y="1175483"/>
                  <a:pt x="8859728" y="1174997"/>
                  <a:pt x="8860575" y="1171249"/>
                </a:cubicBezTo>
                <a:cubicBezTo>
                  <a:pt x="8843898" y="1175357"/>
                  <a:pt x="8827222" y="1179466"/>
                  <a:pt x="8810544" y="1183574"/>
                </a:cubicBezTo>
                <a:cubicBezTo>
                  <a:pt x="8815136" y="1180673"/>
                  <a:pt x="8815136" y="1180673"/>
                  <a:pt x="8815136" y="1180673"/>
                </a:cubicBezTo>
                <a:cubicBezTo>
                  <a:pt x="8819730" y="1177772"/>
                  <a:pt x="8819730" y="1177772"/>
                  <a:pt x="8819730" y="1177772"/>
                </a:cubicBezTo>
                <a:cubicBezTo>
                  <a:pt x="8815984" y="1176925"/>
                  <a:pt x="8812238" y="1176078"/>
                  <a:pt x="8808493" y="1175232"/>
                </a:cubicBezTo>
                <a:cubicBezTo>
                  <a:pt x="8803900" y="1178132"/>
                  <a:pt x="8803900" y="1178132"/>
                  <a:pt x="8803900" y="1178132"/>
                </a:cubicBezTo>
                <a:cubicBezTo>
                  <a:pt x="8803900" y="1178132"/>
                  <a:pt x="8803900" y="1178132"/>
                  <a:pt x="8803052" y="1181880"/>
                </a:cubicBezTo>
                <a:cubicBezTo>
                  <a:pt x="8792663" y="1175592"/>
                  <a:pt x="8758462" y="1187556"/>
                  <a:pt x="8715921" y="1201573"/>
                </a:cubicBezTo>
                <a:cubicBezTo>
                  <a:pt x="8673382" y="1215591"/>
                  <a:pt x="8621656" y="1235410"/>
                  <a:pt x="8579116" y="1249427"/>
                </a:cubicBezTo>
                <a:cubicBezTo>
                  <a:pt x="8562440" y="1253535"/>
                  <a:pt x="8549508" y="1258489"/>
                  <a:pt x="8536577" y="1263444"/>
                </a:cubicBezTo>
                <a:cubicBezTo>
                  <a:pt x="8484850" y="1283263"/>
                  <a:pt x="8439771" y="1308524"/>
                  <a:pt x="8395536" y="1330037"/>
                </a:cubicBezTo>
                <a:cubicBezTo>
                  <a:pt x="8391366" y="1331063"/>
                  <a:pt x="8386261" y="1331879"/>
                  <a:pt x="8381050" y="1333162"/>
                </a:cubicBezTo>
                <a:lnTo>
                  <a:pt x="8369829" y="1337567"/>
                </a:lnTo>
                <a:lnTo>
                  <a:pt x="8370520" y="1336198"/>
                </a:lnTo>
                <a:cubicBezTo>
                  <a:pt x="8372394" y="1336621"/>
                  <a:pt x="8373543" y="1335896"/>
                  <a:pt x="8373754" y="1334960"/>
                </a:cubicBezTo>
                <a:lnTo>
                  <a:pt x="8372721" y="1333873"/>
                </a:lnTo>
                <a:lnTo>
                  <a:pt x="8231404" y="1405556"/>
                </a:lnTo>
                <a:lnTo>
                  <a:pt x="8231531" y="1411132"/>
                </a:lnTo>
                <a:cubicBezTo>
                  <a:pt x="8191043" y="1433492"/>
                  <a:pt x="8168077" y="1447995"/>
                  <a:pt x="8127589" y="1470355"/>
                </a:cubicBezTo>
                <a:cubicBezTo>
                  <a:pt x="8117555" y="1479904"/>
                  <a:pt x="8112116" y="1486552"/>
                  <a:pt x="8102929" y="1492353"/>
                </a:cubicBezTo>
                <a:cubicBezTo>
                  <a:pt x="8057847" y="1517613"/>
                  <a:pt x="8011920" y="1546622"/>
                  <a:pt x="7968889" y="1580223"/>
                </a:cubicBezTo>
                <a:cubicBezTo>
                  <a:pt x="7947798" y="1595151"/>
                  <a:pt x="7927642" y="1610290"/>
                  <a:pt x="7907125" y="1624855"/>
                </a:cubicBezTo>
                <a:lnTo>
                  <a:pt x="7847880" y="1663016"/>
                </a:lnTo>
                <a:lnTo>
                  <a:pt x="7853220" y="1656491"/>
                </a:lnTo>
                <a:cubicBezTo>
                  <a:pt x="7849475" y="1655644"/>
                  <a:pt x="7845730" y="1654797"/>
                  <a:pt x="7840290" y="1661445"/>
                </a:cubicBezTo>
                <a:cubicBezTo>
                  <a:pt x="7840290" y="1661445"/>
                  <a:pt x="7835695" y="1664347"/>
                  <a:pt x="7835695" y="1664347"/>
                </a:cubicBezTo>
                <a:cubicBezTo>
                  <a:pt x="7831950" y="1663500"/>
                  <a:pt x="7832798" y="1659752"/>
                  <a:pt x="7836543" y="1660599"/>
                </a:cubicBezTo>
                <a:cubicBezTo>
                  <a:pt x="7865796" y="1635700"/>
                  <a:pt x="7915469" y="1607538"/>
                  <a:pt x="7950161" y="1575989"/>
                </a:cubicBezTo>
                <a:cubicBezTo>
                  <a:pt x="7948109" y="1567649"/>
                  <a:pt x="7952703" y="1564747"/>
                  <a:pt x="7939771" y="1569703"/>
                </a:cubicBezTo>
                <a:cubicBezTo>
                  <a:pt x="7938075" y="1577197"/>
                  <a:pt x="7924297" y="1585899"/>
                  <a:pt x="7910520" y="1594601"/>
                </a:cubicBezTo>
                <a:cubicBezTo>
                  <a:pt x="7904721" y="1585413"/>
                  <a:pt x="7882114" y="1615755"/>
                  <a:pt x="7862896" y="1631105"/>
                </a:cubicBezTo>
                <a:cubicBezTo>
                  <a:pt x="7810681" y="1670508"/>
                  <a:pt x="7750973" y="1708218"/>
                  <a:pt x="7700808" y="1755965"/>
                </a:cubicBezTo>
                <a:cubicBezTo>
                  <a:pt x="7695368" y="1762613"/>
                  <a:pt x="7694519" y="1766360"/>
                  <a:pt x="7689081" y="1773008"/>
                </a:cubicBezTo>
                <a:cubicBezTo>
                  <a:pt x="7673606" y="1789206"/>
                  <a:pt x="7636018" y="1816159"/>
                  <a:pt x="7628881" y="1830304"/>
                </a:cubicBezTo>
                <a:cubicBezTo>
                  <a:pt x="7625983" y="1825709"/>
                  <a:pt x="7622238" y="1824863"/>
                  <a:pt x="7615952" y="1835257"/>
                </a:cubicBezTo>
                <a:cubicBezTo>
                  <a:pt x="7611357" y="1838159"/>
                  <a:pt x="7593343" y="1865599"/>
                  <a:pt x="7589597" y="1864752"/>
                </a:cubicBezTo>
                <a:cubicBezTo>
                  <a:pt x="7594191" y="1861851"/>
                  <a:pt x="7590445" y="1861004"/>
                  <a:pt x="7591292" y="1857256"/>
                </a:cubicBezTo>
                <a:cubicBezTo>
                  <a:pt x="7565787" y="1883003"/>
                  <a:pt x="7554060" y="1900048"/>
                  <a:pt x="7532298" y="1926641"/>
                </a:cubicBezTo>
                <a:cubicBezTo>
                  <a:pt x="7546433" y="1933777"/>
                  <a:pt x="7569889" y="1899687"/>
                  <a:pt x="7586207" y="1879742"/>
                </a:cubicBezTo>
                <a:cubicBezTo>
                  <a:pt x="7604158" y="1870012"/>
                  <a:pt x="7620143" y="1855901"/>
                  <a:pt x="7636914" y="1840489"/>
                </a:cubicBezTo>
                <a:lnTo>
                  <a:pt x="7683586" y="1800869"/>
                </a:lnTo>
                <a:lnTo>
                  <a:pt x="7682302" y="1802989"/>
                </a:lnTo>
                <a:cubicBezTo>
                  <a:pt x="7685201" y="1807583"/>
                  <a:pt x="7689794" y="1804683"/>
                  <a:pt x="7690641" y="1800935"/>
                </a:cubicBezTo>
                <a:cubicBezTo>
                  <a:pt x="7694387" y="1801781"/>
                  <a:pt x="7694387" y="1801781"/>
                  <a:pt x="7694387" y="1801781"/>
                </a:cubicBezTo>
                <a:cubicBezTo>
                  <a:pt x="7662594" y="1837925"/>
                  <a:pt x="7621616" y="1879868"/>
                  <a:pt x="7587770" y="1907669"/>
                </a:cubicBezTo>
                <a:cubicBezTo>
                  <a:pt x="7570600" y="1931362"/>
                  <a:pt x="7548843" y="1957955"/>
                  <a:pt x="7543759" y="1980440"/>
                </a:cubicBezTo>
                <a:cubicBezTo>
                  <a:pt x="7616529" y="1902354"/>
                  <a:pt x="7669236" y="1843365"/>
                  <a:pt x="7730640" y="1798159"/>
                </a:cubicBezTo>
                <a:cubicBezTo>
                  <a:pt x="7746959" y="1778215"/>
                  <a:pt x="7772466" y="1752468"/>
                  <a:pt x="7790837" y="1740866"/>
                </a:cubicBezTo>
                <a:cubicBezTo>
                  <a:pt x="7782855" y="1758757"/>
                  <a:pt x="7801228" y="1747154"/>
                  <a:pt x="7803279" y="1755496"/>
                </a:cubicBezTo>
                <a:cubicBezTo>
                  <a:pt x="7812463" y="1749694"/>
                  <a:pt x="7809565" y="1745100"/>
                  <a:pt x="7819596" y="1735551"/>
                </a:cubicBezTo>
                <a:cubicBezTo>
                  <a:pt x="7834225" y="1723101"/>
                  <a:pt x="7801228" y="1747154"/>
                  <a:pt x="7812954" y="1730108"/>
                </a:cubicBezTo>
                <a:cubicBezTo>
                  <a:pt x="7852240" y="1695660"/>
                  <a:pt x="7888135" y="1676202"/>
                  <a:pt x="7924521" y="1637158"/>
                </a:cubicBezTo>
                <a:cubicBezTo>
                  <a:pt x="7944945" y="1633897"/>
                  <a:pt x="7968755" y="1615645"/>
                  <a:pt x="7991719" y="1601142"/>
                </a:cubicBezTo>
                <a:cubicBezTo>
                  <a:pt x="8015532" y="1582891"/>
                  <a:pt x="8039343" y="1564639"/>
                  <a:pt x="8061460" y="1553883"/>
                </a:cubicBezTo>
                <a:cubicBezTo>
                  <a:pt x="8043087" y="1565486"/>
                  <a:pt x="8045985" y="1570080"/>
                  <a:pt x="8041395" y="1572980"/>
                </a:cubicBezTo>
                <a:cubicBezTo>
                  <a:pt x="8049733" y="1570926"/>
                  <a:pt x="8048884" y="1574674"/>
                  <a:pt x="8052631" y="1575521"/>
                </a:cubicBezTo>
                <a:cubicBezTo>
                  <a:pt x="8076442" y="1557270"/>
                  <a:pt x="8083935" y="1558963"/>
                  <a:pt x="8106898" y="1544460"/>
                </a:cubicBezTo>
                <a:cubicBezTo>
                  <a:pt x="8107745" y="1540712"/>
                  <a:pt x="8108594" y="1536965"/>
                  <a:pt x="8113187" y="1534063"/>
                </a:cubicBezTo>
                <a:cubicBezTo>
                  <a:pt x="8106541" y="1528622"/>
                  <a:pt x="8093611" y="1533577"/>
                  <a:pt x="8099898" y="1523181"/>
                </a:cubicBezTo>
                <a:cubicBezTo>
                  <a:pt x="8126606" y="1509524"/>
                  <a:pt x="8144131" y="1501668"/>
                  <a:pt x="8167097" y="1487164"/>
                </a:cubicBezTo>
                <a:cubicBezTo>
                  <a:pt x="8185468" y="1475561"/>
                  <a:pt x="8207585" y="1464806"/>
                  <a:pt x="8240583" y="1440752"/>
                </a:cubicBezTo>
                <a:cubicBezTo>
                  <a:pt x="8240583" y="1440752"/>
                  <a:pt x="8237685" y="1436157"/>
                  <a:pt x="8242275" y="1433257"/>
                </a:cubicBezTo>
                <a:cubicBezTo>
                  <a:pt x="8272732" y="1420446"/>
                  <a:pt x="8264395" y="1422502"/>
                  <a:pt x="8290257" y="1412591"/>
                </a:cubicBezTo>
                <a:cubicBezTo>
                  <a:pt x="8299443" y="1406790"/>
                  <a:pt x="8308627" y="1400989"/>
                  <a:pt x="8322408" y="1392286"/>
                </a:cubicBezTo>
                <a:cubicBezTo>
                  <a:pt x="8385370" y="1375007"/>
                  <a:pt x="8437584" y="1335603"/>
                  <a:pt x="8510581" y="1308775"/>
                </a:cubicBezTo>
                <a:cubicBezTo>
                  <a:pt x="8511427" y="1305029"/>
                  <a:pt x="8524359" y="1300073"/>
                  <a:pt x="8533544" y="1294272"/>
                </a:cubicBezTo>
                <a:cubicBezTo>
                  <a:pt x="8536442" y="1298866"/>
                  <a:pt x="8554814" y="1287262"/>
                  <a:pt x="8553968" y="1291010"/>
                </a:cubicBezTo>
                <a:cubicBezTo>
                  <a:pt x="8543934" y="1300560"/>
                  <a:pt x="8522664" y="1307569"/>
                  <a:pt x="8528461" y="1316757"/>
                </a:cubicBezTo>
                <a:cubicBezTo>
                  <a:pt x="8571001" y="1302739"/>
                  <a:pt x="8589373" y="1291136"/>
                  <a:pt x="8607744" y="1279533"/>
                </a:cubicBezTo>
                <a:cubicBezTo>
                  <a:pt x="8621523" y="1270831"/>
                  <a:pt x="8591914" y="1279894"/>
                  <a:pt x="8589016" y="1275299"/>
                </a:cubicBezTo>
                <a:cubicBezTo>
                  <a:pt x="8589016" y="1275299"/>
                  <a:pt x="8598202" y="1269497"/>
                  <a:pt x="8595302" y="1264905"/>
                </a:cubicBezTo>
                <a:cubicBezTo>
                  <a:pt x="8596150" y="1261157"/>
                  <a:pt x="8567389" y="1266471"/>
                  <a:pt x="8597844" y="1253661"/>
                </a:cubicBezTo>
                <a:cubicBezTo>
                  <a:pt x="8601591" y="1254508"/>
                  <a:pt x="8601591" y="1254508"/>
                  <a:pt x="8601591" y="1254508"/>
                </a:cubicBezTo>
                <a:cubicBezTo>
                  <a:pt x="8596997" y="1257408"/>
                  <a:pt x="8596997" y="1257408"/>
                  <a:pt x="8596997" y="1257408"/>
                </a:cubicBezTo>
                <a:cubicBezTo>
                  <a:pt x="8596997" y="1257408"/>
                  <a:pt x="8596997" y="1257408"/>
                  <a:pt x="8600742" y="1258256"/>
                </a:cubicBezTo>
                <a:cubicBezTo>
                  <a:pt x="8600742" y="1258256"/>
                  <a:pt x="8604489" y="1259103"/>
                  <a:pt x="8604489" y="1259103"/>
                </a:cubicBezTo>
                <a:cubicBezTo>
                  <a:pt x="8605336" y="1255355"/>
                  <a:pt x="8609082" y="1256201"/>
                  <a:pt x="8609082" y="1256201"/>
                </a:cubicBezTo>
                <a:cubicBezTo>
                  <a:pt x="8609929" y="1252454"/>
                  <a:pt x="8609929" y="1252454"/>
                  <a:pt x="8609929" y="1252454"/>
                </a:cubicBezTo>
                <a:cubicBezTo>
                  <a:pt x="8608234" y="1259949"/>
                  <a:pt x="8638691" y="1247138"/>
                  <a:pt x="8634944" y="1246291"/>
                </a:cubicBezTo>
                <a:cubicBezTo>
                  <a:pt x="8631199" y="1245445"/>
                  <a:pt x="8631199" y="1245445"/>
                  <a:pt x="8631199" y="1245445"/>
                </a:cubicBezTo>
                <a:cubicBezTo>
                  <a:pt x="8631199" y="1245445"/>
                  <a:pt x="8634944" y="1246291"/>
                  <a:pt x="8639538" y="1243391"/>
                </a:cubicBezTo>
                <a:cubicBezTo>
                  <a:pt x="8639538" y="1243391"/>
                  <a:pt x="8644130" y="1240490"/>
                  <a:pt x="8644130" y="1240490"/>
                </a:cubicBezTo>
                <a:cubicBezTo>
                  <a:pt x="8644130" y="1240490"/>
                  <a:pt x="8644978" y="1236743"/>
                  <a:pt x="8640384" y="1239644"/>
                </a:cubicBezTo>
                <a:cubicBezTo>
                  <a:pt x="8640384" y="1239644"/>
                  <a:pt x="8636638" y="1238797"/>
                  <a:pt x="8636638" y="1238797"/>
                </a:cubicBezTo>
                <a:cubicBezTo>
                  <a:pt x="8657908" y="1231788"/>
                  <a:pt x="8715921" y="1201573"/>
                  <a:pt x="8735498" y="1202060"/>
                </a:cubicBezTo>
                <a:cubicBezTo>
                  <a:pt x="8720872" y="1214510"/>
                  <a:pt x="8707093" y="1223212"/>
                  <a:pt x="8712890" y="1232399"/>
                </a:cubicBezTo>
                <a:cubicBezTo>
                  <a:pt x="8717482" y="1229499"/>
                  <a:pt x="8738752" y="1222491"/>
                  <a:pt x="8731618" y="1236633"/>
                </a:cubicBezTo>
                <a:cubicBezTo>
                  <a:pt x="8752888" y="1229626"/>
                  <a:pt x="8769566" y="1225517"/>
                  <a:pt x="8786242" y="1221409"/>
                </a:cubicBezTo>
                <a:cubicBezTo>
                  <a:pt x="8787088" y="1217662"/>
                  <a:pt x="8775005" y="1218868"/>
                  <a:pt x="8784190" y="1213068"/>
                </a:cubicBezTo>
                <a:cubicBezTo>
                  <a:pt x="8803766" y="1213554"/>
                  <a:pt x="8817545" y="1204852"/>
                  <a:pt x="8841714" y="1202437"/>
                </a:cubicBezTo>
                <a:cubicBezTo>
                  <a:pt x="8865525" y="1184185"/>
                  <a:pt x="8888846" y="1185519"/>
                  <a:pt x="8938877" y="1173195"/>
                </a:cubicBezTo>
                <a:cubicBezTo>
                  <a:pt x="8937182" y="1180690"/>
                  <a:pt x="8945521" y="1178636"/>
                  <a:pt x="8944674" y="1182384"/>
                </a:cubicBezTo>
                <a:cubicBezTo>
                  <a:pt x="8986368" y="1172114"/>
                  <a:pt x="9026365" y="1169339"/>
                  <a:pt x="9067210" y="1162817"/>
                </a:cubicBezTo>
                <a:cubicBezTo>
                  <a:pt x="9107210" y="1160042"/>
                  <a:pt x="9147207" y="1157268"/>
                  <a:pt x="9176815" y="1148205"/>
                </a:cubicBezTo>
                <a:cubicBezTo>
                  <a:pt x="9160139" y="1152312"/>
                  <a:pt x="9173917" y="1143611"/>
                  <a:pt x="9182255" y="1141557"/>
                </a:cubicBezTo>
                <a:cubicBezTo>
                  <a:pt x="9193492" y="1144096"/>
                  <a:pt x="9214762" y="1137087"/>
                  <a:pt x="9209322" y="1143737"/>
                </a:cubicBezTo>
                <a:cubicBezTo>
                  <a:pt x="9241829" y="1139267"/>
                  <a:pt x="9253912" y="1138062"/>
                  <a:pt x="9290166" y="1134440"/>
                </a:cubicBezTo>
                <a:cubicBezTo>
                  <a:pt x="9301403" y="1136979"/>
                  <a:pt x="9308894" y="1138674"/>
                  <a:pt x="9320131" y="1141213"/>
                </a:cubicBezTo>
                <a:cubicBezTo>
                  <a:pt x="9333062" y="1136259"/>
                  <a:pt x="9352638" y="1136745"/>
                  <a:pt x="9372214" y="1137231"/>
                </a:cubicBezTo>
                <a:cubicBezTo>
                  <a:pt x="9390940" y="1141466"/>
                  <a:pt x="9406770" y="1141105"/>
                  <a:pt x="9415957" y="1135303"/>
                </a:cubicBezTo>
                <a:cubicBezTo>
                  <a:pt x="9415957" y="1135303"/>
                  <a:pt x="9415957" y="1135303"/>
                  <a:pt x="9416804" y="1131556"/>
                </a:cubicBezTo>
                <a:cubicBezTo>
                  <a:pt x="9409313" y="1129862"/>
                  <a:pt x="9405567" y="1129016"/>
                  <a:pt x="9398076" y="1127322"/>
                </a:cubicBezTo>
                <a:cubicBezTo>
                  <a:pt x="9379348" y="1123087"/>
                  <a:pt x="9359772" y="1122602"/>
                  <a:pt x="9339349" y="1125863"/>
                </a:cubicBezTo>
                <a:close/>
                <a:moveTo>
                  <a:pt x="1478794" y="1120425"/>
                </a:moveTo>
                <a:cubicBezTo>
                  <a:pt x="1486407" y="1123340"/>
                  <a:pt x="1493433" y="1127421"/>
                  <a:pt x="1496361" y="1136748"/>
                </a:cubicBezTo>
                <a:cubicBezTo>
                  <a:pt x="1496947" y="1138496"/>
                  <a:pt x="1500460" y="1139663"/>
                  <a:pt x="1499875" y="1143161"/>
                </a:cubicBezTo>
                <a:cubicBezTo>
                  <a:pt x="1498118" y="1152489"/>
                  <a:pt x="1505145" y="1155403"/>
                  <a:pt x="1511002" y="1157153"/>
                </a:cubicBezTo>
                <a:cubicBezTo>
                  <a:pt x="1515101" y="1158318"/>
                  <a:pt x="1517442" y="1160066"/>
                  <a:pt x="1519785" y="1162399"/>
                </a:cubicBezTo>
                <a:cubicBezTo>
                  <a:pt x="1526813" y="1168812"/>
                  <a:pt x="1526227" y="1177556"/>
                  <a:pt x="1527983" y="1185718"/>
                </a:cubicBezTo>
                <a:cubicBezTo>
                  <a:pt x="1529155" y="1193297"/>
                  <a:pt x="1525642" y="1199125"/>
                  <a:pt x="1522713" y="1205539"/>
                </a:cubicBezTo>
                <a:cubicBezTo>
                  <a:pt x="1519785" y="1212534"/>
                  <a:pt x="1515101" y="1218364"/>
                  <a:pt x="1506317" y="1218364"/>
                </a:cubicBezTo>
                <a:cubicBezTo>
                  <a:pt x="1505145" y="1218364"/>
                  <a:pt x="1504561" y="1218948"/>
                  <a:pt x="1504561" y="1220696"/>
                </a:cubicBezTo>
                <a:cubicBezTo>
                  <a:pt x="1500460" y="1220696"/>
                  <a:pt x="1496947" y="1220696"/>
                  <a:pt x="1492848" y="1220696"/>
                </a:cubicBezTo>
                <a:cubicBezTo>
                  <a:pt x="1489919" y="1216615"/>
                  <a:pt x="1484064" y="1217199"/>
                  <a:pt x="1479965" y="1214283"/>
                </a:cubicBezTo>
                <a:cubicBezTo>
                  <a:pt x="1475866" y="1211369"/>
                  <a:pt x="1472351" y="1209037"/>
                  <a:pt x="1471180" y="1203790"/>
                </a:cubicBezTo>
                <a:cubicBezTo>
                  <a:pt x="1470594" y="1197960"/>
                  <a:pt x="1467667" y="1192714"/>
                  <a:pt x="1464738" y="1188050"/>
                </a:cubicBezTo>
                <a:cubicBezTo>
                  <a:pt x="1461810" y="1182802"/>
                  <a:pt x="1459467" y="1177556"/>
                  <a:pt x="1456541" y="1172893"/>
                </a:cubicBezTo>
                <a:cubicBezTo>
                  <a:pt x="1454198" y="1167646"/>
                  <a:pt x="1449513" y="1162982"/>
                  <a:pt x="1443657" y="1160066"/>
                </a:cubicBezTo>
                <a:cubicBezTo>
                  <a:pt x="1443657" y="1153071"/>
                  <a:pt x="1443657" y="1146076"/>
                  <a:pt x="1443657" y="1139080"/>
                </a:cubicBezTo>
                <a:cubicBezTo>
                  <a:pt x="1447171" y="1137331"/>
                  <a:pt x="1448927" y="1134999"/>
                  <a:pt x="1450685" y="1130918"/>
                </a:cubicBezTo>
                <a:cubicBezTo>
                  <a:pt x="1453028" y="1126255"/>
                  <a:pt x="1458297" y="1122757"/>
                  <a:pt x="1463567" y="1122757"/>
                </a:cubicBezTo>
                <a:cubicBezTo>
                  <a:pt x="1468838" y="1122757"/>
                  <a:pt x="1473523" y="1121591"/>
                  <a:pt x="1478794" y="1120425"/>
                </a:cubicBezTo>
                <a:close/>
                <a:moveTo>
                  <a:pt x="728989" y="1116721"/>
                </a:moveTo>
                <a:cubicBezTo>
                  <a:pt x="736370" y="1116143"/>
                  <a:pt x="743028" y="1116721"/>
                  <a:pt x="745343" y="1120768"/>
                </a:cubicBezTo>
                <a:lnTo>
                  <a:pt x="755487" y="1129914"/>
                </a:lnTo>
                <a:lnTo>
                  <a:pt x="767755" y="1118514"/>
                </a:lnTo>
                <a:cubicBezTo>
                  <a:pt x="773026" y="1119680"/>
                  <a:pt x="777711" y="1120847"/>
                  <a:pt x="782981" y="1120847"/>
                </a:cubicBezTo>
                <a:cubicBezTo>
                  <a:pt x="788252" y="1120847"/>
                  <a:pt x="793521" y="1124344"/>
                  <a:pt x="795864" y="1129007"/>
                </a:cubicBezTo>
                <a:cubicBezTo>
                  <a:pt x="797621" y="1133088"/>
                  <a:pt x="799378" y="1135421"/>
                  <a:pt x="802891" y="1137169"/>
                </a:cubicBezTo>
                <a:cubicBezTo>
                  <a:pt x="802891" y="1144165"/>
                  <a:pt x="802891" y="1151160"/>
                  <a:pt x="802891" y="1158156"/>
                </a:cubicBezTo>
                <a:lnTo>
                  <a:pt x="800149" y="1160887"/>
                </a:lnTo>
                <a:lnTo>
                  <a:pt x="803231" y="1165863"/>
                </a:lnTo>
                <a:cubicBezTo>
                  <a:pt x="805546" y="1175112"/>
                  <a:pt x="821754" y="1180893"/>
                  <a:pt x="806704" y="1193613"/>
                </a:cubicBezTo>
                <a:cubicBezTo>
                  <a:pt x="802072" y="1197082"/>
                  <a:pt x="803231" y="1204019"/>
                  <a:pt x="807861" y="1205175"/>
                </a:cubicBezTo>
                <a:cubicBezTo>
                  <a:pt x="826385" y="1212114"/>
                  <a:pt x="825228" y="1222520"/>
                  <a:pt x="813650" y="1236395"/>
                </a:cubicBezTo>
                <a:cubicBezTo>
                  <a:pt x="810176" y="1241019"/>
                  <a:pt x="814808" y="1246801"/>
                  <a:pt x="817123" y="1251426"/>
                </a:cubicBezTo>
                <a:cubicBezTo>
                  <a:pt x="821754" y="1258363"/>
                  <a:pt x="822912" y="1265302"/>
                  <a:pt x="815965" y="1271083"/>
                </a:cubicBezTo>
                <a:cubicBezTo>
                  <a:pt x="809019" y="1276864"/>
                  <a:pt x="810176" y="1283802"/>
                  <a:pt x="807861" y="1290740"/>
                </a:cubicBezTo>
                <a:cubicBezTo>
                  <a:pt x="802072" y="1308084"/>
                  <a:pt x="795125" y="1330053"/>
                  <a:pt x="782391" y="1338147"/>
                </a:cubicBezTo>
                <a:cubicBezTo>
                  <a:pt x="754604" y="1355491"/>
                  <a:pt x="727976" y="1373991"/>
                  <a:pt x="700190" y="1390179"/>
                </a:cubicBezTo>
                <a:cubicBezTo>
                  <a:pt x="697874" y="1390179"/>
                  <a:pt x="693242" y="1390179"/>
                  <a:pt x="692086" y="1387867"/>
                </a:cubicBezTo>
                <a:cubicBezTo>
                  <a:pt x="680507" y="1377460"/>
                  <a:pt x="670088" y="1368210"/>
                  <a:pt x="655038" y="1383241"/>
                </a:cubicBezTo>
                <a:cubicBezTo>
                  <a:pt x="650406" y="1389023"/>
                  <a:pt x="646933" y="1383241"/>
                  <a:pt x="645776" y="1378617"/>
                </a:cubicBezTo>
                <a:cubicBezTo>
                  <a:pt x="642303" y="1358961"/>
                  <a:pt x="633040" y="1358961"/>
                  <a:pt x="619146" y="1370523"/>
                </a:cubicBezTo>
                <a:cubicBezTo>
                  <a:pt x="609885" y="1378617"/>
                  <a:pt x="605254" y="1376305"/>
                  <a:pt x="605254" y="1364740"/>
                </a:cubicBezTo>
                <a:cubicBezTo>
                  <a:pt x="605254" y="1357803"/>
                  <a:pt x="607569" y="1349710"/>
                  <a:pt x="597150" y="1348553"/>
                </a:cubicBezTo>
                <a:cubicBezTo>
                  <a:pt x="573994" y="1343929"/>
                  <a:pt x="564732" y="1327740"/>
                  <a:pt x="565890" y="1306928"/>
                </a:cubicBezTo>
                <a:cubicBezTo>
                  <a:pt x="567047" y="1291896"/>
                  <a:pt x="562417" y="1284958"/>
                  <a:pt x="551997" y="1279177"/>
                </a:cubicBezTo>
                <a:cubicBezTo>
                  <a:pt x="551997" y="1274552"/>
                  <a:pt x="551997" y="1269926"/>
                  <a:pt x="551997" y="1265302"/>
                </a:cubicBezTo>
                <a:cubicBezTo>
                  <a:pt x="563575" y="1258363"/>
                  <a:pt x="567047" y="1245645"/>
                  <a:pt x="563575" y="1234082"/>
                </a:cubicBezTo>
                <a:cubicBezTo>
                  <a:pt x="557785" y="1213269"/>
                  <a:pt x="564732" y="1197082"/>
                  <a:pt x="579783" y="1183207"/>
                </a:cubicBezTo>
                <a:cubicBezTo>
                  <a:pt x="585573" y="1177425"/>
                  <a:pt x="591361" y="1172799"/>
                  <a:pt x="593677" y="1164706"/>
                </a:cubicBezTo>
                <a:cubicBezTo>
                  <a:pt x="595991" y="1151986"/>
                  <a:pt x="602938" y="1145049"/>
                  <a:pt x="615673" y="1146205"/>
                </a:cubicBezTo>
                <a:cubicBezTo>
                  <a:pt x="624936" y="1146205"/>
                  <a:pt x="631882" y="1140424"/>
                  <a:pt x="635355" y="1135799"/>
                </a:cubicBezTo>
                <a:cubicBezTo>
                  <a:pt x="655038" y="1108049"/>
                  <a:pt x="683981" y="1123080"/>
                  <a:pt x="708295" y="1119611"/>
                </a:cubicBezTo>
                <a:cubicBezTo>
                  <a:pt x="713505" y="1119033"/>
                  <a:pt x="721608" y="1117298"/>
                  <a:pt x="728989" y="1116721"/>
                </a:cubicBezTo>
                <a:close/>
                <a:moveTo>
                  <a:pt x="4481236" y="1115804"/>
                </a:moveTo>
                <a:cubicBezTo>
                  <a:pt x="4463584" y="1124631"/>
                  <a:pt x="4432690" y="1129045"/>
                  <a:pt x="4428277" y="1137871"/>
                </a:cubicBezTo>
                <a:cubicBezTo>
                  <a:pt x="4428277" y="1137871"/>
                  <a:pt x="4423862" y="1137871"/>
                  <a:pt x="4419450" y="1137871"/>
                </a:cubicBezTo>
                <a:cubicBezTo>
                  <a:pt x="4419450" y="1137871"/>
                  <a:pt x="4415036" y="1137871"/>
                  <a:pt x="4415036" y="1142285"/>
                </a:cubicBezTo>
                <a:cubicBezTo>
                  <a:pt x="4388557" y="1142285"/>
                  <a:pt x="4366490" y="1155525"/>
                  <a:pt x="4344424" y="1164352"/>
                </a:cubicBezTo>
                <a:lnTo>
                  <a:pt x="4201432" y="1218455"/>
                </a:lnTo>
                <a:lnTo>
                  <a:pt x="4204241" y="1236168"/>
                </a:lnTo>
                <a:lnTo>
                  <a:pt x="4207611" y="1234964"/>
                </a:lnTo>
                <a:cubicBezTo>
                  <a:pt x="4207611" y="1234964"/>
                  <a:pt x="4212023" y="1234965"/>
                  <a:pt x="4212023" y="1234965"/>
                </a:cubicBezTo>
                <a:cubicBezTo>
                  <a:pt x="4216438" y="1234965"/>
                  <a:pt x="4216438" y="1234965"/>
                  <a:pt x="4220849" y="1234965"/>
                </a:cubicBezTo>
                <a:cubicBezTo>
                  <a:pt x="4220850" y="1230551"/>
                  <a:pt x="4220850" y="1230551"/>
                  <a:pt x="4220850" y="1230551"/>
                </a:cubicBezTo>
                <a:cubicBezTo>
                  <a:pt x="4247330" y="1217312"/>
                  <a:pt x="4269398" y="1204071"/>
                  <a:pt x="4287051" y="1199658"/>
                </a:cubicBezTo>
                <a:cubicBezTo>
                  <a:pt x="4300289" y="1186418"/>
                  <a:pt x="4340009" y="1177592"/>
                  <a:pt x="4375317" y="1164351"/>
                </a:cubicBezTo>
                <a:cubicBezTo>
                  <a:pt x="4384144" y="1155525"/>
                  <a:pt x="4415036" y="1151110"/>
                  <a:pt x="4423862" y="1146697"/>
                </a:cubicBezTo>
                <a:cubicBezTo>
                  <a:pt x="4423862" y="1146697"/>
                  <a:pt x="4428277" y="1146697"/>
                  <a:pt x="4428277" y="1146697"/>
                </a:cubicBezTo>
                <a:cubicBezTo>
                  <a:pt x="4428277" y="1146697"/>
                  <a:pt x="4432690" y="1146697"/>
                  <a:pt x="4432690" y="1146697"/>
                </a:cubicBezTo>
                <a:cubicBezTo>
                  <a:pt x="4437104" y="1146697"/>
                  <a:pt x="4437104" y="1146697"/>
                  <a:pt x="4437104" y="1146697"/>
                </a:cubicBezTo>
                <a:cubicBezTo>
                  <a:pt x="4441515" y="1142285"/>
                  <a:pt x="4441515" y="1142285"/>
                  <a:pt x="4437104" y="1142285"/>
                </a:cubicBezTo>
                <a:cubicBezTo>
                  <a:pt x="4450344" y="1137871"/>
                  <a:pt x="4441516" y="1137871"/>
                  <a:pt x="4441516" y="1133457"/>
                </a:cubicBezTo>
                <a:cubicBezTo>
                  <a:pt x="4454756" y="1137872"/>
                  <a:pt x="4454756" y="1124631"/>
                  <a:pt x="4472409" y="1124632"/>
                </a:cubicBezTo>
                <a:cubicBezTo>
                  <a:pt x="4467996" y="1120218"/>
                  <a:pt x="4481236" y="1120219"/>
                  <a:pt x="4481236" y="1115804"/>
                </a:cubicBezTo>
                <a:close/>
                <a:moveTo>
                  <a:pt x="2482521" y="1113340"/>
                </a:moveTo>
                <a:cubicBezTo>
                  <a:pt x="2487471" y="1114436"/>
                  <a:pt x="2491870" y="1115530"/>
                  <a:pt x="2496819" y="1115530"/>
                </a:cubicBezTo>
                <a:cubicBezTo>
                  <a:pt x="2501768" y="1115530"/>
                  <a:pt x="2506716" y="1118814"/>
                  <a:pt x="2508916" y="1123194"/>
                </a:cubicBezTo>
                <a:cubicBezTo>
                  <a:pt x="2510565" y="1127025"/>
                  <a:pt x="2512215" y="1129215"/>
                  <a:pt x="2515514" y="1130857"/>
                </a:cubicBezTo>
                <a:cubicBezTo>
                  <a:pt x="2515514" y="1137426"/>
                  <a:pt x="2515514" y="1143995"/>
                  <a:pt x="2515514" y="1150564"/>
                </a:cubicBezTo>
                <a:cubicBezTo>
                  <a:pt x="2510015" y="1153301"/>
                  <a:pt x="2505616" y="1157681"/>
                  <a:pt x="2503417" y="1162607"/>
                </a:cubicBezTo>
                <a:cubicBezTo>
                  <a:pt x="2500668" y="1166986"/>
                  <a:pt x="2498469" y="1171913"/>
                  <a:pt x="2495719" y="1176840"/>
                </a:cubicBezTo>
                <a:cubicBezTo>
                  <a:pt x="2492970" y="1181219"/>
                  <a:pt x="2490220" y="1186145"/>
                  <a:pt x="2489670" y="1191619"/>
                </a:cubicBezTo>
                <a:cubicBezTo>
                  <a:pt x="2488570" y="1196547"/>
                  <a:pt x="2485271" y="1198736"/>
                  <a:pt x="2481422" y="1201473"/>
                </a:cubicBezTo>
                <a:cubicBezTo>
                  <a:pt x="2477572" y="1204210"/>
                  <a:pt x="2472074" y="1203662"/>
                  <a:pt x="2469325" y="1207494"/>
                </a:cubicBezTo>
                <a:cubicBezTo>
                  <a:pt x="2465476" y="1207494"/>
                  <a:pt x="2462176" y="1207494"/>
                  <a:pt x="2458327" y="1207494"/>
                </a:cubicBezTo>
                <a:cubicBezTo>
                  <a:pt x="2458327" y="1205852"/>
                  <a:pt x="2457777" y="1205304"/>
                  <a:pt x="2456677" y="1205304"/>
                </a:cubicBezTo>
                <a:cubicBezTo>
                  <a:pt x="2448430" y="1205304"/>
                  <a:pt x="2444031" y="1199831"/>
                  <a:pt x="2441281" y="1193261"/>
                </a:cubicBezTo>
                <a:cubicBezTo>
                  <a:pt x="2438532" y="1187240"/>
                  <a:pt x="2435232" y="1181766"/>
                  <a:pt x="2436332" y="1174650"/>
                </a:cubicBezTo>
                <a:cubicBezTo>
                  <a:pt x="2437982" y="1166986"/>
                  <a:pt x="2437432" y="1158775"/>
                  <a:pt x="2444031" y="1152754"/>
                </a:cubicBezTo>
                <a:cubicBezTo>
                  <a:pt x="2446230" y="1150564"/>
                  <a:pt x="2448430" y="1148922"/>
                  <a:pt x="2452278" y="1147827"/>
                </a:cubicBezTo>
                <a:cubicBezTo>
                  <a:pt x="2457777" y="1146184"/>
                  <a:pt x="2464376" y="1143448"/>
                  <a:pt x="2462726" y="1134689"/>
                </a:cubicBezTo>
                <a:cubicBezTo>
                  <a:pt x="2462176" y="1131405"/>
                  <a:pt x="2465476" y="1130309"/>
                  <a:pt x="2466026" y="1128667"/>
                </a:cubicBezTo>
                <a:cubicBezTo>
                  <a:pt x="2468775" y="1119909"/>
                  <a:pt x="2475373" y="1116078"/>
                  <a:pt x="2482521" y="1113340"/>
                </a:cubicBezTo>
                <a:close/>
                <a:moveTo>
                  <a:pt x="8962880" y="1089485"/>
                </a:moveTo>
                <a:lnTo>
                  <a:pt x="8767012" y="1125151"/>
                </a:lnTo>
                <a:lnTo>
                  <a:pt x="8743275" y="1130603"/>
                </a:lnTo>
                <a:lnTo>
                  <a:pt x="8739829" y="1132153"/>
                </a:lnTo>
                <a:cubicBezTo>
                  <a:pt x="8724946" y="1136769"/>
                  <a:pt x="8701166" y="1141124"/>
                  <a:pt x="8703136" y="1147203"/>
                </a:cubicBezTo>
                <a:lnTo>
                  <a:pt x="8699085" y="1148518"/>
                </a:lnTo>
                <a:cubicBezTo>
                  <a:pt x="8693717" y="1145780"/>
                  <a:pt x="8685611" y="1148409"/>
                  <a:pt x="8681560" y="1149723"/>
                </a:cubicBezTo>
                <a:cubicBezTo>
                  <a:pt x="8680243" y="1145670"/>
                  <a:pt x="8680243" y="1145670"/>
                  <a:pt x="8680243" y="1145670"/>
                </a:cubicBezTo>
                <a:lnTo>
                  <a:pt x="8680065" y="1145122"/>
                </a:lnTo>
                <a:lnTo>
                  <a:pt x="8648083" y="1152467"/>
                </a:lnTo>
                <a:lnTo>
                  <a:pt x="8631892" y="1157282"/>
                </a:lnTo>
                <a:lnTo>
                  <a:pt x="8638440" y="1156831"/>
                </a:lnTo>
                <a:lnTo>
                  <a:pt x="8604542" y="1165415"/>
                </a:lnTo>
                <a:lnTo>
                  <a:pt x="8570032" y="1175677"/>
                </a:lnTo>
                <a:lnTo>
                  <a:pt x="8557093" y="1180504"/>
                </a:lnTo>
                <a:cubicBezTo>
                  <a:pt x="8550672" y="1182937"/>
                  <a:pt x="8545182" y="1184996"/>
                  <a:pt x="8541130" y="1186312"/>
                </a:cubicBezTo>
                <a:cubicBezTo>
                  <a:pt x="8541130" y="1186312"/>
                  <a:pt x="8537077" y="1187626"/>
                  <a:pt x="8537077" y="1187626"/>
                </a:cubicBezTo>
                <a:lnTo>
                  <a:pt x="8493924" y="1202024"/>
                </a:lnTo>
                <a:lnTo>
                  <a:pt x="8438330" y="1224137"/>
                </a:lnTo>
                <a:lnTo>
                  <a:pt x="8450062" y="1220332"/>
                </a:lnTo>
                <a:cubicBezTo>
                  <a:pt x="8480647" y="1210412"/>
                  <a:pt x="8504962" y="1202524"/>
                  <a:pt x="8538392" y="1191679"/>
                </a:cubicBezTo>
                <a:cubicBezTo>
                  <a:pt x="8535654" y="1197047"/>
                  <a:pt x="8539705" y="1195732"/>
                  <a:pt x="8545074" y="1198470"/>
                </a:cubicBezTo>
                <a:cubicBezTo>
                  <a:pt x="8549126" y="1197155"/>
                  <a:pt x="8549126" y="1197155"/>
                  <a:pt x="8549126" y="1197155"/>
                </a:cubicBezTo>
                <a:cubicBezTo>
                  <a:pt x="8547812" y="1193103"/>
                  <a:pt x="8547812" y="1193103"/>
                  <a:pt x="8547812" y="1193103"/>
                </a:cubicBezTo>
                <a:cubicBezTo>
                  <a:pt x="8582973" y="1177219"/>
                  <a:pt x="8624708" y="1181601"/>
                  <a:pt x="8632924" y="1165497"/>
                </a:cubicBezTo>
                <a:cubicBezTo>
                  <a:pt x="8631608" y="1161445"/>
                  <a:pt x="8631608" y="1161445"/>
                  <a:pt x="8631608" y="1161445"/>
                </a:cubicBezTo>
                <a:cubicBezTo>
                  <a:pt x="8636976" y="1164183"/>
                  <a:pt x="8645081" y="1161554"/>
                  <a:pt x="8649135" y="1160240"/>
                </a:cubicBezTo>
                <a:cubicBezTo>
                  <a:pt x="8653188" y="1158925"/>
                  <a:pt x="8657240" y="1157611"/>
                  <a:pt x="8657240" y="1157611"/>
                </a:cubicBezTo>
                <a:cubicBezTo>
                  <a:pt x="8658554" y="1161662"/>
                  <a:pt x="8661184" y="1169769"/>
                  <a:pt x="8658447" y="1175135"/>
                </a:cubicBezTo>
                <a:cubicBezTo>
                  <a:pt x="8654392" y="1176451"/>
                  <a:pt x="8646287" y="1179080"/>
                  <a:pt x="8642234" y="1180394"/>
                </a:cubicBezTo>
                <a:cubicBezTo>
                  <a:pt x="8634127" y="1183023"/>
                  <a:pt x="8624708" y="1181601"/>
                  <a:pt x="8617916" y="1188282"/>
                </a:cubicBezTo>
                <a:cubicBezTo>
                  <a:pt x="8617916" y="1188282"/>
                  <a:pt x="8613864" y="1189596"/>
                  <a:pt x="8613864" y="1189596"/>
                </a:cubicBezTo>
                <a:cubicBezTo>
                  <a:pt x="8613864" y="1189596"/>
                  <a:pt x="8613864" y="1189596"/>
                  <a:pt x="8609810" y="1190910"/>
                </a:cubicBezTo>
                <a:cubicBezTo>
                  <a:pt x="8605758" y="1192225"/>
                  <a:pt x="8605758" y="1192225"/>
                  <a:pt x="8601704" y="1193539"/>
                </a:cubicBezTo>
                <a:cubicBezTo>
                  <a:pt x="8597652" y="1194854"/>
                  <a:pt x="8597652" y="1194854"/>
                  <a:pt x="8597652" y="1194854"/>
                </a:cubicBezTo>
                <a:lnTo>
                  <a:pt x="8598521" y="1195297"/>
                </a:lnTo>
                <a:lnTo>
                  <a:pt x="8676247" y="1172771"/>
                </a:lnTo>
                <a:lnTo>
                  <a:pt x="8688108" y="1169975"/>
                </a:lnTo>
                <a:lnTo>
                  <a:pt x="8682763" y="1167249"/>
                </a:lnTo>
                <a:cubicBezTo>
                  <a:pt x="8666552" y="1172506"/>
                  <a:pt x="8666552" y="1172506"/>
                  <a:pt x="8666552" y="1172506"/>
                </a:cubicBezTo>
                <a:cubicBezTo>
                  <a:pt x="8669290" y="1167141"/>
                  <a:pt x="8670714" y="1157719"/>
                  <a:pt x="8669400" y="1153666"/>
                </a:cubicBezTo>
                <a:cubicBezTo>
                  <a:pt x="8673453" y="1152352"/>
                  <a:pt x="8677506" y="1151038"/>
                  <a:pt x="8677506" y="1151038"/>
                </a:cubicBezTo>
                <a:cubicBezTo>
                  <a:pt x="8681560" y="1149723"/>
                  <a:pt x="8681560" y="1149723"/>
                  <a:pt x="8681560" y="1149723"/>
                </a:cubicBezTo>
                <a:cubicBezTo>
                  <a:pt x="8678820" y="1155090"/>
                  <a:pt x="8678820" y="1155090"/>
                  <a:pt x="8678820" y="1155090"/>
                </a:cubicBezTo>
                <a:cubicBezTo>
                  <a:pt x="8678820" y="1155090"/>
                  <a:pt x="8682872" y="1153776"/>
                  <a:pt x="8684188" y="1157828"/>
                </a:cubicBezTo>
                <a:cubicBezTo>
                  <a:pt x="8688240" y="1156514"/>
                  <a:pt x="8686925" y="1152462"/>
                  <a:pt x="8690978" y="1151147"/>
                </a:cubicBezTo>
                <a:cubicBezTo>
                  <a:pt x="8690978" y="1151147"/>
                  <a:pt x="8695032" y="1149831"/>
                  <a:pt x="8695032" y="1149831"/>
                </a:cubicBezTo>
                <a:cubicBezTo>
                  <a:pt x="8699085" y="1148518"/>
                  <a:pt x="8704452" y="1151256"/>
                  <a:pt x="8712558" y="1148627"/>
                </a:cubicBezTo>
                <a:cubicBezTo>
                  <a:pt x="8728770" y="1143368"/>
                  <a:pt x="8709818" y="1153994"/>
                  <a:pt x="8723292" y="1154103"/>
                </a:cubicBezTo>
                <a:cubicBezTo>
                  <a:pt x="8728770" y="1143368"/>
                  <a:pt x="8743557" y="1147530"/>
                  <a:pt x="8752976" y="1148955"/>
                </a:cubicBezTo>
                <a:cubicBezTo>
                  <a:pt x="8751662" y="1144901"/>
                  <a:pt x="8750347" y="1140848"/>
                  <a:pt x="8754400" y="1139534"/>
                </a:cubicBezTo>
                <a:cubicBezTo>
                  <a:pt x="8755715" y="1143587"/>
                  <a:pt x="8757029" y="1147641"/>
                  <a:pt x="8761082" y="1146325"/>
                </a:cubicBezTo>
                <a:cubicBezTo>
                  <a:pt x="8763819" y="1140958"/>
                  <a:pt x="8775980" y="1137014"/>
                  <a:pt x="8784086" y="1134385"/>
                </a:cubicBezTo>
                <a:cubicBezTo>
                  <a:pt x="8782661" y="1143805"/>
                  <a:pt x="8811030" y="1134604"/>
                  <a:pt x="8813769" y="1129236"/>
                </a:cubicBezTo>
                <a:cubicBezTo>
                  <a:pt x="8817822" y="1127922"/>
                  <a:pt x="8817822" y="1127922"/>
                  <a:pt x="8817822" y="1127922"/>
                </a:cubicBezTo>
                <a:cubicBezTo>
                  <a:pt x="8829980" y="1123977"/>
                  <a:pt x="8820451" y="1136027"/>
                  <a:pt x="8832611" y="1132084"/>
                </a:cubicBezTo>
                <a:cubicBezTo>
                  <a:pt x="8839401" y="1125402"/>
                  <a:pt x="8842140" y="1120034"/>
                  <a:pt x="8863719" y="1117514"/>
                </a:cubicBezTo>
                <a:cubicBezTo>
                  <a:pt x="8873140" y="1118939"/>
                  <a:pt x="8886614" y="1119047"/>
                  <a:pt x="8898772" y="1115104"/>
                </a:cubicBezTo>
                <a:cubicBezTo>
                  <a:pt x="8902824" y="1113789"/>
                  <a:pt x="8910930" y="1111160"/>
                  <a:pt x="8916297" y="1113899"/>
                </a:cubicBezTo>
                <a:cubicBezTo>
                  <a:pt x="8941930" y="1110064"/>
                  <a:pt x="8921666" y="1116637"/>
                  <a:pt x="8940506" y="1119484"/>
                </a:cubicBezTo>
                <a:cubicBezTo>
                  <a:pt x="8943900" y="1116143"/>
                  <a:pt x="8949982" y="1114171"/>
                  <a:pt x="8957422" y="1112948"/>
                </a:cubicBezTo>
                <a:lnTo>
                  <a:pt x="8958432" y="1112866"/>
                </a:lnTo>
                <a:lnTo>
                  <a:pt x="8958301" y="1110616"/>
                </a:lnTo>
                <a:cubicBezTo>
                  <a:pt x="8958838" y="1109543"/>
                  <a:pt x="8959911" y="1108203"/>
                  <a:pt x="8959105" y="1107132"/>
                </a:cubicBezTo>
                <a:cubicBezTo>
                  <a:pt x="8956422" y="1103915"/>
                  <a:pt x="8956156" y="1101503"/>
                  <a:pt x="8960449" y="1099894"/>
                </a:cubicBezTo>
                <a:cubicBezTo>
                  <a:pt x="8961522" y="1099627"/>
                  <a:pt x="8961790" y="1098018"/>
                  <a:pt x="8960717" y="1097215"/>
                </a:cubicBezTo>
                <a:cubicBezTo>
                  <a:pt x="8957228" y="1094266"/>
                  <a:pt x="8960986" y="1092926"/>
                  <a:pt x="8961522" y="1090782"/>
                </a:cubicBezTo>
                <a:close/>
                <a:moveTo>
                  <a:pt x="9007281" y="1081399"/>
                </a:moveTo>
                <a:lnTo>
                  <a:pt x="8998709" y="1082960"/>
                </a:lnTo>
                <a:lnTo>
                  <a:pt x="9000433" y="1083813"/>
                </a:lnTo>
                <a:cubicBezTo>
                  <a:pt x="9001239" y="1084885"/>
                  <a:pt x="9002848" y="1086226"/>
                  <a:pt x="9004995" y="1086226"/>
                </a:cubicBezTo>
                <a:cubicBezTo>
                  <a:pt x="9007949" y="1085958"/>
                  <a:pt x="9009560" y="1087566"/>
                  <a:pt x="9010095" y="1090513"/>
                </a:cubicBezTo>
                <a:cubicBezTo>
                  <a:pt x="9010631" y="1092390"/>
                  <a:pt x="9011974" y="1093462"/>
                  <a:pt x="9013316" y="1094802"/>
                </a:cubicBezTo>
                <a:lnTo>
                  <a:pt x="9017024" y="1106446"/>
                </a:lnTo>
                <a:lnTo>
                  <a:pt x="9025506" y="1105352"/>
                </a:lnTo>
                <a:cubicBezTo>
                  <a:pt x="9006666" y="1102504"/>
                  <a:pt x="9041718" y="1100093"/>
                  <a:pt x="9041718" y="1100093"/>
                </a:cubicBezTo>
                <a:lnTo>
                  <a:pt x="9046778" y="1098452"/>
                </a:lnTo>
                <a:lnTo>
                  <a:pt x="9034686" y="1083029"/>
                </a:lnTo>
                <a:cubicBezTo>
                  <a:pt x="9027798" y="1079547"/>
                  <a:pt x="9018979" y="1079156"/>
                  <a:pt x="9007281" y="1081399"/>
                </a:cubicBezTo>
                <a:close/>
                <a:moveTo>
                  <a:pt x="11971024" y="1080295"/>
                </a:moveTo>
                <a:lnTo>
                  <a:pt x="11970808" y="1080656"/>
                </a:lnTo>
                <a:lnTo>
                  <a:pt x="11970556" y="1080405"/>
                </a:lnTo>
                <a:close/>
                <a:moveTo>
                  <a:pt x="4566882" y="1057328"/>
                </a:moveTo>
                <a:cubicBezTo>
                  <a:pt x="4566743" y="1057052"/>
                  <a:pt x="4565089" y="1057328"/>
                  <a:pt x="4560676" y="1058431"/>
                </a:cubicBezTo>
                <a:cubicBezTo>
                  <a:pt x="4560677" y="1062845"/>
                  <a:pt x="4547437" y="1062845"/>
                  <a:pt x="4547437" y="1062845"/>
                </a:cubicBezTo>
                <a:cubicBezTo>
                  <a:pt x="4556262" y="1058431"/>
                  <a:pt x="4551850" y="1058431"/>
                  <a:pt x="4547437" y="1058431"/>
                </a:cubicBezTo>
                <a:cubicBezTo>
                  <a:pt x="4543022" y="1067257"/>
                  <a:pt x="4525369" y="1067257"/>
                  <a:pt x="4512129" y="1076085"/>
                </a:cubicBezTo>
                <a:cubicBezTo>
                  <a:pt x="4512129" y="1076085"/>
                  <a:pt x="4507717" y="1076085"/>
                  <a:pt x="4503304" y="1076085"/>
                </a:cubicBezTo>
                <a:cubicBezTo>
                  <a:pt x="4503304" y="1076085"/>
                  <a:pt x="4498889" y="1076085"/>
                  <a:pt x="4498889" y="1076085"/>
                </a:cubicBezTo>
                <a:cubicBezTo>
                  <a:pt x="4494475" y="1076085"/>
                  <a:pt x="4494475" y="1076085"/>
                  <a:pt x="4494475" y="1076085"/>
                </a:cubicBezTo>
                <a:cubicBezTo>
                  <a:pt x="4494475" y="1076085"/>
                  <a:pt x="4494477" y="1080499"/>
                  <a:pt x="4494477" y="1080499"/>
                </a:cubicBezTo>
                <a:cubicBezTo>
                  <a:pt x="4490062" y="1080498"/>
                  <a:pt x="4490062" y="1080498"/>
                  <a:pt x="4485649" y="1080498"/>
                </a:cubicBezTo>
                <a:cubicBezTo>
                  <a:pt x="4481236" y="1076085"/>
                  <a:pt x="4490063" y="1076085"/>
                  <a:pt x="4490065" y="1071670"/>
                </a:cubicBezTo>
                <a:cubicBezTo>
                  <a:pt x="4481236" y="1071670"/>
                  <a:pt x="4481236" y="1076085"/>
                  <a:pt x="4476823" y="1076085"/>
                </a:cubicBezTo>
                <a:cubicBezTo>
                  <a:pt x="4476823" y="1076085"/>
                  <a:pt x="4476823" y="1076085"/>
                  <a:pt x="4472409" y="1076085"/>
                </a:cubicBezTo>
                <a:cubicBezTo>
                  <a:pt x="4472409" y="1076085"/>
                  <a:pt x="4467995" y="1076085"/>
                  <a:pt x="4467995" y="1076085"/>
                </a:cubicBezTo>
                <a:cubicBezTo>
                  <a:pt x="4463584" y="1076085"/>
                  <a:pt x="4463584" y="1076085"/>
                  <a:pt x="4463584" y="1076085"/>
                </a:cubicBezTo>
                <a:cubicBezTo>
                  <a:pt x="4445930" y="1080499"/>
                  <a:pt x="4445930" y="1080499"/>
                  <a:pt x="4445930" y="1080499"/>
                </a:cubicBezTo>
                <a:cubicBezTo>
                  <a:pt x="4441516" y="1084912"/>
                  <a:pt x="4441516" y="1084912"/>
                  <a:pt x="4441516" y="1084912"/>
                </a:cubicBezTo>
                <a:cubicBezTo>
                  <a:pt x="4437104" y="1080498"/>
                  <a:pt x="4437102" y="1084912"/>
                  <a:pt x="4437102" y="1084912"/>
                </a:cubicBezTo>
                <a:lnTo>
                  <a:pt x="4441516" y="1084912"/>
                </a:lnTo>
                <a:cubicBezTo>
                  <a:pt x="4415036" y="1093738"/>
                  <a:pt x="4423862" y="1093737"/>
                  <a:pt x="4397383" y="1098151"/>
                </a:cubicBezTo>
                <a:cubicBezTo>
                  <a:pt x="4392970" y="1098151"/>
                  <a:pt x="4392970" y="1098151"/>
                  <a:pt x="4388557" y="1098152"/>
                </a:cubicBezTo>
                <a:cubicBezTo>
                  <a:pt x="4384144" y="1102564"/>
                  <a:pt x="4384144" y="1102564"/>
                  <a:pt x="4388556" y="1102564"/>
                </a:cubicBezTo>
                <a:cubicBezTo>
                  <a:pt x="4375317" y="1102564"/>
                  <a:pt x="4353250" y="1106977"/>
                  <a:pt x="4348838" y="1115804"/>
                </a:cubicBezTo>
                <a:cubicBezTo>
                  <a:pt x="4357663" y="1111391"/>
                  <a:pt x="4357664" y="1115804"/>
                  <a:pt x="4348838" y="1120218"/>
                </a:cubicBezTo>
                <a:lnTo>
                  <a:pt x="4344424" y="1120218"/>
                </a:lnTo>
                <a:cubicBezTo>
                  <a:pt x="4344424" y="1115804"/>
                  <a:pt x="4344424" y="1115804"/>
                  <a:pt x="4344424" y="1115804"/>
                </a:cubicBezTo>
                <a:cubicBezTo>
                  <a:pt x="4344424" y="1115804"/>
                  <a:pt x="4344424" y="1115804"/>
                  <a:pt x="4340009" y="1115804"/>
                </a:cubicBezTo>
                <a:cubicBezTo>
                  <a:pt x="4340009" y="1115804"/>
                  <a:pt x="4340009" y="1115804"/>
                  <a:pt x="4335598" y="1120218"/>
                </a:cubicBezTo>
                <a:cubicBezTo>
                  <a:pt x="4309117" y="1120218"/>
                  <a:pt x="4242917" y="1151112"/>
                  <a:pt x="4212024" y="1159938"/>
                </a:cubicBezTo>
                <a:lnTo>
                  <a:pt x="4204720" y="1160981"/>
                </a:lnTo>
                <a:lnTo>
                  <a:pt x="4203153" y="1182170"/>
                </a:lnTo>
                <a:lnTo>
                  <a:pt x="4247332" y="1164351"/>
                </a:lnTo>
                <a:cubicBezTo>
                  <a:pt x="4260571" y="1159938"/>
                  <a:pt x="4273810" y="1151110"/>
                  <a:pt x="4282636" y="1146697"/>
                </a:cubicBezTo>
                <a:cubicBezTo>
                  <a:pt x="4282636" y="1146697"/>
                  <a:pt x="4278222" y="1151110"/>
                  <a:pt x="4278222" y="1151110"/>
                </a:cubicBezTo>
                <a:cubicBezTo>
                  <a:pt x="4295877" y="1146697"/>
                  <a:pt x="4313531" y="1137871"/>
                  <a:pt x="4326770" y="1133457"/>
                </a:cubicBezTo>
                <a:cubicBezTo>
                  <a:pt x="4331184" y="1133457"/>
                  <a:pt x="4340009" y="1133457"/>
                  <a:pt x="4340009" y="1133457"/>
                </a:cubicBezTo>
                <a:cubicBezTo>
                  <a:pt x="4384144" y="1120218"/>
                  <a:pt x="4441516" y="1102564"/>
                  <a:pt x="4481236" y="1089325"/>
                </a:cubicBezTo>
                <a:cubicBezTo>
                  <a:pt x="4481236" y="1089325"/>
                  <a:pt x="4481236" y="1089325"/>
                  <a:pt x="4481236" y="1093737"/>
                </a:cubicBezTo>
                <a:cubicBezTo>
                  <a:pt x="4481236" y="1093737"/>
                  <a:pt x="4485649" y="1093737"/>
                  <a:pt x="4485649" y="1093737"/>
                </a:cubicBezTo>
                <a:cubicBezTo>
                  <a:pt x="4485649" y="1093737"/>
                  <a:pt x="4490063" y="1089326"/>
                  <a:pt x="4490063" y="1089326"/>
                </a:cubicBezTo>
                <a:cubicBezTo>
                  <a:pt x="4503304" y="1084912"/>
                  <a:pt x="4551850" y="1080498"/>
                  <a:pt x="4538609" y="1076085"/>
                </a:cubicBezTo>
                <a:cubicBezTo>
                  <a:pt x="4543022" y="1076085"/>
                  <a:pt x="4543022" y="1076085"/>
                  <a:pt x="4543022" y="1076085"/>
                </a:cubicBezTo>
                <a:cubicBezTo>
                  <a:pt x="4547437" y="1076085"/>
                  <a:pt x="4547437" y="1076085"/>
                  <a:pt x="4547437" y="1076085"/>
                </a:cubicBezTo>
                <a:cubicBezTo>
                  <a:pt x="4547437" y="1071670"/>
                  <a:pt x="4547437" y="1071670"/>
                  <a:pt x="4547437" y="1071670"/>
                </a:cubicBezTo>
                <a:cubicBezTo>
                  <a:pt x="4543022" y="1071670"/>
                  <a:pt x="4543022" y="1071670"/>
                  <a:pt x="4543022" y="1071670"/>
                </a:cubicBezTo>
                <a:cubicBezTo>
                  <a:pt x="4538609" y="1062845"/>
                  <a:pt x="4556262" y="1067257"/>
                  <a:pt x="4560677" y="1067258"/>
                </a:cubicBezTo>
                <a:cubicBezTo>
                  <a:pt x="4554056" y="1063948"/>
                  <a:pt x="4567295" y="1058156"/>
                  <a:pt x="4566882" y="1057328"/>
                </a:cubicBezTo>
                <a:close/>
                <a:moveTo>
                  <a:pt x="1693947" y="1052444"/>
                </a:moveTo>
                <a:cubicBezTo>
                  <a:pt x="1696208" y="1051941"/>
                  <a:pt x="1697466" y="1053449"/>
                  <a:pt x="1698471" y="1054704"/>
                </a:cubicBezTo>
                <a:cubicBezTo>
                  <a:pt x="1701987" y="1058722"/>
                  <a:pt x="1705255" y="1062741"/>
                  <a:pt x="1711537" y="1060731"/>
                </a:cubicBezTo>
                <a:cubicBezTo>
                  <a:pt x="1712794" y="1060481"/>
                  <a:pt x="1713547" y="1061486"/>
                  <a:pt x="1714049" y="1062489"/>
                </a:cubicBezTo>
                <a:cubicBezTo>
                  <a:pt x="1716814" y="1067513"/>
                  <a:pt x="1721337" y="1071531"/>
                  <a:pt x="1725107" y="1075800"/>
                </a:cubicBezTo>
                <a:cubicBezTo>
                  <a:pt x="1730886" y="1082331"/>
                  <a:pt x="1734152" y="1089614"/>
                  <a:pt x="1731891" y="1098404"/>
                </a:cubicBezTo>
                <a:cubicBezTo>
                  <a:pt x="1731137" y="1101921"/>
                  <a:pt x="1733148" y="1104182"/>
                  <a:pt x="1735158" y="1106190"/>
                </a:cubicBezTo>
                <a:cubicBezTo>
                  <a:pt x="1739681" y="1110963"/>
                  <a:pt x="1739430" y="1113474"/>
                  <a:pt x="1734403" y="1117242"/>
                </a:cubicBezTo>
                <a:cubicBezTo>
                  <a:pt x="1728876" y="1121010"/>
                  <a:pt x="1728876" y="1121010"/>
                  <a:pt x="1733399" y="1126534"/>
                </a:cubicBezTo>
                <a:cubicBezTo>
                  <a:pt x="1734403" y="1127790"/>
                  <a:pt x="1735158" y="1128794"/>
                  <a:pt x="1733650" y="1130301"/>
                </a:cubicBezTo>
                <a:cubicBezTo>
                  <a:pt x="1728623" y="1136078"/>
                  <a:pt x="1724100" y="1141854"/>
                  <a:pt x="1718825" y="1147379"/>
                </a:cubicBezTo>
                <a:cubicBezTo>
                  <a:pt x="1715056" y="1151649"/>
                  <a:pt x="1710280" y="1154412"/>
                  <a:pt x="1704753" y="1155668"/>
                </a:cubicBezTo>
                <a:cubicBezTo>
                  <a:pt x="1701235" y="1156672"/>
                  <a:pt x="1694451" y="1165714"/>
                  <a:pt x="1694198" y="1169481"/>
                </a:cubicBezTo>
                <a:cubicBezTo>
                  <a:pt x="1694198" y="1170737"/>
                  <a:pt x="1694198" y="1171741"/>
                  <a:pt x="1695706" y="1172244"/>
                </a:cubicBezTo>
                <a:cubicBezTo>
                  <a:pt x="1703495" y="1175760"/>
                  <a:pt x="1707265" y="1182541"/>
                  <a:pt x="1710533" y="1189825"/>
                </a:cubicBezTo>
                <a:cubicBezTo>
                  <a:pt x="1711286" y="1191331"/>
                  <a:pt x="1711788" y="1192587"/>
                  <a:pt x="1712541" y="1193843"/>
                </a:cubicBezTo>
                <a:cubicBezTo>
                  <a:pt x="1715056" y="1197861"/>
                  <a:pt x="1716311" y="1201378"/>
                  <a:pt x="1714552" y="1206401"/>
                </a:cubicBezTo>
                <a:cubicBezTo>
                  <a:pt x="1712794" y="1211424"/>
                  <a:pt x="1715557" y="1216447"/>
                  <a:pt x="1718070" y="1220968"/>
                </a:cubicBezTo>
                <a:cubicBezTo>
                  <a:pt x="1719076" y="1223229"/>
                  <a:pt x="1719578" y="1224735"/>
                  <a:pt x="1717819" y="1226995"/>
                </a:cubicBezTo>
                <a:cubicBezTo>
                  <a:pt x="1710783" y="1236540"/>
                  <a:pt x="1705506" y="1247087"/>
                  <a:pt x="1704502" y="1259394"/>
                </a:cubicBezTo>
                <a:cubicBezTo>
                  <a:pt x="1704249" y="1261153"/>
                  <a:pt x="1703747" y="1261906"/>
                  <a:pt x="1701987" y="1261404"/>
                </a:cubicBezTo>
                <a:cubicBezTo>
                  <a:pt x="1694952" y="1259896"/>
                  <a:pt x="1690429" y="1263664"/>
                  <a:pt x="1686660" y="1268686"/>
                </a:cubicBezTo>
                <a:cubicBezTo>
                  <a:pt x="1684901" y="1270947"/>
                  <a:pt x="1683393" y="1272203"/>
                  <a:pt x="1680128" y="1270696"/>
                </a:cubicBezTo>
                <a:cubicBezTo>
                  <a:pt x="1676106" y="1268436"/>
                  <a:pt x="1672338" y="1270444"/>
                  <a:pt x="1669070" y="1273207"/>
                </a:cubicBezTo>
                <a:cubicBezTo>
                  <a:pt x="1666306" y="1275468"/>
                  <a:pt x="1663542" y="1278230"/>
                  <a:pt x="1660778" y="1280490"/>
                </a:cubicBezTo>
                <a:cubicBezTo>
                  <a:pt x="1659396" y="1281496"/>
                  <a:pt x="1658077" y="1282060"/>
                  <a:pt x="1657009" y="1281842"/>
                </a:cubicBezTo>
                <a:cubicBezTo>
                  <a:pt x="1655941" y="1281621"/>
                  <a:pt x="1655124" y="1280617"/>
                  <a:pt x="1654747" y="1278482"/>
                </a:cubicBezTo>
                <a:cubicBezTo>
                  <a:pt x="1654747" y="1277476"/>
                  <a:pt x="1654496" y="1276473"/>
                  <a:pt x="1653994" y="1275468"/>
                </a:cubicBezTo>
                <a:cubicBezTo>
                  <a:pt x="1653491" y="1274212"/>
                  <a:pt x="1653491" y="1272203"/>
                  <a:pt x="1651732" y="1271952"/>
                </a:cubicBezTo>
                <a:cubicBezTo>
                  <a:pt x="1650224" y="1271952"/>
                  <a:pt x="1649219" y="1273207"/>
                  <a:pt x="1648465" y="1274212"/>
                </a:cubicBezTo>
                <a:cubicBezTo>
                  <a:pt x="1644696" y="1278482"/>
                  <a:pt x="1643188" y="1278230"/>
                  <a:pt x="1640927" y="1272957"/>
                </a:cubicBezTo>
                <a:cubicBezTo>
                  <a:pt x="1640424" y="1271700"/>
                  <a:pt x="1640173" y="1270696"/>
                  <a:pt x="1639420" y="1269692"/>
                </a:cubicBezTo>
                <a:cubicBezTo>
                  <a:pt x="1638414" y="1268185"/>
                  <a:pt x="1637410" y="1266928"/>
                  <a:pt x="1634896" y="1267933"/>
                </a:cubicBezTo>
                <a:cubicBezTo>
                  <a:pt x="1632634" y="1269189"/>
                  <a:pt x="1632634" y="1270194"/>
                  <a:pt x="1633137" y="1272203"/>
                </a:cubicBezTo>
                <a:lnTo>
                  <a:pt x="1633561" y="1276001"/>
                </a:lnTo>
                <a:lnTo>
                  <a:pt x="1613922" y="1256470"/>
                </a:lnTo>
                <a:lnTo>
                  <a:pt x="1615045" y="1254873"/>
                </a:lnTo>
                <a:cubicBezTo>
                  <a:pt x="1615548" y="1252614"/>
                  <a:pt x="1614794" y="1251106"/>
                  <a:pt x="1612783" y="1250101"/>
                </a:cubicBezTo>
                <a:cubicBezTo>
                  <a:pt x="1611276" y="1249347"/>
                  <a:pt x="1609768" y="1248846"/>
                  <a:pt x="1608260" y="1248093"/>
                </a:cubicBezTo>
                <a:cubicBezTo>
                  <a:pt x="1605748" y="1246836"/>
                  <a:pt x="1604744" y="1245078"/>
                  <a:pt x="1605245" y="1242064"/>
                </a:cubicBezTo>
                <a:cubicBezTo>
                  <a:pt x="1606752" y="1233023"/>
                  <a:pt x="1603486" y="1226744"/>
                  <a:pt x="1595445" y="1222725"/>
                </a:cubicBezTo>
                <a:cubicBezTo>
                  <a:pt x="1594189" y="1221972"/>
                  <a:pt x="1591425" y="1222224"/>
                  <a:pt x="1591927" y="1219963"/>
                </a:cubicBezTo>
                <a:cubicBezTo>
                  <a:pt x="1592178" y="1217703"/>
                  <a:pt x="1594440" y="1217200"/>
                  <a:pt x="1596702" y="1216950"/>
                </a:cubicBezTo>
                <a:cubicBezTo>
                  <a:pt x="1596953" y="1216950"/>
                  <a:pt x="1597205" y="1216950"/>
                  <a:pt x="1597456" y="1216950"/>
                </a:cubicBezTo>
                <a:cubicBezTo>
                  <a:pt x="1603486" y="1215944"/>
                  <a:pt x="1605245" y="1213182"/>
                  <a:pt x="1602229" y="1208410"/>
                </a:cubicBezTo>
                <a:cubicBezTo>
                  <a:pt x="1599466" y="1203889"/>
                  <a:pt x="1600220" y="1200372"/>
                  <a:pt x="1602733" y="1196607"/>
                </a:cubicBezTo>
                <a:cubicBezTo>
                  <a:pt x="1605999" y="1191582"/>
                  <a:pt x="1608511" y="1186308"/>
                  <a:pt x="1607005" y="1180029"/>
                </a:cubicBezTo>
                <a:cubicBezTo>
                  <a:pt x="1606250" y="1177267"/>
                  <a:pt x="1609015" y="1176011"/>
                  <a:pt x="1610773" y="1175508"/>
                </a:cubicBezTo>
                <a:cubicBezTo>
                  <a:pt x="1617307" y="1173249"/>
                  <a:pt x="1620322" y="1168979"/>
                  <a:pt x="1621076" y="1162449"/>
                </a:cubicBezTo>
                <a:cubicBezTo>
                  <a:pt x="1621579" y="1158431"/>
                  <a:pt x="1623087" y="1157677"/>
                  <a:pt x="1627106" y="1160189"/>
                </a:cubicBezTo>
                <a:cubicBezTo>
                  <a:pt x="1635650" y="1165464"/>
                  <a:pt x="1648215" y="1161696"/>
                  <a:pt x="1651984" y="1152905"/>
                </a:cubicBezTo>
                <a:cubicBezTo>
                  <a:pt x="1652737" y="1151147"/>
                  <a:pt x="1653743" y="1148886"/>
                  <a:pt x="1651984" y="1147379"/>
                </a:cubicBezTo>
                <a:cubicBezTo>
                  <a:pt x="1650224" y="1145873"/>
                  <a:pt x="1647712" y="1145118"/>
                  <a:pt x="1645451" y="1146626"/>
                </a:cubicBezTo>
                <a:cubicBezTo>
                  <a:pt x="1643943" y="1147379"/>
                  <a:pt x="1642435" y="1148636"/>
                  <a:pt x="1640927" y="1149639"/>
                </a:cubicBezTo>
                <a:cubicBezTo>
                  <a:pt x="1639420" y="1150896"/>
                  <a:pt x="1637912" y="1151649"/>
                  <a:pt x="1636655" y="1150143"/>
                </a:cubicBezTo>
                <a:cubicBezTo>
                  <a:pt x="1635147" y="1148385"/>
                  <a:pt x="1636153" y="1146877"/>
                  <a:pt x="1637410" y="1145622"/>
                </a:cubicBezTo>
                <a:cubicBezTo>
                  <a:pt x="1638414" y="1144365"/>
                  <a:pt x="1639922" y="1143361"/>
                  <a:pt x="1640927" y="1142357"/>
                </a:cubicBezTo>
                <a:cubicBezTo>
                  <a:pt x="1643188" y="1140096"/>
                  <a:pt x="1644445" y="1137082"/>
                  <a:pt x="1642184" y="1134571"/>
                </a:cubicBezTo>
                <a:cubicBezTo>
                  <a:pt x="1640173" y="1132562"/>
                  <a:pt x="1637410" y="1134571"/>
                  <a:pt x="1635399" y="1136078"/>
                </a:cubicBezTo>
                <a:cubicBezTo>
                  <a:pt x="1633641" y="1137333"/>
                  <a:pt x="1632383" y="1139594"/>
                  <a:pt x="1630122" y="1140347"/>
                </a:cubicBezTo>
                <a:cubicBezTo>
                  <a:pt x="1626855" y="1141603"/>
                  <a:pt x="1624845" y="1141101"/>
                  <a:pt x="1625095" y="1137082"/>
                </a:cubicBezTo>
                <a:cubicBezTo>
                  <a:pt x="1625348" y="1131557"/>
                  <a:pt x="1627610" y="1127036"/>
                  <a:pt x="1630625" y="1122767"/>
                </a:cubicBezTo>
                <a:cubicBezTo>
                  <a:pt x="1634393" y="1117242"/>
                  <a:pt x="1634645" y="1114227"/>
                  <a:pt x="1630625" y="1108953"/>
                </a:cubicBezTo>
                <a:cubicBezTo>
                  <a:pt x="1629369" y="1106943"/>
                  <a:pt x="1627358" y="1105185"/>
                  <a:pt x="1625599" y="1103428"/>
                </a:cubicBezTo>
                <a:cubicBezTo>
                  <a:pt x="1624845" y="1102674"/>
                  <a:pt x="1623589" y="1101921"/>
                  <a:pt x="1624091" y="1100664"/>
                </a:cubicBezTo>
                <a:cubicBezTo>
                  <a:pt x="1624594" y="1099158"/>
                  <a:pt x="1625850" y="1098907"/>
                  <a:pt x="1626855" y="1099158"/>
                </a:cubicBezTo>
                <a:cubicBezTo>
                  <a:pt x="1631379" y="1100163"/>
                  <a:pt x="1632383" y="1098153"/>
                  <a:pt x="1632133" y="1094135"/>
                </a:cubicBezTo>
                <a:cubicBezTo>
                  <a:pt x="1631881" y="1089111"/>
                  <a:pt x="1635147" y="1085596"/>
                  <a:pt x="1638665" y="1082833"/>
                </a:cubicBezTo>
                <a:cubicBezTo>
                  <a:pt x="1641430" y="1080572"/>
                  <a:pt x="1641681" y="1078814"/>
                  <a:pt x="1638916" y="1076806"/>
                </a:cubicBezTo>
                <a:cubicBezTo>
                  <a:pt x="1637410" y="1075800"/>
                  <a:pt x="1636404" y="1074797"/>
                  <a:pt x="1636906" y="1072788"/>
                </a:cubicBezTo>
                <a:cubicBezTo>
                  <a:pt x="1637410" y="1070025"/>
                  <a:pt x="1639420" y="1070527"/>
                  <a:pt x="1641177" y="1070025"/>
                </a:cubicBezTo>
                <a:cubicBezTo>
                  <a:pt x="1642184" y="1069773"/>
                  <a:pt x="1643441" y="1069773"/>
                  <a:pt x="1644696" y="1069521"/>
                </a:cubicBezTo>
                <a:cubicBezTo>
                  <a:pt x="1651480" y="1068768"/>
                  <a:pt x="1652988" y="1065002"/>
                  <a:pt x="1648968" y="1059225"/>
                </a:cubicBezTo>
                <a:cubicBezTo>
                  <a:pt x="1648465" y="1058471"/>
                  <a:pt x="1647964" y="1057970"/>
                  <a:pt x="1647712" y="1057216"/>
                </a:cubicBezTo>
                <a:cubicBezTo>
                  <a:pt x="1646957" y="1055709"/>
                  <a:pt x="1646456" y="1053699"/>
                  <a:pt x="1647964" y="1052695"/>
                </a:cubicBezTo>
                <a:cubicBezTo>
                  <a:pt x="1649219" y="1051690"/>
                  <a:pt x="1650978" y="1052695"/>
                  <a:pt x="1651984" y="1053699"/>
                </a:cubicBezTo>
                <a:cubicBezTo>
                  <a:pt x="1652988" y="1054704"/>
                  <a:pt x="1653743" y="1055709"/>
                  <a:pt x="1654496" y="1056965"/>
                </a:cubicBezTo>
                <a:cubicBezTo>
                  <a:pt x="1656004" y="1058722"/>
                  <a:pt x="1657511" y="1059225"/>
                  <a:pt x="1659522" y="1057718"/>
                </a:cubicBezTo>
                <a:cubicBezTo>
                  <a:pt x="1664297" y="1054454"/>
                  <a:pt x="1669573" y="1053950"/>
                  <a:pt x="1674850" y="1053699"/>
                </a:cubicBezTo>
                <a:cubicBezTo>
                  <a:pt x="1681132" y="1053197"/>
                  <a:pt x="1687665" y="1053950"/>
                  <a:pt x="1693947" y="1052444"/>
                </a:cubicBezTo>
                <a:close/>
                <a:moveTo>
                  <a:pt x="7349352" y="1039895"/>
                </a:moveTo>
                <a:cubicBezTo>
                  <a:pt x="7354428" y="1041839"/>
                  <a:pt x="7359116" y="1044560"/>
                  <a:pt x="7361073" y="1050780"/>
                </a:cubicBezTo>
                <a:cubicBezTo>
                  <a:pt x="7361457" y="1051946"/>
                  <a:pt x="7363803" y="1052723"/>
                  <a:pt x="7363413" y="1055055"/>
                </a:cubicBezTo>
                <a:cubicBezTo>
                  <a:pt x="7362245" y="1061275"/>
                  <a:pt x="7366926" y="1063218"/>
                  <a:pt x="7370829" y="1064385"/>
                </a:cubicBezTo>
                <a:cubicBezTo>
                  <a:pt x="7373565" y="1065162"/>
                  <a:pt x="7375124" y="1066329"/>
                  <a:pt x="7376689" y="1067883"/>
                </a:cubicBezTo>
                <a:cubicBezTo>
                  <a:pt x="7381374" y="1072159"/>
                  <a:pt x="7380981" y="1077990"/>
                  <a:pt x="7382160" y="1083432"/>
                </a:cubicBezTo>
                <a:cubicBezTo>
                  <a:pt x="7382932" y="1088485"/>
                  <a:pt x="7380591" y="1092373"/>
                  <a:pt x="7378638" y="1096649"/>
                </a:cubicBezTo>
                <a:cubicBezTo>
                  <a:pt x="7376689" y="1101313"/>
                  <a:pt x="7373565" y="1105201"/>
                  <a:pt x="7367704" y="1105201"/>
                </a:cubicBezTo>
                <a:cubicBezTo>
                  <a:pt x="7366926" y="1105201"/>
                  <a:pt x="7366532" y="1105589"/>
                  <a:pt x="7366532" y="1106756"/>
                </a:cubicBezTo>
                <a:cubicBezTo>
                  <a:pt x="7363803" y="1106756"/>
                  <a:pt x="7361457" y="1106756"/>
                  <a:pt x="7358727" y="1106756"/>
                </a:cubicBezTo>
                <a:cubicBezTo>
                  <a:pt x="7356776" y="1104034"/>
                  <a:pt x="7352871" y="1104424"/>
                  <a:pt x="7350130" y="1102480"/>
                </a:cubicBezTo>
                <a:cubicBezTo>
                  <a:pt x="7347399" y="1100536"/>
                  <a:pt x="7345054" y="1098982"/>
                  <a:pt x="7344276" y="1095483"/>
                </a:cubicBezTo>
                <a:cubicBezTo>
                  <a:pt x="7343887" y="1091596"/>
                  <a:pt x="7341934" y="1088097"/>
                  <a:pt x="7339978" y="1084987"/>
                </a:cubicBezTo>
                <a:cubicBezTo>
                  <a:pt x="7338024" y="1081489"/>
                  <a:pt x="7336469" y="1077990"/>
                  <a:pt x="7334513" y="1074880"/>
                </a:cubicBezTo>
                <a:cubicBezTo>
                  <a:pt x="7332948" y="1071382"/>
                  <a:pt x="7329829" y="1068272"/>
                  <a:pt x="7325926" y="1066329"/>
                </a:cubicBezTo>
                <a:cubicBezTo>
                  <a:pt x="7325926" y="1061664"/>
                  <a:pt x="7325926" y="1056999"/>
                  <a:pt x="7325926" y="1052334"/>
                </a:cubicBezTo>
                <a:cubicBezTo>
                  <a:pt x="7328270" y="1051169"/>
                  <a:pt x="7329440" y="1049613"/>
                  <a:pt x="7330610" y="1046892"/>
                </a:cubicBezTo>
                <a:cubicBezTo>
                  <a:pt x="7332172" y="1043783"/>
                  <a:pt x="7335683" y="1041450"/>
                  <a:pt x="7339202" y="1041450"/>
                </a:cubicBezTo>
                <a:cubicBezTo>
                  <a:pt x="7342715" y="1041450"/>
                  <a:pt x="7345839" y="1040673"/>
                  <a:pt x="7349352" y="1039895"/>
                </a:cubicBezTo>
                <a:close/>
                <a:moveTo>
                  <a:pt x="11847267" y="1037896"/>
                </a:moveTo>
                <a:cubicBezTo>
                  <a:pt x="11854197" y="1037353"/>
                  <a:pt x="11860447" y="1037896"/>
                  <a:pt x="11862621" y="1041696"/>
                </a:cubicBezTo>
                <a:cubicBezTo>
                  <a:pt x="11875668" y="1063410"/>
                  <a:pt x="11909368" y="1054724"/>
                  <a:pt x="11916978" y="1084039"/>
                </a:cubicBezTo>
                <a:cubicBezTo>
                  <a:pt x="11919152" y="1092725"/>
                  <a:pt x="11934372" y="1098153"/>
                  <a:pt x="11920240" y="1110097"/>
                </a:cubicBezTo>
                <a:cubicBezTo>
                  <a:pt x="11915890" y="1113354"/>
                  <a:pt x="11916978" y="1119868"/>
                  <a:pt x="11921326" y="1120954"/>
                </a:cubicBezTo>
                <a:cubicBezTo>
                  <a:pt x="11938720" y="1127468"/>
                  <a:pt x="11937633" y="1137240"/>
                  <a:pt x="11926762" y="1150269"/>
                </a:cubicBezTo>
                <a:cubicBezTo>
                  <a:pt x="11923502" y="1154611"/>
                  <a:pt x="11927849" y="1160040"/>
                  <a:pt x="11930023" y="1164383"/>
                </a:cubicBezTo>
                <a:cubicBezTo>
                  <a:pt x="11934372" y="1170897"/>
                  <a:pt x="11935459" y="1177412"/>
                  <a:pt x="11928936" y="1182841"/>
                </a:cubicBezTo>
                <a:cubicBezTo>
                  <a:pt x="11922414" y="1188269"/>
                  <a:pt x="11923502" y="1194783"/>
                  <a:pt x="11921326" y="1201298"/>
                </a:cubicBezTo>
                <a:cubicBezTo>
                  <a:pt x="11915890" y="1217584"/>
                  <a:pt x="11909368" y="1238212"/>
                  <a:pt x="11897409" y="1245813"/>
                </a:cubicBezTo>
                <a:cubicBezTo>
                  <a:pt x="11871319" y="1262099"/>
                  <a:pt x="11846314" y="1279470"/>
                  <a:pt x="11820226" y="1294670"/>
                </a:cubicBezTo>
                <a:cubicBezTo>
                  <a:pt x="11818051" y="1294670"/>
                  <a:pt x="11813702" y="1294670"/>
                  <a:pt x="11812615" y="1292499"/>
                </a:cubicBezTo>
                <a:cubicBezTo>
                  <a:pt x="11801744" y="1282728"/>
                  <a:pt x="11791959" y="1274042"/>
                  <a:pt x="11777828" y="1288156"/>
                </a:cubicBezTo>
                <a:cubicBezTo>
                  <a:pt x="11773478" y="1293585"/>
                  <a:pt x="11770217" y="1288156"/>
                  <a:pt x="11769130" y="1283814"/>
                </a:cubicBezTo>
                <a:cubicBezTo>
                  <a:pt x="11765868" y="1265356"/>
                  <a:pt x="11757172" y="1265356"/>
                  <a:pt x="11744125" y="1276213"/>
                </a:cubicBezTo>
                <a:cubicBezTo>
                  <a:pt x="11735430" y="1283814"/>
                  <a:pt x="11731080" y="1281642"/>
                  <a:pt x="11731080" y="1270784"/>
                </a:cubicBezTo>
                <a:cubicBezTo>
                  <a:pt x="11731080" y="1264270"/>
                  <a:pt x="11733255" y="1256671"/>
                  <a:pt x="11723470" y="1255584"/>
                </a:cubicBezTo>
                <a:cubicBezTo>
                  <a:pt x="11701727" y="1251242"/>
                  <a:pt x="11693032" y="1236041"/>
                  <a:pt x="11694119" y="1216498"/>
                </a:cubicBezTo>
                <a:cubicBezTo>
                  <a:pt x="11695206" y="1202384"/>
                  <a:pt x="11690857" y="1195869"/>
                  <a:pt x="11681074" y="1190441"/>
                </a:cubicBezTo>
                <a:cubicBezTo>
                  <a:pt x="11681074" y="1186098"/>
                  <a:pt x="11681074" y="1181754"/>
                  <a:pt x="11681074" y="1177412"/>
                </a:cubicBezTo>
                <a:cubicBezTo>
                  <a:pt x="11691945" y="1170897"/>
                  <a:pt x="11695206" y="1158955"/>
                  <a:pt x="11691945" y="1148097"/>
                </a:cubicBezTo>
                <a:cubicBezTo>
                  <a:pt x="11686509" y="1128554"/>
                  <a:pt x="11693032" y="1113354"/>
                  <a:pt x="11707164" y="1100325"/>
                </a:cubicBezTo>
                <a:cubicBezTo>
                  <a:pt x="11712600" y="1094896"/>
                  <a:pt x="11718035" y="1090553"/>
                  <a:pt x="11720209" y="1082954"/>
                </a:cubicBezTo>
                <a:cubicBezTo>
                  <a:pt x="11722384" y="1071010"/>
                  <a:pt x="11728906" y="1064496"/>
                  <a:pt x="11740864" y="1065581"/>
                </a:cubicBezTo>
                <a:cubicBezTo>
                  <a:pt x="11749561" y="1065581"/>
                  <a:pt x="11756085" y="1060153"/>
                  <a:pt x="11759346" y="1055810"/>
                </a:cubicBezTo>
                <a:cubicBezTo>
                  <a:pt x="11777828" y="1029752"/>
                  <a:pt x="11805005" y="1043867"/>
                  <a:pt x="11827836" y="1040609"/>
                </a:cubicBezTo>
                <a:cubicBezTo>
                  <a:pt x="11832727" y="1040067"/>
                  <a:pt x="11840336" y="1038438"/>
                  <a:pt x="11847267" y="1037896"/>
                </a:cubicBezTo>
                <a:close/>
                <a:moveTo>
                  <a:pt x="3112015" y="1034215"/>
                </a:moveTo>
                <a:lnTo>
                  <a:pt x="3084844" y="1059412"/>
                </a:lnTo>
                <a:cubicBezTo>
                  <a:pt x="3064415" y="1082251"/>
                  <a:pt x="3044782" y="1101374"/>
                  <a:pt x="3027532" y="1109347"/>
                </a:cubicBezTo>
                <a:lnTo>
                  <a:pt x="3017812" y="1121249"/>
                </a:lnTo>
                <a:lnTo>
                  <a:pt x="3073376" y="1117080"/>
                </a:lnTo>
                <a:cubicBezTo>
                  <a:pt x="3083468" y="1115958"/>
                  <a:pt x="3093561" y="1115211"/>
                  <a:pt x="3103561" y="1115679"/>
                </a:cubicBezTo>
                <a:lnTo>
                  <a:pt x="3130140" y="1120962"/>
                </a:lnTo>
                <a:lnTo>
                  <a:pt x="3132652" y="1119370"/>
                </a:lnTo>
                <a:lnTo>
                  <a:pt x="3121223" y="1072209"/>
                </a:lnTo>
                <a:close/>
                <a:moveTo>
                  <a:pt x="6719746" y="1025507"/>
                </a:moveTo>
                <a:lnTo>
                  <a:pt x="6723785" y="1028671"/>
                </a:lnTo>
                <a:cubicBezTo>
                  <a:pt x="6720182" y="1028671"/>
                  <a:pt x="6720182" y="1028671"/>
                  <a:pt x="6720182" y="1028671"/>
                </a:cubicBezTo>
                <a:cubicBezTo>
                  <a:pt x="6720182" y="1028671"/>
                  <a:pt x="6716582" y="1028671"/>
                  <a:pt x="6716582" y="1028671"/>
                </a:cubicBezTo>
                <a:close/>
                <a:moveTo>
                  <a:pt x="12192528" y="991088"/>
                </a:moveTo>
                <a:lnTo>
                  <a:pt x="12192528" y="998161"/>
                </a:lnTo>
                <a:lnTo>
                  <a:pt x="12191272" y="994787"/>
                </a:lnTo>
                <a:close/>
                <a:moveTo>
                  <a:pt x="10459204" y="986789"/>
                </a:moveTo>
                <a:lnTo>
                  <a:pt x="10458834" y="991796"/>
                </a:lnTo>
                <a:lnTo>
                  <a:pt x="10464841" y="989354"/>
                </a:lnTo>
                <a:close/>
                <a:moveTo>
                  <a:pt x="12076946" y="955420"/>
                </a:moveTo>
                <a:cubicBezTo>
                  <a:pt x="12078786" y="955011"/>
                  <a:pt x="12079808" y="956238"/>
                  <a:pt x="12080627" y="957259"/>
                </a:cubicBezTo>
                <a:cubicBezTo>
                  <a:pt x="12083488" y="960530"/>
                  <a:pt x="12086147" y="963800"/>
                  <a:pt x="12091259" y="962164"/>
                </a:cubicBezTo>
                <a:cubicBezTo>
                  <a:pt x="12092281" y="961960"/>
                  <a:pt x="12092895" y="962777"/>
                  <a:pt x="12093304" y="963595"/>
                </a:cubicBezTo>
                <a:cubicBezTo>
                  <a:pt x="12095553" y="967683"/>
                  <a:pt x="12099234" y="970953"/>
                  <a:pt x="12102301" y="974427"/>
                </a:cubicBezTo>
                <a:cubicBezTo>
                  <a:pt x="12107004" y="979741"/>
                  <a:pt x="12109663" y="985668"/>
                  <a:pt x="12107822" y="992821"/>
                </a:cubicBezTo>
                <a:cubicBezTo>
                  <a:pt x="12107208" y="995683"/>
                  <a:pt x="12108846" y="997522"/>
                  <a:pt x="12110480" y="999157"/>
                </a:cubicBezTo>
                <a:cubicBezTo>
                  <a:pt x="12114161" y="1003040"/>
                  <a:pt x="12113957" y="1005083"/>
                  <a:pt x="12109867" y="1008149"/>
                </a:cubicBezTo>
                <a:cubicBezTo>
                  <a:pt x="12105370" y="1011214"/>
                  <a:pt x="12105370" y="1011214"/>
                  <a:pt x="12109050" y="1015711"/>
                </a:cubicBezTo>
                <a:cubicBezTo>
                  <a:pt x="12109867" y="1016733"/>
                  <a:pt x="12110480" y="1017551"/>
                  <a:pt x="12109254" y="1018777"/>
                </a:cubicBezTo>
                <a:cubicBezTo>
                  <a:pt x="12105165" y="1023477"/>
                  <a:pt x="12101484" y="1028178"/>
                  <a:pt x="12097189" y="1032675"/>
                </a:cubicBezTo>
                <a:cubicBezTo>
                  <a:pt x="12094122" y="1036149"/>
                  <a:pt x="12090237" y="1038398"/>
                  <a:pt x="12085738" y="1039419"/>
                </a:cubicBezTo>
                <a:cubicBezTo>
                  <a:pt x="12082875" y="1040237"/>
                  <a:pt x="12077355" y="1047594"/>
                  <a:pt x="12077151" y="1050660"/>
                </a:cubicBezTo>
                <a:cubicBezTo>
                  <a:pt x="12077151" y="1051682"/>
                  <a:pt x="12077151" y="1052499"/>
                  <a:pt x="12078377" y="1052908"/>
                </a:cubicBezTo>
                <a:cubicBezTo>
                  <a:pt x="12084717" y="1055769"/>
                  <a:pt x="12087783" y="1061288"/>
                  <a:pt x="12090441" y="1067214"/>
                </a:cubicBezTo>
                <a:cubicBezTo>
                  <a:pt x="12091055" y="1068441"/>
                  <a:pt x="12091464" y="1069463"/>
                  <a:pt x="12092077" y="1070484"/>
                </a:cubicBezTo>
                <a:cubicBezTo>
                  <a:pt x="12094122" y="1073754"/>
                  <a:pt x="12095144" y="1076616"/>
                  <a:pt x="12093712" y="1080704"/>
                </a:cubicBezTo>
                <a:cubicBezTo>
                  <a:pt x="12092281" y="1084792"/>
                  <a:pt x="12094531" y="1088879"/>
                  <a:pt x="12096576" y="1092558"/>
                </a:cubicBezTo>
                <a:cubicBezTo>
                  <a:pt x="12097393" y="1094397"/>
                  <a:pt x="12097803" y="1095623"/>
                  <a:pt x="12096371" y="1097462"/>
                </a:cubicBezTo>
                <a:cubicBezTo>
                  <a:pt x="12090646" y="1105229"/>
                  <a:pt x="12086352" y="1113813"/>
                  <a:pt x="12085534" y="1123828"/>
                </a:cubicBezTo>
                <a:cubicBezTo>
                  <a:pt x="12085329" y="1125258"/>
                  <a:pt x="12084922" y="1125871"/>
                  <a:pt x="12083488" y="1125462"/>
                </a:cubicBezTo>
                <a:cubicBezTo>
                  <a:pt x="12077764" y="1124237"/>
                  <a:pt x="12074083" y="1127302"/>
                  <a:pt x="12071016" y="1131390"/>
                </a:cubicBezTo>
                <a:cubicBezTo>
                  <a:pt x="12069584" y="1133229"/>
                  <a:pt x="12068357" y="1134251"/>
                  <a:pt x="12065699" y="1133024"/>
                </a:cubicBezTo>
                <a:cubicBezTo>
                  <a:pt x="12062427" y="1131185"/>
                  <a:pt x="12059359" y="1132820"/>
                  <a:pt x="12056703" y="1135069"/>
                </a:cubicBezTo>
                <a:cubicBezTo>
                  <a:pt x="12054452" y="1136907"/>
                  <a:pt x="12052203" y="1139156"/>
                  <a:pt x="12049954" y="1140995"/>
                </a:cubicBezTo>
                <a:cubicBezTo>
                  <a:pt x="12048830" y="1141813"/>
                  <a:pt x="12047756" y="1142273"/>
                  <a:pt x="12046887" y="1142094"/>
                </a:cubicBezTo>
                <a:cubicBezTo>
                  <a:pt x="12046018" y="1141914"/>
                  <a:pt x="12045354" y="1141098"/>
                  <a:pt x="12045047" y="1139361"/>
                </a:cubicBezTo>
                <a:cubicBezTo>
                  <a:pt x="12045047" y="1138543"/>
                  <a:pt x="12044842" y="1137725"/>
                  <a:pt x="12044434" y="1136907"/>
                </a:cubicBezTo>
                <a:cubicBezTo>
                  <a:pt x="12044024" y="1135885"/>
                  <a:pt x="12044024" y="1134251"/>
                  <a:pt x="12042592" y="1134046"/>
                </a:cubicBezTo>
                <a:cubicBezTo>
                  <a:pt x="12041366" y="1134046"/>
                  <a:pt x="12040548" y="1135069"/>
                  <a:pt x="12039936" y="1135885"/>
                </a:cubicBezTo>
                <a:cubicBezTo>
                  <a:pt x="12036868" y="1139361"/>
                  <a:pt x="12035642" y="1139156"/>
                  <a:pt x="12033800" y="1134864"/>
                </a:cubicBezTo>
                <a:cubicBezTo>
                  <a:pt x="12033392" y="1133842"/>
                  <a:pt x="12033187" y="1133024"/>
                  <a:pt x="12032574" y="1132206"/>
                </a:cubicBezTo>
                <a:cubicBezTo>
                  <a:pt x="12031755" y="1130981"/>
                  <a:pt x="12030936" y="1129959"/>
                  <a:pt x="12028893" y="1130776"/>
                </a:cubicBezTo>
                <a:cubicBezTo>
                  <a:pt x="12027052" y="1131798"/>
                  <a:pt x="12027052" y="1132615"/>
                  <a:pt x="12027461" y="1134251"/>
                </a:cubicBezTo>
                <a:lnTo>
                  <a:pt x="12027805" y="1137341"/>
                </a:lnTo>
                <a:lnTo>
                  <a:pt x="12011823" y="1121447"/>
                </a:lnTo>
                <a:lnTo>
                  <a:pt x="12012739" y="1120149"/>
                </a:lnTo>
                <a:cubicBezTo>
                  <a:pt x="12013147" y="1118309"/>
                  <a:pt x="12012535" y="1117083"/>
                  <a:pt x="12010898" y="1116266"/>
                </a:cubicBezTo>
                <a:cubicBezTo>
                  <a:pt x="12009671" y="1115653"/>
                  <a:pt x="12008445" y="1115244"/>
                  <a:pt x="12007217" y="1114630"/>
                </a:cubicBezTo>
                <a:cubicBezTo>
                  <a:pt x="12005173" y="1113608"/>
                  <a:pt x="12004354" y="1112178"/>
                  <a:pt x="12004764" y="1109725"/>
                </a:cubicBezTo>
                <a:cubicBezTo>
                  <a:pt x="12005990" y="1102368"/>
                  <a:pt x="12003332" y="1097258"/>
                  <a:pt x="11996789" y="1093988"/>
                </a:cubicBezTo>
                <a:cubicBezTo>
                  <a:pt x="11995766" y="1093375"/>
                  <a:pt x="11993517" y="1093579"/>
                  <a:pt x="11993926" y="1091740"/>
                </a:cubicBezTo>
                <a:cubicBezTo>
                  <a:pt x="11994130" y="1089900"/>
                  <a:pt x="11995970" y="1089491"/>
                  <a:pt x="11997811" y="1089287"/>
                </a:cubicBezTo>
                <a:cubicBezTo>
                  <a:pt x="11998016" y="1089287"/>
                  <a:pt x="11998220" y="1089287"/>
                  <a:pt x="11998424" y="1089287"/>
                </a:cubicBezTo>
                <a:cubicBezTo>
                  <a:pt x="12003332" y="1088470"/>
                  <a:pt x="12004764" y="1086222"/>
                  <a:pt x="12002310" y="1082338"/>
                </a:cubicBezTo>
                <a:cubicBezTo>
                  <a:pt x="12000060" y="1078660"/>
                  <a:pt x="12000673" y="1075799"/>
                  <a:pt x="12002719" y="1072733"/>
                </a:cubicBezTo>
                <a:cubicBezTo>
                  <a:pt x="12005378" y="1068646"/>
                  <a:pt x="12007422" y="1064353"/>
                  <a:pt x="12006195" y="1059244"/>
                </a:cubicBezTo>
                <a:cubicBezTo>
                  <a:pt x="12005582" y="1056996"/>
                  <a:pt x="12007831" y="1055974"/>
                  <a:pt x="12009263" y="1055565"/>
                </a:cubicBezTo>
                <a:cubicBezTo>
                  <a:pt x="12014578" y="1053726"/>
                  <a:pt x="12017032" y="1050251"/>
                  <a:pt x="12017646" y="1044938"/>
                </a:cubicBezTo>
                <a:cubicBezTo>
                  <a:pt x="12018055" y="1041668"/>
                  <a:pt x="12019281" y="1041054"/>
                  <a:pt x="12022553" y="1043098"/>
                </a:cubicBezTo>
                <a:cubicBezTo>
                  <a:pt x="12029506" y="1047390"/>
                  <a:pt x="12039731" y="1044324"/>
                  <a:pt x="12042797" y="1037171"/>
                </a:cubicBezTo>
                <a:cubicBezTo>
                  <a:pt x="12043410" y="1035740"/>
                  <a:pt x="12044228" y="1033901"/>
                  <a:pt x="12042797" y="1032675"/>
                </a:cubicBezTo>
                <a:cubicBezTo>
                  <a:pt x="12041366" y="1031448"/>
                  <a:pt x="12039322" y="1030835"/>
                  <a:pt x="12037480" y="1032061"/>
                </a:cubicBezTo>
                <a:cubicBezTo>
                  <a:pt x="12036255" y="1032675"/>
                  <a:pt x="12035027" y="1033697"/>
                  <a:pt x="12033800" y="1034515"/>
                </a:cubicBezTo>
                <a:cubicBezTo>
                  <a:pt x="12032574" y="1035536"/>
                  <a:pt x="12031346" y="1036149"/>
                  <a:pt x="12030324" y="1034922"/>
                </a:cubicBezTo>
                <a:cubicBezTo>
                  <a:pt x="12029098" y="1033492"/>
                  <a:pt x="12029915" y="1032266"/>
                  <a:pt x="12030936" y="1031244"/>
                </a:cubicBezTo>
                <a:cubicBezTo>
                  <a:pt x="12031755" y="1030223"/>
                  <a:pt x="12032983" y="1029405"/>
                  <a:pt x="12033800" y="1028587"/>
                </a:cubicBezTo>
                <a:cubicBezTo>
                  <a:pt x="12035642" y="1026748"/>
                  <a:pt x="12036664" y="1024295"/>
                  <a:pt x="12034822" y="1022252"/>
                </a:cubicBezTo>
                <a:cubicBezTo>
                  <a:pt x="12033187" y="1020616"/>
                  <a:pt x="12030936" y="1022252"/>
                  <a:pt x="12029302" y="1023477"/>
                </a:cubicBezTo>
                <a:cubicBezTo>
                  <a:pt x="12027870" y="1024499"/>
                  <a:pt x="12026848" y="1026339"/>
                  <a:pt x="12025007" y="1026952"/>
                </a:cubicBezTo>
                <a:cubicBezTo>
                  <a:pt x="12022349" y="1027974"/>
                  <a:pt x="12020714" y="1027565"/>
                  <a:pt x="12020918" y="1024295"/>
                </a:cubicBezTo>
                <a:cubicBezTo>
                  <a:pt x="12021122" y="1019798"/>
                  <a:pt x="12022962" y="1016120"/>
                  <a:pt x="12025417" y="1012645"/>
                </a:cubicBezTo>
                <a:cubicBezTo>
                  <a:pt x="12028483" y="1008149"/>
                  <a:pt x="12028689" y="1005697"/>
                  <a:pt x="12025417" y="1001405"/>
                </a:cubicBezTo>
                <a:cubicBezTo>
                  <a:pt x="12024393" y="999769"/>
                  <a:pt x="12022758" y="998339"/>
                  <a:pt x="12021327" y="996908"/>
                </a:cubicBezTo>
                <a:cubicBezTo>
                  <a:pt x="12020714" y="996295"/>
                  <a:pt x="12019690" y="995683"/>
                  <a:pt x="12020099" y="994661"/>
                </a:cubicBezTo>
                <a:cubicBezTo>
                  <a:pt x="12020509" y="993434"/>
                  <a:pt x="12021531" y="993230"/>
                  <a:pt x="12022349" y="993434"/>
                </a:cubicBezTo>
                <a:cubicBezTo>
                  <a:pt x="12026030" y="994252"/>
                  <a:pt x="12026848" y="992616"/>
                  <a:pt x="12026643" y="989346"/>
                </a:cubicBezTo>
                <a:cubicBezTo>
                  <a:pt x="12026439" y="985259"/>
                  <a:pt x="12029098" y="982398"/>
                  <a:pt x="12031960" y="980149"/>
                </a:cubicBezTo>
                <a:cubicBezTo>
                  <a:pt x="12034208" y="978310"/>
                  <a:pt x="12034413" y="976879"/>
                  <a:pt x="12032165" y="975245"/>
                </a:cubicBezTo>
                <a:cubicBezTo>
                  <a:pt x="12030936" y="974427"/>
                  <a:pt x="12030119" y="973609"/>
                  <a:pt x="12030528" y="971975"/>
                </a:cubicBezTo>
                <a:cubicBezTo>
                  <a:pt x="12030936" y="969726"/>
                  <a:pt x="12032574" y="970135"/>
                  <a:pt x="12034004" y="969726"/>
                </a:cubicBezTo>
                <a:cubicBezTo>
                  <a:pt x="12034822" y="969522"/>
                  <a:pt x="12035846" y="969522"/>
                  <a:pt x="12036868" y="969317"/>
                </a:cubicBezTo>
                <a:cubicBezTo>
                  <a:pt x="12042388" y="968704"/>
                  <a:pt x="12043615" y="965638"/>
                  <a:pt x="12040344" y="960937"/>
                </a:cubicBezTo>
                <a:cubicBezTo>
                  <a:pt x="12039936" y="960325"/>
                  <a:pt x="12039525" y="959916"/>
                  <a:pt x="12039322" y="959303"/>
                </a:cubicBezTo>
                <a:cubicBezTo>
                  <a:pt x="12038707" y="958076"/>
                  <a:pt x="12038298" y="956442"/>
                  <a:pt x="12039525" y="955624"/>
                </a:cubicBezTo>
                <a:cubicBezTo>
                  <a:pt x="12040548" y="954807"/>
                  <a:pt x="12041979" y="955624"/>
                  <a:pt x="12042797" y="956442"/>
                </a:cubicBezTo>
                <a:cubicBezTo>
                  <a:pt x="12043615" y="957259"/>
                  <a:pt x="12044228" y="958076"/>
                  <a:pt x="12044842" y="959099"/>
                </a:cubicBezTo>
                <a:cubicBezTo>
                  <a:pt x="12046069" y="960530"/>
                  <a:pt x="12047296" y="960937"/>
                  <a:pt x="12048931" y="959712"/>
                </a:cubicBezTo>
                <a:cubicBezTo>
                  <a:pt x="12052818" y="957054"/>
                  <a:pt x="12057112" y="956646"/>
                  <a:pt x="12061405" y="956442"/>
                </a:cubicBezTo>
                <a:cubicBezTo>
                  <a:pt x="12066517" y="956033"/>
                  <a:pt x="12071833" y="956646"/>
                  <a:pt x="12076946" y="955420"/>
                </a:cubicBezTo>
                <a:close/>
                <a:moveTo>
                  <a:pt x="2111583" y="948085"/>
                </a:moveTo>
                <a:cubicBezTo>
                  <a:pt x="2115834" y="948037"/>
                  <a:pt x="2120277" y="949002"/>
                  <a:pt x="2124333" y="948423"/>
                </a:cubicBezTo>
                <a:cubicBezTo>
                  <a:pt x="2127810" y="948037"/>
                  <a:pt x="2135151" y="946107"/>
                  <a:pt x="2136697" y="948809"/>
                </a:cubicBezTo>
                <a:cubicBezTo>
                  <a:pt x="2141334" y="956526"/>
                  <a:pt x="2153311" y="953439"/>
                  <a:pt x="2156016" y="963857"/>
                </a:cubicBezTo>
                <a:cubicBezTo>
                  <a:pt x="2156788" y="966945"/>
                  <a:pt x="2162197" y="968874"/>
                  <a:pt x="2157175" y="973119"/>
                </a:cubicBezTo>
                <a:cubicBezTo>
                  <a:pt x="2155629" y="974277"/>
                  <a:pt x="2156016" y="976591"/>
                  <a:pt x="2157561" y="976977"/>
                </a:cubicBezTo>
                <a:cubicBezTo>
                  <a:pt x="2163743" y="979293"/>
                  <a:pt x="2163357" y="982766"/>
                  <a:pt x="2159492" y="987396"/>
                </a:cubicBezTo>
                <a:cubicBezTo>
                  <a:pt x="2158333" y="988939"/>
                  <a:pt x="2159879" y="990869"/>
                  <a:pt x="2160652" y="992413"/>
                </a:cubicBezTo>
                <a:cubicBezTo>
                  <a:pt x="2162197" y="994728"/>
                  <a:pt x="2162584" y="997044"/>
                  <a:pt x="2160265" y="998973"/>
                </a:cubicBezTo>
                <a:cubicBezTo>
                  <a:pt x="2157948" y="1000902"/>
                  <a:pt x="2158333" y="1003217"/>
                  <a:pt x="2157561" y="1005533"/>
                </a:cubicBezTo>
                <a:cubicBezTo>
                  <a:pt x="2155629" y="1011320"/>
                  <a:pt x="2153311" y="1018653"/>
                  <a:pt x="2149061" y="1021354"/>
                </a:cubicBezTo>
                <a:cubicBezTo>
                  <a:pt x="2139788" y="1027142"/>
                  <a:pt x="2130901" y="1033316"/>
                  <a:pt x="2121628" y="1038718"/>
                </a:cubicBezTo>
                <a:cubicBezTo>
                  <a:pt x="2120856" y="1038718"/>
                  <a:pt x="2119310" y="1038718"/>
                  <a:pt x="2118924" y="1037946"/>
                </a:cubicBezTo>
                <a:cubicBezTo>
                  <a:pt x="2115060" y="1034473"/>
                  <a:pt x="2111583" y="1031387"/>
                  <a:pt x="2106560" y="1036402"/>
                </a:cubicBezTo>
                <a:cubicBezTo>
                  <a:pt x="2105015" y="1038332"/>
                  <a:pt x="2103855" y="1036402"/>
                  <a:pt x="2103469" y="1034859"/>
                </a:cubicBezTo>
                <a:cubicBezTo>
                  <a:pt x="2102310" y="1028299"/>
                  <a:pt x="2099219" y="1028299"/>
                  <a:pt x="2094582" y="1032158"/>
                </a:cubicBezTo>
                <a:cubicBezTo>
                  <a:pt x="2091492" y="1034859"/>
                  <a:pt x="2089946" y="1034088"/>
                  <a:pt x="2089946" y="1030229"/>
                </a:cubicBezTo>
                <a:cubicBezTo>
                  <a:pt x="2089946" y="1027913"/>
                  <a:pt x="2090719" y="1025212"/>
                  <a:pt x="2087241" y="1024826"/>
                </a:cubicBezTo>
                <a:cubicBezTo>
                  <a:pt x="2079514" y="1023282"/>
                  <a:pt x="2076424" y="1017881"/>
                  <a:pt x="2076810" y="1010934"/>
                </a:cubicBezTo>
                <a:cubicBezTo>
                  <a:pt x="2077195" y="1005918"/>
                  <a:pt x="2075651" y="1003603"/>
                  <a:pt x="2072173" y="1001673"/>
                </a:cubicBezTo>
                <a:cubicBezTo>
                  <a:pt x="2072173" y="1000130"/>
                  <a:pt x="2072173" y="998587"/>
                  <a:pt x="2072173" y="997044"/>
                </a:cubicBezTo>
                <a:cubicBezTo>
                  <a:pt x="2076037" y="994728"/>
                  <a:pt x="2077195" y="990483"/>
                  <a:pt x="2076037" y="986625"/>
                </a:cubicBezTo>
                <a:cubicBezTo>
                  <a:pt x="2074105" y="979679"/>
                  <a:pt x="2076424" y="974277"/>
                  <a:pt x="2081446" y="969646"/>
                </a:cubicBezTo>
                <a:cubicBezTo>
                  <a:pt x="2083378" y="967716"/>
                  <a:pt x="2085309" y="966173"/>
                  <a:pt x="2086082" y="963472"/>
                </a:cubicBezTo>
                <a:cubicBezTo>
                  <a:pt x="2086855" y="959227"/>
                  <a:pt x="2089173" y="956912"/>
                  <a:pt x="2093423" y="957298"/>
                </a:cubicBezTo>
                <a:cubicBezTo>
                  <a:pt x="2096514" y="957298"/>
                  <a:pt x="2098833" y="955368"/>
                  <a:pt x="2099992" y="953825"/>
                </a:cubicBezTo>
                <a:cubicBezTo>
                  <a:pt x="2103276" y="949194"/>
                  <a:pt x="2107333" y="948133"/>
                  <a:pt x="2111583" y="948085"/>
                </a:cubicBezTo>
                <a:close/>
                <a:moveTo>
                  <a:pt x="393648" y="941854"/>
                </a:moveTo>
                <a:cubicBezTo>
                  <a:pt x="396271" y="941649"/>
                  <a:pt x="398638" y="941853"/>
                  <a:pt x="399461" y="943292"/>
                </a:cubicBezTo>
                <a:cubicBezTo>
                  <a:pt x="404399" y="951512"/>
                  <a:pt x="417155" y="948223"/>
                  <a:pt x="420035" y="959319"/>
                </a:cubicBezTo>
                <a:cubicBezTo>
                  <a:pt x="420857" y="962606"/>
                  <a:pt x="426618" y="964662"/>
                  <a:pt x="421270" y="969183"/>
                </a:cubicBezTo>
                <a:cubicBezTo>
                  <a:pt x="419623" y="970415"/>
                  <a:pt x="420035" y="972880"/>
                  <a:pt x="421681" y="973291"/>
                </a:cubicBezTo>
                <a:cubicBezTo>
                  <a:pt x="428264" y="975757"/>
                  <a:pt x="427853" y="979455"/>
                  <a:pt x="423737" y="984386"/>
                </a:cubicBezTo>
                <a:cubicBezTo>
                  <a:pt x="422504" y="986031"/>
                  <a:pt x="424149" y="988086"/>
                  <a:pt x="424972" y="989729"/>
                </a:cubicBezTo>
                <a:cubicBezTo>
                  <a:pt x="426618" y="992196"/>
                  <a:pt x="427030" y="994661"/>
                  <a:pt x="424560" y="996716"/>
                </a:cubicBezTo>
                <a:cubicBezTo>
                  <a:pt x="422093" y="998770"/>
                  <a:pt x="422504" y="1001236"/>
                  <a:pt x="421681" y="1003702"/>
                </a:cubicBezTo>
                <a:cubicBezTo>
                  <a:pt x="419623" y="1009866"/>
                  <a:pt x="417155" y="1017674"/>
                  <a:pt x="412628" y="1020552"/>
                </a:cubicBezTo>
                <a:cubicBezTo>
                  <a:pt x="402753" y="1026715"/>
                  <a:pt x="393288" y="1033291"/>
                  <a:pt x="383413" y="1039043"/>
                </a:cubicBezTo>
                <a:cubicBezTo>
                  <a:pt x="382591" y="1039043"/>
                  <a:pt x="380944" y="1039043"/>
                  <a:pt x="380533" y="1038222"/>
                </a:cubicBezTo>
                <a:cubicBezTo>
                  <a:pt x="376418" y="1034522"/>
                  <a:pt x="372715" y="1031235"/>
                  <a:pt x="367366" y="1036577"/>
                </a:cubicBezTo>
                <a:cubicBezTo>
                  <a:pt x="365721" y="1038633"/>
                  <a:pt x="364485" y="1036577"/>
                  <a:pt x="364074" y="1034933"/>
                </a:cubicBezTo>
                <a:cubicBezTo>
                  <a:pt x="362840" y="1027948"/>
                  <a:pt x="359548" y="1027948"/>
                  <a:pt x="354610" y="1032058"/>
                </a:cubicBezTo>
                <a:cubicBezTo>
                  <a:pt x="351319" y="1034933"/>
                  <a:pt x="349672" y="1034113"/>
                  <a:pt x="349672" y="1030002"/>
                </a:cubicBezTo>
                <a:cubicBezTo>
                  <a:pt x="349672" y="1027537"/>
                  <a:pt x="350496" y="1024660"/>
                  <a:pt x="346792" y="1024249"/>
                </a:cubicBezTo>
                <a:cubicBezTo>
                  <a:pt x="338563" y="1022605"/>
                  <a:pt x="335272" y="1016852"/>
                  <a:pt x="335683" y="1009455"/>
                </a:cubicBezTo>
                <a:cubicBezTo>
                  <a:pt x="336094" y="1004113"/>
                  <a:pt x="334449" y="1001647"/>
                  <a:pt x="330745" y="999592"/>
                </a:cubicBezTo>
                <a:cubicBezTo>
                  <a:pt x="330745" y="997948"/>
                  <a:pt x="330745" y="996305"/>
                  <a:pt x="330745" y="994661"/>
                </a:cubicBezTo>
                <a:cubicBezTo>
                  <a:pt x="334860" y="992196"/>
                  <a:pt x="336094" y="987675"/>
                  <a:pt x="334860" y="983566"/>
                </a:cubicBezTo>
                <a:cubicBezTo>
                  <a:pt x="332802" y="976168"/>
                  <a:pt x="335272" y="970415"/>
                  <a:pt x="340620" y="965484"/>
                </a:cubicBezTo>
                <a:cubicBezTo>
                  <a:pt x="342678" y="963429"/>
                  <a:pt x="344735" y="961784"/>
                  <a:pt x="345557" y="958909"/>
                </a:cubicBezTo>
                <a:cubicBezTo>
                  <a:pt x="346381" y="954388"/>
                  <a:pt x="348849" y="951922"/>
                  <a:pt x="353376" y="952333"/>
                </a:cubicBezTo>
                <a:cubicBezTo>
                  <a:pt x="356667" y="952333"/>
                  <a:pt x="359137" y="950278"/>
                  <a:pt x="360371" y="948634"/>
                </a:cubicBezTo>
                <a:cubicBezTo>
                  <a:pt x="363868" y="943703"/>
                  <a:pt x="368189" y="942573"/>
                  <a:pt x="372715" y="942521"/>
                </a:cubicBezTo>
                <a:cubicBezTo>
                  <a:pt x="377243" y="942470"/>
                  <a:pt x="381974" y="943498"/>
                  <a:pt x="386294" y="942881"/>
                </a:cubicBezTo>
                <a:cubicBezTo>
                  <a:pt x="388146" y="942675"/>
                  <a:pt x="391026" y="942060"/>
                  <a:pt x="393648" y="941854"/>
                </a:cubicBezTo>
                <a:close/>
                <a:moveTo>
                  <a:pt x="9365385" y="936777"/>
                </a:moveTo>
                <a:lnTo>
                  <a:pt x="9381236" y="939927"/>
                </a:lnTo>
                <a:lnTo>
                  <a:pt x="9381824" y="939901"/>
                </a:lnTo>
                <a:lnTo>
                  <a:pt x="9387862" y="940236"/>
                </a:lnTo>
                <a:lnTo>
                  <a:pt x="9387435" y="938477"/>
                </a:lnTo>
                <a:close/>
                <a:moveTo>
                  <a:pt x="9222336" y="925048"/>
                </a:moveTo>
                <a:cubicBezTo>
                  <a:pt x="9187286" y="927459"/>
                  <a:pt x="9138760" y="929761"/>
                  <a:pt x="9099659" y="933486"/>
                </a:cubicBezTo>
                <a:cubicBezTo>
                  <a:pt x="9075451" y="927901"/>
                  <a:pt x="9045766" y="933049"/>
                  <a:pt x="9016083" y="938199"/>
                </a:cubicBezTo>
                <a:cubicBezTo>
                  <a:pt x="8999979" y="929983"/>
                  <a:pt x="8956822" y="935023"/>
                  <a:pt x="8913666" y="940063"/>
                </a:cubicBezTo>
                <a:cubicBezTo>
                  <a:pt x="8870508" y="945104"/>
                  <a:pt x="8827348" y="950143"/>
                  <a:pt x="8811247" y="941928"/>
                </a:cubicBezTo>
                <a:cubicBezTo>
                  <a:pt x="8799088" y="945871"/>
                  <a:pt x="8777508" y="948390"/>
                  <a:pt x="8772140" y="945654"/>
                </a:cubicBezTo>
                <a:cubicBezTo>
                  <a:pt x="8762611" y="957702"/>
                  <a:pt x="8715400" y="964057"/>
                  <a:pt x="8708721" y="957265"/>
                </a:cubicBezTo>
                <a:cubicBezTo>
                  <a:pt x="8704668" y="958580"/>
                  <a:pt x="8696560" y="961209"/>
                  <a:pt x="8692508" y="962525"/>
                </a:cubicBezTo>
                <a:cubicBezTo>
                  <a:pt x="8688564" y="950364"/>
                  <a:pt x="8654718" y="970303"/>
                  <a:pt x="8623717" y="971397"/>
                </a:cubicBezTo>
                <a:cubicBezTo>
                  <a:pt x="8619664" y="972712"/>
                  <a:pt x="8619664" y="972712"/>
                  <a:pt x="8619664" y="972712"/>
                </a:cubicBezTo>
                <a:cubicBezTo>
                  <a:pt x="8619664" y="972712"/>
                  <a:pt x="8618350" y="968660"/>
                  <a:pt x="8618350" y="968660"/>
                </a:cubicBezTo>
                <a:cubicBezTo>
                  <a:pt x="8614296" y="969974"/>
                  <a:pt x="8614296" y="969974"/>
                  <a:pt x="8610245" y="971289"/>
                </a:cubicBezTo>
                <a:cubicBezTo>
                  <a:pt x="8610245" y="971289"/>
                  <a:pt x="8610245" y="971289"/>
                  <a:pt x="8611559" y="975342"/>
                </a:cubicBezTo>
                <a:cubicBezTo>
                  <a:pt x="8611559" y="975342"/>
                  <a:pt x="8615612" y="974027"/>
                  <a:pt x="8615612" y="974027"/>
                </a:cubicBezTo>
                <a:cubicBezTo>
                  <a:pt x="8607506" y="976656"/>
                  <a:pt x="8595348" y="980599"/>
                  <a:pt x="8596662" y="984653"/>
                </a:cubicBezTo>
                <a:cubicBezTo>
                  <a:pt x="8525132" y="998894"/>
                  <a:pt x="8454926" y="1017189"/>
                  <a:pt x="8383293" y="1044904"/>
                </a:cubicBezTo>
                <a:cubicBezTo>
                  <a:pt x="8356236" y="1058158"/>
                  <a:pt x="8335968" y="1064730"/>
                  <a:pt x="8303549" y="1075246"/>
                </a:cubicBezTo>
                <a:cubicBezTo>
                  <a:pt x="8268387" y="1091131"/>
                  <a:pt x="8218327" y="1116326"/>
                  <a:pt x="8171009" y="1136153"/>
                </a:cubicBezTo>
                <a:cubicBezTo>
                  <a:pt x="8120951" y="1161346"/>
                  <a:pt x="8074943" y="1185229"/>
                  <a:pt x="8037045" y="1206479"/>
                </a:cubicBezTo>
                <a:cubicBezTo>
                  <a:pt x="8005937" y="1221049"/>
                  <a:pt x="7991041" y="1230360"/>
                  <a:pt x="7957190" y="1250296"/>
                </a:cubicBezTo>
                <a:cubicBezTo>
                  <a:pt x="7950404" y="1256979"/>
                  <a:pt x="7938246" y="1260922"/>
                  <a:pt x="7930136" y="1263551"/>
                </a:cubicBezTo>
                <a:cubicBezTo>
                  <a:pt x="7911187" y="1274176"/>
                  <a:pt x="7898919" y="1291593"/>
                  <a:pt x="7878653" y="1298165"/>
                </a:cubicBezTo>
                <a:cubicBezTo>
                  <a:pt x="7878653" y="1298165"/>
                  <a:pt x="7877341" y="1294113"/>
                  <a:pt x="7877341" y="1294113"/>
                </a:cubicBezTo>
                <a:cubicBezTo>
                  <a:pt x="7881394" y="1292799"/>
                  <a:pt x="7876027" y="1290060"/>
                  <a:pt x="7873288" y="1295428"/>
                </a:cubicBezTo>
                <a:cubicBezTo>
                  <a:pt x="7869234" y="1296743"/>
                  <a:pt x="7865183" y="1298057"/>
                  <a:pt x="7865183" y="1298057"/>
                </a:cubicBezTo>
                <a:cubicBezTo>
                  <a:pt x="7866495" y="1302110"/>
                  <a:pt x="7862443" y="1303424"/>
                  <a:pt x="7862443" y="1303424"/>
                </a:cubicBezTo>
                <a:cubicBezTo>
                  <a:pt x="7861130" y="1299372"/>
                  <a:pt x="7857077" y="1300686"/>
                  <a:pt x="7853024" y="1302000"/>
                </a:cubicBezTo>
                <a:cubicBezTo>
                  <a:pt x="7850285" y="1307367"/>
                  <a:pt x="7854337" y="1306053"/>
                  <a:pt x="7855654" y="1310106"/>
                </a:cubicBezTo>
                <a:cubicBezTo>
                  <a:pt x="7855654" y="1310106"/>
                  <a:pt x="7851601" y="1311421"/>
                  <a:pt x="7851601" y="1311421"/>
                </a:cubicBezTo>
                <a:cubicBezTo>
                  <a:pt x="7847549" y="1312735"/>
                  <a:pt x="7844810" y="1318103"/>
                  <a:pt x="7844810" y="1318103"/>
                </a:cubicBezTo>
                <a:cubicBezTo>
                  <a:pt x="7846125" y="1322154"/>
                  <a:pt x="7850175" y="1320840"/>
                  <a:pt x="7854228" y="1319525"/>
                </a:cubicBezTo>
                <a:cubicBezTo>
                  <a:pt x="7852915" y="1315473"/>
                  <a:pt x="7852915" y="1315473"/>
                  <a:pt x="7852915" y="1315473"/>
                </a:cubicBezTo>
                <a:cubicBezTo>
                  <a:pt x="7858281" y="1318211"/>
                  <a:pt x="7858281" y="1318211"/>
                  <a:pt x="7858281" y="1318211"/>
                </a:cubicBezTo>
                <a:cubicBezTo>
                  <a:pt x="7827175" y="1332782"/>
                  <a:pt x="7782485" y="1360714"/>
                  <a:pt x="7767479" y="1383498"/>
                </a:cubicBezTo>
                <a:cubicBezTo>
                  <a:pt x="7733632" y="1403434"/>
                  <a:pt x="7687513" y="1440788"/>
                  <a:pt x="7631870" y="1490192"/>
                </a:cubicBezTo>
                <a:cubicBezTo>
                  <a:pt x="7630557" y="1486138"/>
                  <a:pt x="7630557" y="1486138"/>
                  <a:pt x="7630557" y="1486138"/>
                </a:cubicBezTo>
                <a:cubicBezTo>
                  <a:pt x="7630557" y="1486138"/>
                  <a:pt x="7634610" y="1484824"/>
                  <a:pt x="7634610" y="1484824"/>
                </a:cubicBezTo>
                <a:cubicBezTo>
                  <a:pt x="7637348" y="1479455"/>
                  <a:pt x="7641401" y="1478141"/>
                  <a:pt x="7636032" y="1475403"/>
                </a:cubicBezTo>
                <a:cubicBezTo>
                  <a:pt x="7636032" y="1475403"/>
                  <a:pt x="7631980" y="1476717"/>
                  <a:pt x="7629243" y="1482084"/>
                </a:cubicBezTo>
                <a:cubicBezTo>
                  <a:pt x="7625188" y="1483399"/>
                  <a:pt x="7625188" y="1483399"/>
                  <a:pt x="7622452" y="1488767"/>
                </a:cubicBezTo>
                <a:cubicBezTo>
                  <a:pt x="7621135" y="1484713"/>
                  <a:pt x="7617083" y="1486029"/>
                  <a:pt x="7608977" y="1488657"/>
                </a:cubicBezTo>
                <a:cubicBezTo>
                  <a:pt x="7609632" y="1490684"/>
                  <a:pt x="7610292" y="1492712"/>
                  <a:pt x="7611633" y="1493396"/>
                </a:cubicBezTo>
                <a:lnTo>
                  <a:pt x="7613886" y="1492291"/>
                </a:lnTo>
                <a:lnTo>
                  <a:pt x="7608866" y="1502131"/>
                </a:lnTo>
                <a:cubicBezTo>
                  <a:pt x="7612918" y="1500816"/>
                  <a:pt x="7616971" y="1499502"/>
                  <a:pt x="7621024" y="1498186"/>
                </a:cubicBezTo>
                <a:cubicBezTo>
                  <a:pt x="7612810" y="1514289"/>
                  <a:pt x="7607334" y="1525024"/>
                  <a:pt x="7589697" y="1539702"/>
                </a:cubicBezTo>
                <a:cubicBezTo>
                  <a:pt x="7592436" y="1534336"/>
                  <a:pt x="7588383" y="1535650"/>
                  <a:pt x="7584329" y="1536965"/>
                </a:cubicBezTo>
                <a:cubicBezTo>
                  <a:pt x="7566692" y="1551643"/>
                  <a:pt x="7553001" y="1578479"/>
                  <a:pt x="7542158" y="1586476"/>
                </a:cubicBezTo>
                <a:cubicBezTo>
                  <a:pt x="7542158" y="1586476"/>
                  <a:pt x="7540843" y="1582423"/>
                  <a:pt x="7544896" y="1581109"/>
                </a:cubicBezTo>
                <a:cubicBezTo>
                  <a:pt x="7520468" y="1602469"/>
                  <a:pt x="7506779" y="1629306"/>
                  <a:pt x="7493304" y="1629197"/>
                </a:cubicBezTo>
                <a:cubicBezTo>
                  <a:pt x="7497357" y="1627882"/>
                  <a:pt x="7494620" y="1633251"/>
                  <a:pt x="7490567" y="1634564"/>
                </a:cubicBezTo>
                <a:cubicBezTo>
                  <a:pt x="7486407" y="1649353"/>
                  <a:pt x="7502726" y="1630620"/>
                  <a:pt x="7506779" y="1629306"/>
                </a:cubicBezTo>
                <a:cubicBezTo>
                  <a:pt x="7486407" y="1649353"/>
                  <a:pt x="7478301" y="1651981"/>
                  <a:pt x="7474140" y="1666768"/>
                </a:cubicBezTo>
                <a:cubicBezTo>
                  <a:pt x="7468771" y="1664031"/>
                  <a:pt x="7474249" y="1653295"/>
                  <a:pt x="7464718" y="1665345"/>
                </a:cubicBezTo>
                <a:cubicBezTo>
                  <a:pt x="7463292" y="1674765"/>
                  <a:pt x="7466035" y="1669398"/>
                  <a:pt x="7460559" y="1680132"/>
                </a:cubicBezTo>
                <a:cubicBezTo>
                  <a:pt x="7461870" y="1684186"/>
                  <a:pt x="7457818" y="1685500"/>
                  <a:pt x="7457818" y="1685500"/>
                </a:cubicBezTo>
                <a:cubicBezTo>
                  <a:pt x="7455081" y="1690868"/>
                  <a:pt x="7451029" y="1692182"/>
                  <a:pt x="7452343" y="1696235"/>
                </a:cubicBezTo>
                <a:cubicBezTo>
                  <a:pt x="7453656" y="1700287"/>
                  <a:pt x="7457707" y="1698974"/>
                  <a:pt x="7460448" y="1693606"/>
                </a:cubicBezTo>
                <a:cubicBezTo>
                  <a:pt x="7460448" y="1693606"/>
                  <a:pt x="7460448" y="1693606"/>
                  <a:pt x="7464501" y="1692291"/>
                </a:cubicBezTo>
                <a:cubicBezTo>
                  <a:pt x="7434600" y="1724386"/>
                  <a:pt x="7430435" y="1739174"/>
                  <a:pt x="7395059" y="1782003"/>
                </a:cubicBezTo>
                <a:cubicBezTo>
                  <a:pt x="7376214" y="1779157"/>
                  <a:pt x="7392318" y="1787371"/>
                  <a:pt x="7365262" y="1800626"/>
                </a:cubicBezTo>
                <a:cubicBezTo>
                  <a:pt x="7363946" y="1796573"/>
                  <a:pt x="7363946" y="1796573"/>
                  <a:pt x="7363946" y="1796573"/>
                </a:cubicBezTo>
                <a:cubicBezTo>
                  <a:pt x="7366685" y="1791205"/>
                  <a:pt x="7362629" y="1792520"/>
                  <a:pt x="7359893" y="1797888"/>
                </a:cubicBezTo>
                <a:cubicBezTo>
                  <a:pt x="7355842" y="1799202"/>
                  <a:pt x="7353104" y="1804569"/>
                  <a:pt x="7354417" y="1808623"/>
                </a:cubicBezTo>
                <a:cubicBezTo>
                  <a:pt x="7351676" y="1813990"/>
                  <a:pt x="7351676" y="1813990"/>
                  <a:pt x="7351676" y="1813990"/>
                </a:cubicBezTo>
                <a:cubicBezTo>
                  <a:pt x="7344885" y="1820671"/>
                  <a:pt x="7346203" y="1824724"/>
                  <a:pt x="7351569" y="1827464"/>
                </a:cubicBezTo>
                <a:cubicBezTo>
                  <a:pt x="7343464" y="1830093"/>
                  <a:pt x="7342038" y="1839513"/>
                  <a:pt x="7339300" y="1844880"/>
                </a:cubicBezTo>
                <a:cubicBezTo>
                  <a:pt x="7346093" y="1838197"/>
                  <a:pt x="7352884" y="1831516"/>
                  <a:pt x="7359677" y="1824834"/>
                </a:cubicBezTo>
                <a:cubicBezTo>
                  <a:pt x="7358360" y="1820781"/>
                  <a:pt x="7357043" y="1816728"/>
                  <a:pt x="7357043" y="1816728"/>
                </a:cubicBezTo>
                <a:cubicBezTo>
                  <a:pt x="7357043" y="1816728"/>
                  <a:pt x="7361097" y="1815414"/>
                  <a:pt x="7359784" y="1811361"/>
                </a:cubicBezTo>
                <a:cubicBezTo>
                  <a:pt x="7359784" y="1811361"/>
                  <a:pt x="7363836" y="1810046"/>
                  <a:pt x="7363836" y="1810046"/>
                </a:cubicBezTo>
                <a:cubicBezTo>
                  <a:pt x="7367889" y="1808733"/>
                  <a:pt x="7366577" y="1804679"/>
                  <a:pt x="7365262" y="1800626"/>
                </a:cubicBezTo>
                <a:cubicBezTo>
                  <a:pt x="7388154" y="1802159"/>
                  <a:pt x="7411161" y="1790219"/>
                  <a:pt x="7430329" y="1752647"/>
                </a:cubicBezTo>
                <a:cubicBezTo>
                  <a:pt x="7434384" y="1751333"/>
                  <a:pt x="7437117" y="1745965"/>
                  <a:pt x="7438434" y="1750017"/>
                </a:cubicBezTo>
                <a:cubicBezTo>
                  <a:pt x="7434384" y="1751333"/>
                  <a:pt x="7435693" y="1755385"/>
                  <a:pt x="7439749" y="1754071"/>
                </a:cubicBezTo>
                <a:cubicBezTo>
                  <a:pt x="7439749" y="1754071"/>
                  <a:pt x="7439749" y="1754071"/>
                  <a:pt x="7442487" y="1748703"/>
                </a:cubicBezTo>
                <a:cubicBezTo>
                  <a:pt x="7442487" y="1748703"/>
                  <a:pt x="7446539" y="1747388"/>
                  <a:pt x="7446539" y="1747388"/>
                </a:cubicBezTo>
                <a:cubicBezTo>
                  <a:pt x="7440348" y="1762835"/>
                  <a:pt x="7433176" y="1775239"/>
                  <a:pt x="7423480" y="1786783"/>
                </a:cubicBezTo>
                <a:lnTo>
                  <a:pt x="7388777" y="1817888"/>
                </a:lnTo>
                <a:lnTo>
                  <a:pt x="7388045" y="1815632"/>
                </a:lnTo>
                <a:cubicBezTo>
                  <a:pt x="7383992" y="1816948"/>
                  <a:pt x="7383992" y="1816948"/>
                  <a:pt x="7385312" y="1821000"/>
                </a:cubicBezTo>
                <a:cubicBezTo>
                  <a:pt x="7377202" y="1823628"/>
                  <a:pt x="7378514" y="1827681"/>
                  <a:pt x="7371723" y="1834363"/>
                </a:cubicBezTo>
                <a:cubicBezTo>
                  <a:pt x="7371723" y="1834363"/>
                  <a:pt x="7370409" y="1830310"/>
                  <a:pt x="7374461" y="1828995"/>
                </a:cubicBezTo>
                <a:cubicBezTo>
                  <a:pt x="7374461" y="1828995"/>
                  <a:pt x="7370409" y="1830310"/>
                  <a:pt x="7370409" y="1830310"/>
                </a:cubicBezTo>
                <a:cubicBezTo>
                  <a:pt x="7370409" y="1830310"/>
                  <a:pt x="7367670" y="1835678"/>
                  <a:pt x="7367670" y="1835678"/>
                </a:cubicBezTo>
                <a:cubicBezTo>
                  <a:pt x="7357484" y="1845701"/>
                  <a:pt x="7347323" y="1852355"/>
                  <a:pt x="7337999" y="1859858"/>
                </a:cubicBezTo>
                <a:lnTo>
                  <a:pt x="7316293" y="1885631"/>
                </a:lnTo>
                <a:lnTo>
                  <a:pt x="7359341" y="1957756"/>
                </a:lnTo>
                <a:lnTo>
                  <a:pt x="7389584" y="1917036"/>
                </a:lnTo>
                <a:cubicBezTo>
                  <a:pt x="7405902" y="1898305"/>
                  <a:pt x="7423923" y="1877903"/>
                  <a:pt x="7440297" y="1852435"/>
                </a:cubicBezTo>
                <a:cubicBezTo>
                  <a:pt x="7451250" y="1830966"/>
                  <a:pt x="7441722" y="1843015"/>
                  <a:pt x="7462093" y="1822969"/>
                </a:cubicBezTo>
                <a:cubicBezTo>
                  <a:pt x="7475675" y="1809605"/>
                  <a:pt x="7483885" y="1793503"/>
                  <a:pt x="7497472" y="1780139"/>
                </a:cubicBezTo>
                <a:cubicBezTo>
                  <a:pt x="7543692" y="1729314"/>
                  <a:pt x="7591234" y="1682538"/>
                  <a:pt x="7631981" y="1642447"/>
                </a:cubicBezTo>
                <a:cubicBezTo>
                  <a:pt x="7648304" y="1623717"/>
                  <a:pt x="7663203" y="1614404"/>
                  <a:pt x="7671417" y="1598303"/>
                </a:cubicBezTo>
                <a:cubicBezTo>
                  <a:pt x="7675469" y="1596989"/>
                  <a:pt x="7675469" y="1596989"/>
                  <a:pt x="7679522" y="1595674"/>
                </a:cubicBezTo>
                <a:cubicBezTo>
                  <a:pt x="7683575" y="1594359"/>
                  <a:pt x="7695735" y="1590415"/>
                  <a:pt x="7712055" y="1571684"/>
                </a:cubicBezTo>
                <a:cubicBezTo>
                  <a:pt x="7718846" y="1565003"/>
                  <a:pt x="7728376" y="1552952"/>
                  <a:pt x="7735169" y="1546272"/>
                </a:cubicBezTo>
                <a:cubicBezTo>
                  <a:pt x="7767704" y="1522281"/>
                  <a:pt x="7808336" y="1495662"/>
                  <a:pt x="7816553" y="1479561"/>
                </a:cubicBezTo>
                <a:cubicBezTo>
                  <a:pt x="7812392" y="1494349"/>
                  <a:pt x="7853139" y="1454257"/>
                  <a:pt x="7862667" y="1442208"/>
                </a:cubicBezTo>
                <a:cubicBezTo>
                  <a:pt x="7880191" y="1441002"/>
                  <a:pt x="7901988" y="1411536"/>
                  <a:pt x="7933097" y="1396968"/>
                </a:cubicBezTo>
                <a:cubicBezTo>
                  <a:pt x="7937150" y="1395652"/>
                  <a:pt x="7930469" y="1388862"/>
                  <a:pt x="7942629" y="1384918"/>
                </a:cubicBezTo>
                <a:cubicBezTo>
                  <a:pt x="7952048" y="1386342"/>
                  <a:pt x="7977788" y="1369033"/>
                  <a:pt x="7972422" y="1366296"/>
                </a:cubicBezTo>
                <a:cubicBezTo>
                  <a:pt x="7987208" y="1370458"/>
                  <a:pt x="8006269" y="1346359"/>
                  <a:pt x="8015686" y="1347783"/>
                </a:cubicBezTo>
                <a:cubicBezTo>
                  <a:pt x="8013060" y="1339678"/>
                  <a:pt x="8015797" y="1334311"/>
                  <a:pt x="8018537" y="1328942"/>
                </a:cubicBezTo>
                <a:cubicBezTo>
                  <a:pt x="8025324" y="1322260"/>
                  <a:pt x="8029377" y="1320945"/>
                  <a:pt x="8036172" y="1314265"/>
                </a:cubicBezTo>
                <a:cubicBezTo>
                  <a:pt x="8061911" y="1296956"/>
                  <a:pt x="8097071" y="1281073"/>
                  <a:pt x="8128179" y="1266503"/>
                </a:cubicBezTo>
                <a:cubicBezTo>
                  <a:pt x="8136285" y="1263874"/>
                  <a:pt x="8145707" y="1265298"/>
                  <a:pt x="8145707" y="1265298"/>
                </a:cubicBezTo>
                <a:cubicBezTo>
                  <a:pt x="8148445" y="1259930"/>
                  <a:pt x="8152497" y="1258615"/>
                  <a:pt x="8155237" y="1253248"/>
                </a:cubicBezTo>
                <a:cubicBezTo>
                  <a:pt x="8159290" y="1251933"/>
                  <a:pt x="8159290" y="1251933"/>
                  <a:pt x="8159290" y="1251933"/>
                </a:cubicBezTo>
                <a:cubicBezTo>
                  <a:pt x="8190289" y="1250838"/>
                  <a:pt x="8226875" y="1225535"/>
                  <a:pt x="8256670" y="1206912"/>
                </a:cubicBezTo>
                <a:cubicBezTo>
                  <a:pt x="8257984" y="1210965"/>
                  <a:pt x="8257984" y="1210965"/>
                  <a:pt x="8257984" y="1210965"/>
                </a:cubicBezTo>
                <a:cubicBezTo>
                  <a:pt x="8271456" y="1211075"/>
                  <a:pt x="8270248" y="1193548"/>
                  <a:pt x="8278249" y="1204393"/>
                </a:cubicBezTo>
                <a:cubicBezTo>
                  <a:pt x="8298513" y="1197820"/>
                  <a:pt x="8283724" y="1193658"/>
                  <a:pt x="8299937" y="1188400"/>
                </a:cubicBezTo>
                <a:cubicBezTo>
                  <a:pt x="8301249" y="1192451"/>
                  <a:pt x="8309354" y="1189822"/>
                  <a:pt x="8314723" y="1192562"/>
                </a:cubicBezTo>
                <a:cubicBezTo>
                  <a:pt x="8328306" y="1179198"/>
                  <a:pt x="8344518" y="1173939"/>
                  <a:pt x="8366098" y="1171418"/>
                </a:cubicBezTo>
                <a:cubicBezTo>
                  <a:pt x="8370261" y="1156631"/>
                  <a:pt x="8397204" y="1156850"/>
                  <a:pt x="8403996" y="1150168"/>
                </a:cubicBezTo>
                <a:cubicBezTo>
                  <a:pt x="8405310" y="1154222"/>
                  <a:pt x="8409362" y="1152907"/>
                  <a:pt x="8409362" y="1152907"/>
                </a:cubicBezTo>
                <a:cubicBezTo>
                  <a:pt x="8431052" y="1136914"/>
                  <a:pt x="8452630" y="1134394"/>
                  <a:pt x="8472895" y="1127821"/>
                </a:cubicBezTo>
                <a:lnTo>
                  <a:pt x="8480896" y="1125227"/>
                </a:lnTo>
                <a:lnTo>
                  <a:pt x="8523648" y="1109160"/>
                </a:lnTo>
                <a:lnTo>
                  <a:pt x="8532365" y="1104050"/>
                </a:lnTo>
                <a:lnTo>
                  <a:pt x="8530202" y="1106697"/>
                </a:lnTo>
                <a:lnTo>
                  <a:pt x="8585206" y="1086029"/>
                </a:lnTo>
                <a:lnTo>
                  <a:pt x="8726041" y="1043572"/>
                </a:lnTo>
                <a:lnTo>
                  <a:pt x="8725860" y="1043138"/>
                </a:lnTo>
                <a:cubicBezTo>
                  <a:pt x="8724250" y="1041797"/>
                  <a:pt x="8724520" y="1040189"/>
                  <a:pt x="8725594" y="1038581"/>
                </a:cubicBezTo>
                <a:cubicBezTo>
                  <a:pt x="8726130" y="1037509"/>
                  <a:pt x="8727202" y="1036168"/>
                  <a:pt x="8726398" y="1035097"/>
                </a:cubicBezTo>
                <a:cubicBezTo>
                  <a:pt x="8723714" y="1031881"/>
                  <a:pt x="8723446" y="1029468"/>
                  <a:pt x="8727741" y="1027860"/>
                </a:cubicBezTo>
                <a:cubicBezTo>
                  <a:pt x="8728814" y="1027592"/>
                  <a:pt x="8729082" y="1025984"/>
                  <a:pt x="8728010" y="1025180"/>
                </a:cubicBezTo>
                <a:cubicBezTo>
                  <a:pt x="8724520" y="1022232"/>
                  <a:pt x="8728276" y="1020891"/>
                  <a:pt x="8728814" y="1018748"/>
                </a:cubicBezTo>
                <a:cubicBezTo>
                  <a:pt x="8730692" y="1011510"/>
                  <a:pt x="8739011" y="1013654"/>
                  <a:pt x="8742234" y="1008294"/>
                </a:cubicBezTo>
                <a:cubicBezTo>
                  <a:pt x="8743308" y="1006418"/>
                  <a:pt x="8748404" y="1007758"/>
                  <a:pt x="8750820" y="1008026"/>
                </a:cubicBezTo>
                <a:cubicBezTo>
                  <a:pt x="8756456" y="1008830"/>
                  <a:pt x="8763168" y="1005346"/>
                  <a:pt x="8767728" y="1011778"/>
                </a:cubicBezTo>
                <a:cubicBezTo>
                  <a:pt x="8768532" y="1012851"/>
                  <a:pt x="8770146" y="1014191"/>
                  <a:pt x="8772290" y="1014191"/>
                </a:cubicBezTo>
                <a:cubicBezTo>
                  <a:pt x="8775244" y="1013923"/>
                  <a:pt x="8776854" y="1015531"/>
                  <a:pt x="8777390" y="1018479"/>
                </a:cubicBezTo>
                <a:cubicBezTo>
                  <a:pt x="8777927" y="1020356"/>
                  <a:pt x="8779268" y="1021427"/>
                  <a:pt x="8780610" y="1022767"/>
                </a:cubicBezTo>
                <a:lnTo>
                  <a:pt x="8781875" y="1026738"/>
                </a:lnTo>
                <a:lnTo>
                  <a:pt x="8800367" y="1021164"/>
                </a:lnTo>
                <a:cubicBezTo>
                  <a:pt x="8873189" y="1002290"/>
                  <a:pt x="8947097" y="986148"/>
                  <a:pt x="9022051" y="972694"/>
                </a:cubicBezTo>
                <a:cubicBezTo>
                  <a:pt x="9081906" y="961815"/>
                  <a:pt x="9141856" y="953495"/>
                  <a:pt x="9201839" y="947956"/>
                </a:cubicBezTo>
                <a:lnTo>
                  <a:pt x="9249722" y="945813"/>
                </a:lnTo>
                <a:lnTo>
                  <a:pt x="9256912" y="940922"/>
                </a:lnTo>
                <a:cubicBezTo>
                  <a:pt x="9261025" y="939799"/>
                  <a:pt x="9265511" y="939799"/>
                  <a:pt x="9268501" y="941296"/>
                </a:cubicBezTo>
                <a:cubicBezTo>
                  <a:pt x="9287938" y="942792"/>
                  <a:pt x="9308124" y="939052"/>
                  <a:pt x="9328310" y="936808"/>
                </a:cubicBezTo>
                <a:lnTo>
                  <a:pt x="9351707" y="935722"/>
                </a:lnTo>
                <a:lnTo>
                  <a:pt x="9300098" y="931742"/>
                </a:lnTo>
                <a:cubicBezTo>
                  <a:pt x="9272836" y="928827"/>
                  <a:pt x="9247258" y="925924"/>
                  <a:pt x="9222336" y="925048"/>
                </a:cubicBezTo>
                <a:close/>
                <a:moveTo>
                  <a:pt x="11833298" y="911134"/>
                </a:moveTo>
                <a:cubicBezTo>
                  <a:pt x="11838374" y="913078"/>
                  <a:pt x="11843062" y="915799"/>
                  <a:pt x="11845014" y="922018"/>
                </a:cubicBezTo>
                <a:cubicBezTo>
                  <a:pt x="11845405" y="923185"/>
                  <a:pt x="11847748" y="923962"/>
                  <a:pt x="11847356" y="926294"/>
                </a:cubicBezTo>
                <a:cubicBezTo>
                  <a:pt x="11846184" y="932513"/>
                  <a:pt x="11850870" y="934457"/>
                  <a:pt x="11854775" y="935623"/>
                </a:cubicBezTo>
                <a:cubicBezTo>
                  <a:pt x="11857509" y="936401"/>
                  <a:pt x="11859070" y="937567"/>
                  <a:pt x="11860632" y="939122"/>
                </a:cubicBezTo>
                <a:cubicBezTo>
                  <a:pt x="11865317" y="943397"/>
                  <a:pt x="11864928" y="949229"/>
                  <a:pt x="11866099" y="954671"/>
                </a:cubicBezTo>
                <a:cubicBezTo>
                  <a:pt x="11866879" y="959724"/>
                  <a:pt x="11864537" y="963611"/>
                  <a:pt x="11862585" y="967887"/>
                </a:cubicBezTo>
                <a:cubicBezTo>
                  <a:pt x="11860632" y="972552"/>
                  <a:pt x="11857509" y="976440"/>
                  <a:pt x="11851651" y="976440"/>
                </a:cubicBezTo>
                <a:cubicBezTo>
                  <a:pt x="11850870" y="976440"/>
                  <a:pt x="11850481" y="976828"/>
                  <a:pt x="11850481" y="977994"/>
                </a:cubicBezTo>
                <a:cubicBezTo>
                  <a:pt x="11847748" y="977994"/>
                  <a:pt x="11845405" y="977994"/>
                  <a:pt x="11842671" y="977994"/>
                </a:cubicBezTo>
                <a:cubicBezTo>
                  <a:pt x="11840718" y="975273"/>
                  <a:pt x="11836813" y="975662"/>
                  <a:pt x="11834081" y="973718"/>
                </a:cubicBezTo>
                <a:cubicBezTo>
                  <a:pt x="11831346" y="971775"/>
                  <a:pt x="11829005" y="970220"/>
                  <a:pt x="11828225" y="966722"/>
                </a:cubicBezTo>
                <a:cubicBezTo>
                  <a:pt x="11827833" y="962834"/>
                  <a:pt x="11825880" y="959336"/>
                  <a:pt x="11823927" y="956226"/>
                </a:cubicBezTo>
                <a:cubicBezTo>
                  <a:pt x="11821975" y="952727"/>
                  <a:pt x="11820415" y="949229"/>
                  <a:pt x="11818462" y="946119"/>
                </a:cubicBezTo>
                <a:cubicBezTo>
                  <a:pt x="11816899" y="942620"/>
                  <a:pt x="11813776" y="939511"/>
                  <a:pt x="11809871" y="937567"/>
                </a:cubicBezTo>
                <a:cubicBezTo>
                  <a:pt x="11809871" y="932902"/>
                  <a:pt x="11809871" y="928238"/>
                  <a:pt x="11809871" y="923573"/>
                </a:cubicBezTo>
                <a:cubicBezTo>
                  <a:pt x="11812214" y="922407"/>
                  <a:pt x="11813385" y="920852"/>
                  <a:pt x="11814557" y="918131"/>
                </a:cubicBezTo>
                <a:cubicBezTo>
                  <a:pt x="11816118" y="915021"/>
                  <a:pt x="11819632" y="912688"/>
                  <a:pt x="11823147" y="912688"/>
                </a:cubicBezTo>
                <a:cubicBezTo>
                  <a:pt x="11826660" y="912688"/>
                  <a:pt x="11829785" y="911911"/>
                  <a:pt x="11833298" y="911134"/>
                </a:cubicBezTo>
                <a:close/>
                <a:moveTo>
                  <a:pt x="5160887" y="886310"/>
                </a:moveTo>
                <a:cubicBezTo>
                  <a:pt x="5160887" y="886310"/>
                  <a:pt x="5156475" y="886310"/>
                  <a:pt x="5156475" y="890724"/>
                </a:cubicBezTo>
                <a:lnTo>
                  <a:pt x="5032900" y="890724"/>
                </a:lnTo>
                <a:cubicBezTo>
                  <a:pt x="4935809" y="895137"/>
                  <a:pt x="4843129" y="903964"/>
                  <a:pt x="4746036" y="917204"/>
                </a:cubicBezTo>
                <a:cubicBezTo>
                  <a:pt x="4589362" y="939271"/>
                  <a:pt x="4437102" y="974578"/>
                  <a:pt x="4290911" y="1022573"/>
                </a:cubicBezTo>
                <a:lnTo>
                  <a:pt x="4168852" y="1068909"/>
                </a:lnTo>
                <a:lnTo>
                  <a:pt x="4169889" y="1071705"/>
                </a:lnTo>
                <a:lnTo>
                  <a:pt x="4169889" y="1075807"/>
                </a:lnTo>
                <a:lnTo>
                  <a:pt x="4416692" y="997748"/>
                </a:lnTo>
                <a:cubicBezTo>
                  <a:pt x="4607016" y="949201"/>
                  <a:pt x="4805616" y="921618"/>
                  <a:pt x="5010835" y="917204"/>
                </a:cubicBezTo>
                <a:cubicBezTo>
                  <a:pt x="5010834" y="921618"/>
                  <a:pt x="5010834" y="921618"/>
                  <a:pt x="5010835" y="926031"/>
                </a:cubicBezTo>
                <a:cubicBezTo>
                  <a:pt x="4949048" y="930443"/>
                  <a:pt x="4922568" y="956925"/>
                  <a:pt x="4882850" y="974578"/>
                </a:cubicBezTo>
                <a:cubicBezTo>
                  <a:pt x="4882850" y="974578"/>
                  <a:pt x="4891675" y="978991"/>
                  <a:pt x="4900502" y="978991"/>
                </a:cubicBezTo>
                <a:cubicBezTo>
                  <a:pt x="4882850" y="987818"/>
                  <a:pt x="4847542" y="983404"/>
                  <a:pt x="4821063" y="987818"/>
                </a:cubicBezTo>
                <a:cubicBezTo>
                  <a:pt x="4798997" y="996645"/>
                  <a:pt x="4763690" y="1009885"/>
                  <a:pt x="4763690" y="1009885"/>
                </a:cubicBezTo>
                <a:cubicBezTo>
                  <a:pt x="4768103" y="1018712"/>
                  <a:pt x="4785755" y="1018712"/>
                  <a:pt x="4807823" y="1018712"/>
                </a:cubicBezTo>
                <a:cubicBezTo>
                  <a:pt x="4807823" y="1023125"/>
                  <a:pt x="4803408" y="1023125"/>
                  <a:pt x="4803408" y="1023125"/>
                </a:cubicBezTo>
                <a:cubicBezTo>
                  <a:pt x="4798997" y="1023125"/>
                  <a:pt x="4798997" y="1023125"/>
                  <a:pt x="4798997" y="1023125"/>
                </a:cubicBezTo>
                <a:cubicBezTo>
                  <a:pt x="4798997" y="1023125"/>
                  <a:pt x="4794581" y="1023125"/>
                  <a:pt x="4794581" y="1023125"/>
                </a:cubicBezTo>
                <a:cubicBezTo>
                  <a:pt x="4794581" y="1023125"/>
                  <a:pt x="4790168" y="1023125"/>
                  <a:pt x="4785755" y="1023125"/>
                </a:cubicBezTo>
                <a:cubicBezTo>
                  <a:pt x="4785755" y="1027538"/>
                  <a:pt x="4785755" y="1027538"/>
                  <a:pt x="4790168" y="1027537"/>
                </a:cubicBezTo>
                <a:cubicBezTo>
                  <a:pt x="4790168" y="1027537"/>
                  <a:pt x="4794584" y="1027537"/>
                  <a:pt x="4794584" y="1027537"/>
                </a:cubicBezTo>
                <a:cubicBezTo>
                  <a:pt x="4798997" y="1027537"/>
                  <a:pt x="4798997" y="1027537"/>
                  <a:pt x="4798997" y="1027537"/>
                </a:cubicBezTo>
                <a:cubicBezTo>
                  <a:pt x="4772515" y="1036364"/>
                  <a:pt x="4807823" y="1036364"/>
                  <a:pt x="4812237" y="1031951"/>
                </a:cubicBezTo>
                <a:cubicBezTo>
                  <a:pt x="4816648" y="1031951"/>
                  <a:pt x="4816648" y="1027537"/>
                  <a:pt x="4816648" y="1027537"/>
                </a:cubicBezTo>
                <a:cubicBezTo>
                  <a:pt x="4816648" y="1027537"/>
                  <a:pt x="4812237" y="1027537"/>
                  <a:pt x="4812237" y="1027537"/>
                </a:cubicBezTo>
                <a:cubicBezTo>
                  <a:pt x="4807823" y="1023125"/>
                  <a:pt x="4807823" y="1023125"/>
                  <a:pt x="4807823" y="1023125"/>
                </a:cubicBezTo>
                <a:cubicBezTo>
                  <a:pt x="4807823" y="1023125"/>
                  <a:pt x="4816650" y="1023125"/>
                  <a:pt x="4821062" y="1023125"/>
                </a:cubicBezTo>
                <a:cubicBezTo>
                  <a:pt x="4825476" y="1023125"/>
                  <a:pt x="4825476" y="1023125"/>
                  <a:pt x="4825476" y="1023125"/>
                </a:cubicBezTo>
                <a:cubicBezTo>
                  <a:pt x="4856368" y="1023125"/>
                  <a:pt x="4878436" y="1031951"/>
                  <a:pt x="4860781" y="1045192"/>
                </a:cubicBezTo>
                <a:cubicBezTo>
                  <a:pt x="4838716" y="1045191"/>
                  <a:pt x="4838716" y="1049604"/>
                  <a:pt x="4807823" y="1049604"/>
                </a:cubicBezTo>
                <a:cubicBezTo>
                  <a:pt x="4803408" y="1058431"/>
                  <a:pt x="4821062" y="1058431"/>
                  <a:pt x="4825476" y="1067257"/>
                </a:cubicBezTo>
                <a:cubicBezTo>
                  <a:pt x="4785755" y="1080498"/>
                  <a:pt x="4719556" y="1089325"/>
                  <a:pt x="4719556" y="1111391"/>
                </a:cubicBezTo>
                <a:cubicBezTo>
                  <a:pt x="4719556" y="1111391"/>
                  <a:pt x="4715141" y="1111391"/>
                  <a:pt x="4715141" y="1111391"/>
                </a:cubicBezTo>
                <a:cubicBezTo>
                  <a:pt x="4715141" y="1111391"/>
                  <a:pt x="4706316" y="1111391"/>
                  <a:pt x="4706316" y="1111391"/>
                </a:cubicBezTo>
                <a:cubicBezTo>
                  <a:pt x="4701900" y="1115804"/>
                  <a:pt x="4697488" y="1115804"/>
                  <a:pt x="4701900" y="1115804"/>
                </a:cubicBezTo>
                <a:cubicBezTo>
                  <a:pt x="4693076" y="1120218"/>
                  <a:pt x="4679837" y="1120218"/>
                  <a:pt x="4653355" y="1129045"/>
                </a:cubicBezTo>
                <a:cubicBezTo>
                  <a:pt x="4644528" y="1133457"/>
                  <a:pt x="4640115" y="1133457"/>
                  <a:pt x="4635703" y="1133457"/>
                </a:cubicBezTo>
                <a:cubicBezTo>
                  <a:pt x="4635703" y="1133457"/>
                  <a:pt x="4631288" y="1137871"/>
                  <a:pt x="4631288" y="1137871"/>
                </a:cubicBezTo>
                <a:cubicBezTo>
                  <a:pt x="4626876" y="1137871"/>
                  <a:pt x="4626876" y="1137871"/>
                  <a:pt x="4626876" y="1137871"/>
                </a:cubicBezTo>
                <a:cubicBezTo>
                  <a:pt x="4622462" y="1137871"/>
                  <a:pt x="4626876" y="1142285"/>
                  <a:pt x="4626876" y="1142285"/>
                </a:cubicBezTo>
                <a:cubicBezTo>
                  <a:pt x="4622463" y="1142285"/>
                  <a:pt x="4622463" y="1142285"/>
                  <a:pt x="4622463" y="1142285"/>
                </a:cubicBezTo>
                <a:cubicBezTo>
                  <a:pt x="4622463" y="1146697"/>
                  <a:pt x="4604809" y="1146697"/>
                  <a:pt x="4604810" y="1151112"/>
                </a:cubicBezTo>
                <a:cubicBezTo>
                  <a:pt x="4626875" y="1146697"/>
                  <a:pt x="4609223" y="1151110"/>
                  <a:pt x="4618049" y="1155525"/>
                </a:cubicBezTo>
                <a:cubicBezTo>
                  <a:pt x="4591570" y="1159938"/>
                  <a:pt x="4626875" y="1159938"/>
                  <a:pt x="4609223" y="1164351"/>
                </a:cubicBezTo>
                <a:cubicBezTo>
                  <a:pt x="4582743" y="1168764"/>
                  <a:pt x="4582743" y="1173179"/>
                  <a:pt x="4569503" y="1168764"/>
                </a:cubicBezTo>
                <a:cubicBezTo>
                  <a:pt x="4569503" y="1182004"/>
                  <a:pt x="4507717" y="1190832"/>
                  <a:pt x="4463584" y="1204071"/>
                </a:cubicBezTo>
                <a:cubicBezTo>
                  <a:pt x="4459170" y="1204071"/>
                  <a:pt x="4450343" y="1208486"/>
                  <a:pt x="4437102" y="1212897"/>
                </a:cubicBezTo>
                <a:cubicBezTo>
                  <a:pt x="4397383" y="1226137"/>
                  <a:pt x="4370904" y="1234964"/>
                  <a:pt x="4348838" y="1243791"/>
                </a:cubicBezTo>
                <a:cubicBezTo>
                  <a:pt x="4340009" y="1248203"/>
                  <a:pt x="4344424" y="1243791"/>
                  <a:pt x="4335598" y="1243791"/>
                </a:cubicBezTo>
                <a:cubicBezTo>
                  <a:pt x="4335595" y="1248204"/>
                  <a:pt x="4331184" y="1252617"/>
                  <a:pt x="4326771" y="1252618"/>
                </a:cubicBezTo>
                <a:cubicBezTo>
                  <a:pt x="4322356" y="1252618"/>
                  <a:pt x="4335598" y="1243791"/>
                  <a:pt x="4322356" y="1248203"/>
                </a:cubicBezTo>
                <a:cubicBezTo>
                  <a:pt x="4300290" y="1261445"/>
                  <a:pt x="4295877" y="1257032"/>
                  <a:pt x="4260571" y="1274684"/>
                </a:cubicBezTo>
                <a:cubicBezTo>
                  <a:pt x="4260571" y="1265858"/>
                  <a:pt x="4260571" y="1265858"/>
                  <a:pt x="4260571" y="1265858"/>
                </a:cubicBezTo>
                <a:cubicBezTo>
                  <a:pt x="4238504" y="1274685"/>
                  <a:pt x="4229678" y="1279098"/>
                  <a:pt x="4247332" y="1279098"/>
                </a:cubicBezTo>
                <a:lnTo>
                  <a:pt x="4238193" y="1282035"/>
                </a:lnTo>
                <a:lnTo>
                  <a:pt x="4249592" y="1287860"/>
                </a:lnTo>
                <a:lnTo>
                  <a:pt x="4297332" y="1271163"/>
                </a:lnTo>
                <a:cubicBezTo>
                  <a:pt x="4390734" y="1244551"/>
                  <a:pt x="4486365" y="1223196"/>
                  <a:pt x="4584250" y="1207034"/>
                </a:cubicBezTo>
                <a:cubicBezTo>
                  <a:pt x="4658491" y="1194535"/>
                  <a:pt x="4729381" y="1174680"/>
                  <a:pt x="4804569" y="1175960"/>
                </a:cubicBezTo>
                <a:cubicBezTo>
                  <a:pt x="4811795" y="1176222"/>
                  <a:pt x="4819149" y="1172871"/>
                  <a:pt x="4824643" y="1181029"/>
                </a:cubicBezTo>
                <a:cubicBezTo>
                  <a:pt x="4826521" y="1189055"/>
                  <a:pt x="4819967" y="1190264"/>
                  <a:pt x="4816353" y="1190133"/>
                </a:cubicBezTo>
                <a:cubicBezTo>
                  <a:pt x="4696559" y="1202064"/>
                  <a:pt x="4579951" y="1225868"/>
                  <a:pt x="4465087" y="1256427"/>
                </a:cubicBezTo>
                <a:lnTo>
                  <a:pt x="4296734" y="1305865"/>
                </a:lnTo>
                <a:lnTo>
                  <a:pt x="4312540" y="1310402"/>
                </a:lnTo>
                <a:lnTo>
                  <a:pt x="4335142" y="1318492"/>
                </a:lnTo>
                <a:lnTo>
                  <a:pt x="4414434" y="1295504"/>
                </a:lnTo>
                <a:lnTo>
                  <a:pt x="4444757" y="1289120"/>
                </a:lnTo>
                <a:lnTo>
                  <a:pt x="4459170" y="1279098"/>
                </a:lnTo>
                <a:cubicBezTo>
                  <a:pt x="4472409" y="1283510"/>
                  <a:pt x="4476822" y="1279098"/>
                  <a:pt x="4481236" y="1270271"/>
                </a:cubicBezTo>
                <a:cubicBezTo>
                  <a:pt x="4490063" y="1270271"/>
                  <a:pt x="4498889" y="1270270"/>
                  <a:pt x="4507717" y="1265858"/>
                </a:cubicBezTo>
                <a:cubicBezTo>
                  <a:pt x="4516542" y="1261445"/>
                  <a:pt x="4529782" y="1261445"/>
                  <a:pt x="4538608" y="1257032"/>
                </a:cubicBezTo>
                <a:cubicBezTo>
                  <a:pt x="4551850" y="1252618"/>
                  <a:pt x="4569502" y="1252618"/>
                  <a:pt x="4582743" y="1248204"/>
                </a:cubicBezTo>
                <a:cubicBezTo>
                  <a:pt x="4591570" y="1248204"/>
                  <a:pt x="4604809" y="1243791"/>
                  <a:pt x="4609223" y="1239379"/>
                </a:cubicBezTo>
                <a:cubicBezTo>
                  <a:pt x="4613636" y="1239379"/>
                  <a:pt x="4613636" y="1239379"/>
                  <a:pt x="4613636" y="1239379"/>
                </a:cubicBezTo>
                <a:cubicBezTo>
                  <a:pt x="4626876" y="1234965"/>
                  <a:pt x="4635703" y="1234965"/>
                  <a:pt x="4648942" y="1230551"/>
                </a:cubicBezTo>
                <a:cubicBezTo>
                  <a:pt x="4657767" y="1230551"/>
                  <a:pt x="4666594" y="1226137"/>
                  <a:pt x="4679836" y="1221725"/>
                </a:cubicBezTo>
                <a:cubicBezTo>
                  <a:pt x="4693075" y="1226137"/>
                  <a:pt x="4693075" y="1221725"/>
                  <a:pt x="4693076" y="1217313"/>
                </a:cubicBezTo>
                <a:cubicBezTo>
                  <a:pt x="4697488" y="1217312"/>
                  <a:pt x="4697488" y="1217312"/>
                  <a:pt x="4697488" y="1217312"/>
                </a:cubicBezTo>
                <a:cubicBezTo>
                  <a:pt x="4701902" y="1217312"/>
                  <a:pt x="4706316" y="1221725"/>
                  <a:pt x="4710729" y="1221725"/>
                </a:cubicBezTo>
                <a:cubicBezTo>
                  <a:pt x="4710729" y="1221725"/>
                  <a:pt x="4715141" y="1221725"/>
                  <a:pt x="4715141" y="1221725"/>
                </a:cubicBezTo>
                <a:cubicBezTo>
                  <a:pt x="4719556" y="1221725"/>
                  <a:pt x="4719556" y="1221725"/>
                  <a:pt x="4723970" y="1217312"/>
                </a:cubicBezTo>
                <a:cubicBezTo>
                  <a:pt x="4723970" y="1217312"/>
                  <a:pt x="4723970" y="1217312"/>
                  <a:pt x="4723970" y="1212897"/>
                </a:cubicBezTo>
                <a:cubicBezTo>
                  <a:pt x="4746036" y="1212897"/>
                  <a:pt x="4746036" y="1212897"/>
                  <a:pt x="4746036" y="1212897"/>
                </a:cubicBezTo>
                <a:cubicBezTo>
                  <a:pt x="4746036" y="1212897"/>
                  <a:pt x="4750449" y="1208485"/>
                  <a:pt x="4750449" y="1208485"/>
                </a:cubicBezTo>
                <a:cubicBezTo>
                  <a:pt x="4750449" y="1208485"/>
                  <a:pt x="4746036" y="1208485"/>
                  <a:pt x="4746036" y="1208485"/>
                </a:cubicBezTo>
                <a:cubicBezTo>
                  <a:pt x="4723970" y="1212897"/>
                  <a:pt x="4723970" y="1212897"/>
                  <a:pt x="4723970" y="1212897"/>
                </a:cubicBezTo>
                <a:cubicBezTo>
                  <a:pt x="4723970" y="1212897"/>
                  <a:pt x="4723970" y="1208485"/>
                  <a:pt x="4723970" y="1208485"/>
                </a:cubicBezTo>
                <a:cubicBezTo>
                  <a:pt x="4728383" y="1208485"/>
                  <a:pt x="4732795" y="1208485"/>
                  <a:pt x="4732795" y="1208485"/>
                </a:cubicBezTo>
                <a:cubicBezTo>
                  <a:pt x="4737209" y="1208485"/>
                  <a:pt x="4737209" y="1208485"/>
                  <a:pt x="4737209" y="1208485"/>
                </a:cubicBezTo>
                <a:cubicBezTo>
                  <a:pt x="4741622" y="1208485"/>
                  <a:pt x="4746034" y="1204071"/>
                  <a:pt x="4750449" y="1204071"/>
                </a:cubicBezTo>
                <a:cubicBezTo>
                  <a:pt x="4754860" y="1204071"/>
                  <a:pt x="4759276" y="1204071"/>
                  <a:pt x="4768102" y="1204071"/>
                </a:cubicBezTo>
                <a:cubicBezTo>
                  <a:pt x="4763690" y="1204071"/>
                  <a:pt x="4763689" y="1208486"/>
                  <a:pt x="4763689" y="1208486"/>
                </a:cubicBezTo>
                <a:cubicBezTo>
                  <a:pt x="4763689" y="1208486"/>
                  <a:pt x="4768103" y="1208485"/>
                  <a:pt x="4772515" y="1208485"/>
                </a:cubicBezTo>
                <a:cubicBezTo>
                  <a:pt x="4772515" y="1208485"/>
                  <a:pt x="4776928" y="1208486"/>
                  <a:pt x="4781344" y="1208485"/>
                </a:cubicBezTo>
                <a:cubicBezTo>
                  <a:pt x="4785755" y="1204071"/>
                  <a:pt x="4790168" y="1204071"/>
                  <a:pt x="4794584" y="1204071"/>
                </a:cubicBezTo>
                <a:cubicBezTo>
                  <a:pt x="4798997" y="1204071"/>
                  <a:pt x="4798997" y="1204071"/>
                  <a:pt x="4803408" y="1204071"/>
                </a:cubicBezTo>
                <a:cubicBezTo>
                  <a:pt x="4807823" y="1199658"/>
                  <a:pt x="4807823" y="1199658"/>
                  <a:pt x="4807823" y="1199658"/>
                </a:cubicBezTo>
                <a:cubicBezTo>
                  <a:pt x="4812237" y="1199658"/>
                  <a:pt x="4816650" y="1195245"/>
                  <a:pt x="4821063" y="1195245"/>
                </a:cubicBezTo>
                <a:cubicBezTo>
                  <a:pt x="4825476" y="1195245"/>
                  <a:pt x="4829889" y="1195245"/>
                  <a:pt x="4829889" y="1195245"/>
                </a:cubicBezTo>
                <a:cubicBezTo>
                  <a:pt x="4829889" y="1199658"/>
                  <a:pt x="4829889" y="1199658"/>
                  <a:pt x="4834302" y="1199658"/>
                </a:cubicBezTo>
                <a:cubicBezTo>
                  <a:pt x="4834302" y="1199658"/>
                  <a:pt x="4838716" y="1199658"/>
                  <a:pt x="4838716" y="1195245"/>
                </a:cubicBezTo>
                <a:cubicBezTo>
                  <a:pt x="4838716" y="1195245"/>
                  <a:pt x="4843129" y="1195245"/>
                  <a:pt x="4847542" y="1199658"/>
                </a:cubicBezTo>
                <a:cubicBezTo>
                  <a:pt x="4856368" y="1195245"/>
                  <a:pt x="4856368" y="1195245"/>
                  <a:pt x="4856368" y="1195245"/>
                </a:cubicBezTo>
                <a:cubicBezTo>
                  <a:pt x="4856368" y="1195245"/>
                  <a:pt x="4851957" y="1195245"/>
                  <a:pt x="4851957" y="1190831"/>
                </a:cubicBezTo>
                <a:cubicBezTo>
                  <a:pt x="4856368" y="1190831"/>
                  <a:pt x="4860781" y="1190831"/>
                  <a:pt x="4865196" y="1190831"/>
                </a:cubicBezTo>
                <a:cubicBezTo>
                  <a:pt x="4869610" y="1190832"/>
                  <a:pt x="4869610" y="1190832"/>
                  <a:pt x="4869610" y="1190832"/>
                </a:cubicBezTo>
                <a:cubicBezTo>
                  <a:pt x="4878436" y="1186418"/>
                  <a:pt x="4882848" y="1186418"/>
                  <a:pt x="4887261" y="1186418"/>
                </a:cubicBezTo>
                <a:cubicBezTo>
                  <a:pt x="4896089" y="1186418"/>
                  <a:pt x="4900502" y="1186418"/>
                  <a:pt x="4904916" y="1186418"/>
                </a:cubicBezTo>
                <a:cubicBezTo>
                  <a:pt x="4909329" y="1186418"/>
                  <a:pt x="4909329" y="1186418"/>
                  <a:pt x="4918155" y="1186418"/>
                </a:cubicBezTo>
                <a:cubicBezTo>
                  <a:pt x="4922569" y="1190831"/>
                  <a:pt x="4935809" y="1186418"/>
                  <a:pt x="4944634" y="1186418"/>
                </a:cubicBezTo>
                <a:cubicBezTo>
                  <a:pt x="4949048" y="1186419"/>
                  <a:pt x="4953461" y="1190831"/>
                  <a:pt x="4957877" y="1190831"/>
                </a:cubicBezTo>
                <a:cubicBezTo>
                  <a:pt x="4957877" y="1190831"/>
                  <a:pt x="4953461" y="1195245"/>
                  <a:pt x="4953461" y="1195245"/>
                </a:cubicBezTo>
                <a:cubicBezTo>
                  <a:pt x="4949048" y="1195245"/>
                  <a:pt x="4949048" y="1199659"/>
                  <a:pt x="4949048" y="1199659"/>
                </a:cubicBezTo>
                <a:cubicBezTo>
                  <a:pt x="4949048" y="1199659"/>
                  <a:pt x="4949048" y="1199659"/>
                  <a:pt x="4953461" y="1199658"/>
                </a:cubicBezTo>
                <a:cubicBezTo>
                  <a:pt x="4957874" y="1199658"/>
                  <a:pt x="4957874" y="1199658"/>
                  <a:pt x="4957874" y="1199658"/>
                </a:cubicBezTo>
                <a:cubicBezTo>
                  <a:pt x="4962288" y="1199658"/>
                  <a:pt x="4962288" y="1199658"/>
                  <a:pt x="4962288" y="1195245"/>
                </a:cubicBezTo>
                <a:cubicBezTo>
                  <a:pt x="4962288" y="1195245"/>
                  <a:pt x="4966702" y="1190831"/>
                  <a:pt x="4966702" y="1190831"/>
                </a:cubicBezTo>
                <a:cubicBezTo>
                  <a:pt x="4966702" y="1186418"/>
                  <a:pt x="4966702" y="1186418"/>
                  <a:pt x="4966702" y="1186418"/>
                </a:cubicBezTo>
                <a:cubicBezTo>
                  <a:pt x="4962288" y="1186418"/>
                  <a:pt x="4953461" y="1182004"/>
                  <a:pt x="4944634" y="1182004"/>
                </a:cubicBezTo>
                <a:cubicBezTo>
                  <a:pt x="4940224" y="1182005"/>
                  <a:pt x="4940224" y="1182005"/>
                  <a:pt x="4940224" y="1182005"/>
                </a:cubicBezTo>
                <a:cubicBezTo>
                  <a:pt x="4935809" y="1182004"/>
                  <a:pt x="4926984" y="1186418"/>
                  <a:pt x="4922569" y="1182004"/>
                </a:cubicBezTo>
                <a:cubicBezTo>
                  <a:pt x="4918155" y="1182004"/>
                  <a:pt x="4918155" y="1182004"/>
                  <a:pt x="4913741" y="1182004"/>
                </a:cubicBezTo>
                <a:cubicBezTo>
                  <a:pt x="4918155" y="1177592"/>
                  <a:pt x="4926982" y="1177592"/>
                  <a:pt x="4935808" y="1177592"/>
                </a:cubicBezTo>
                <a:cubicBezTo>
                  <a:pt x="4944634" y="1177592"/>
                  <a:pt x="4953461" y="1177592"/>
                  <a:pt x="4962288" y="1173177"/>
                </a:cubicBezTo>
                <a:cubicBezTo>
                  <a:pt x="4966702" y="1173177"/>
                  <a:pt x="4966702" y="1177592"/>
                  <a:pt x="4971116" y="1177592"/>
                </a:cubicBezTo>
                <a:cubicBezTo>
                  <a:pt x="4979942" y="1177592"/>
                  <a:pt x="4979942" y="1177592"/>
                  <a:pt x="4979942" y="1177592"/>
                </a:cubicBezTo>
                <a:cubicBezTo>
                  <a:pt x="4988766" y="1177592"/>
                  <a:pt x="4993181" y="1177592"/>
                  <a:pt x="5002008" y="1177592"/>
                </a:cubicBezTo>
                <a:cubicBezTo>
                  <a:pt x="4997595" y="1182004"/>
                  <a:pt x="4997595" y="1182004"/>
                  <a:pt x="4997595" y="1182004"/>
                </a:cubicBezTo>
                <a:cubicBezTo>
                  <a:pt x="4993181" y="1182004"/>
                  <a:pt x="4993181" y="1182004"/>
                  <a:pt x="4997596" y="1186418"/>
                </a:cubicBezTo>
                <a:cubicBezTo>
                  <a:pt x="4997596" y="1186418"/>
                  <a:pt x="4997596" y="1186418"/>
                  <a:pt x="5002008" y="1186418"/>
                </a:cubicBezTo>
                <a:cubicBezTo>
                  <a:pt x="5002008" y="1186418"/>
                  <a:pt x="5006420" y="1186418"/>
                  <a:pt x="5006420" y="1186418"/>
                </a:cubicBezTo>
                <a:cubicBezTo>
                  <a:pt x="5010834" y="1182004"/>
                  <a:pt x="5010834" y="1182004"/>
                  <a:pt x="5010834" y="1182004"/>
                </a:cubicBezTo>
                <a:cubicBezTo>
                  <a:pt x="5010834" y="1182004"/>
                  <a:pt x="5015251" y="1182004"/>
                  <a:pt x="5015251" y="1182004"/>
                </a:cubicBezTo>
                <a:cubicBezTo>
                  <a:pt x="5015251" y="1182004"/>
                  <a:pt x="5015251" y="1182004"/>
                  <a:pt x="5019661" y="1182004"/>
                </a:cubicBezTo>
                <a:cubicBezTo>
                  <a:pt x="5024074" y="1182004"/>
                  <a:pt x="5032901" y="1177592"/>
                  <a:pt x="5037315" y="1177592"/>
                </a:cubicBezTo>
                <a:cubicBezTo>
                  <a:pt x="5050554" y="1177592"/>
                  <a:pt x="5054969" y="1173177"/>
                  <a:pt x="5059383" y="1177592"/>
                </a:cubicBezTo>
                <a:cubicBezTo>
                  <a:pt x="5059380" y="1182004"/>
                  <a:pt x="5063793" y="1182004"/>
                  <a:pt x="5063793" y="1182004"/>
                </a:cubicBezTo>
                <a:cubicBezTo>
                  <a:pt x="5063793" y="1182004"/>
                  <a:pt x="5063793" y="1186419"/>
                  <a:pt x="5059383" y="1186419"/>
                </a:cubicBezTo>
                <a:cubicBezTo>
                  <a:pt x="5041727" y="1186418"/>
                  <a:pt x="5024076" y="1186418"/>
                  <a:pt x="5006420" y="1190831"/>
                </a:cubicBezTo>
                <a:cubicBezTo>
                  <a:pt x="5002006" y="1190831"/>
                  <a:pt x="5002006" y="1190831"/>
                  <a:pt x="5002006" y="1190831"/>
                </a:cubicBezTo>
                <a:cubicBezTo>
                  <a:pt x="5002006" y="1195245"/>
                  <a:pt x="5006420" y="1195245"/>
                  <a:pt x="5006420" y="1195245"/>
                </a:cubicBezTo>
                <a:cubicBezTo>
                  <a:pt x="5024076" y="1190831"/>
                  <a:pt x="5041729" y="1190831"/>
                  <a:pt x="5059383" y="1190831"/>
                </a:cubicBezTo>
                <a:cubicBezTo>
                  <a:pt x="5059383" y="1195245"/>
                  <a:pt x="5059380" y="1199658"/>
                  <a:pt x="5068208" y="1204071"/>
                </a:cubicBezTo>
                <a:cubicBezTo>
                  <a:pt x="5090274" y="1204071"/>
                  <a:pt x="5094688" y="1212897"/>
                  <a:pt x="5116754" y="1212897"/>
                </a:cubicBezTo>
                <a:cubicBezTo>
                  <a:pt x="5174127" y="1234965"/>
                  <a:pt x="5244741" y="1243791"/>
                  <a:pt x="5293286" y="1248204"/>
                </a:cubicBezTo>
                <a:cubicBezTo>
                  <a:pt x="5297701" y="1248204"/>
                  <a:pt x="5297701" y="1248204"/>
                  <a:pt x="5297701" y="1248204"/>
                </a:cubicBezTo>
                <a:cubicBezTo>
                  <a:pt x="5297701" y="1248204"/>
                  <a:pt x="5302115" y="1248204"/>
                  <a:pt x="5302115" y="1248204"/>
                </a:cubicBezTo>
                <a:cubicBezTo>
                  <a:pt x="5302115" y="1243791"/>
                  <a:pt x="5302115" y="1243791"/>
                  <a:pt x="5297699" y="1243791"/>
                </a:cubicBezTo>
                <a:cubicBezTo>
                  <a:pt x="5249152" y="1239379"/>
                  <a:pt x="5182954" y="1230551"/>
                  <a:pt x="5125580" y="1208485"/>
                </a:cubicBezTo>
                <a:cubicBezTo>
                  <a:pt x="5129996" y="1208485"/>
                  <a:pt x="5129996" y="1208485"/>
                  <a:pt x="5129996" y="1208485"/>
                </a:cubicBezTo>
                <a:cubicBezTo>
                  <a:pt x="5129996" y="1204071"/>
                  <a:pt x="5125582" y="1204071"/>
                  <a:pt x="5121166" y="1199658"/>
                </a:cubicBezTo>
                <a:cubicBezTo>
                  <a:pt x="5125582" y="1199658"/>
                  <a:pt x="5129996" y="1199658"/>
                  <a:pt x="5134406" y="1199658"/>
                </a:cubicBezTo>
                <a:cubicBezTo>
                  <a:pt x="5134406" y="1199658"/>
                  <a:pt x="5134406" y="1199658"/>
                  <a:pt x="5134407" y="1204071"/>
                </a:cubicBezTo>
                <a:cubicBezTo>
                  <a:pt x="5138821" y="1204071"/>
                  <a:pt x="5138821" y="1204071"/>
                  <a:pt x="5138821" y="1204071"/>
                </a:cubicBezTo>
                <a:cubicBezTo>
                  <a:pt x="5138821" y="1204071"/>
                  <a:pt x="5138821" y="1204071"/>
                  <a:pt x="5143235" y="1204071"/>
                </a:cubicBezTo>
                <a:cubicBezTo>
                  <a:pt x="5143235" y="1204071"/>
                  <a:pt x="5143235" y="1199658"/>
                  <a:pt x="5143235" y="1199658"/>
                </a:cubicBezTo>
                <a:cubicBezTo>
                  <a:pt x="5152060" y="1204072"/>
                  <a:pt x="5160887" y="1204071"/>
                  <a:pt x="5165300" y="1204071"/>
                </a:cubicBezTo>
                <a:cubicBezTo>
                  <a:pt x="5169714" y="1204071"/>
                  <a:pt x="5169714" y="1204071"/>
                  <a:pt x="5174127" y="1204071"/>
                </a:cubicBezTo>
                <a:cubicBezTo>
                  <a:pt x="5178539" y="1204071"/>
                  <a:pt x="5182956" y="1204072"/>
                  <a:pt x="5187368" y="1204071"/>
                </a:cubicBezTo>
                <a:lnTo>
                  <a:pt x="5191780" y="1204071"/>
                </a:lnTo>
                <a:cubicBezTo>
                  <a:pt x="5191780" y="1208486"/>
                  <a:pt x="5191780" y="1208486"/>
                  <a:pt x="5196195" y="1208485"/>
                </a:cubicBezTo>
                <a:cubicBezTo>
                  <a:pt x="5200607" y="1208485"/>
                  <a:pt x="5200607" y="1208485"/>
                  <a:pt x="5205019" y="1208485"/>
                </a:cubicBezTo>
                <a:cubicBezTo>
                  <a:pt x="5205019" y="1208485"/>
                  <a:pt x="5209434" y="1204071"/>
                  <a:pt x="5209434" y="1204071"/>
                </a:cubicBezTo>
                <a:cubicBezTo>
                  <a:pt x="5244741" y="1199658"/>
                  <a:pt x="5280046" y="1199658"/>
                  <a:pt x="5315354" y="1204071"/>
                </a:cubicBezTo>
                <a:cubicBezTo>
                  <a:pt x="5333006" y="1208485"/>
                  <a:pt x="5346247" y="1208485"/>
                  <a:pt x="5363899" y="1212897"/>
                </a:cubicBezTo>
                <a:cubicBezTo>
                  <a:pt x="5363899" y="1212897"/>
                  <a:pt x="5363899" y="1208485"/>
                  <a:pt x="5359489" y="1208485"/>
                </a:cubicBezTo>
                <a:cubicBezTo>
                  <a:pt x="5390381" y="1212897"/>
                  <a:pt x="5416862" y="1212897"/>
                  <a:pt x="5447752" y="1217312"/>
                </a:cubicBezTo>
                <a:cubicBezTo>
                  <a:pt x="5452166" y="1217312"/>
                  <a:pt x="5452166" y="1217312"/>
                  <a:pt x="5452166" y="1212897"/>
                </a:cubicBezTo>
                <a:cubicBezTo>
                  <a:pt x="5460991" y="1212897"/>
                  <a:pt x="5465405" y="1217312"/>
                  <a:pt x="5474234" y="1217312"/>
                </a:cubicBezTo>
                <a:cubicBezTo>
                  <a:pt x="5469821" y="1217312"/>
                  <a:pt x="5474234" y="1221725"/>
                  <a:pt x="5478645" y="1221725"/>
                </a:cubicBezTo>
                <a:cubicBezTo>
                  <a:pt x="5478644" y="1217312"/>
                  <a:pt x="5483059" y="1217312"/>
                  <a:pt x="5487473" y="1217312"/>
                </a:cubicBezTo>
                <a:cubicBezTo>
                  <a:pt x="5496298" y="1217312"/>
                  <a:pt x="5505127" y="1221726"/>
                  <a:pt x="5513952" y="1221725"/>
                </a:cubicBezTo>
                <a:cubicBezTo>
                  <a:pt x="5513952" y="1221725"/>
                  <a:pt x="5518366" y="1221726"/>
                  <a:pt x="5518366" y="1221726"/>
                </a:cubicBezTo>
                <a:cubicBezTo>
                  <a:pt x="5522778" y="1221725"/>
                  <a:pt x="5527193" y="1226137"/>
                  <a:pt x="5531607" y="1226137"/>
                </a:cubicBezTo>
                <a:cubicBezTo>
                  <a:pt x="5536018" y="1226137"/>
                  <a:pt x="5536018" y="1226137"/>
                  <a:pt x="5536018" y="1226137"/>
                </a:cubicBezTo>
                <a:cubicBezTo>
                  <a:pt x="5536018" y="1226137"/>
                  <a:pt x="5540432" y="1226137"/>
                  <a:pt x="5540432" y="1226137"/>
                </a:cubicBezTo>
                <a:cubicBezTo>
                  <a:pt x="5566913" y="1230551"/>
                  <a:pt x="5593392" y="1239379"/>
                  <a:pt x="5615460" y="1243791"/>
                </a:cubicBezTo>
                <a:cubicBezTo>
                  <a:pt x="5615460" y="1243791"/>
                  <a:pt x="5624284" y="1239379"/>
                  <a:pt x="5628699" y="1243791"/>
                </a:cubicBezTo>
                <a:cubicBezTo>
                  <a:pt x="5628699" y="1243791"/>
                  <a:pt x="5633113" y="1243790"/>
                  <a:pt x="5633113" y="1243790"/>
                </a:cubicBezTo>
                <a:cubicBezTo>
                  <a:pt x="5628699" y="1243791"/>
                  <a:pt x="5641938" y="1243791"/>
                  <a:pt x="5650765" y="1243790"/>
                </a:cubicBezTo>
                <a:cubicBezTo>
                  <a:pt x="5668417" y="1248204"/>
                  <a:pt x="5686072" y="1257031"/>
                  <a:pt x="5699311" y="1261445"/>
                </a:cubicBezTo>
                <a:cubicBezTo>
                  <a:pt x="5774339" y="1283512"/>
                  <a:pt x="5831713" y="1301165"/>
                  <a:pt x="5884670" y="1318819"/>
                </a:cubicBezTo>
                <a:cubicBezTo>
                  <a:pt x="5889085" y="1318819"/>
                  <a:pt x="5889085" y="1318819"/>
                  <a:pt x="5889085" y="1318819"/>
                </a:cubicBezTo>
                <a:cubicBezTo>
                  <a:pt x="5893498" y="1323231"/>
                  <a:pt x="5893498" y="1323231"/>
                  <a:pt x="5893498" y="1323231"/>
                </a:cubicBezTo>
                <a:cubicBezTo>
                  <a:pt x="5913358" y="1334265"/>
                  <a:pt x="5932113" y="1345298"/>
                  <a:pt x="5951973" y="1356331"/>
                </a:cubicBezTo>
                <a:lnTo>
                  <a:pt x="6010071" y="1385873"/>
                </a:lnTo>
                <a:lnTo>
                  <a:pt x="6008796" y="1385363"/>
                </a:lnTo>
                <a:cubicBezTo>
                  <a:pt x="6003279" y="1383363"/>
                  <a:pt x="5998314" y="1381708"/>
                  <a:pt x="5995002" y="1380605"/>
                </a:cubicBezTo>
                <a:cubicBezTo>
                  <a:pt x="5990591" y="1380605"/>
                  <a:pt x="5986176" y="1376192"/>
                  <a:pt x="5986176" y="1376192"/>
                </a:cubicBezTo>
                <a:cubicBezTo>
                  <a:pt x="5968523" y="1367365"/>
                  <a:pt x="5959698" y="1358538"/>
                  <a:pt x="5955283" y="1362951"/>
                </a:cubicBezTo>
                <a:cubicBezTo>
                  <a:pt x="5950870" y="1354125"/>
                  <a:pt x="5924391" y="1345298"/>
                  <a:pt x="5902324" y="1340885"/>
                </a:cubicBezTo>
                <a:cubicBezTo>
                  <a:pt x="5897909" y="1340885"/>
                  <a:pt x="5893496" y="1340885"/>
                  <a:pt x="5893498" y="1336472"/>
                </a:cubicBezTo>
                <a:cubicBezTo>
                  <a:pt x="5893498" y="1336472"/>
                  <a:pt x="5889084" y="1332058"/>
                  <a:pt x="5884670" y="1332058"/>
                </a:cubicBezTo>
                <a:cubicBezTo>
                  <a:pt x="5880257" y="1332058"/>
                  <a:pt x="5875844" y="1332058"/>
                  <a:pt x="5880257" y="1336472"/>
                </a:cubicBezTo>
                <a:cubicBezTo>
                  <a:pt x="5880257" y="1340884"/>
                  <a:pt x="5889085" y="1345298"/>
                  <a:pt x="5897909" y="1349712"/>
                </a:cubicBezTo>
                <a:cubicBezTo>
                  <a:pt x="5902324" y="1349712"/>
                  <a:pt x="5902324" y="1349712"/>
                  <a:pt x="5902324" y="1349712"/>
                </a:cubicBezTo>
                <a:cubicBezTo>
                  <a:pt x="5937631" y="1367365"/>
                  <a:pt x="5950870" y="1376192"/>
                  <a:pt x="5981762" y="1385019"/>
                </a:cubicBezTo>
                <a:cubicBezTo>
                  <a:pt x="5981762" y="1385019"/>
                  <a:pt x="5986176" y="1385019"/>
                  <a:pt x="5986176" y="1385019"/>
                </a:cubicBezTo>
                <a:cubicBezTo>
                  <a:pt x="5990591" y="1389430"/>
                  <a:pt x="6003831" y="1398259"/>
                  <a:pt x="6008241" y="1402671"/>
                </a:cubicBezTo>
                <a:cubicBezTo>
                  <a:pt x="6017071" y="1398258"/>
                  <a:pt x="6017071" y="1407085"/>
                  <a:pt x="6034725" y="1415913"/>
                </a:cubicBezTo>
                <a:cubicBezTo>
                  <a:pt x="6050170" y="1422531"/>
                  <a:pt x="6068928" y="1430255"/>
                  <a:pt x="6087683" y="1439633"/>
                </a:cubicBezTo>
                <a:lnTo>
                  <a:pt x="6132066" y="1467836"/>
                </a:lnTo>
                <a:lnTo>
                  <a:pt x="6127403" y="1468871"/>
                </a:lnTo>
                <a:cubicBezTo>
                  <a:pt x="6198016" y="1504179"/>
                  <a:pt x="6259801" y="1543898"/>
                  <a:pt x="6330415" y="1592446"/>
                </a:cubicBezTo>
                <a:cubicBezTo>
                  <a:pt x="6330415" y="1592446"/>
                  <a:pt x="6330415" y="1596858"/>
                  <a:pt x="6330415" y="1596858"/>
                </a:cubicBezTo>
                <a:cubicBezTo>
                  <a:pt x="6334829" y="1596859"/>
                  <a:pt x="6334829" y="1596859"/>
                  <a:pt x="6334829" y="1596859"/>
                </a:cubicBezTo>
                <a:cubicBezTo>
                  <a:pt x="6334829" y="1596859"/>
                  <a:pt x="6334829" y="1596859"/>
                  <a:pt x="6339242" y="1596859"/>
                </a:cubicBezTo>
                <a:cubicBezTo>
                  <a:pt x="6343655" y="1601272"/>
                  <a:pt x="6348069" y="1610098"/>
                  <a:pt x="6352483" y="1614513"/>
                </a:cubicBezTo>
                <a:cubicBezTo>
                  <a:pt x="6365723" y="1605686"/>
                  <a:pt x="6392202" y="1636580"/>
                  <a:pt x="6414267" y="1649819"/>
                </a:cubicBezTo>
                <a:cubicBezTo>
                  <a:pt x="6409855" y="1654232"/>
                  <a:pt x="6401029" y="1645405"/>
                  <a:pt x="6401029" y="1649818"/>
                </a:cubicBezTo>
                <a:cubicBezTo>
                  <a:pt x="6423096" y="1671886"/>
                  <a:pt x="6405441" y="1640991"/>
                  <a:pt x="6431922" y="1663059"/>
                </a:cubicBezTo>
                <a:cubicBezTo>
                  <a:pt x="6431922" y="1667472"/>
                  <a:pt x="6427507" y="1663059"/>
                  <a:pt x="6427507" y="1667472"/>
                </a:cubicBezTo>
                <a:cubicBezTo>
                  <a:pt x="6458402" y="1685126"/>
                  <a:pt x="6480469" y="1711605"/>
                  <a:pt x="6502532" y="1720433"/>
                </a:cubicBezTo>
                <a:cubicBezTo>
                  <a:pt x="6502532" y="1720433"/>
                  <a:pt x="6493708" y="1716020"/>
                  <a:pt x="6502532" y="1724846"/>
                </a:cubicBezTo>
                <a:cubicBezTo>
                  <a:pt x="6524602" y="1729259"/>
                  <a:pt x="6537839" y="1755738"/>
                  <a:pt x="6555490" y="1773392"/>
                </a:cubicBezTo>
                <a:cubicBezTo>
                  <a:pt x="6581975" y="1786632"/>
                  <a:pt x="6604038" y="1808699"/>
                  <a:pt x="6621689" y="1830765"/>
                </a:cubicBezTo>
                <a:cubicBezTo>
                  <a:pt x="6630516" y="1841799"/>
                  <a:pt x="6639347" y="1852832"/>
                  <a:pt x="6649828" y="1864417"/>
                </a:cubicBezTo>
                <a:lnTo>
                  <a:pt x="6683345" y="1896966"/>
                </a:lnTo>
                <a:lnTo>
                  <a:pt x="6679066" y="1896966"/>
                </a:lnTo>
                <a:cubicBezTo>
                  <a:pt x="6679065" y="1901380"/>
                  <a:pt x="6679065" y="1901380"/>
                  <a:pt x="6683479" y="1901380"/>
                </a:cubicBezTo>
                <a:cubicBezTo>
                  <a:pt x="6692305" y="1905793"/>
                  <a:pt x="6692305" y="1905793"/>
                  <a:pt x="6692305" y="1905793"/>
                </a:cubicBezTo>
                <a:cubicBezTo>
                  <a:pt x="6687890" y="1905793"/>
                  <a:pt x="6687890" y="1905793"/>
                  <a:pt x="6687890" y="1905793"/>
                </a:cubicBezTo>
                <a:cubicBezTo>
                  <a:pt x="6692305" y="1914619"/>
                  <a:pt x="6701129" y="1923447"/>
                  <a:pt x="6714370" y="1932272"/>
                </a:cubicBezTo>
                <a:cubicBezTo>
                  <a:pt x="6714370" y="1932272"/>
                  <a:pt x="6718784" y="1932272"/>
                  <a:pt x="6718784" y="1932272"/>
                </a:cubicBezTo>
                <a:cubicBezTo>
                  <a:pt x="6723198" y="1932271"/>
                  <a:pt x="6723198" y="1936686"/>
                  <a:pt x="6727610" y="1936686"/>
                </a:cubicBezTo>
                <a:cubicBezTo>
                  <a:pt x="6723198" y="1936686"/>
                  <a:pt x="6718784" y="1932272"/>
                  <a:pt x="6718784" y="1936686"/>
                </a:cubicBezTo>
                <a:cubicBezTo>
                  <a:pt x="6723198" y="1941100"/>
                  <a:pt x="6727610" y="1945513"/>
                  <a:pt x="6732024" y="1949926"/>
                </a:cubicBezTo>
                <a:cubicBezTo>
                  <a:pt x="6727608" y="1949926"/>
                  <a:pt x="6727608" y="1949926"/>
                  <a:pt x="6727608" y="1949926"/>
                </a:cubicBezTo>
                <a:cubicBezTo>
                  <a:pt x="6727608" y="1949926"/>
                  <a:pt x="6727608" y="1949926"/>
                  <a:pt x="6723198" y="1949926"/>
                </a:cubicBezTo>
                <a:cubicBezTo>
                  <a:pt x="6723198" y="1949926"/>
                  <a:pt x="6723198" y="1949926"/>
                  <a:pt x="6723198" y="1954339"/>
                </a:cubicBezTo>
                <a:cubicBezTo>
                  <a:pt x="6727610" y="1954339"/>
                  <a:pt x="6732024" y="1954339"/>
                  <a:pt x="6732024" y="1954339"/>
                </a:cubicBezTo>
                <a:cubicBezTo>
                  <a:pt x="6732024" y="1954339"/>
                  <a:pt x="6732024" y="1954339"/>
                  <a:pt x="6736436" y="1954338"/>
                </a:cubicBezTo>
                <a:cubicBezTo>
                  <a:pt x="6736436" y="1954338"/>
                  <a:pt x="6740851" y="1958753"/>
                  <a:pt x="6740851" y="1958753"/>
                </a:cubicBezTo>
                <a:cubicBezTo>
                  <a:pt x="6740851" y="1958753"/>
                  <a:pt x="6740851" y="1963166"/>
                  <a:pt x="6740851" y="1963166"/>
                </a:cubicBezTo>
                <a:cubicBezTo>
                  <a:pt x="6740851" y="1963166"/>
                  <a:pt x="6740851" y="1967580"/>
                  <a:pt x="6740851" y="1967580"/>
                </a:cubicBezTo>
                <a:cubicBezTo>
                  <a:pt x="6745263" y="1967580"/>
                  <a:pt x="6745263" y="1967580"/>
                  <a:pt x="6745263" y="1967580"/>
                </a:cubicBezTo>
                <a:cubicBezTo>
                  <a:pt x="6749678" y="1967580"/>
                  <a:pt x="6749678" y="1967580"/>
                  <a:pt x="6749678" y="1967580"/>
                </a:cubicBezTo>
                <a:cubicBezTo>
                  <a:pt x="6754092" y="1971993"/>
                  <a:pt x="6758501" y="1976406"/>
                  <a:pt x="6758503" y="1980820"/>
                </a:cubicBezTo>
                <a:cubicBezTo>
                  <a:pt x="6758503" y="1980820"/>
                  <a:pt x="6758503" y="1980820"/>
                  <a:pt x="6754092" y="1980819"/>
                </a:cubicBezTo>
                <a:cubicBezTo>
                  <a:pt x="6754092" y="1980819"/>
                  <a:pt x="6758503" y="1985233"/>
                  <a:pt x="6758503" y="1985233"/>
                </a:cubicBezTo>
                <a:cubicBezTo>
                  <a:pt x="6762917" y="1989647"/>
                  <a:pt x="6762917" y="1989647"/>
                  <a:pt x="6762917" y="1989647"/>
                </a:cubicBezTo>
                <a:cubicBezTo>
                  <a:pt x="6762917" y="1989647"/>
                  <a:pt x="6767331" y="1994059"/>
                  <a:pt x="6771744" y="1994059"/>
                </a:cubicBezTo>
                <a:cubicBezTo>
                  <a:pt x="6767331" y="1994059"/>
                  <a:pt x="6767331" y="1994059"/>
                  <a:pt x="6767331" y="1994059"/>
                </a:cubicBezTo>
                <a:cubicBezTo>
                  <a:pt x="6767331" y="1998473"/>
                  <a:pt x="6771744" y="2002887"/>
                  <a:pt x="6776157" y="2011713"/>
                </a:cubicBezTo>
                <a:cubicBezTo>
                  <a:pt x="6767331" y="2007300"/>
                  <a:pt x="6776156" y="2016126"/>
                  <a:pt x="6767331" y="2011713"/>
                </a:cubicBezTo>
                <a:cubicBezTo>
                  <a:pt x="6780571" y="2029366"/>
                  <a:pt x="6780571" y="2029366"/>
                  <a:pt x="6780571" y="2029366"/>
                </a:cubicBezTo>
                <a:cubicBezTo>
                  <a:pt x="6780571" y="2029366"/>
                  <a:pt x="6776157" y="2029366"/>
                  <a:pt x="6776157" y="2029366"/>
                </a:cubicBezTo>
                <a:cubicBezTo>
                  <a:pt x="6771744" y="2024953"/>
                  <a:pt x="6771744" y="2024953"/>
                  <a:pt x="6771744" y="2024953"/>
                </a:cubicBezTo>
                <a:cubicBezTo>
                  <a:pt x="6771744" y="2024953"/>
                  <a:pt x="6771743" y="2020540"/>
                  <a:pt x="6767331" y="2024953"/>
                </a:cubicBezTo>
                <a:cubicBezTo>
                  <a:pt x="6767331" y="2024953"/>
                  <a:pt x="6767331" y="2024953"/>
                  <a:pt x="6771744" y="2029366"/>
                </a:cubicBezTo>
                <a:cubicBezTo>
                  <a:pt x="6776157" y="2033780"/>
                  <a:pt x="6776157" y="2033780"/>
                  <a:pt x="6776157" y="2033780"/>
                </a:cubicBezTo>
                <a:cubicBezTo>
                  <a:pt x="6780571" y="2033780"/>
                  <a:pt x="6780571" y="2038193"/>
                  <a:pt x="6784983" y="2038193"/>
                </a:cubicBezTo>
                <a:cubicBezTo>
                  <a:pt x="6784983" y="2038193"/>
                  <a:pt x="6789396" y="2033780"/>
                  <a:pt x="6784983" y="2029366"/>
                </a:cubicBezTo>
                <a:cubicBezTo>
                  <a:pt x="6789396" y="2033780"/>
                  <a:pt x="6789396" y="2033780"/>
                  <a:pt x="6789396" y="2033780"/>
                </a:cubicBezTo>
                <a:cubicBezTo>
                  <a:pt x="6807051" y="2047020"/>
                  <a:pt x="6802634" y="2051433"/>
                  <a:pt x="6815876" y="2055847"/>
                </a:cubicBezTo>
                <a:cubicBezTo>
                  <a:pt x="6807051" y="2047020"/>
                  <a:pt x="6811465" y="2042606"/>
                  <a:pt x="6811465" y="2038193"/>
                </a:cubicBezTo>
                <a:cubicBezTo>
                  <a:pt x="6815876" y="2042606"/>
                  <a:pt x="6820290" y="2051433"/>
                  <a:pt x="6824703" y="2055847"/>
                </a:cubicBezTo>
                <a:lnTo>
                  <a:pt x="6830026" y="2061170"/>
                </a:lnTo>
                <a:lnTo>
                  <a:pt x="6832873" y="2056131"/>
                </a:lnTo>
                <a:lnTo>
                  <a:pt x="6829114" y="2051433"/>
                </a:lnTo>
                <a:cubicBezTo>
                  <a:pt x="6824703" y="2047019"/>
                  <a:pt x="6815876" y="2038193"/>
                  <a:pt x="6811465" y="2029366"/>
                </a:cubicBezTo>
                <a:cubicBezTo>
                  <a:pt x="6798224" y="2016126"/>
                  <a:pt x="6793810" y="2002887"/>
                  <a:pt x="6776157" y="1989647"/>
                </a:cubicBezTo>
                <a:cubicBezTo>
                  <a:pt x="6771744" y="1985233"/>
                  <a:pt x="6767331" y="1976406"/>
                  <a:pt x="6767331" y="1976406"/>
                </a:cubicBezTo>
                <a:cubicBezTo>
                  <a:pt x="6762917" y="1971993"/>
                  <a:pt x="6762917" y="1967580"/>
                  <a:pt x="6758503" y="1967580"/>
                </a:cubicBezTo>
                <a:cubicBezTo>
                  <a:pt x="6758503" y="1963166"/>
                  <a:pt x="6758503" y="1963166"/>
                  <a:pt x="6754092" y="1958754"/>
                </a:cubicBezTo>
                <a:cubicBezTo>
                  <a:pt x="6749678" y="1958754"/>
                  <a:pt x="6745263" y="1949926"/>
                  <a:pt x="6740851" y="1945513"/>
                </a:cubicBezTo>
                <a:cubicBezTo>
                  <a:pt x="6745263" y="1945513"/>
                  <a:pt x="6732024" y="1932272"/>
                  <a:pt x="6732024" y="1932272"/>
                </a:cubicBezTo>
                <a:cubicBezTo>
                  <a:pt x="6727610" y="1927860"/>
                  <a:pt x="6723198" y="1923447"/>
                  <a:pt x="6718784" y="1923447"/>
                </a:cubicBezTo>
                <a:cubicBezTo>
                  <a:pt x="6718784" y="1919033"/>
                  <a:pt x="6718784" y="1919033"/>
                  <a:pt x="6718784" y="1919033"/>
                </a:cubicBezTo>
                <a:cubicBezTo>
                  <a:pt x="6687890" y="1874899"/>
                  <a:pt x="6639347" y="1821939"/>
                  <a:pt x="6604038" y="1786632"/>
                </a:cubicBezTo>
                <a:cubicBezTo>
                  <a:pt x="6604038" y="1782220"/>
                  <a:pt x="6604038" y="1782220"/>
                  <a:pt x="6604038" y="1782220"/>
                </a:cubicBezTo>
                <a:cubicBezTo>
                  <a:pt x="6604038" y="1782220"/>
                  <a:pt x="6604038" y="1782220"/>
                  <a:pt x="6604038" y="1777806"/>
                </a:cubicBezTo>
                <a:cubicBezTo>
                  <a:pt x="6608454" y="1782219"/>
                  <a:pt x="6608454" y="1782219"/>
                  <a:pt x="6612866" y="1786632"/>
                </a:cubicBezTo>
                <a:cubicBezTo>
                  <a:pt x="6612866" y="1786632"/>
                  <a:pt x="6617277" y="1791046"/>
                  <a:pt x="6621689" y="1795460"/>
                </a:cubicBezTo>
                <a:cubicBezTo>
                  <a:pt x="6626106" y="1799873"/>
                  <a:pt x="6626106" y="1799873"/>
                  <a:pt x="6630516" y="1804286"/>
                </a:cubicBezTo>
                <a:cubicBezTo>
                  <a:pt x="6630516" y="1804286"/>
                  <a:pt x="6630516" y="1804286"/>
                  <a:pt x="6634931" y="1804286"/>
                </a:cubicBezTo>
                <a:cubicBezTo>
                  <a:pt x="6639347" y="1813113"/>
                  <a:pt x="6648172" y="1817526"/>
                  <a:pt x="6656998" y="1826353"/>
                </a:cubicBezTo>
                <a:cubicBezTo>
                  <a:pt x="6656998" y="1826353"/>
                  <a:pt x="6661412" y="1830766"/>
                  <a:pt x="6661411" y="1826353"/>
                </a:cubicBezTo>
                <a:cubicBezTo>
                  <a:pt x="6665824" y="1826353"/>
                  <a:pt x="6661412" y="1821938"/>
                  <a:pt x="6661412" y="1821938"/>
                </a:cubicBezTo>
                <a:cubicBezTo>
                  <a:pt x="6656998" y="1817525"/>
                  <a:pt x="6656998" y="1817525"/>
                  <a:pt x="6656998" y="1817525"/>
                </a:cubicBezTo>
                <a:cubicBezTo>
                  <a:pt x="6656998" y="1817525"/>
                  <a:pt x="6656998" y="1813113"/>
                  <a:pt x="6652584" y="1813113"/>
                </a:cubicBezTo>
                <a:cubicBezTo>
                  <a:pt x="6648172" y="1808699"/>
                  <a:pt x="6648172" y="1808699"/>
                  <a:pt x="6648172" y="1808699"/>
                </a:cubicBezTo>
                <a:cubicBezTo>
                  <a:pt x="6643759" y="1808698"/>
                  <a:pt x="6643759" y="1804286"/>
                  <a:pt x="6639347" y="1799873"/>
                </a:cubicBezTo>
                <a:cubicBezTo>
                  <a:pt x="6643759" y="1804286"/>
                  <a:pt x="6648999" y="1809251"/>
                  <a:pt x="6653964" y="1814078"/>
                </a:cubicBezTo>
                <a:lnTo>
                  <a:pt x="6665783" y="1826272"/>
                </a:lnTo>
                <a:lnTo>
                  <a:pt x="6665824" y="1826353"/>
                </a:lnTo>
                <a:lnTo>
                  <a:pt x="6665872" y="1826366"/>
                </a:lnTo>
                <a:lnTo>
                  <a:pt x="6666928" y="1827456"/>
                </a:lnTo>
                <a:cubicBezTo>
                  <a:pt x="6673549" y="1835180"/>
                  <a:pt x="6674652" y="1839593"/>
                  <a:pt x="6661412" y="1835179"/>
                </a:cubicBezTo>
                <a:cubicBezTo>
                  <a:pt x="6687890" y="1852832"/>
                  <a:pt x="6692305" y="1861660"/>
                  <a:pt x="6709958" y="1879314"/>
                </a:cubicBezTo>
                <a:cubicBezTo>
                  <a:pt x="6709956" y="1874899"/>
                  <a:pt x="6709956" y="1874899"/>
                  <a:pt x="6709956" y="1874899"/>
                </a:cubicBezTo>
                <a:cubicBezTo>
                  <a:pt x="6723198" y="1888139"/>
                  <a:pt x="6723198" y="1888139"/>
                  <a:pt x="6723198" y="1888139"/>
                </a:cubicBezTo>
                <a:cubicBezTo>
                  <a:pt x="6723198" y="1892553"/>
                  <a:pt x="6723198" y="1892553"/>
                  <a:pt x="6723198" y="1892553"/>
                </a:cubicBezTo>
                <a:cubicBezTo>
                  <a:pt x="6727610" y="1892553"/>
                  <a:pt x="6727610" y="1892553"/>
                  <a:pt x="6727610" y="1892553"/>
                </a:cubicBezTo>
                <a:cubicBezTo>
                  <a:pt x="6727610" y="1896965"/>
                  <a:pt x="6727610" y="1896965"/>
                  <a:pt x="6727610" y="1896965"/>
                </a:cubicBezTo>
                <a:cubicBezTo>
                  <a:pt x="6732024" y="1901378"/>
                  <a:pt x="6736436" y="1901380"/>
                  <a:pt x="6736436" y="1905792"/>
                </a:cubicBezTo>
                <a:cubicBezTo>
                  <a:pt x="6740851" y="1905793"/>
                  <a:pt x="6740851" y="1910206"/>
                  <a:pt x="6745263" y="1910205"/>
                </a:cubicBezTo>
                <a:cubicBezTo>
                  <a:pt x="6745263" y="1914619"/>
                  <a:pt x="6749678" y="1914619"/>
                  <a:pt x="6749678" y="1914619"/>
                </a:cubicBezTo>
                <a:cubicBezTo>
                  <a:pt x="6754092" y="1919033"/>
                  <a:pt x="6758503" y="1923447"/>
                  <a:pt x="6762917" y="1927860"/>
                </a:cubicBezTo>
                <a:cubicBezTo>
                  <a:pt x="6767331" y="1927859"/>
                  <a:pt x="6767331" y="1927859"/>
                  <a:pt x="6767331" y="1927859"/>
                </a:cubicBezTo>
                <a:cubicBezTo>
                  <a:pt x="6767331" y="1927859"/>
                  <a:pt x="6767329" y="1932272"/>
                  <a:pt x="6771744" y="1932272"/>
                </a:cubicBezTo>
                <a:cubicBezTo>
                  <a:pt x="6780571" y="1945513"/>
                  <a:pt x="6793810" y="1958754"/>
                  <a:pt x="6807051" y="1971993"/>
                </a:cubicBezTo>
                <a:cubicBezTo>
                  <a:pt x="6802634" y="1971993"/>
                  <a:pt x="6802634" y="1971993"/>
                  <a:pt x="6802634" y="1976406"/>
                </a:cubicBezTo>
                <a:cubicBezTo>
                  <a:pt x="6798220" y="1971993"/>
                  <a:pt x="6798220" y="1971993"/>
                  <a:pt x="6798220" y="1971993"/>
                </a:cubicBezTo>
                <a:cubicBezTo>
                  <a:pt x="6798224" y="1967580"/>
                  <a:pt x="6793810" y="1967580"/>
                  <a:pt x="6793810" y="1967580"/>
                </a:cubicBezTo>
                <a:cubicBezTo>
                  <a:pt x="6793810" y="1967580"/>
                  <a:pt x="6793810" y="1971993"/>
                  <a:pt x="6793810" y="1971993"/>
                </a:cubicBezTo>
                <a:cubicBezTo>
                  <a:pt x="6798224" y="1976406"/>
                  <a:pt x="6798224" y="1976406"/>
                  <a:pt x="6798224" y="1976406"/>
                </a:cubicBezTo>
                <a:cubicBezTo>
                  <a:pt x="6798224" y="1976406"/>
                  <a:pt x="6802634" y="1980820"/>
                  <a:pt x="6802634" y="1980820"/>
                </a:cubicBezTo>
                <a:cubicBezTo>
                  <a:pt x="6807051" y="1980820"/>
                  <a:pt x="6807051" y="1980820"/>
                  <a:pt x="6807051" y="1980820"/>
                </a:cubicBezTo>
                <a:cubicBezTo>
                  <a:pt x="6807051" y="1980820"/>
                  <a:pt x="6807051" y="1980820"/>
                  <a:pt x="6811465" y="1980820"/>
                </a:cubicBezTo>
                <a:cubicBezTo>
                  <a:pt x="6820290" y="1994059"/>
                  <a:pt x="6833529" y="2007300"/>
                  <a:pt x="6842356" y="2020539"/>
                </a:cubicBezTo>
                <a:cubicBezTo>
                  <a:pt x="6842356" y="2020539"/>
                  <a:pt x="6842356" y="2020539"/>
                  <a:pt x="6846767" y="2020540"/>
                </a:cubicBezTo>
                <a:lnTo>
                  <a:pt x="6850210" y="2025459"/>
                </a:lnTo>
                <a:lnTo>
                  <a:pt x="6856480" y="2014366"/>
                </a:lnTo>
                <a:lnTo>
                  <a:pt x="6851182" y="2007300"/>
                </a:lnTo>
                <a:cubicBezTo>
                  <a:pt x="6846767" y="2002887"/>
                  <a:pt x="6837943" y="1994058"/>
                  <a:pt x="6833529" y="1985233"/>
                </a:cubicBezTo>
                <a:cubicBezTo>
                  <a:pt x="6833529" y="1985233"/>
                  <a:pt x="6833529" y="1980820"/>
                  <a:pt x="6833529" y="1980820"/>
                </a:cubicBezTo>
                <a:cubicBezTo>
                  <a:pt x="6829114" y="1980820"/>
                  <a:pt x="6829114" y="1976406"/>
                  <a:pt x="6829114" y="1976406"/>
                </a:cubicBezTo>
                <a:cubicBezTo>
                  <a:pt x="6824703" y="1976406"/>
                  <a:pt x="6824703" y="1976406"/>
                  <a:pt x="6824703" y="1976406"/>
                </a:cubicBezTo>
                <a:cubicBezTo>
                  <a:pt x="6824703" y="1976406"/>
                  <a:pt x="6824703" y="1976406"/>
                  <a:pt x="6824703" y="1971993"/>
                </a:cubicBezTo>
                <a:cubicBezTo>
                  <a:pt x="6798224" y="1941100"/>
                  <a:pt x="6771744" y="1910206"/>
                  <a:pt x="6749678" y="1888139"/>
                </a:cubicBezTo>
                <a:cubicBezTo>
                  <a:pt x="6749678" y="1883726"/>
                  <a:pt x="6749678" y="1879314"/>
                  <a:pt x="6745263" y="1879314"/>
                </a:cubicBezTo>
                <a:cubicBezTo>
                  <a:pt x="6745263" y="1874899"/>
                  <a:pt x="6745263" y="1874899"/>
                  <a:pt x="6745263" y="1874899"/>
                </a:cubicBezTo>
                <a:cubicBezTo>
                  <a:pt x="6745263" y="1874899"/>
                  <a:pt x="6745263" y="1870486"/>
                  <a:pt x="6740851" y="1870485"/>
                </a:cubicBezTo>
                <a:cubicBezTo>
                  <a:pt x="6736436" y="1870486"/>
                  <a:pt x="6736436" y="1870486"/>
                  <a:pt x="6736436" y="1870486"/>
                </a:cubicBezTo>
                <a:cubicBezTo>
                  <a:pt x="6723198" y="1857246"/>
                  <a:pt x="6696717" y="1826352"/>
                  <a:pt x="6701129" y="1839592"/>
                </a:cubicBezTo>
                <a:cubicBezTo>
                  <a:pt x="6701129" y="1839592"/>
                  <a:pt x="6701129" y="1839592"/>
                  <a:pt x="6696717" y="1835180"/>
                </a:cubicBezTo>
                <a:cubicBezTo>
                  <a:pt x="6696717" y="1830766"/>
                  <a:pt x="6687890" y="1830765"/>
                  <a:pt x="6687890" y="1830765"/>
                </a:cubicBezTo>
                <a:lnTo>
                  <a:pt x="6687890" y="1839408"/>
                </a:lnTo>
                <a:lnTo>
                  <a:pt x="6679066" y="1830214"/>
                </a:lnTo>
                <a:lnTo>
                  <a:pt x="6665872" y="1826366"/>
                </a:lnTo>
                <a:lnTo>
                  <a:pt x="6665783" y="1826272"/>
                </a:lnTo>
                <a:lnTo>
                  <a:pt x="6657551" y="1810905"/>
                </a:lnTo>
                <a:cubicBezTo>
                  <a:pt x="6652584" y="1806493"/>
                  <a:pt x="6645964" y="1802079"/>
                  <a:pt x="6639347" y="1795459"/>
                </a:cubicBezTo>
                <a:cubicBezTo>
                  <a:pt x="6639347" y="1795459"/>
                  <a:pt x="6639347" y="1791046"/>
                  <a:pt x="6639347" y="1791046"/>
                </a:cubicBezTo>
                <a:cubicBezTo>
                  <a:pt x="6634931" y="1791044"/>
                  <a:pt x="6634931" y="1786632"/>
                  <a:pt x="6634931" y="1791044"/>
                </a:cubicBezTo>
                <a:cubicBezTo>
                  <a:pt x="6634931" y="1791044"/>
                  <a:pt x="6634931" y="1791044"/>
                  <a:pt x="6630516" y="1791046"/>
                </a:cubicBezTo>
                <a:cubicBezTo>
                  <a:pt x="6626106" y="1786632"/>
                  <a:pt x="6626106" y="1782220"/>
                  <a:pt x="6626106" y="1777806"/>
                </a:cubicBezTo>
                <a:cubicBezTo>
                  <a:pt x="6630516" y="1782220"/>
                  <a:pt x="6630516" y="1782220"/>
                  <a:pt x="6630516" y="1782220"/>
                </a:cubicBezTo>
                <a:cubicBezTo>
                  <a:pt x="6634931" y="1786632"/>
                  <a:pt x="6639347" y="1786632"/>
                  <a:pt x="6639347" y="1786632"/>
                </a:cubicBezTo>
                <a:cubicBezTo>
                  <a:pt x="6639347" y="1782219"/>
                  <a:pt x="6639346" y="1777806"/>
                  <a:pt x="6634931" y="1777805"/>
                </a:cubicBezTo>
                <a:cubicBezTo>
                  <a:pt x="6634931" y="1773392"/>
                  <a:pt x="6634931" y="1773392"/>
                  <a:pt x="6634931" y="1773392"/>
                </a:cubicBezTo>
                <a:cubicBezTo>
                  <a:pt x="6639347" y="1773392"/>
                  <a:pt x="6652584" y="1795460"/>
                  <a:pt x="6656998" y="1791046"/>
                </a:cubicBezTo>
                <a:cubicBezTo>
                  <a:pt x="6612866" y="1751326"/>
                  <a:pt x="6564318" y="1698366"/>
                  <a:pt x="6515773" y="1654232"/>
                </a:cubicBezTo>
                <a:cubicBezTo>
                  <a:pt x="6511361" y="1649819"/>
                  <a:pt x="6502532" y="1645405"/>
                  <a:pt x="6498119" y="1640992"/>
                </a:cubicBezTo>
                <a:cubicBezTo>
                  <a:pt x="6493708" y="1640992"/>
                  <a:pt x="6498119" y="1640992"/>
                  <a:pt x="6493708" y="1636580"/>
                </a:cubicBezTo>
                <a:cubicBezTo>
                  <a:pt x="6453988" y="1601272"/>
                  <a:pt x="6401029" y="1561552"/>
                  <a:pt x="6343655" y="1526246"/>
                </a:cubicBezTo>
                <a:cubicBezTo>
                  <a:pt x="6339239" y="1521832"/>
                  <a:pt x="6339242" y="1517419"/>
                  <a:pt x="6334829" y="1517419"/>
                </a:cubicBezTo>
                <a:cubicBezTo>
                  <a:pt x="6339242" y="1517419"/>
                  <a:pt x="6343654" y="1517418"/>
                  <a:pt x="6348068" y="1526246"/>
                </a:cubicBezTo>
                <a:cubicBezTo>
                  <a:pt x="6348069" y="1521832"/>
                  <a:pt x="6352482" y="1521832"/>
                  <a:pt x="6356895" y="1526246"/>
                </a:cubicBezTo>
                <a:cubicBezTo>
                  <a:pt x="6352483" y="1530658"/>
                  <a:pt x="6370136" y="1535072"/>
                  <a:pt x="6374548" y="1535072"/>
                </a:cubicBezTo>
                <a:cubicBezTo>
                  <a:pt x="6374548" y="1535072"/>
                  <a:pt x="6374548" y="1539486"/>
                  <a:pt x="6378962" y="1539486"/>
                </a:cubicBezTo>
                <a:cubicBezTo>
                  <a:pt x="6378962" y="1539486"/>
                  <a:pt x="6383376" y="1539486"/>
                  <a:pt x="6383376" y="1539486"/>
                </a:cubicBezTo>
                <a:cubicBezTo>
                  <a:pt x="6396615" y="1543899"/>
                  <a:pt x="6427507" y="1561552"/>
                  <a:pt x="6423095" y="1557139"/>
                </a:cubicBezTo>
                <a:cubicBezTo>
                  <a:pt x="6418682" y="1557139"/>
                  <a:pt x="6418682" y="1552725"/>
                  <a:pt x="6414267" y="1552725"/>
                </a:cubicBezTo>
                <a:cubicBezTo>
                  <a:pt x="6418682" y="1552725"/>
                  <a:pt x="6423096" y="1552725"/>
                  <a:pt x="6423096" y="1552725"/>
                </a:cubicBezTo>
                <a:cubicBezTo>
                  <a:pt x="6423096" y="1552725"/>
                  <a:pt x="6423096" y="1548312"/>
                  <a:pt x="6418682" y="1543899"/>
                </a:cubicBezTo>
                <a:cubicBezTo>
                  <a:pt x="6418682" y="1543899"/>
                  <a:pt x="6418682" y="1543899"/>
                  <a:pt x="6423096" y="1543898"/>
                </a:cubicBezTo>
                <a:cubicBezTo>
                  <a:pt x="6423096" y="1543898"/>
                  <a:pt x="6423096" y="1548312"/>
                  <a:pt x="6427507" y="1548312"/>
                </a:cubicBezTo>
                <a:cubicBezTo>
                  <a:pt x="6427507" y="1548312"/>
                  <a:pt x="6427507" y="1548312"/>
                  <a:pt x="6431921" y="1548310"/>
                </a:cubicBezTo>
                <a:cubicBezTo>
                  <a:pt x="6445161" y="1557139"/>
                  <a:pt x="6453988" y="1561552"/>
                  <a:pt x="6458401" y="1561552"/>
                </a:cubicBezTo>
                <a:cubicBezTo>
                  <a:pt x="6462814" y="1561552"/>
                  <a:pt x="6462814" y="1561552"/>
                  <a:pt x="6462814" y="1561552"/>
                </a:cubicBezTo>
                <a:cubicBezTo>
                  <a:pt x="6462814" y="1561552"/>
                  <a:pt x="6462814" y="1561552"/>
                  <a:pt x="6458402" y="1557138"/>
                </a:cubicBezTo>
                <a:cubicBezTo>
                  <a:pt x="6462814" y="1561552"/>
                  <a:pt x="6462814" y="1557139"/>
                  <a:pt x="6458402" y="1552725"/>
                </a:cubicBezTo>
                <a:cubicBezTo>
                  <a:pt x="6489293" y="1574792"/>
                  <a:pt x="6511362" y="1583619"/>
                  <a:pt x="6537839" y="1596859"/>
                </a:cubicBezTo>
                <a:cubicBezTo>
                  <a:pt x="6559906" y="1610098"/>
                  <a:pt x="6581975" y="1623339"/>
                  <a:pt x="6612866" y="1645405"/>
                </a:cubicBezTo>
                <a:cubicBezTo>
                  <a:pt x="6608452" y="1640992"/>
                  <a:pt x="6612866" y="1640992"/>
                  <a:pt x="6617277" y="1645405"/>
                </a:cubicBezTo>
                <a:cubicBezTo>
                  <a:pt x="6617277" y="1645405"/>
                  <a:pt x="6617277" y="1645405"/>
                  <a:pt x="6617277" y="1649819"/>
                </a:cubicBezTo>
                <a:cubicBezTo>
                  <a:pt x="6617277" y="1649819"/>
                  <a:pt x="6621689" y="1649819"/>
                  <a:pt x="6621689" y="1649819"/>
                </a:cubicBezTo>
                <a:cubicBezTo>
                  <a:pt x="6626106" y="1654232"/>
                  <a:pt x="6626106" y="1654232"/>
                  <a:pt x="6626106" y="1654232"/>
                </a:cubicBezTo>
                <a:cubicBezTo>
                  <a:pt x="6639346" y="1663059"/>
                  <a:pt x="6639346" y="1663059"/>
                  <a:pt x="6639346" y="1663059"/>
                </a:cubicBezTo>
                <a:cubicBezTo>
                  <a:pt x="6639347" y="1658646"/>
                  <a:pt x="6643759" y="1663059"/>
                  <a:pt x="6648172" y="1663058"/>
                </a:cubicBezTo>
                <a:cubicBezTo>
                  <a:pt x="6639347" y="1654232"/>
                  <a:pt x="6639347" y="1658646"/>
                  <a:pt x="6630516" y="1654232"/>
                </a:cubicBezTo>
                <a:cubicBezTo>
                  <a:pt x="6630516" y="1654232"/>
                  <a:pt x="6630516" y="1649818"/>
                  <a:pt x="6630516" y="1649818"/>
                </a:cubicBezTo>
                <a:cubicBezTo>
                  <a:pt x="6630516" y="1649818"/>
                  <a:pt x="6630516" y="1649818"/>
                  <a:pt x="6634931" y="1649819"/>
                </a:cubicBezTo>
                <a:cubicBezTo>
                  <a:pt x="6634931" y="1645405"/>
                  <a:pt x="6630516" y="1645405"/>
                  <a:pt x="6630516" y="1645405"/>
                </a:cubicBezTo>
                <a:cubicBezTo>
                  <a:pt x="6630516" y="1645405"/>
                  <a:pt x="6626106" y="1645405"/>
                  <a:pt x="6626106" y="1645405"/>
                </a:cubicBezTo>
                <a:cubicBezTo>
                  <a:pt x="6621689" y="1640992"/>
                  <a:pt x="6621689" y="1640992"/>
                  <a:pt x="6621689" y="1640992"/>
                </a:cubicBezTo>
                <a:cubicBezTo>
                  <a:pt x="6617277" y="1636580"/>
                  <a:pt x="6604038" y="1636580"/>
                  <a:pt x="6608454" y="1632165"/>
                </a:cubicBezTo>
                <a:cubicBezTo>
                  <a:pt x="6604038" y="1623339"/>
                  <a:pt x="6604038" y="1636580"/>
                  <a:pt x="6599624" y="1632165"/>
                </a:cubicBezTo>
                <a:cubicBezTo>
                  <a:pt x="6595215" y="1627752"/>
                  <a:pt x="6599624" y="1627752"/>
                  <a:pt x="6599624" y="1623339"/>
                </a:cubicBezTo>
                <a:cubicBezTo>
                  <a:pt x="6590799" y="1618926"/>
                  <a:pt x="6568731" y="1610098"/>
                  <a:pt x="6568731" y="1610098"/>
                </a:cubicBezTo>
                <a:cubicBezTo>
                  <a:pt x="6551080" y="1601271"/>
                  <a:pt x="6524602" y="1579205"/>
                  <a:pt x="6515773" y="1574792"/>
                </a:cubicBezTo>
                <a:cubicBezTo>
                  <a:pt x="6511362" y="1570379"/>
                  <a:pt x="6515773" y="1574792"/>
                  <a:pt x="6515773" y="1579205"/>
                </a:cubicBezTo>
                <a:cubicBezTo>
                  <a:pt x="6515773" y="1574792"/>
                  <a:pt x="6506947" y="1570379"/>
                  <a:pt x="6506947" y="1570379"/>
                </a:cubicBezTo>
                <a:cubicBezTo>
                  <a:pt x="6506947" y="1570379"/>
                  <a:pt x="6498119" y="1570379"/>
                  <a:pt x="6498119" y="1570379"/>
                </a:cubicBezTo>
                <a:cubicBezTo>
                  <a:pt x="6493708" y="1565965"/>
                  <a:pt x="6502532" y="1565964"/>
                  <a:pt x="6498119" y="1565965"/>
                </a:cubicBezTo>
                <a:cubicBezTo>
                  <a:pt x="6493708" y="1557139"/>
                  <a:pt x="6484877" y="1565965"/>
                  <a:pt x="6489293" y="1557139"/>
                </a:cubicBezTo>
                <a:cubicBezTo>
                  <a:pt x="6471640" y="1552725"/>
                  <a:pt x="6436335" y="1539485"/>
                  <a:pt x="6427507" y="1526246"/>
                </a:cubicBezTo>
                <a:cubicBezTo>
                  <a:pt x="6431922" y="1526246"/>
                  <a:pt x="6431921" y="1530658"/>
                  <a:pt x="6427507" y="1535072"/>
                </a:cubicBezTo>
                <a:cubicBezTo>
                  <a:pt x="6396616" y="1513005"/>
                  <a:pt x="6348069" y="1486524"/>
                  <a:pt x="6330415" y="1482112"/>
                </a:cubicBezTo>
                <a:cubicBezTo>
                  <a:pt x="6321590" y="1477698"/>
                  <a:pt x="6273042" y="1442392"/>
                  <a:pt x="6250975" y="1442392"/>
                </a:cubicBezTo>
                <a:cubicBezTo>
                  <a:pt x="6242148" y="1437979"/>
                  <a:pt x="6250975" y="1442392"/>
                  <a:pt x="6250977" y="1437977"/>
                </a:cubicBezTo>
                <a:cubicBezTo>
                  <a:pt x="6237737" y="1437977"/>
                  <a:pt x="6211254" y="1420325"/>
                  <a:pt x="6198016" y="1411498"/>
                </a:cubicBezTo>
                <a:cubicBezTo>
                  <a:pt x="6198016" y="1411498"/>
                  <a:pt x="6206844" y="1415912"/>
                  <a:pt x="6211253" y="1411498"/>
                </a:cubicBezTo>
                <a:cubicBezTo>
                  <a:pt x="6180364" y="1402671"/>
                  <a:pt x="6189189" y="1407085"/>
                  <a:pt x="6193603" y="1415913"/>
                </a:cubicBezTo>
                <a:cubicBezTo>
                  <a:pt x="6158297" y="1398259"/>
                  <a:pt x="6153884" y="1398259"/>
                  <a:pt x="6136229" y="1380605"/>
                </a:cubicBezTo>
                <a:cubicBezTo>
                  <a:pt x="6136229" y="1380605"/>
                  <a:pt x="6131816" y="1376192"/>
                  <a:pt x="6131816" y="1376192"/>
                </a:cubicBezTo>
                <a:cubicBezTo>
                  <a:pt x="6131816" y="1376192"/>
                  <a:pt x="6131816" y="1376192"/>
                  <a:pt x="6127403" y="1376192"/>
                </a:cubicBezTo>
                <a:cubicBezTo>
                  <a:pt x="6127403" y="1376192"/>
                  <a:pt x="6127403" y="1380604"/>
                  <a:pt x="6127403" y="1380604"/>
                </a:cubicBezTo>
                <a:cubicBezTo>
                  <a:pt x="6127403" y="1380604"/>
                  <a:pt x="6122989" y="1380605"/>
                  <a:pt x="6118577" y="1376192"/>
                </a:cubicBezTo>
                <a:cubicBezTo>
                  <a:pt x="6118577" y="1376192"/>
                  <a:pt x="6118577" y="1376192"/>
                  <a:pt x="6122990" y="1376191"/>
                </a:cubicBezTo>
                <a:cubicBezTo>
                  <a:pt x="6122990" y="1376191"/>
                  <a:pt x="6122990" y="1376191"/>
                  <a:pt x="6122990" y="1371777"/>
                </a:cubicBezTo>
                <a:cubicBezTo>
                  <a:pt x="6118577" y="1371777"/>
                  <a:pt x="6118577" y="1371777"/>
                  <a:pt x="6114162" y="1371777"/>
                </a:cubicBezTo>
                <a:cubicBezTo>
                  <a:pt x="6109748" y="1367364"/>
                  <a:pt x="6109748" y="1367364"/>
                  <a:pt x="6109748" y="1367364"/>
                </a:cubicBezTo>
                <a:cubicBezTo>
                  <a:pt x="6105338" y="1362952"/>
                  <a:pt x="6083269" y="1354125"/>
                  <a:pt x="6096509" y="1367364"/>
                </a:cubicBezTo>
                <a:cubicBezTo>
                  <a:pt x="6092098" y="1362952"/>
                  <a:pt x="6092098" y="1362952"/>
                  <a:pt x="6087683" y="1362951"/>
                </a:cubicBezTo>
                <a:cubicBezTo>
                  <a:pt x="6087683" y="1362951"/>
                  <a:pt x="6087683" y="1367365"/>
                  <a:pt x="6092098" y="1367364"/>
                </a:cubicBezTo>
                <a:cubicBezTo>
                  <a:pt x="6092098" y="1367364"/>
                  <a:pt x="6092098" y="1371777"/>
                  <a:pt x="6096508" y="1371777"/>
                </a:cubicBezTo>
                <a:cubicBezTo>
                  <a:pt x="6092098" y="1371777"/>
                  <a:pt x="6087683" y="1371777"/>
                  <a:pt x="6087683" y="1371777"/>
                </a:cubicBezTo>
                <a:cubicBezTo>
                  <a:pt x="6083269" y="1367365"/>
                  <a:pt x="6074443" y="1362952"/>
                  <a:pt x="6061203" y="1358538"/>
                </a:cubicBezTo>
                <a:cubicBezTo>
                  <a:pt x="6043550" y="1349712"/>
                  <a:pt x="6025896" y="1340884"/>
                  <a:pt x="6012656" y="1336472"/>
                </a:cubicBezTo>
                <a:cubicBezTo>
                  <a:pt x="6008241" y="1336472"/>
                  <a:pt x="6008244" y="1332058"/>
                  <a:pt x="6008244" y="1332058"/>
                </a:cubicBezTo>
                <a:cubicBezTo>
                  <a:pt x="6008244" y="1332058"/>
                  <a:pt x="6003831" y="1332058"/>
                  <a:pt x="6003831" y="1332058"/>
                </a:cubicBezTo>
                <a:cubicBezTo>
                  <a:pt x="5995002" y="1332058"/>
                  <a:pt x="5986176" y="1327644"/>
                  <a:pt x="5981763" y="1323231"/>
                </a:cubicBezTo>
                <a:cubicBezTo>
                  <a:pt x="5977350" y="1323231"/>
                  <a:pt x="5968523" y="1318819"/>
                  <a:pt x="5964112" y="1318819"/>
                </a:cubicBezTo>
                <a:cubicBezTo>
                  <a:pt x="5955283" y="1314404"/>
                  <a:pt x="5942044" y="1305577"/>
                  <a:pt x="5933218" y="1301165"/>
                </a:cubicBezTo>
                <a:cubicBezTo>
                  <a:pt x="5933218" y="1296751"/>
                  <a:pt x="5933218" y="1296751"/>
                  <a:pt x="5933218" y="1296751"/>
                </a:cubicBezTo>
                <a:cubicBezTo>
                  <a:pt x="5928803" y="1296752"/>
                  <a:pt x="5928803" y="1296752"/>
                  <a:pt x="5924391" y="1296752"/>
                </a:cubicBezTo>
                <a:cubicBezTo>
                  <a:pt x="5919978" y="1292337"/>
                  <a:pt x="5919979" y="1296752"/>
                  <a:pt x="5919979" y="1296752"/>
                </a:cubicBezTo>
                <a:cubicBezTo>
                  <a:pt x="5924391" y="1301164"/>
                  <a:pt x="5924391" y="1301164"/>
                  <a:pt x="5924391" y="1301164"/>
                </a:cubicBezTo>
                <a:cubicBezTo>
                  <a:pt x="5915563" y="1296752"/>
                  <a:pt x="5902324" y="1283510"/>
                  <a:pt x="5893498" y="1287925"/>
                </a:cubicBezTo>
                <a:cubicBezTo>
                  <a:pt x="5893498" y="1283512"/>
                  <a:pt x="5893498" y="1283512"/>
                  <a:pt x="5889084" y="1283512"/>
                </a:cubicBezTo>
                <a:cubicBezTo>
                  <a:pt x="5884670" y="1279098"/>
                  <a:pt x="5884670" y="1283510"/>
                  <a:pt x="5884670" y="1283510"/>
                </a:cubicBezTo>
                <a:cubicBezTo>
                  <a:pt x="5871431" y="1274684"/>
                  <a:pt x="5858191" y="1283512"/>
                  <a:pt x="5853777" y="1274685"/>
                </a:cubicBezTo>
                <a:cubicBezTo>
                  <a:pt x="5858191" y="1274685"/>
                  <a:pt x="5858191" y="1274685"/>
                  <a:pt x="5858191" y="1274685"/>
                </a:cubicBezTo>
                <a:cubicBezTo>
                  <a:pt x="5867017" y="1279098"/>
                  <a:pt x="5871431" y="1279098"/>
                  <a:pt x="5871431" y="1274684"/>
                </a:cubicBezTo>
                <a:cubicBezTo>
                  <a:pt x="5871431" y="1274684"/>
                  <a:pt x="5867017" y="1270270"/>
                  <a:pt x="5862604" y="1270271"/>
                </a:cubicBezTo>
                <a:cubicBezTo>
                  <a:pt x="5858191" y="1265858"/>
                  <a:pt x="5858191" y="1265858"/>
                  <a:pt x="5858191" y="1265858"/>
                </a:cubicBezTo>
                <a:cubicBezTo>
                  <a:pt x="5858191" y="1257032"/>
                  <a:pt x="5871431" y="1261445"/>
                  <a:pt x="5875845" y="1270271"/>
                </a:cubicBezTo>
                <a:cubicBezTo>
                  <a:pt x="5871431" y="1261445"/>
                  <a:pt x="5893498" y="1265858"/>
                  <a:pt x="5880257" y="1261445"/>
                </a:cubicBezTo>
                <a:cubicBezTo>
                  <a:pt x="5871431" y="1270271"/>
                  <a:pt x="5867017" y="1243791"/>
                  <a:pt x="5849364" y="1248204"/>
                </a:cubicBezTo>
                <a:cubicBezTo>
                  <a:pt x="5844951" y="1243791"/>
                  <a:pt x="5844951" y="1243791"/>
                  <a:pt x="5844951" y="1243791"/>
                </a:cubicBezTo>
                <a:cubicBezTo>
                  <a:pt x="5844951" y="1243791"/>
                  <a:pt x="5840538" y="1243791"/>
                  <a:pt x="5840538" y="1243791"/>
                </a:cubicBezTo>
                <a:cubicBezTo>
                  <a:pt x="5836125" y="1239379"/>
                  <a:pt x="5836125" y="1243791"/>
                  <a:pt x="5836125" y="1243791"/>
                </a:cubicBezTo>
                <a:cubicBezTo>
                  <a:pt x="5840538" y="1243791"/>
                  <a:pt x="5840538" y="1248204"/>
                  <a:pt x="5840538" y="1248204"/>
                </a:cubicBezTo>
                <a:cubicBezTo>
                  <a:pt x="5836125" y="1248204"/>
                  <a:pt x="5827298" y="1243791"/>
                  <a:pt x="5827298" y="1248204"/>
                </a:cubicBezTo>
                <a:cubicBezTo>
                  <a:pt x="5831713" y="1252618"/>
                  <a:pt x="5822884" y="1248204"/>
                  <a:pt x="5822882" y="1252618"/>
                </a:cubicBezTo>
                <a:cubicBezTo>
                  <a:pt x="5831713" y="1257031"/>
                  <a:pt x="5836125" y="1257032"/>
                  <a:pt x="5844951" y="1261445"/>
                </a:cubicBezTo>
                <a:cubicBezTo>
                  <a:pt x="5840538" y="1261445"/>
                  <a:pt x="5840538" y="1261445"/>
                  <a:pt x="5840538" y="1261445"/>
                </a:cubicBezTo>
                <a:cubicBezTo>
                  <a:pt x="5836125" y="1261445"/>
                  <a:pt x="5831711" y="1261445"/>
                  <a:pt x="5831713" y="1265858"/>
                </a:cubicBezTo>
                <a:lnTo>
                  <a:pt x="5839320" y="1269662"/>
                </a:lnTo>
                <a:lnTo>
                  <a:pt x="5831160" y="1269168"/>
                </a:lnTo>
                <a:cubicBezTo>
                  <a:pt x="5825091" y="1266961"/>
                  <a:pt x="5818471" y="1263651"/>
                  <a:pt x="5809645" y="1261445"/>
                </a:cubicBezTo>
                <a:cubicBezTo>
                  <a:pt x="5836125" y="1279098"/>
                  <a:pt x="5805232" y="1265858"/>
                  <a:pt x="5796403" y="1274685"/>
                </a:cubicBezTo>
                <a:cubicBezTo>
                  <a:pt x="5791991" y="1270271"/>
                  <a:pt x="5800818" y="1270270"/>
                  <a:pt x="5800818" y="1270270"/>
                </a:cubicBezTo>
                <a:cubicBezTo>
                  <a:pt x="5800818" y="1265858"/>
                  <a:pt x="5800818" y="1265858"/>
                  <a:pt x="5800818" y="1265858"/>
                </a:cubicBezTo>
                <a:cubicBezTo>
                  <a:pt x="5805232" y="1265858"/>
                  <a:pt x="5805232" y="1265858"/>
                  <a:pt x="5800818" y="1261445"/>
                </a:cubicBezTo>
                <a:cubicBezTo>
                  <a:pt x="5800818" y="1261445"/>
                  <a:pt x="5796403" y="1261445"/>
                  <a:pt x="5791991" y="1261443"/>
                </a:cubicBezTo>
                <a:cubicBezTo>
                  <a:pt x="5787579" y="1261443"/>
                  <a:pt x="5787579" y="1261443"/>
                  <a:pt x="5787579" y="1261443"/>
                </a:cubicBezTo>
                <a:cubicBezTo>
                  <a:pt x="5783164" y="1257031"/>
                  <a:pt x="5787579" y="1252618"/>
                  <a:pt x="5778750" y="1252618"/>
                </a:cubicBezTo>
                <a:cubicBezTo>
                  <a:pt x="5783165" y="1252618"/>
                  <a:pt x="5783165" y="1252618"/>
                  <a:pt x="5787579" y="1252618"/>
                </a:cubicBezTo>
                <a:cubicBezTo>
                  <a:pt x="5791991" y="1252618"/>
                  <a:pt x="5791989" y="1248203"/>
                  <a:pt x="5787579" y="1248203"/>
                </a:cubicBezTo>
                <a:cubicBezTo>
                  <a:pt x="5787579" y="1243791"/>
                  <a:pt x="5783164" y="1243790"/>
                  <a:pt x="5778750" y="1243791"/>
                </a:cubicBezTo>
                <a:cubicBezTo>
                  <a:pt x="5774339" y="1243791"/>
                  <a:pt x="5774339" y="1243791"/>
                  <a:pt x="5769923" y="1243791"/>
                </a:cubicBezTo>
                <a:cubicBezTo>
                  <a:pt x="5761100" y="1243791"/>
                  <a:pt x="5752269" y="1248204"/>
                  <a:pt x="5761100" y="1252617"/>
                </a:cubicBezTo>
                <a:cubicBezTo>
                  <a:pt x="5756685" y="1252618"/>
                  <a:pt x="5756685" y="1252618"/>
                  <a:pt x="5756685" y="1257032"/>
                </a:cubicBezTo>
                <a:cubicBezTo>
                  <a:pt x="5756685" y="1257032"/>
                  <a:pt x="5756685" y="1257032"/>
                  <a:pt x="5761100" y="1261445"/>
                </a:cubicBezTo>
                <a:cubicBezTo>
                  <a:pt x="5756684" y="1261443"/>
                  <a:pt x="5747859" y="1257031"/>
                  <a:pt x="5739030" y="1257032"/>
                </a:cubicBezTo>
                <a:cubicBezTo>
                  <a:pt x="5747859" y="1257031"/>
                  <a:pt x="5756684" y="1261443"/>
                  <a:pt x="5752271" y="1257032"/>
                </a:cubicBezTo>
                <a:cubicBezTo>
                  <a:pt x="5747859" y="1248204"/>
                  <a:pt x="5739030" y="1257032"/>
                  <a:pt x="5734619" y="1248204"/>
                </a:cubicBezTo>
                <a:cubicBezTo>
                  <a:pt x="5734616" y="1243790"/>
                  <a:pt x="5734616" y="1243790"/>
                  <a:pt x="5734616" y="1243790"/>
                </a:cubicBezTo>
                <a:cubicBezTo>
                  <a:pt x="5734616" y="1243790"/>
                  <a:pt x="5734616" y="1243790"/>
                  <a:pt x="5730206" y="1243791"/>
                </a:cubicBezTo>
                <a:cubicBezTo>
                  <a:pt x="5730206" y="1243791"/>
                  <a:pt x="5730206" y="1243791"/>
                  <a:pt x="5725793" y="1243791"/>
                </a:cubicBezTo>
                <a:cubicBezTo>
                  <a:pt x="5725793" y="1248204"/>
                  <a:pt x="5725793" y="1248204"/>
                  <a:pt x="5725793" y="1248204"/>
                </a:cubicBezTo>
                <a:cubicBezTo>
                  <a:pt x="5721376" y="1243791"/>
                  <a:pt x="5721376" y="1243791"/>
                  <a:pt x="5716966" y="1239379"/>
                </a:cubicBezTo>
                <a:cubicBezTo>
                  <a:pt x="5708137" y="1243791"/>
                  <a:pt x="5699311" y="1239379"/>
                  <a:pt x="5690487" y="1239379"/>
                </a:cubicBezTo>
                <a:cubicBezTo>
                  <a:pt x="5694898" y="1239377"/>
                  <a:pt x="5699311" y="1239379"/>
                  <a:pt x="5699311" y="1239379"/>
                </a:cubicBezTo>
                <a:cubicBezTo>
                  <a:pt x="5681658" y="1234965"/>
                  <a:pt x="5686072" y="1239379"/>
                  <a:pt x="5672833" y="1230551"/>
                </a:cubicBezTo>
                <a:cubicBezTo>
                  <a:pt x="5677245" y="1230551"/>
                  <a:pt x="5677245" y="1226137"/>
                  <a:pt x="5677245" y="1226137"/>
                </a:cubicBezTo>
                <a:cubicBezTo>
                  <a:pt x="5677245" y="1226137"/>
                  <a:pt x="5672832" y="1226137"/>
                  <a:pt x="5672832" y="1226137"/>
                </a:cubicBezTo>
                <a:cubicBezTo>
                  <a:pt x="5672833" y="1221725"/>
                  <a:pt x="5672833" y="1221725"/>
                  <a:pt x="5672833" y="1221725"/>
                </a:cubicBezTo>
                <a:cubicBezTo>
                  <a:pt x="5699311" y="1230551"/>
                  <a:pt x="5677245" y="1221725"/>
                  <a:pt x="5677245" y="1217312"/>
                </a:cubicBezTo>
                <a:cubicBezTo>
                  <a:pt x="5690487" y="1221725"/>
                  <a:pt x="5703727" y="1226137"/>
                  <a:pt x="5716966" y="1226137"/>
                </a:cubicBezTo>
                <a:cubicBezTo>
                  <a:pt x="5716966" y="1230551"/>
                  <a:pt x="5716966" y="1230551"/>
                  <a:pt x="5716966" y="1230551"/>
                </a:cubicBezTo>
                <a:cubicBezTo>
                  <a:pt x="5725791" y="1234965"/>
                  <a:pt x="5730206" y="1234965"/>
                  <a:pt x="5734619" y="1234965"/>
                </a:cubicBezTo>
                <a:cubicBezTo>
                  <a:pt x="5725793" y="1230551"/>
                  <a:pt x="5721380" y="1230551"/>
                  <a:pt x="5721376" y="1226137"/>
                </a:cubicBezTo>
                <a:cubicBezTo>
                  <a:pt x="5734619" y="1230551"/>
                  <a:pt x="5734616" y="1226137"/>
                  <a:pt x="5743445" y="1230551"/>
                </a:cubicBezTo>
                <a:cubicBezTo>
                  <a:pt x="5743445" y="1230551"/>
                  <a:pt x="5747859" y="1230551"/>
                  <a:pt x="5747859" y="1234965"/>
                </a:cubicBezTo>
                <a:cubicBezTo>
                  <a:pt x="5752269" y="1234965"/>
                  <a:pt x="5752269" y="1234965"/>
                  <a:pt x="5752269" y="1234965"/>
                </a:cubicBezTo>
                <a:cubicBezTo>
                  <a:pt x="5756685" y="1234965"/>
                  <a:pt x="5761100" y="1234965"/>
                  <a:pt x="5756684" y="1230551"/>
                </a:cubicBezTo>
                <a:cubicBezTo>
                  <a:pt x="5752271" y="1226137"/>
                  <a:pt x="5752271" y="1226137"/>
                  <a:pt x="5752271" y="1226137"/>
                </a:cubicBezTo>
                <a:cubicBezTo>
                  <a:pt x="5752271" y="1221726"/>
                  <a:pt x="5747859" y="1221725"/>
                  <a:pt x="5743445" y="1221725"/>
                </a:cubicBezTo>
                <a:cubicBezTo>
                  <a:pt x="5739030" y="1221725"/>
                  <a:pt x="5739030" y="1221725"/>
                  <a:pt x="5739030" y="1221725"/>
                </a:cubicBezTo>
                <a:cubicBezTo>
                  <a:pt x="5739030" y="1226137"/>
                  <a:pt x="5739030" y="1226137"/>
                  <a:pt x="5739030" y="1226137"/>
                </a:cubicBezTo>
                <a:cubicBezTo>
                  <a:pt x="5725793" y="1226137"/>
                  <a:pt x="5694897" y="1212897"/>
                  <a:pt x="5677245" y="1212897"/>
                </a:cubicBezTo>
                <a:cubicBezTo>
                  <a:pt x="5672832" y="1208485"/>
                  <a:pt x="5672832" y="1208485"/>
                  <a:pt x="5672832" y="1208485"/>
                </a:cubicBezTo>
                <a:cubicBezTo>
                  <a:pt x="5672832" y="1208485"/>
                  <a:pt x="5672832" y="1208485"/>
                  <a:pt x="5668419" y="1208486"/>
                </a:cubicBezTo>
                <a:cubicBezTo>
                  <a:pt x="5668419" y="1208486"/>
                  <a:pt x="5664006" y="1208485"/>
                  <a:pt x="5664006" y="1208485"/>
                </a:cubicBezTo>
                <a:cubicBezTo>
                  <a:pt x="5655178" y="1208485"/>
                  <a:pt x="5641938" y="1204071"/>
                  <a:pt x="5637526" y="1199658"/>
                </a:cubicBezTo>
                <a:cubicBezTo>
                  <a:pt x="5637524" y="1204071"/>
                  <a:pt x="5637524" y="1204071"/>
                  <a:pt x="5637524" y="1204071"/>
                </a:cubicBezTo>
                <a:cubicBezTo>
                  <a:pt x="5633113" y="1199658"/>
                  <a:pt x="5633113" y="1199658"/>
                  <a:pt x="5633113" y="1199658"/>
                </a:cubicBezTo>
                <a:cubicBezTo>
                  <a:pt x="5633113" y="1199658"/>
                  <a:pt x="5628699" y="1195245"/>
                  <a:pt x="5624284" y="1195245"/>
                </a:cubicBezTo>
                <a:cubicBezTo>
                  <a:pt x="5624284" y="1195245"/>
                  <a:pt x="5619871" y="1195245"/>
                  <a:pt x="5619871" y="1199658"/>
                </a:cubicBezTo>
                <a:cubicBezTo>
                  <a:pt x="5575740" y="1195245"/>
                  <a:pt x="5553672" y="1182004"/>
                  <a:pt x="5522778" y="1186418"/>
                </a:cubicBezTo>
                <a:cubicBezTo>
                  <a:pt x="5522778" y="1182004"/>
                  <a:pt x="5518366" y="1182004"/>
                  <a:pt x="5513954" y="1182004"/>
                </a:cubicBezTo>
                <a:cubicBezTo>
                  <a:pt x="5513954" y="1182004"/>
                  <a:pt x="5509539" y="1182004"/>
                  <a:pt x="5509539" y="1182004"/>
                </a:cubicBezTo>
                <a:cubicBezTo>
                  <a:pt x="5509539" y="1186418"/>
                  <a:pt x="5509539" y="1186418"/>
                  <a:pt x="5509539" y="1186418"/>
                </a:cubicBezTo>
                <a:cubicBezTo>
                  <a:pt x="5505127" y="1177592"/>
                  <a:pt x="5491886" y="1177592"/>
                  <a:pt x="5483059" y="1177592"/>
                </a:cubicBezTo>
                <a:cubicBezTo>
                  <a:pt x="5483059" y="1177592"/>
                  <a:pt x="5478645" y="1177592"/>
                  <a:pt x="5478645" y="1177592"/>
                </a:cubicBezTo>
                <a:cubicBezTo>
                  <a:pt x="5474234" y="1173177"/>
                  <a:pt x="5474234" y="1173177"/>
                  <a:pt x="5469821" y="1177592"/>
                </a:cubicBezTo>
                <a:cubicBezTo>
                  <a:pt x="5465407" y="1177592"/>
                  <a:pt x="5465407" y="1177592"/>
                  <a:pt x="5465407" y="1177592"/>
                </a:cubicBezTo>
                <a:cubicBezTo>
                  <a:pt x="5465407" y="1177592"/>
                  <a:pt x="5465405" y="1173177"/>
                  <a:pt x="5460994" y="1173177"/>
                </a:cubicBezTo>
                <a:cubicBezTo>
                  <a:pt x="5460994" y="1173177"/>
                  <a:pt x="5460994" y="1173177"/>
                  <a:pt x="5456580" y="1173179"/>
                </a:cubicBezTo>
                <a:cubicBezTo>
                  <a:pt x="5447751" y="1177592"/>
                  <a:pt x="5430102" y="1164351"/>
                  <a:pt x="5430102" y="1173177"/>
                </a:cubicBezTo>
                <a:cubicBezTo>
                  <a:pt x="5430102" y="1173177"/>
                  <a:pt x="5430102" y="1173177"/>
                  <a:pt x="5425686" y="1173177"/>
                </a:cubicBezTo>
                <a:cubicBezTo>
                  <a:pt x="5421273" y="1173177"/>
                  <a:pt x="5416862" y="1173177"/>
                  <a:pt x="5416862" y="1173177"/>
                </a:cubicBezTo>
                <a:cubicBezTo>
                  <a:pt x="5416862" y="1173177"/>
                  <a:pt x="5412447" y="1173177"/>
                  <a:pt x="5412447" y="1173177"/>
                </a:cubicBezTo>
                <a:cubicBezTo>
                  <a:pt x="5408031" y="1164351"/>
                  <a:pt x="5390378" y="1173177"/>
                  <a:pt x="5381553" y="1173177"/>
                </a:cubicBezTo>
                <a:cubicBezTo>
                  <a:pt x="5368313" y="1173177"/>
                  <a:pt x="5377139" y="1164351"/>
                  <a:pt x="5363899" y="1164352"/>
                </a:cubicBezTo>
                <a:cubicBezTo>
                  <a:pt x="5363899" y="1164352"/>
                  <a:pt x="5359487" y="1164351"/>
                  <a:pt x="5359489" y="1159938"/>
                </a:cubicBezTo>
                <a:cubicBezTo>
                  <a:pt x="5359489" y="1159938"/>
                  <a:pt x="5355074" y="1159938"/>
                  <a:pt x="5355074" y="1159938"/>
                </a:cubicBezTo>
                <a:cubicBezTo>
                  <a:pt x="5350658" y="1159938"/>
                  <a:pt x="5350658" y="1159938"/>
                  <a:pt x="5355074" y="1164351"/>
                </a:cubicBezTo>
                <a:cubicBezTo>
                  <a:pt x="5355074" y="1164351"/>
                  <a:pt x="5355074" y="1164351"/>
                  <a:pt x="5359487" y="1164351"/>
                </a:cubicBezTo>
                <a:cubicBezTo>
                  <a:pt x="5350660" y="1168764"/>
                  <a:pt x="5341835" y="1164351"/>
                  <a:pt x="5341835" y="1168764"/>
                </a:cubicBezTo>
                <a:cubicBezTo>
                  <a:pt x="5328594" y="1164352"/>
                  <a:pt x="5341835" y="1164351"/>
                  <a:pt x="5341835" y="1159938"/>
                </a:cubicBezTo>
                <a:lnTo>
                  <a:pt x="5345978" y="1155793"/>
                </a:lnTo>
                <a:lnTo>
                  <a:pt x="5370589" y="1157387"/>
                </a:lnTo>
                <a:cubicBezTo>
                  <a:pt x="5395622" y="1158008"/>
                  <a:pt x="5411342" y="1155525"/>
                  <a:pt x="5434512" y="1155525"/>
                </a:cubicBezTo>
                <a:cubicBezTo>
                  <a:pt x="5434512" y="1155525"/>
                  <a:pt x="5434512" y="1159938"/>
                  <a:pt x="5438926" y="1159939"/>
                </a:cubicBezTo>
                <a:cubicBezTo>
                  <a:pt x="5438926" y="1159939"/>
                  <a:pt x="5443341" y="1159938"/>
                  <a:pt x="5443341" y="1159938"/>
                </a:cubicBezTo>
                <a:cubicBezTo>
                  <a:pt x="5456580" y="1159938"/>
                  <a:pt x="5460991" y="1159938"/>
                  <a:pt x="5465405" y="1155525"/>
                </a:cubicBezTo>
                <a:cubicBezTo>
                  <a:pt x="5447752" y="1155525"/>
                  <a:pt x="5447752" y="1155525"/>
                  <a:pt x="5447752" y="1155525"/>
                </a:cubicBezTo>
                <a:cubicBezTo>
                  <a:pt x="5447752" y="1155525"/>
                  <a:pt x="5452165" y="1155525"/>
                  <a:pt x="5452166" y="1151110"/>
                </a:cubicBezTo>
                <a:cubicBezTo>
                  <a:pt x="5452166" y="1151110"/>
                  <a:pt x="5447752" y="1151110"/>
                  <a:pt x="5447752" y="1151110"/>
                </a:cubicBezTo>
                <a:cubicBezTo>
                  <a:pt x="5443339" y="1151110"/>
                  <a:pt x="5443339" y="1151110"/>
                  <a:pt x="5443339" y="1151110"/>
                </a:cubicBezTo>
                <a:cubicBezTo>
                  <a:pt x="5438926" y="1151110"/>
                  <a:pt x="5438926" y="1151110"/>
                  <a:pt x="5438926" y="1151110"/>
                </a:cubicBezTo>
                <a:cubicBezTo>
                  <a:pt x="5430102" y="1142286"/>
                  <a:pt x="5425686" y="1133457"/>
                  <a:pt x="5394794" y="1129045"/>
                </a:cubicBezTo>
                <a:cubicBezTo>
                  <a:pt x="5372726" y="1111391"/>
                  <a:pt x="5328594" y="1098151"/>
                  <a:pt x="5297701" y="1089325"/>
                </a:cubicBezTo>
                <a:cubicBezTo>
                  <a:pt x="5293288" y="1089325"/>
                  <a:pt x="5293288" y="1084912"/>
                  <a:pt x="5293288" y="1084912"/>
                </a:cubicBezTo>
                <a:cubicBezTo>
                  <a:pt x="5293288" y="1084912"/>
                  <a:pt x="5293288" y="1080498"/>
                  <a:pt x="5288875" y="1080498"/>
                </a:cubicBezTo>
                <a:cubicBezTo>
                  <a:pt x="5288875" y="1080498"/>
                  <a:pt x="5293288" y="1080498"/>
                  <a:pt x="5293288" y="1076085"/>
                </a:cubicBezTo>
                <a:cubicBezTo>
                  <a:pt x="5284461" y="1076085"/>
                  <a:pt x="5280046" y="1076085"/>
                  <a:pt x="5280046" y="1076085"/>
                </a:cubicBezTo>
                <a:cubicBezTo>
                  <a:pt x="5253568" y="1067257"/>
                  <a:pt x="5218261" y="1062845"/>
                  <a:pt x="5196195" y="1058431"/>
                </a:cubicBezTo>
                <a:cubicBezTo>
                  <a:pt x="5191780" y="1054018"/>
                  <a:pt x="5200609" y="1054018"/>
                  <a:pt x="5205019" y="1054018"/>
                </a:cubicBezTo>
                <a:cubicBezTo>
                  <a:pt x="5191780" y="1049604"/>
                  <a:pt x="5138821" y="1040777"/>
                  <a:pt x="5152061" y="1027537"/>
                </a:cubicBezTo>
                <a:cubicBezTo>
                  <a:pt x="5160887" y="1027537"/>
                  <a:pt x="5160887" y="1027537"/>
                  <a:pt x="5160887" y="1027537"/>
                </a:cubicBezTo>
                <a:cubicBezTo>
                  <a:pt x="5165300" y="1027537"/>
                  <a:pt x="5165300" y="1027537"/>
                  <a:pt x="5165300" y="1027537"/>
                </a:cubicBezTo>
                <a:cubicBezTo>
                  <a:pt x="5165300" y="1027537"/>
                  <a:pt x="5165301" y="1023125"/>
                  <a:pt x="5160887" y="1023126"/>
                </a:cubicBezTo>
                <a:cubicBezTo>
                  <a:pt x="5152061" y="1023125"/>
                  <a:pt x="5152061" y="1023125"/>
                  <a:pt x="5152061" y="1023125"/>
                </a:cubicBezTo>
                <a:cubicBezTo>
                  <a:pt x="5169714" y="1018713"/>
                  <a:pt x="5196195" y="1023125"/>
                  <a:pt x="5222673" y="1023125"/>
                </a:cubicBezTo>
                <a:cubicBezTo>
                  <a:pt x="5244741" y="1001058"/>
                  <a:pt x="5169714" y="983404"/>
                  <a:pt x="5107927" y="978991"/>
                </a:cubicBezTo>
                <a:cubicBezTo>
                  <a:pt x="5103513" y="974578"/>
                  <a:pt x="5107927" y="970163"/>
                  <a:pt x="5094688" y="961339"/>
                </a:cubicBezTo>
                <a:cubicBezTo>
                  <a:pt x="5107927" y="965751"/>
                  <a:pt x="5107927" y="961338"/>
                  <a:pt x="5107927" y="956925"/>
                </a:cubicBezTo>
                <a:cubicBezTo>
                  <a:pt x="5143235" y="956925"/>
                  <a:pt x="5178539" y="961338"/>
                  <a:pt x="5213849" y="961338"/>
                </a:cubicBezTo>
                <a:cubicBezTo>
                  <a:pt x="5235913" y="961338"/>
                  <a:pt x="5213849" y="952510"/>
                  <a:pt x="5231500" y="943684"/>
                </a:cubicBezTo>
                <a:cubicBezTo>
                  <a:pt x="5253567" y="948097"/>
                  <a:pt x="5262393" y="943684"/>
                  <a:pt x="5288875" y="948097"/>
                </a:cubicBezTo>
                <a:cubicBezTo>
                  <a:pt x="5288875" y="943684"/>
                  <a:pt x="5280046" y="939271"/>
                  <a:pt x="5262391" y="939270"/>
                </a:cubicBezTo>
                <a:cubicBezTo>
                  <a:pt x="5271222" y="939270"/>
                  <a:pt x="5280046" y="934857"/>
                  <a:pt x="5297699" y="939270"/>
                </a:cubicBezTo>
                <a:cubicBezTo>
                  <a:pt x="5288875" y="934857"/>
                  <a:pt x="5293286" y="930443"/>
                  <a:pt x="5280046" y="926031"/>
                </a:cubicBezTo>
                <a:cubicBezTo>
                  <a:pt x="5355074" y="934858"/>
                  <a:pt x="5430099" y="943684"/>
                  <a:pt x="5505125" y="956925"/>
                </a:cubicBezTo>
                <a:cubicBezTo>
                  <a:pt x="5513954" y="956925"/>
                  <a:pt x="5522778" y="956925"/>
                  <a:pt x="5527193" y="961338"/>
                </a:cubicBezTo>
                <a:cubicBezTo>
                  <a:pt x="6084373" y="1060637"/>
                  <a:pt x="6577765" y="1337506"/>
                  <a:pt x="6950266" y="1731604"/>
                </a:cubicBezTo>
                <a:lnTo>
                  <a:pt x="7005077" y="1797325"/>
                </a:lnTo>
                <a:lnTo>
                  <a:pt x="7035558" y="1754456"/>
                </a:lnTo>
                <a:lnTo>
                  <a:pt x="7040425" y="1748894"/>
                </a:lnTo>
                <a:lnTo>
                  <a:pt x="6944966" y="1643060"/>
                </a:lnTo>
                <a:cubicBezTo>
                  <a:pt x="6521290" y="1223931"/>
                  <a:pt x="5958596" y="952509"/>
                  <a:pt x="5346247" y="899551"/>
                </a:cubicBezTo>
                <a:cubicBezTo>
                  <a:pt x="5288875" y="895137"/>
                  <a:pt x="5235912" y="890724"/>
                  <a:pt x="5178541" y="890724"/>
                </a:cubicBezTo>
                <a:cubicBezTo>
                  <a:pt x="5178541" y="890724"/>
                  <a:pt x="5178541" y="886310"/>
                  <a:pt x="5174127" y="886310"/>
                </a:cubicBezTo>
                <a:cubicBezTo>
                  <a:pt x="5160887" y="886310"/>
                  <a:pt x="5160887" y="886310"/>
                  <a:pt x="5160887" y="886310"/>
                </a:cubicBezTo>
                <a:close/>
                <a:moveTo>
                  <a:pt x="3392143" y="884238"/>
                </a:moveTo>
                <a:cubicBezTo>
                  <a:pt x="3395095" y="884271"/>
                  <a:pt x="3397912" y="885008"/>
                  <a:pt x="3400193" y="888225"/>
                </a:cubicBezTo>
                <a:cubicBezTo>
                  <a:pt x="3400999" y="889297"/>
                  <a:pt x="3402608" y="890638"/>
                  <a:pt x="3404755" y="890638"/>
                </a:cubicBezTo>
                <a:cubicBezTo>
                  <a:pt x="3407708" y="890370"/>
                  <a:pt x="3409317" y="891978"/>
                  <a:pt x="3409854" y="894925"/>
                </a:cubicBezTo>
                <a:cubicBezTo>
                  <a:pt x="3410391" y="896802"/>
                  <a:pt x="3411733" y="897874"/>
                  <a:pt x="3413074" y="899214"/>
                </a:cubicBezTo>
                <a:cubicBezTo>
                  <a:pt x="3416563" y="902430"/>
                  <a:pt x="3418173" y="906182"/>
                  <a:pt x="3416832" y="911007"/>
                </a:cubicBezTo>
                <a:cubicBezTo>
                  <a:pt x="3416026" y="913687"/>
                  <a:pt x="3416832" y="916636"/>
                  <a:pt x="3419516" y="918244"/>
                </a:cubicBezTo>
                <a:cubicBezTo>
                  <a:pt x="3419516" y="919316"/>
                  <a:pt x="3419516" y="920388"/>
                  <a:pt x="3419516" y="921460"/>
                </a:cubicBezTo>
                <a:cubicBezTo>
                  <a:pt x="3417100" y="922801"/>
                  <a:pt x="3416026" y="924409"/>
                  <a:pt x="3416295" y="927893"/>
                </a:cubicBezTo>
                <a:cubicBezTo>
                  <a:pt x="3416563" y="932717"/>
                  <a:pt x="3414417" y="936469"/>
                  <a:pt x="3409049" y="937542"/>
                </a:cubicBezTo>
                <a:cubicBezTo>
                  <a:pt x="3406634" y="937810"/>
                  <a:pt x="3407171" y="939686"/>
                  <a:pt x="3407171" y="941294"/>
                </a:cubicBezTo>
                <a:cubicBezTo>
                  <a:pt x="3407171" y="943974"/>
                  <a:pt x="3406097" y="944510"/>
                  <a:pt x="3403950" y="942634"/>
                </a:cubicBezTo>
                <a:cubicBezTo>
                  <a:pt x="3400730" y="939955"/>
                  <a:pt x="3398582" y="939955"/>
                  <a:pt x="3397778" y="944510"/>
                </a:cubicBezTo>
                <a:cubicBezTo>
                  <a:pt x="3397509" y="945583"/>
                  <a:pt x="3396704" y="946923"/>
                  <a:pt x="3395631" y="945583"/>
                </a:cubicBezTo>
                <a:cubicBezTo>
                  <a:pt x="3392142" y="942098"/>
                  <a:pt x="3389726" y="944242"/>
                  <a:pt x="3387043" y="946655"/>
                </a:cubicBezTo>
                <a:cubicBezTo>
                  <a:pt x="3386774" y="947191"/>
                  <a:pt x="3385701" y="947191"/>
                  <a:pt x="3385164" y="947191"/>
                </a:cubicBezTo>
                <a:cubicBezTo>
                  <a:pt x="3378724" y="943439"/>
                  <a:pt x="3372551" y="939150"/>
                  <a:pt x="3366110" y="935130"/>
                </a:cubicBezTo>
                <a:cubicBezTo>
                  <a:pt x="3363158" y="933253"/>
                  <a:pt x="3361548" y="928161"/>
                  <a:pt x="3360205" y="924141"/>
                </a:cubicBezTo>
                <a:cubicBezTo>
                  <a:pt x="3359669" y="922533"/>
                  <a:pt x="3359938" y="920925"/>
                  <a:pt x="3358327" y="919584"/>
                </a:cubicBezTo>
                <a:cubicBezTo>
                  <a:pt x="3356717" y="918244"/>
                  <a:pt x="3356986" y="916636"/>
                  <a:pt x="3358059" y="915028"/>
                </a:cubicBezTo>
                <a:cubicBezTo>
                  <a:pt x="3358596" y="913955"/>
                  <a:pt x="3359669" y="912615"/>
                  <a:pt x="3358864" y="911544"/>
                </a:cubicBezTo>
                <a:cubicBezTo>
                  <a:pt x="3356180" y="908327"/>
                  <a:pt x="3355912" y="905914"/>
                  <a:pt x="3360205" y="904306"/>
                </a:cubicBezTo>
                <a:cubicBezTo>
                  <a:pt x="3361279" y="904038"/>
                  <a:pt x="3361548" y="902430"/>
                  <a:pt x="3360474" y="901627"/>
                </a:cubicBezTo>
                <a:cubicBezTo>
                  <a:pt x="3356986" y="898678"/>
                  <a:pt x="3360742" y="897338"/>
                  <a:pt x="3361279" y="895194"/>
                </a:cubicBezTo>
                <a:cubicBezTo>
                  <a:pt x="3363158" y="887957"/>
                  <a:pt x="3371478" y="890101"/>
                  <a:pt x="3374697" y="884741"/>
                </a:cubicBezTo>
                <a:cubicBezTo>
                  <a:pt x="3375771" y="882865"/>
                  <a:pt x="3380870" y="884205"/>
                  <a:pt x="3383286" y="884473"/>
                </a:cubicBezTo>
                <a:cubicBezTo>
                  <a:pt x="3386104" y="884875"/>
                  <a:pt x="3389191" y="884204"/>
                  <a:pt x="3392143" y="884238"/>
                </a:cubicBezTo>
                <a:close/>
                <a:moveTo>
                  <a:pt x="1910634" y="866913"/>
                </a:moveTo>
                <a:lnTo>
                  <a:pt x="1911132" y="867030"/>
                </a:lnTo>
                <a:lnTo>
                  <a:pt x="1910865" y="867297"/>
                </a:lnTo>
                <a:close/>
                <a:moveTo>
                  <a:pt x="9115444" y="772706"/>
                </a:moveTo>
                <a:cubicBezTo>
                  <a:pt x="8765545" y="781637"/>
                  <a:pt x="8412139" y="863970"/>
                  <a:pt x="8077569" y="1027604"/>
                </a:cubicBezTo>
                <a:cubicBezTo>
                  <a:pt x="7748856" y="1187974"/>
                  <a:pt x="7470848" y="1408041"/>
                  <a:pt x="7251775" y="1671704"/>
                </a:cubicBezTo>
                <a:lnTo>
                  <a:pt x="7205815" y="1733750"/>
                </a:lnTo>
                <a:lnTo>
                  <a:pt x="7242727" y="1783425"/>
                </a:lnTo>
                <a:lnTo>
                  <a:pt x="7382865" y="1612347"/>
                </a:lnTo>
                <a:cubicBezTo>
                  <a:pt x="7454809" y="1534884"/>
                  <a:pt x="7531886" y="1461591"/>
                  <a:pt x="7613795" y="1393033"/>
                </a:cubicBezTo>
                <a:cubicBezTo>
                  <a:pt x="7613795" y="1393033"/>
                  <a:pt x="7613795" y="1393033"/>
                  <a:pt x="7617848" y="1391717"/>
                </a:cubicBezTo>
                <a:cubicBezTo>
                  <a:pt x="7617848" y="1391717"/>
                  <a:pt x="7621901" y="1390403"/>
                  <a:pt x="7621901" y="1390403"/>
                </a:cubicBezTo>
                <a:cubicBezTo>
                  <a:pt x="7615109" y="1397084"/>
                  <a:pt x="7620475" y="1399822"/>
                  <a:pt x="7627267" y="1393140"/>
                </a:cubicBezTo>
                <a:cubicBezTo>
                  <a:pt x="7620475" y="1399822"/>
                  <a:pt x="7620475" y="1399822"/>
                  <a:pt x="7620475" y="1399822"/>
                </a:cubicBezTo>
                <a:cubicBezTo>
                  <a:pt x="7617737" y="1405191"/>
                  <a:pt x="7617737" y="1405191"/>
                  <a:pt x="7623104" y="1407929"/>
                </a:cubicBezTo>
                <a:cubicBezTo>
                  <a:pt x="7623104" y="1407929"/>
                  <a:pt x="7627157" y="1406615"/>
                  <a:pt x="7629895" y="1401247"/>
                </a:cubicBezTo>
                <a:cubicBezTo>
                  <a:pt x="7632633" y="1395880"/>
                  <a:pt x="7632633" y="1395880"/>
                  <a:pt x="7632633" y="1395880"/>
                </a:cubicBezTo>
                <a:cubicBezTo>
                  <a:pt x="7636688" y="1394565"/>
                  <a:pt x="7636688" y="1394565"/>
                  <a:pt x="7636688" y="1394565"/>
                </a:cubicBezTo>
                <a:cubicBezTo>
                  <a:pt x="7639315" y="1402671"/>
                  <a:pt x="7643370" y="1401356"/>
                  <a:pt x="7650160" y="1394674"/>
                </a:cubicBezTo>
                <a:cubicBezTo>
                  <a:pt x="7655640" y="1383939"/>
                  <a:pt x="7648846" y="1390622"/>
                  <a:pt x="7650272" y="1381201"/>
                </a:cubicBezTo>
                <a:cubicBezTo>
                  <a:pt x="7643478" y="1387882"/>
                  <a:pt x="7643478" y="1387882"/>
                  <a:pt x="7643478" y="1387882"/>
                </a:cubicBezTo>
                <a:cubicBezTo>
                  <a:pt x="7646219" y="1382515"/>
                  <a:pt x="7650272" y="1381201"/>
                  <a:pt x="7644902" y="1378463"/>
                </a:cubicBezTo>
                <a:cubicBezTo>
                  <a:pt x="7640847" y="1379777"/>
                  <a:pt x="7636797" y="1381092"/>
                  <a:pt x="7634061" y="1386459"/>
                </a:cubicBezTo>
                <a:cubicBezTo>
                  <a:pt x="7631320" y="1391825"/>
                  <a:pt x="7631320" y="1391825"/>
                  <a:pt x="7631320" y="1391825"/>
                </a:cubicBezTo>
                <a:cubicBezTo>
                  <a:pt x="7630006" y="1387775"/>
                  <a:pt x="7634061" y="1386459"/>
                  <a:pt x="7632745" y="1382406"/>
                </a:cubicBezTo>
                <a:cubicBezTo>
                  <a:pt x="7636797" y="1381092"/>
                  <a:pt x="7636797" y="1381092"/>
                  <a:pt x="7636797" y="1381092"/>
                </a:cubicBezTo>
                <a:cubicBezTo>
                  <a:pt x="7639534" y="1375724"/>
                  <a:pt x="7639534" y="1375724"/>
                  <a:pt x="7639534" y="1375724"/>
                </a:cubicBezTo>
                <a:cubicBezTo>
                  <a:pt x="7638222" y="1371671"/>
                  <a:pt x="7638222" y="1371671"/>
                  <a:pt x="7638222" y="1371671"/>
                </a:cubicBezTo>
                <a:cubicBezTo>
                  <a:pt x="7691129" y="1327637"/>
                  <a:pt x="7749405" y="1286339"/>
                  <a:pt x="7807676" y="1245043"/>
                </a:cubicBezTo>
                <a:cubicBezTo>
                  <a:pt x="7808991" y="1249094"/>
                  <a:pt x="7814357" y="1251834"/>
                  <a:pt x="7821147" y="1245151"/>
                </a:cubicBezTo>
                <a:cubicBezTo>
                  <a:pt x="7819835" y="1241098"/>
                  <a:pt x="7819835" y="1241098"/>
                  <a:pt x="7819835" y="1241098"/>
                </a:cubicBezTo>
                <a:cubicBezTo>
                  <a:pt x="8006809" y="1113264"/>
                  <a:pt x="8219200" y="1008541"/>
                  <a:pt x="8446164" y="934926"/>
                </a:cubicBezTo>
                <a:cubicBezTo>
                  <a:pt x="8646774" y="869856"/>
                  <a:pt x="8849640" y="831141"/>
                  <a:pt x="9051144" y="817119"/>
                </a:cubicBezTo>
                <a:lnTo>
                  <a:pt x="9238369" y="811665"/>
                </a:lnTo>
                <a:lnTo>
                  <a:pt x="9243782" y="808270"/>
                </a:lnTo>
                <a:cubicBezTo>
                  <a:pt x="9244935" y="806254"/>
                  <a:pt x="9250415" y="807693"/>
                  <a:pt x="9253012" y="807982"/>
                </a:cubicBezTo>
                <a:cubicBezTo>
                  <a:pt x="9259066" y="808846"/>
                  <a:pt x="9266277" y="805101"/>
                  <a:pt x="9271179" y="812014"/>
                </a:cubicBezTo>
                <a:lnTo>
                  <a:pt x="9271671" y="812274"/>
                </a:lnTo>
                <a:lnTo>
                  <a:pt x="9451272" y="821504"/>
                </a:lnTo>
                <a:lnTo>
                  <a:pt x="9590974" y="838534"/>
                </a:lnTo>
                <a:lnTo>
                  <a:pt x="9591470" y="836596"/>
                </a:lnTo>
                <a:lnTo>
                  <a:pt x="9596753" y="810527"/>
                </a:lnTo>
                <a:lnTo>
                  <a:pt x="9463346" y="787951"/>
                </a:lnTo>
                <a:cubicBezTo>
                  <a:pt x="9348320" y="774908"/>
                  <a:pt x="9232077" y="769729"/>
                  <a:pt x="9115444" y="772706"/>
                </a:cubicBezTo>
                <a:close/>
                <a:moveTo>
                  <a:pt x="6242071" y="762265"/>
                </a:moveTo>
                <a:lnTo>
                  <a:pt x="6241886" y="762573"/>
                </a:lnTo>
                <a:lnTo>
                  <a:pt x="6241671" y="762360"/>
                </a:lnTo>
                <a:close/>
                <a:moveTo>
                  <a:pt x="10401737" y="760139"/>
                </a:moveTo>
                <a:lnTo>
                  <a:pt x="10401520" y="760500"/>
                </a:lnTo>
                <a:lnTo>
                  <a:pt x="10401269" y="760249"/>
                </a:lnTo>
                <a:close/>
                <a:moveTo>
                  <a:pt x="7328010" y="760139"/>
                </a:moveTo>
                <a:lnTo>
                  <a:pt x="7327792" y="760499"/>
                </a:lnTo>
                <a:lnTo>
                  <a:pt x="7327541" y="760249"/>
                </a:lnTo>
                <a:close/>
                <a:moveTo>
                  <a:pt x="2045919" y="751404"/>
                </a:moveTo>
                <a:cubicBezTo>
                  <a:pt x="2048543" y="751199"/>
                  <a:pt x="2050909" y="751403"/>
                  <a:pt x="2051732" y="752842"/>
                </a:cubicBezTo>
                <a:cubicBezTo>
                  <a:pt x="2056669" y="761061"/>
                  <a:pt x="2069426" y="757773"/>
                  <a:pt x="2072306" y="768869"/>
                </a:cubicBezTo>
                <a:cubicBezTo>
                  <a:pt x="2073128" y="772156"/>
                  <a:pt x="2078889" y="774212"/>
                  <a:pt x="2073541" y="778732"/>
                </a:cubicBezTo>
                <a:cubicBezTo>
                  <a:pt x="2071894" y="779966"/>
                  <a:pt x="2072306" y="782430"/>
                  <a:pt x="2073951" y="782841"/>
                </a:cubicBezTo>
                <a:cubicBezTo>
                  <a:pt x="2080535" y="785307"/>
                  <a:pt x="2080124" y="789006"/>
                  <a:pt x="2076008" y="793936"/>
                </a:cubicBezTo>
                <a:cubicBezTo>
                  <a:pt x="2074774" y="795580"/>
                  <a:pt x="2076420" y="797636"/>
                  <a:pt x="2077244" y="799279"/>
                </a:cubicBezTo>
                <a:cubicBezTo>
                  <a:pt x="2078889" y="801745"/>
                  <a:pt x="2079301" y="804211"/>
                  <a:pt x="2076831" y="806266"/>
                </a:cubicBezTo>
                <a:cubicBezTo>
                  <a:pt x="2074363" y="808320"/>
                  <a:pt x="2074774" y="810786"/>
                  <a:pt x="2073951" y="813251"/>
                </a:cubicBezTo>
                <a:cubicBezTo>
                  <a:pt x="2071894" y="819415"/>
                  <a:pt x="2069426" y="827224"/>
                  <a:pt x="2064899" y="830101"/>
                </a:cubicBezTo>
                <a:cubicBezTo>
                  <a:pt x="2055024" y="836264"/>
                  <a:pt x="2045560" y="842841"/>
                  <a:pt x="2035684" y="848594"/>
                </a:cubicBezTo>
                <a:cubicBezTo>
                  <a:pt x="2034862" y="848594"/>
                  <a:pt x="2033215" y="848594"/>
                  <a:pt x="2032804" y="847771"/>
                </a:cubicBezTo>
                <a:cubicBezTo>
                  <a:pt x="2028689" y="844072"/>
                  <a:pt x="2024986" y="840785"/>
                  <a:pt x="2019637" y="846127"/>
                </a:cubicBezTo>
                <a:cubicBezTo>
                  <a:pt x="2017992" y="848183"/>
                  <a:pt x="2016756" y="846127"/>
                  <a:pt x="2016345" y="844483"/>
                </a:cubicBezTo>
                <a:cubicBezTo>
                  <a:pt x="2015111" y="837498"/>
                  <a:pt x="2011819" y="837498"/>
                  <a:pt x="2006881" y="841607"/>
                </a:cubicBezTo>
                <a:cubicBezTo>
                  <a:pt x="2003590" y="844483"/>
                  <a:pt x="2001944" y="843663"/>
                  <a:pt x="2001944" y="839553"/>
                </a:cubicBezTo>
                <a:cubicBezTo>
                  <a:pt x="2001944" y="837087"/>
                  <a:pt x="2002767" y="834210"/>
                  <a:pt x="1999063" y="833799"/>
                </a:cubicBezTo>
                <a:cubicBezTo>
                  <a:pt x="1990834" y="832155"/>
                  <a:pt x="1987542" y="826402"/>
                  <a:pt x="1987953" y="819004"/>
                </a:cubicBezTo>
                <a:cubicBezTo>
                  <a:pt x="1988364" y="813662"/>
                  <a:pt x="1986720" y="811197"/>
                  <a:pt x="1983016" y="809142"/>
                </a:cubicBezTo>
                <a:cubicBezTo>
                  <a:pt x="1983016" y="807497"/>
                  <a:pt x="1983016" y="805855"/>
                  <a:pt x="1983016" y="804211"/>
                </a:cubicBezTo>
                <a:cubicBezTo>
                  <a:pt x="1987130" y="801745"/>
                  <a:pt x="1988364" y="797225"/>
                  <a:pt x="1987130" y="793116"/>
                </a:cubicBezTo>
                <a:cubicBezTo>
                  <a:pt x="1985073" y="785718"/>
                  <a:pt x="1987542" y="779966"/>
                  <a:pt x="1992891" y="775034"/>
                </a:cubicBezTo>
                <a:cubicBezTo>
                  <a:pt x="1994949" y="772978"/>
                  <a:pt x="1997005" y="771334"/>
                  <a:pt x="1997829" y="768459"/>
                </a:cubicBezTo>
                <a:cubicBezTo>
                  <a:pt x="1998652" y="763938"/>
                  <a:pt x="2001120" y="761472"/>
                  <a:pt x="2005647" y="761882"/>
                </a:cubicBezTo>
                <a:cubicBezTo>
                  <a:pt x="2008938" y="761882"/>
                  <a:pt x="2011408" y="759828"/>
                  <a:pt x="2012642" y="758184"/>
                </a:cubicBezTo>
                <a:cubicBezTo>
                  <a:pt x="2016140" y="753253"/>
                  <a:pt x="2020460" y="752123"/>
                  <a:pt x="2024986" y="752072"/>
                </a:cubicBezTo>
                <a:cubicBezTo>
                  <a:pt x="2029514" y="752021"/>
                  <a:pt x="2034245" y="753048"/>
                  <a:pt x="2038565" y="752432"/>
                </a:cubicBezTo>
                <a:cubicBezTo>
                  <a:pt x="2040417" y="752226"/>
                  <a:pt x="2043296" y="751610"/>
                  <a:pt x="2045919" y="751404"/>
                </a:cubicBezTo>
                <a:close/>
                <a:moveTo>
                  <a:pt x="1797831" y="733924"/>
                </a:moveTo>
                <a:cubicBezTo>
                  <a:pt x="1803275" y="735230"/>
                  <a:pt x="1808936" y="734578"/>
                  <a:pt x="1814380" y="735013"/>
                </a:cubicBezTo>
                <a:cubicBezTo>
                  <a:pt x="1818953" y="735230"/>
                  <a:pt x="1823527" y="735665"/>
                  <a:pt x="1827665" y="738495"/>
                </a:cubicBezTo>
                <a:cubicBezTo>
                  <a:pt x="1829406" y="739800"/>
                  <a:pt x="1830714" y="739366"/>
                  <a:pt x="1832021" y="737842"/>
                </a:cubicBezTo>
                <a:cubicBezTo>
                  <a:pt x="1832674" y="736753"/>
                  <a:pt x="1833326" y="735882"/>
                  <a:pt x="1834198" y="735013"/>
                </a:cubicBezTo>
                <a:cubicBezTo>
                  <a:pt x="1835069" y="734142"/>
                  <a:pt x="1836594" y="733271"/>
                  <a:pt x="1837682" y="734142"/>
                </a:cubicBezTo>
                <a:cubicBezTo>
                  <a:pt x="1838989" y="735013"/>
                  <a:pt x="1838553" y="736753"/>
                  <a:pt x="1837900" y="738060"/>
                </a:cubicBezTo>
                <a:cubicBezTo>
                  <a:pt x="1837682" y="738713"/>
                  <a:pt x="1837247" y="739148"/>
                  <a:pt x="1836811" y="739800"/>
                </a:cubicBezTo>
                <a:cubicBezTo>
                  <a:pt x="1833326" y="744807"/>
                  <a:pt x="1834633" y="748071"/>
                  <a:pt x="1840513" y="748725"/>
                </a:cubicBezTo>
                <a:cubicBezTo>
                  <a:pt x="1841602" y="748942"/>
                  <a:pt x="1842691" y="748942"/>
                  <a:pt x="1843562" y="749160"/>
                </a:cubicBezTo>
                <a:cubicBezTo>
                  <a:pt x="1845086" y="749595"/>
                  <a:pt x="1846829" y="749160"/>
                  <a:pt x="1847265" y="751554"/>
                </a:cubicBezTo>
                <a:cubicBezTo>
                  <a:pt x="1847699" y="753296"/>
                  <a:pt x="1846829" y="754166"/>
                  <a:pt x="1845521" y="755037"/>
                </a:cubicBezTo>
                <a:cubicBezTo>
                  <a:pt x="1843126" y="756778"/>
                  <a:pt x="1843345" y="758302"/>
                  <a:pt x="1845739" y="760259"/>
                </a:cubicBezTo>
                <a:cubicBezTo>
                  <a:pt x="1848789" y="762655"/>
                  <a:pt x="1851619" y="765701"/>
                  <a:pt x="1851402" y="770055"/>
                </a:cubicBezTo>
                <a:cubicBezTo>
                  <a:pt x="1851184" y="773537"/>
                  <a:pt x="1852055" y="775279"/>
                  <a:pt x="1855974" y="774409"/>
                </a:cubicBezTo>
                <a:cubicBezTo>
                  <a:pt x="1856846" y="774190"/>
                  <a:pt x="1857935" y="774409"/>
                  <a:pt x="1858370" y="775714"/>
                </a:cubicBezTo>
                <a:cubicBezTo>
                  <a:pt x="1858806" y="776803"/>
                  <a:pt x="1857717" y="777456"/>
                  <a:pt x="1857064" y="778108"/>
                </a:cubicBezTo>
                <a:cubicBezTo>
                  <a:pt x="1855539" y="779632"/>
                  <a:pt x="1853797" y="781155"/>
                  <a:pt x="1852708" y="782896"/>
                </a:cubicBezTo>
                <a:cubicBezTo>
                  <a:pt x="1849223" y="787467"/>
                  <a:pt x="1849441" y="790080"/>
                  <a:pt x="1852708" y="794868"/>
                </a:cubicBezTo>
                <a:cubicBezTo>
                  <a:pt x="1855321" y="798568"/>
                  <a:pt x="1857282" y="802486"/>
                  <a:pt x="1857499" y="807275"/>
                </a:cubicBezTo>
                <a:cubicBezTo>
                  <a:pt x="1857717" y="810756"/>
                  <a:pt x="1855974" y="811192"/>
                  <a:pt x="1853143" y="810103"/>
                </a:cubicBezTo>
                <a:cubicBezTo>
                  <a:pt x="1851184" y="809452"/>
                  <a:pt x="1850094" y="807492"/>
                  <a:pt x="1848570" y="806404"/>
                </a:cubicBezTo>
                <a:cubicBezTo>
                  <a:pt x="1846829" y="805098"/>
                  <a:pt x="1844433" y="803357"/>
                  <a:pt x="1842691" y="805098"/>
                </a:cubicBezTo>
                <a:cubicBezTo>
                  <a:pt x="1840730" y="807275"/>
                  <a:pt x="1841821" y="809887"/>
                  <a:pt x="1843779" y="811846"/>
                </a:cubicBezTo>
                <a:cubicBezTo>
                  <a:pt x="1844650" y="812716"/>
                  <a:pt x="1845957" y="813587"/>
                  <a:pt x="1846829" y="814674"/>
                </a:cubicBezTo>
                <a:cubicBezTo>
                  <a:pt x="1847917" y="815763"/>
                  <a:pt x="1848789" y="817069"/>
                  <a:pt x="1847482" y="818592"/>
                </a:cubicBezTo>
                <a:cubicBezTo>
                  <a:pt x="1846394" y="819899"/>
                  <a:pt x="1845086" y="819245"/>
                  <a:pt x="1843779" y="818158"/>
                </a:cubicBezTo>
                <a:cubicBezTo>
                  <a:pt x="1842473" y="817287"/>
                  <a:pt x="1841167" y="816198"/>
                  <a:pt x="1839860" y="815545"/>
                </a:cubicBezTo>
                <a:cubicBezTo>
                  <a:pt x="1837900" y="814239"/>
                  <a:pt x="1835721" y="814893"/>
                  <a:pt x="1834198" y="816198"/>
                </a:cubicBezTo>
                <a:cubicBezTo>
                  <a:pt x="1832674" y="817505"/>
                  <a:pt x="1833545" y="819463"/>
                  <a:pt x="1834198" y="820987"/>
                </a:cubicBezTo>
                <a:cubicBezTo>
                  <a:pt x="1837465" y="828605"/>
                  <a:pt x="1848353" y="831869"/>
                  <a:pt x="1855757" y="827298"/>
                </a:cubicBezTo>
                <a:cubicBezTo>
                  <a:pt x="1859241" y="825123"/>
                  <a:pt x="1860547" y="825775"/>
                  <a:pt x="1860983" y="829258"/>
                </a:cubicBezTo>
                <a:cubicBezTo>
                  <a:pt x="1861638" y="834916"/>
                  <a:pt x="1864250" y="838618"/>
                  <a:pt x="1869911" y="840575"/>
                </a:cubicBezTo>
                <a:cubicBezTo>
                  <a:pt x="1871435" y="841011"/>
                  <a:pt x="1873831" y="842100"/>
                  <a:pt x="1873179" y="844493"/>
                </a:cubicBezTo>
                <a:cubicBezTo>
                  <a:pt x="1871872" y="849935"/>
                  <a:pt x="1874050" y="854506"/>
                  <a:pt x="1876880" y="858860"/>
                </a:cubicBezTo>
                <a:cubicBezTo>
                  <a:pt x="1879058" y="862124"/>
                  <a:pt x="1879711" y="865171"/>
                  <a:pt x="1877316" y="869089"/>
                </a:cubicBezTo>
                <a:cubicBezTo>
                  <a:pt x="1874703" y="873224"/>
                  <a:pt x="1876227" y="875619"/>
                  <a:pt x="1881452" y="876490"/>
                </a:cubicBezTo>
                <a:cubicBezTo>
                  <a:pt x="1881671" y="876490"/>
                  <a:pt x="1881888" y="876490"/>
                  <a:pt x="1882107" y="876490"/>
                </a:cubicBezTo>
                <a:cubicBezTo>
                  <a:pt x="1884067" y="876707"/>
                  <a:pt x="1886027" y="877142"/>
                  <a:pt x="1886244" y="879102"/>
                </a:cubicBezTo>
                <a:cubicBezTo>
                  <a:pt x="1886679" y="881060"/>
                  <a:pt x="1884284" y="880842"/>
                  <a:pt x="1883196" y="881495"/>
                </a:cubicBezTo>
                <a:cubicBezTo>
                  <a:pt x="1876227" y="884977"/>
                  <a:pt x="1873396" y="890419"/>
                  <a:pt x="1874703" y="898255"/>
                </a:cubicBezTo>
                <a:cubicBezTo>
                  <a:pt x="1875138" y="900868"/>
                  <a:pt x="1874267" y="902391"/>
                  <a:pt x="1872090" y="903479"/>
                </a:cubicBezTo>
                <a:cubicBezTo>
                  <a:pt x="1870782" y="904132"/>
                  <a:pt x="1869476" y="904568"/>
                  <a:pt x="1868170" y="905220"/>
                </a:cubicBezTo>
                <a:cubicBezTo>
                  <a:pt x="1866427" y="906090"/>
                  <a:pt x="1865774" y="907397"/>
                  <a:pt x="1866209" y="909357"/>
                </a:cubicBezTo>
                <a:lnTo>
                  <a:pt x="1867184" y="910738"/>
                </a:lnTo>
                <a:lnTo>
                  <a:pt x="1850164" y="927666"/>
                </a:lnTo>
                <a:lnTo>
                  <a:pt x="1850530" y="924374"/>
                </a:lnTo>
                <a:cubicBezTo>
                  <a:pt x="1850966" y="922633"/>
                  <a:pt x="1850966" y="921762"/>
                  <a:pt x="1849006" y="920674"/>
                </a:cubicBezTo>
                <a:cubicBezTo>
                  <a:pt x="1846829" y="919803"/>
                  <a:pt x="1845957" y="920891"/>
                  <a:pt x="1845086" y="922197"/>
                </a:cubicBezTo>
                <a:cubicBezTo>
                  <a:pt x="1844433" y="923068"/>
                  <a:pt x="1844215" y="923938"/>
                  <a:pt x="1843779" y="925028"/>
                </a:cubicBezTo>
                <a:cubicBezTo>
                  <a:pt x="1841821" y="929599"/>
                  <a:pt x="1840513" y="929816"/>
                  <a:pt x="1837247" y="926115"/>
                </a:cubicBezTo>
                <a:cubicBezTo>
                  <a:pt x="1836594" y="925245"/>
                  <a:pt x="1835721" y="924157"/>
                  <a:pt x="1834416" y="924157"/>
                </a:cubicBezTo>
                <a:cubicBezTo>
                  <a:pt x="1832891" y="924374"/>
                  <a:pt x="1832891" y="926115"/>
                  <a:pt x="1832456" y="927204"/>
                </a:cubicBezTo>
                <a:cubicBezTo>
                  <a:pt x="1832021" y="928075"/>
                  <a:pt x="1831802" y="928945"/>
                  <a:pt x="1831802" y="929816"/>
                </a:cubicBezTo>
                <a:cubicBezTo>
                  <a:pt x="1831475" y="931666"/>
                  <a:pt x="1830767" y="932536"/>
                  <a:pt x="1829842" y="932727"/>
                </a:cubicBezTo>
                <a:cubicBezTo>
                  <a:pt x="1828916" y="932918"/>
                  <a:pt x="1827774" y="932427"/>
                  <a:pt x="1826576" y="931557"/>
                </a:cubicBezTo>
                <a:cubicBezTo>
                  <a:pt x="1824180" y="929599"/>
                  <a:pt x="1821785" y="927204"/>
                  <a:pt x="1819389" y="925245"/>
                </a:cubicBezTo>
                <a:cubicBezTo>
                  <a:pt x="1816559" y="922850"/>
                  <a:pt x="1813292" y="921110"/>
                  <a:pt x="1809808" y="923068"/>
                </a:cubicBezTo>
                <a:cubicBezTo>
                  <a:pt x="1806977" y="924374"/>
                  <a:pt x="1805671" y="923286"/>
                  <a:pt x="1804145" y="921327"/>
                </a:cubicBezTo>
                <a:cubicBezTo>
                  <a:pt x="1800880" y="916974"/>
                  <a:pt x="1796960" y="913709"/>
                  <a:pt x="1790863" y="915015"/>
                </a:cubicBezTo>
                <a:cubicBezTo>
                  <a:pt x="1789339" y="915451"/>
                  <a:pt x="1788902" y="914797"/>
                  <a:pt x="1788684" y="913274"/>
                </a:cubicBezTo>
                <a:cubicBezTo>
                  <a:pt x="1787813" y="902608"/>
                  <a:pt x="1783240" y="893466"/>
                  <a:pt x="1777143" y="885196"/>
                </a:cubicBezTo>
                <a:cubicBezTo>
                  <a:pt x="1775619" y="883237"/>
                  <a:pt x="1776054" y="881930"/>
                  <a:pt x="1776924" y="879972"/>
                </a:cubicBezTo>
                <a:cubicBezTo>
                  <a:pt x="1779102" y="876055"/>
                  <a:pt x="1781498" y="871701"/>
                  <a:pt x="1779974" y="867349"/>
                </a:cubicBezTo>
                <a:cubicBezTo>
                  <a:pt x="1778449" y="862995"/>
                  <a:pt x="1779539" y="859947"/>
                  <a:pt x="1781716" y="856465"/>
                </a:cubicBezTo>
                <a:cubicBezTo>
                  <a:pt x="1782368" y="855377"/>
                  <a:pt x="1782804" y="854289"/>
                  <a:pt x="1783458" y="852982"/>
                </a:cubicBezTo>
                <a:cubicBezTo>
                  <a:pt x="1786289" y="846671"/>
                  <a:pt x="1789556" y="840794"/>
                  <a:pt x="1796307" y="837747"/>
                </a:cubicBezTo>
                <a:cubicBezTo>
                  <a:pt x="1797612" y="837311"/>
                  <a:pt x="1797612" y="836440"/>
                  <a:pt x="1797612" y="835352"/>
                </a:cubicBezTo>
                <a:cubicBezTo>
                  <a:pt x="1797395" y="832088"/>
                  <a:pt x="1791515" y="824252"/>
                  <a:pt x="1788466" y="823380"/>
                </a:cubicBezTo>
                <a:cubicBezTo>
                  <a:pt x="1783675" y="822293"/>
                  <a:pt x="1779539" y="819899"/>
                  <a:pt x="1776272" y="816198"/>
                </a:cubicBezTo>
                <a:cubicBezTo>
                  <a:pt x="1771698" y="811410"/>
                  <a:pt x="1767778" y="806404"/>
                  <a:pt x="1763422" y="801398"/>
                </a:cubicBezTo>
                <a:cubicBezTo>
                  <a:pt x="1762117" y="800092"/>
                  <a:pt x="1762770" y="799221"/>
                  <a:pt x="1763641" y="798132"/>
                </a:cubicBezTo>
                <a:cubicBezTo>
                  <a:pt x="1767561" y="793344"/>
                  <a:pt x="1767561" y="793344"/>
                  <a:pt x="1762770" y="790080"/>
                </a:cubicBezTo>
                <a:cubicBezTo>
                  <a:pt x="1758414" y="786815"/>
                  <a:pt x="1758197" y="784639"/>
                  <a:pt x="1762117" y="780503"/>
                </a:cubicBezTo>
                <a:cubicBezTo>
                  <a:pt x="1763859" y="778761"/>
                  <a:pt x="1765602" y="776803"/>
                  <a:pt x="1764948" y="773755"/>
                </a:cubicBezTo>
                <a:cubicBezTo>
                  <a:pt x="1762987" y="766137"/>
                  <a:pt x="1765819" y="759826"/>
                  <a:pt x="1770827" y="754166"/>
                </a:cubicBezTo>
                <a:cubicBezTo>
                  <a:pt x="1774094" y="750466"/>
                  <a:pt x="1778014" y="746983"/>
                  <a:pt x="1780410" y="742631"/>
                </a:cubicBezTo>
                <a:cubicBezTo>
                  <a:pt x="1780845" y="741760"/>
                  <a:pt x="1781498" y="740889"/>
                  <a:pt x="1782587" y="741107"/>
                </a:cubicBezTo>
                <a:cubicBezTo>
                  <a:pt x="1788031" y="742848"/>
                  <a:pt x="1790863" y="739366"/>
                  <a:pt x="1793911" y="735882"/>
                </a:cubicBezTo>
                <a:cubicBezTo>
                  <a:pt x="1794783" y="734795"/>
                  <a:pt x="1795871" y="733489"/>
                  <a:pt x="1797831" y="733924"/>
                </a:cubicBezTo>
                <a:close/>
                <a:moveTo>
                  <a:pt x="3697078" y="730896"/>
                </a:moveTo>
                <a:cubicBezTo>
                  <a:pt x="3700593" y="731673"/>
                  <a:pt x="3703716" y="732450"/>
                  <a:pt x="3707231" y="732450"/>
                </a:cubicBezTo>
                <a:cubicBezTo>
                  <a:pt x="3710745" y="732450"/>
                  <a:pt x="3714260" y="734783"/>
                  <a:pt x="3715822" y="737892"/>
                </a:cubicBezTo>
                <a:cubicBezTo>
                  <a:pt x="3716993" y="740613"/>
                  <a:pt x="3718165" y="742169"/>
                  <a:pt x="3720507" y="743335"/>
                </a:cubicBezTo>
                <a:cubicBezTo>
                  <a:pt x="3720507" y="747999"/>
                  <a:pt x="3720507" y="752664"/>
                  <a:pt x="3720507" y="757329"/>
                </a:cubicBezTo>
                <a:cubicBezTo>
                  <a:pt x="3716602" y="759273"/>
                  <a:pt x="3713479" y="762382"/>
                  <a:pt x="3711917" y="765880"/>
                </a:cubicBezTo>
                <a:cubicBezTo>
                  <a:pt x="3709964" y="768991"/>
                  <a:pt x="3708402" y="772489"/>
                  <a:pt x="3706451" y="775987"/>
                </a:cubicBezTo>
                <a:cubicBezTo>
                  <a:pt x="3704498" y="779098"/>
                  <a:pt x="3702546" y="782596"/>
                  <a:pt x="3702155" y="786484"/>
                </a:cubicBezTo>
                <a:cubicBezTo>
                  <a:pt x="3701374" y="789982"/>
                  <a:pt x="3699031" y="791537"/>
                  <a:pt x="3696298" y="793480"/>
                </a:cubicBezTo>
                <a:cubicBezTo>
                  <a:pt x="3693565" y="795424"/>
                  <a:pt x="3689660" y="795035"/>
                  <a:pt x="3687707" y="797756"/>
                </a:cubicBezTo>
                <a:cubicBezTo>
                  <a:pt x="3684974" y="797756"/>
                  <a:pt x="3682631" y="797756"/>
                  <a:pt x="3679898" y="797756"/>
                </a:cubicBezTo>
                <a:cubicBezTo>
                  <a:pt x="3679898" y="796589"/>
                  <a:pt x="3679508" y="796201"/>
                  <a:pt x="3678726" y="796201"/>
                </a:cubicBezTo>
                <a:cubicBezTo>
                  <a:pt x="3672870" y="796201"/>
                  <a:pt x="3669745" y="792314"/>
                  <a:pt x="3667794" y="787649"/>
                </a:cubicBezTo>
                <a:cubicBezTo>
                  <a:pt x="3665841" y="783373"/>
                  <a:pt x="3663498" y="779486"/>
                  <a:pt x="3664279" y="774433"/>
                </a:cubicBezTo>
                <a:cubicBezTo>
                  <a:pt x="3665451" y="768991"/>
                  <a:pt x="3665059" y="763159"/>
                  <a:pt x="3669745" y="758884"/>
                </a:cubicBezTo>
                <a:cubicBezTo>
                  <a:pt x="3671307" y="757329"/>
                  <a:pt x="3672870" y="756163"/>
                  <a:pt x="3675603" y="755385"/>
                </a:cubicBezTo>
                <a:cubicBezTo>
                  <a:pt x="3679508" y="754219"/>
                  <a:pt x="3684193" y="752275"/>
                  <a:pt x="3683021" y="746056"/>
                </a:cubicBezTo>
                <a:cubicBezTo>
                  <a:pt x="3682631" y="743724"/>
                  <a:pt x="3684974" y="742946"/>
                  <a:pt x="3685364" y="741780"/>
                </a:cubicBezTo>
                <a:cubicBezTo>
                  <a:pt x="3687317" y="735560"/>
                  <a:pt x="3692002" y="732839"/>
                  <a:pt x="3697078" y="730896"/>
                </a:cubicBezTo>
                <a:close/>
                <a:moveTo>
                  <a:pt x="2342912" y="728298"/>
                </a:moveTo>
                <a:cubicBezTo>
                  <a:pt x="2346056" y="728334"/>
                  <a:pt x="2349056" y="729120"/>
                  <a:pt x="2351485" y="732545"/>
                </a:cubicBezTo>
                <a:cubicBezTo>
                  <a:pt x="2352343" y="733686"/>
                  <a:pt x="2354058" y="735114"/>
                  <a:pt x="2356345" y="735114"/>
                </a:cubicBezTo>
                <a:cubicBezTo>
                  <a:pt x="2359488" y="734829"/>
                  <a:pt x="2361204" y="736541"/>
                  <a:pt x="2361775" y="739680"/>
                </a:cubicBezTo>
                <a:cubicBezTo>
                  <a:pt x="2362347" y="741679"/>
                  <a:pt x="2363776" y="742820"/>
                  <a:pt x="2365204" y="744248"/>
                </a:cubicBezTo>
                <a:cubicBezTo>
                  <a:pt x="2368921" y="747672"/>
                  <a:pt x="2370635" y="751668"/>
                  <a:pt x="2369205" y="756807"/>
                </a:cubicBezTo>
                <a:cubicBezTo>
                  <a:pt x="2368349" y="759662"/>
                  <a:pt x="2369205" y="762801"/>
                  <a:pt x="2372063" y="764514"/>
                </a:cubicBezTo>
                <a:cubicBezTo>
                  <a:pt x="2372063" y="765657"/>
                  <a:pt x="2372063" y="766797"/>
                  <a:pt x="2372063" y="767939"/>
                </a:cubicBezTo>
                <a:cubicBezTo>
                  <a:pt x="2369492" y="769367"/>
                  <a:pt x="2368349" y="771080"/>
                  <a:pt x="2368634" y="774790"/>
                </a:cubicBezTo>
                <a:cubicBezTo>
                  <a:pt x="2368921" y="779928"/>
                  <a:pt x="2366633" y="783924"/>
                  <a:pt x="2360917" y="785066"/>
                </a:cubicBezTo>
                <a:cubicBezTo>
                  <a:pt x="2358345" y="785351"/>
                  <a:pt x="2358916" y="787349"/>
                  <a:pt x="2358916" y="789062"/>
                </a:cubicBezTo>
                <a:cubicBezTo>
                  <a:pt x="2358916" y="791917"/>
                  <a:pt x="2357774" y="792487"/>
                  <a:pt x="2355487" y="790489"/>
                </a:cubicBezTo>
                <a:cubicBezTo>
                  <a:pt x="2352057" y="787636"/>
                  <a:pt x="2349770" y="787636"/>
                  <a:pt x="2348913" y="792487"/>
                </a:cubicBezTo>
                <a:cubicBezTo>
                  <a:pt x="2348629" y="793629"/>
                  <a:pt x="2347770" y="795056"/>
                  <a:pt x="2346627" y="793629"/>
                </a:cubicBezTo>
                <a:cubicBezTo>
                  <a:pt x="2342912" y="789919"/>
                  <a:pt x="2340340" y="792201"/>
                  <a:pt x="2337482" y="794771"/>
                </a:cubicBezTo>
                <a:cubicBezTo>
                  <a:pt x="2337195" y="795342"/>
                  <a:pt x="2336051" y="795342"/>
                  <a:pt x="2335481" y="795342"/>
                </a:cubicBezTo>
                <a:cubicBezTo>
                  <a:pt x="2328621" y="791346"/>
                  <a:pt x="2322048" y="786778"/>
                  <a:pt x="2315189" y="782497"/>
                </a:cubicBezTo>
                <a:cubicBezTo>
                  <a:pt x="2312045" y="780498"/>
                  <a:pt x="2310329" y="775075"/>
                  <a:pt x="2308901" y="770794"/>
                </a:cubicBezTo>
                <a:cubicBezTo>
                  <a:pt x="2308329" y="769082"/>
                  <a:pt x="2308614" y="767369"/>
                  <a:pt x="2306900" y="765941"/>
                </a:cubicBezTo>
                <a:cubicBezTo>
                  <a:pt x="2305184" y="764514"/>
                  <a:pt x="2305471" y="762801"/>
                  <a:pt x="2306614" y="761089"/>
                </a:cubicBezTo>
                <a:cubicBezTo>
                  <a:pt x="2307186" y="759946"/>
                  <a:pt x="2308329" y="758519"/>
                  <a:pt x="2307472" y="757379"/>
                </a:cubicBezTo>
                <a:cubicBezTo>
                  <a:pt x="2304613" y="753953"/>
                  <a:pt x="2304328" y="751384"/>
                  <a:pt x="2308901" y="749670"/>
                </a:cubicBezTo>
                <a:cubicBezTo>
                  <a:pt x="2310045" y="749386"/>
                  <a:pt x="2310329" y="747672"/>
                  <a:pt x="2309186" y="746817"/>
                </a:cubicBezTo>
                <a:cubicBezTo>
                  <a:pt x="2305471" y="743677"/>
                  <a:pt x="2309473" y="742250"/>
                  <a:pt x="2310045" y="739966"/>
                </a:cubicBezTo>
                <a:cubicBezTo>
                  <a:pt x="2312045" y="732259"/>
                  <a:pt x="2320904" y="734542"/>
                  <a:pt x="2324335" y="728834"/>
                </a:cubicBezTo>
                <a:cubicBezTo>
                  <a:pt x="2325478" y="726836"/>
                  <a:pt x="2330908" y="728263"/>
                  <a:pt x="2333479" y="728549"/>
                </a:cubicBezTo>
                <a:cubicBezTo>
                  <a:pt x="2336481" y="728977"/>
                  <a:pt x="2339768" y="728262"/>
                  <a:pt x="2342912" y="728298"/>
                </a:cubicBezTo>
                <a:close/>
                <a:moveTo>
                  <a:pt x="6822928" y="696735"/>
                </a:moveTo>
                <a:cubicBezTo>
                  <a:pt x="6827177" y="696687"/>
                  <a:pt x="6831618" y="697651"/>
                  <a:pt x="6835677" y="697073"/>
                </a:cubicBezTo>
                <a:cubicBezTo>
                  <a:pt x="6839151" y="696687"/>
                  <a:pt x="6846496" y="694758"/>
                  <a:pt x="6848042" y="697459"/>
                </a:cubicBezTo>
                <a:cubicBezTo>
                  <a:pt x="6852677" y="705176"/>
                  <a:pt x="6864652" y="702089"/>
                  <a:pt x="6867357" y="712507"/>
                </a:cubicBezTo>
                <a:cubicBezTo>
                  <a:pt x="6868131" y="715595"/>
                  <a:pt x="6873540" y="717524"/>
                  <a:pt x="6868516" y="721769"/>
                </a:cubicBezTo>
                <a:lnTo>
                  <a:pt x="6868714" y="723723"/>
                </a:lnTo>
                <a:lnTo>
                  <a:pt x="6880103" y="729759"/>
                </a:lnTo>
                <a:cubicBezTo>
                  <a:pt x="6884535" y="733406"/>
                  <a:pt x="6888069" y="738359"/>
                  <a:pt x="6889972" y="745688"/>
                </a:cubicBezTo>
                <a:cubicBezTo>
                  <a:pt x="6892145" y="754374"/>
                  <a:pt x="6907367" y="759802"/>
                  <a:pt x="6893233" y="771746"/>
                </a:cubicBezTo>
                <a:cubicBezTo>
                  <a:pt x="6888885" y="775002"/>
                  <a:pt x="6889972" y="781517"/>
                  <a:pt x="6894319" y="782603"/>
                </a:cubicBezTo>
                <a:cubicBezTo>
                  <a:pt x="6911709" y="789117"/>
                  <a:pt x="6910626" y="798889"/>
                  <a:pt x="6899754" y="811918"/>
                </a:cubicBezTo>
                <a:cubicBezTo>
                  <a:pt x="6896495" y="816260"/>
                  <a:pt x="6900843" y="821689"/>
                  <a:pt x="6903015" y="826031"/>
                </a:cubicBezTo>
                <a:cubicBezTo>
                  <a:pt x="6907367" y="832546"/>
                  <a:pt x="6908453" y="839061"/>
                  <a:pt x="6901932" y="844490"/>
                </a:cubicBezTo>
                <a:cubicBezTo>
                  <a:pt x="6895406" y="849918"/>
                  <a:pt x="6896495" y="856432"/>
                  <a:pt x="6894319" y="862947"/>
                </a:cubicBezTo>
                <a:cubicBezTo>
                  <a:pt x="6888885" y="879233"/>
                  <a:pt x="6882360" y="899861"/>
                  <a:pt x="6870401" y="907461"/>
                </a:cubicBezTo>
                <a:cubicBezTo>
                  <a:pt x="6844311" y="923747"/>
                  <a:pt x="6819311" y="941119"/>
                  <a:pt x="6793218" y="956319"/>
                </a:cubicBezTo>
                <a:cubicBezTo>
                  <a:pt x="6791045" y="956319"/>
                  <a:pt x="6786697" y="956319"/>
                  <a:pt x="6785610" y="954148"/>
                </a:cubicBezTo>
                <a:cubicBezTo>
                  <a:pt x="6774739" y="944377"/>
                  <a:pt x="6764955" y="935691"/>
                  <a:pt x="6750821" y="949805"/>
                </a:cubicBezTo>
                <a:cubicBezTo>
                  <a:pt x="6746471" y="955234"/>
                  <a:pt x="6743210" y="949805"/>
                  <a:pt x="6742123" y="945462"/>
                </a:cubicBezTo>
                <a:cubicBezTo>
                  <a:pt x="6738862" y="927005"/>
                  <a:pt x="6730167" y="927005"/>
                  <a:pt x="6717122" y="937862"/>
                </a:cubicBezTo>
                <a:cubicBezTo>
                  <a:pt x="6708423" y="945462"/>
                  <a:pt x="6704075" y="943291"/>
                  <a:pt x="6704075" y="932433"/>
                </a:cubicBezTo>
                <a:cubicBezTo>
                  <a:pt x="6704075" y="925919"/>
                  <a:pt x="6706251" y="918319"/>
                  <a:pt x="6696466" y="917233"/>
                </a:cubicBezTo>
                <a:cubicBezTo>
                  <a:pt x="6674724" y="912890"/>
                  <a:pt x="6666026" y="897690"/>
                  <a:pt x="6667115" y="878147"/>
                </a:cubicBezTo>
                <a:cubicBezTo>
                  <a:pt x="6668200" y="864032"/>
                  <a:pt x="6663854" y="857518"/>
                  <a:pt x="6654068" y="852090"/>
                </a:cubicBezTo>
                <a:cubicBezTo>
                  <a:pt x="6654068" y="847746"/>
                  <a:pt x="6654068" y="843403"/>
                  <a:pt x="6654068" y="839061"/>
                </a:cubicBezTo>
                <a:cubicBezTo>
                  <a:pt x="6664939" y="832546"/>
                  <a:pt x="6668200" y="820604"/>
                  <a:pt x="6664939" y="809745"/>
                </a:cubicBezTo>
                <a:cubicBezTo>
                  <a:pt x="6659505" y="790203"/>
                  <a:pt x="6666026" y="775002"/>
                  <a:pt x="6680161" y="761974"/>
                </a:cubicBezTo>
                <a:cubicBezTo>
                  <a:pt x="6685596" y="756545"/>
                  <a:pt x="6691030" y="752202"/>
                  <a:pt x="6693202" y="744603"/>
                </a:cubicBezTo>
                <a:cubicBezTo>
                  <a:pt x="6695378" y="732659"/>
                  <a:pt x="6701900" y="726144"/>
                  <a:pt x="6713856" y="727230"/>
                </a:cubicBezTo>
                <a:cubicBezTo>
                  <a:pt x="6722555" y="727230"/>
                  <a:pt x="6729080" y="721802"/>
                  <a:pt x="6732341" y="717459"/>
                </a:cubicBezTo>
                <a:cubicBezTo>
                  <a:pt x="6750821" y="691401"/>
                  <a:pt x="6777997" y="705516"/>
                  <a:pt x="6800829" y="702258"/>
                </a:cubicBezTo>
                <a:lnTo>
                  <a:pt x="6816077" y="700129"/>
                </a:lnTo>
                <a:close/>
                <a:moveTo>
                  <a:pt x="3895000" y="684176"/>
                </a:moveTo>
                <a:cubicBezTo>
                  <a:pt x="3898173" y="684212"/>
                  <a:pt x="3901201" y="685004"/>
                  <a:pt x="3903652" y="688460"/>
                </a:cubicBezTo>
                <a:cubicBezTo>
                  <a:pt x="3904517" y="689613"/>
                  <a:pt x="3906248" y="691053"/>
                  <a:pt x="3908554" y="691053"/>
                </a:cubicBezTo>
                <a:cubicBezTo>
                  <a:pt x="3911727" y="690765"/>
                  <a:pt x="3913458" y="692493"/>
                  <a:pt x="3914034" y="695662"/>
                </a:cubicBezTo>
                <a:cubicBezTo>
                  <a:pt x="3914611" y="697678"/>
                  <a:pt x="3916053" y="698830"/>
                  <a:pt x="3917495" y="700270"/>
                </a:cubicBezTo>
                <a:cubicBezTo>
                  <a:pt x="3921244" y="703725"/>
                  <a:pt x="3922974" y="707758"/>
                  <a:pt x="3921532" y="712942"/>
                </a:cubicBezTo>
                <a:cubicBezTo>
                  <a:pt x="3920666" y="715823"/>
                  <a:pt x="3921532" y="718991"/>
                  <a:pt x="3924416" y="720720"/>
                </a:cubicBezTo>
                <a:cubicBezTo>
                  <a:pt x="3924416" y="721871"/>
                  <a:pt x="3924416" y="723023"/>
                  <a:pt x="3924416" y="724175"/>
                </a:cubicBezTo>
                <a:cubicBezTo>
                  <a:pt x="3921821" y="725615"/>
                  <a:pt x="3920666" y="727344"/>
                  <a:pt x="3920955" y="731088"/>
                </a:cubicBezTo>
                <a:cubicBezTo>
                  <a:pt x="3921244" y="736272"/>
                  <a:pt x="3918937" y="740305"/>
                  <a:pt x="3913169" y="741457"/>
                </a:cubicBezTo>
                <a:cubicBezTo>
                  <a:pt x="3910574" y="741745"/>
                  <a:pt x="3911150" y="743761"/>
                  <a:pt x="3911150" y="745489"/>
                </a:cubicBezTo>
                <a:cubicBezTo>
                  <a:pt x="3911150" y="748370"/>
                  <a:pt x="3909996" y="748946"/>
                  <a:pt x="3907690" y="746929"/>
                </a:cubicBezTo>
                <a:cubicBezTo>
                  <a:pt x="3904228" y="744049"/>
                  <a:pt x="3901922" y="744049"/>
                  <a:pt x="3901056" y="748946"/>
                </a:cubicBezTo>
                <a:cubicBezTo>
                  <a:pt x="3900768" y="750097"/>
                  <a:pt x="3899903" y="751538"/>
                  <a:pt x="3898749" y="750097"/>
                </a:cubicBezTo>
                <a:cubicBezTo>
                  <a:pt x="3895000" y="746353"/>
                  <a:pt x="3892405" y="748657"/>
                  <a:pt x="3889521" y="751250"/>
                </a:cubicBezTo>
                <a:cubicBezTo>
                  <a:pt x="3889233" y="751826"/>
                  <a:pt x="3888079" y="751826"/>
                  <a:pt x="3887502" y="751826"/>
                </a:cubicBezTo>
                <a:cubicBezTo>
                  <a:pt x="3880581" y="747794"/>
                  <a:pt x="3873948" y="743185"/>
                  <a:pt x="3867027" y="738864"/>
                </a:cubicBezTo>
                <a:cubicBezTo>
                  <a:pt x="3863854" y="736848"/>
                  <a:pt x="3862123" y="731377"/>
                  <a:pt x="3860681" y="727056"/>
                </a:cubicBezTo>
                <a:cubicBezTo>
                  <a:pt x="3860105" y="725328"/>
                  <a:pt x="3860394" y="723599"/>
                  <a:pt x="3858663" y="722160"/>
                </a:cubicBezTo>
                <a:cubicBezTo>
                  <a:pt x="3856933" y="720720"/>
                  <a:pt x="3857221" y="718991"/>
                  <a:pt x="3858375" y="717263"/>
                </a:cubicBezTo>
                <a:cubicBezTo>
                  <a:pt x="3858952" y="716111"/>
                  <a:pt x="3860105" y="714671"/>
                  <a:pt x="3859239" y="713519"/>
                </a:cubicBezTo>
                <a:cubicBezTo>
                  <a:pt x="3856357" y="710063"/>
                  <a:pt x="3856068" y="707470"/>
                  <a:pt x="3860681" y="705742"/>
                </a:cubicBezTo>
                <a:cubicBezTo>
                  <a:pt x="3861836" y="705454"/>
                  <a:pt x="3862123" y="703725"/>
                  <a:pt x="3860970" y="702862"/>
                </a:cubicBezTo>
                <a:cubicBezTo>
                  <a:pt x="3857221" y="699693"/>
                  <a:pt x="3861259" y="698254"/>
                  <a:pt x="3861836" y="695949"/>
                </a:cubicBezTo>
                <a:cubicBezTo>
                  <a:pt x="3863854" y="688173"/>
                  <a:pt x="3872795" y="690476"/>
                  <a:pt x="3876255" y="684716"/>
                </a:cubicBezTo>
                <a:cubicBezTo>
                  <a:pt x="3877408" y="682700"/>
                  <a:pt x="3882888" y="684140"/>
                  <a:pt x="3885484" y="684429"/>
                </a:cubicBezTo>
                <a:cubicBezTo>
                  <a:pt x="3888512" y="684861"/>
                  <a:pt x="3891828" y="684140"/>
                  <a:pt x="3895000" y="684176"/>
                </a:cubicBezTo>
                <a:close/>
                <a:moveTo>
                  <a:pt x="3616613" y="678508"/>
                </a:moveTo>
                <a:cubicBezTo>
                  <a:pt x="3619134" y="678075"/>
                  <a:pt x="3620993" y="678472"/>
                  <a:pt x="3620595" y="680330"/>
                </a:cubicBezTo>
                <a:cubicBezTo>
                  <a:pt x="3616481" y="681394"/>
                  <a:pt x="3613296" y="682656"/>
                  <a:pt x="3611238" y="683189"/>
                </a:cubicBezTo>
                <a:cubicBezTo>
                  <a:pt x="3609182" y="683721"/>
                  <a:pt x="3608253" y="683523"/>
                  <a:pt x="3608649" y="681665"/>
                </a:cubicBezTo>
                <a:cubicBezTo>
                  <a:pt x="3610905" y="680204"/>
                  <a:pt x="3614091" y="678941"/>
                  <a:pt x="3616613" y="678508"/>
                </a:cubicBezTo>
                <a:close/>
                <a:moveTo>
                  <a:pt x="3586537" y="674876"/>
                </a:moveTo>
                <a:cubicBezTo>
                  <a:pt x="3581435" y="674879"/>
                  <a:pt x="3572677" y="681752"/>
                  <a:pt x="3569890" y="681157"/>
                </a:cubicBezTo>
                <a:cubicBezTo>
                  <a:pt x="3564584" y="687795"/>
                  <a:pt x="3551845" y="692845"/>
                  <a:pt x="3551050" y="696561"/>
                </a:cubicBezTo>
                <a:cubicBezTo>
                  <a:pt x="3480460" y="735886"/>
                  <a:pt x="3439606" y="781564"/>
                  <a:pt x="3378830" y="811329"/>
                </a:cubicBezTo>
                <a:cubicBezTo>
                  <a:pt x="3369808" y="817173"/>
                  <a:pt x="3359991" y="826734"/>
                  <a:pt x="3350969" y="832579"/>
                </a:cubicBezTo>
                <a:cubicBezTo>
                  <a:pt x="3328413" y="847191"/>
                  <a:pt x="3332925" y="844268"/>
                  <a:pt x="3309574" y="862596"/>
                </a:cubicBezTo>
                <a:cubicBezTo>
                  <a:pt x="3305062" y="865519"/>
                  <a:pt x="3304269" y="869236"/>
                  <a:pt x="3307987" y="870029"/>
                </a:cubicBezTo>
                <a:cubicBezTo>
                  <a:pt x="3279332" y="894997"/>
                  <a:pt x="3260492" y="910402"/>
                  <a:pt x="3241652" y="925809"/>
                </a:cubicBezTo>
                <a:cubicBezTo>
                  <a:pt x="3222814" y="941214"/>
                  <a:pt x="3204770" y="952904"/>
                  <a:pt x="3181419" y="971233"/>
                </a:cubicBezTo>
                <a:cubicBezTo>
                  <a:pt x="3175319" y="981587"/>
                  <a:pt x="3188853" y="972821"/>
                  <a:pt x="3195494" y="978125"/>
                </a:cubicBezTo>
                <a:cubicBezTo>
                  <a:pt x="3190189" y="984765"/>
                  <a:pt x="3190189" y="984765"/>
                  <a:pt x="3189394" y="988481"/>
                </a:cubicBezTo>
                <a:cubicBezTo>
                  <a:pt x="3169762" y="1007603"/>
                  <a:pt x="3161533" y="1009732"/>
                  <a:pt x="3141901" y="1028854"/>
                </a:cubicBezTo>
                <a:cubicBezTo>
                  <a:pt x="3138183" y="1028060"/>
                  <a:pt x="3138978" y="1024344"/>
                  <a:pt x="3134466" y="1027266"/>
                </a:cubicBezTo>
                <a:cubicBezTo>
                  <a:pt x="3135261" y="1023549"/>
                  <a:pt x="3132337" y="1019038"/>
                  <a:pt x="3146664" y="1006555"/>
                </a:cubicBezTo>
                <a:lnTo>
                  <a:pt x="3117592" y="1029227"/>
                </a:lnTo>
                <a:lnTo>
                  <a:pt x="3145894" y="1050894"/>
                </a:lnTo>
                <a:cubicBezTo>
                  <a:pt x="3157109" y="1059495"/>
                  <a:pt x="3167575" y="1067721"/>
                  <a:pt x="3178041" y="1076696"/>
                </a:cubicBezTo>
                <a:cubicBezTo>
                  <a:pt x="3202712" y="1096888"/>
                  <a:pt x="3227383" y="1112033"/>
                  <a:pt x="3255840" y="1110770"/>
                </a:cubicBezTo>
                <a:cubicBezTo>
                  <a:pt x="3265325" y="1110350"/>
                  <a:pt x="3275231" y="1108106"/>
                  <a:pt x="3285698" y="1103619"/>
                </a:cubicBezTo>
                <a:lnTo>
                  <a:pt x="3289132" y="1100387"/>
                </a:lnTo>
                <a:lnTo>
                  <a:pt x="3288029" y="1099174"/>
                </a:lnTo>
                <a:cubicBezTo>
                  <a:pt x="3287320" y="1098467"/>
                  <a:pt x="3286141" y="1097759"/>
                  <a:pt x="3286613" y="1096580"/>
                </a:cubicBezTo>
                <a:cubicBezTo>
                  <a:pt x="3287085" y="1095165"/>
                  <a:pt x="3288265" y="1094929"/>
                  <a:pt x="3289208" y="1095165"/>
                </a:cubicBezTo>
                <a:cubicBezTo>
                  <a:pt x="3293456" y="1096109"/>
                  <a:pt x="3294399" y="1094222"/>
                  <a:pt x="3294163" y="1090449"/>
                </a:cubicBezTo>
                <a:cubicBezTo>
                  <a:pt x="3293928" y="1085731"/>
                  <a:pt x="3296994" y="1082430"/>
                  <a:pt x="3300298" y="1079837"/>
                </a:cubicBezTo>
                <a:cubicBezTo>
                  <a:pt x="3302893" y="1077714"/>
                  <a:pt x="3303130" y="1076063"/>
                  <a:pt x="3300534" y="1074176"/>
                </a:cubicBezTo>
                <a:cubicBezTo>
                  <a:pt x="3299118" y="1073232"/>
                  <a:pt x="3298174" y="1072290"/>
                  <a:pt x="3298646" y="1070403"/>
                </a:cubicBezTo>
                <a:cubicBezTo>
                  <a:pt x="3299118" y="1067809"/>
                  <a:pt x="3301005" y="1068280"/>
                  <a:pt x="3302657" y="1067809"/>
                </a:cubicBezTo>
                <a:cubicBezTo>
                  <a:pt x="3303602" y="1067573"/>
                  <a:pt x="3304781" y="1067573"/>
                  <a:pt x="3305961" y="1067337"/>
                </a:cubicBezTo>
                <a:cubicBezTo>
                  <a:pt x="3312331" y="1066629"/>
                  <a:pt x="3313747" y="1063093"/>
                  <a:pt x="3309972" y="1057668"/>
                </a:cubicBezTo>
                <a:cubicBezTo>
                  <a:pt x="3309500" y="1056961"/>
                  <a:pt x="3309029" y="1056490"/>
                  <a:pt x="3308793" y="1055781"/>
                </a:cubicBezTo>
                <a:cubicBezTo>
                  <a:pt x="3308084" y="1054366"/>
                  <a:pt x="3307613" y="1052480"/>
                  <a:pt x="3309029" y="1051536"/>
                </a:cubicBezTo>
                <a:cubicBezTo>
                  <a:pt x="3310208" y="1050594"/>
                  <a:pt x="3311859" y="1051536"/>
                  <a:pt x="3312804" y="1052480"/>
                </a:cubicBezTo>
                <a:cubicBezTo>
                  <a:pt x="3313747" y="1053423"/>
                  <a:pt x="3314456" y="1054366"/>
                  <a:pt x="3315163" y="1055546"/>
                </a:cubicBezTo>
                <a:cubicBezTo>
                  <a:pt x="3316579" y="1057197"/>
                  <a:pt x="3317994" y="1057668"/>
                  <a:pt x="3319882" y="1056253"/>
                </a:cubicBezTo>
                <a:lnTo>
                  <a:pt x="3326949" y="1054400"/>
                </a:lnTo>
                <a:lnTo>
                  <a:pt x="3336535" y="1016867"/>
                </a:lnTo>
                <a:cubicBezTo>
                  <a:pt x="3345506" y="954046"/>
                  <a:pt x="3354478" y="948063"/>
                  <a:pt x="3411296" y="971995"/>
                </a:cubicBezTo>
                <a:cubicBezTo>
                  <a:pt x="3438210" y="983961"/>
                  <a:pt x="3438210" y="983961"/>
                  <a:pt x="3462134" y="954046"/>
                </a:cubicBezTo>
                <a:cubicBezTo>
                  <a:pt x="3483067" y="924132"/>
                  <a:pt x="3503999" y="894218"/>
                  <a:pt x="3545866" y="903192"/>
                </a:cubicBezTo>
                <a:cubicBezTo>
                  <a:pt x="3566799" y="909174"/>
                  <a:pt x="3569789" y="894218"/>
                  <a:pt x="3572780" y="879260"/>
                </a:cubicBezTo>
                <a:cubicBezTo>
                  <a:pt x="3578760" y="852337"/>
                  <a:pt x="3569789" y="828406"/>
                  <a:pt x="3560818" y="804474"/>
                </a:cubicBezTo>
                <a:cubicBezTo>
                  <a:pt x="3545866" y="768577"/>
                  <a:pt x="3545866" y="735671"/>
                  <a:pt x="3563808" y="702765"/>
                </a:cubicBezTo>
                <a:lnTo>
                  <a:pt x="3569555" y="702765"/>
                </a:lnTo>
                <a:lnTo>
                  <a:pt x="3574974" y="691471"/>
                </a:lnTo>
                <a:cubicBezTo>
                  <a:pt x="3580446" y="686325"/>
                  <a:pt x="3587412" y="681013"/>
                  <a:pt x="3590064" y="677694"/>
                </a:cubicBezTo>
                <a:cubicBezTo>
                  <a:pt x="3589532" y="675637"/>
                  <a:pt x="3588238" y="674875"/>
                  <a:pt x="3586537" y="674876"/>
                </a:cubicBezTo>
                <a:close/>
                <a:moveTo>
                  <a:pt x="11047096" y="644639"/>
                </a:moveTo>
                <a:lnTo>
                  <a:pt x="11046879" y="645000"/>
                </a:lnTo>
                <a:lnTo>
                  <a:pt x="11046628" y="644750"/>
                </a:lnTo>
                <a:close/>
                <a:moveTo>
                  <a:pt x="7433933" y="635263"/>
                </a:moveTo>
                <a:cubicBezTo>
                  <a:pt x="7435775" y="634855"/>
                  <a:pt x="7436793" y="636081"/>
                  <a:pt x="7437611" y="637102"/>
                </a:cubicBezTo>
                <a:cubicBezTo>
                  <a:pt x="7440478" y="640373"/>
                  <a:pt x="7443133" y="643643"/>
                  <a:pt x="7448248" y="642008"/>
                </a:cubicBezTo>
                <a:cubicBezTo>
                  <a:pt x="7449268" y="641803"/>
                  <a:pt x="7449879" y="642621"/>
                  <a:pt x="7450290" y="643439"/>
                </a:cubicBezTo>
                <a:cubicBezTo>
                  <a:pt x="7452539" y="647526"/>
                  <a:pt x="7456224" y="650796"/>
                  <a:pt x="7459293" y="654271"/>
                </a:cubicBezTo>
                <a:cubicBezTo>
                  <a:pt x="7463995" y="659585"/>
                  <a:pt x="7466654" y="665511"/>
                  <a:pt x="7464809" y="672664"/>
                </a:cubicBezTo>
                <a:cubicBezTo>
                  <a:pt x="7464193" y="675526"/>
                  <a:pt x="7465837" y="677365"/>
                  <a:pt x="7467469" y="679001"/>
                </a:cubicBezTo>
                <a:cubicBezTo>
                  <a:pt x="7471148" y="682884"/>
                  <a:pt x="7470943" y="684927"/>
                  <a:pt x="7466852" y="687993"/>
                </a:cubicBezTo>
                <a:cubicBezTo>
                  <a:pt x="7462358" y="691058"/>
                  <a:pt x="7462358" y="691058"/>
                  <a:pt x="7466035" y="695554"/>
                </a:cubicBezTo>
                <a:cubicBezTo>
                  <a:pt x="7466852" y="696577"/>
                  <a:pt x="7467469" y="697394"/>
                  <a:pt x="7466247" y="698621"/>
                </a:cubicBezTo>
                <a:cubicBezTo>
                  <a:pt x="7462147" y="703321"/>
                  <a:pt x="7458470" y="708022"/>
                  <a:pt x="7454175" y="712518"/>
                </a:cubicBezTo>
                <a:cubicBezTo>
                  <a:pt x="7451105" y="715993"/>
                  <a:pt x="7447222" y="718241"/>
                  <a:pt x="7442728" y="719262"/>
                </a:cubicBezTo>
                <a:cubicBezTo>
                  <a:pt x="7439861" y="720080"/>
                  <a:pt x="7434344" y="727438"/>
                  <a:pt x="7434137" y="730503"/>
                </a:cubicBezTo>
                <a:cubicBezTo>
                  <a:pt x="7434137" y="731525"/>
                  <a:pt x="7434137" y="732343"/>
                  <a:pt x="7435364" y="732752"/>
                </a:cubicBezTo>
                <a:cubicBezTo>
                  <a:pt x="7441703" y="735613"/>
                  <a:pt x="7444771" y="741132"/>
                  <a:pt x="7447431" y="747058"/>
                </a:cubicBezTo>
                <a:cubicBezTo>
                  <a:pt x="7448039" y="748285"/>
                  <a:pt x="7448447" y="749307"/>
                  <a:pt x="7449066" y="750328"/>
                </a:cubicBezTo>
                <a:cubicBezTo>
                  <a:pt x="7451105" y="753598"/>
                  <a:pt x="7452132" y="756460"/>
                  <a:pt x="7450700" y="760548"/>
                </a:cubicBezTo>
                <a:cubicBezTo>
                  <a:pt x="7449268" y="764635"/>
                  <a:pt x="7451515" y="768723"/>
                  <a:pt x="7453567" y="772402"/>
                </a:cubicBezTo>
                <a:cubicBezTo>
                  <a:pt x="7454383" y="774240"/>
                  <a:pt x="7454792" y="775467"/>
                  <a:pt x="7453356" y="777306"/>
                </a:cubicBezTo>
                <a:cubicBezTo>
                  <a:pt x="7447629" y="785072"/>
                  <a:pt x="7443340" y="793656"/>
                  <a:pt x="7442522" y="803671"/>
                </a:cubicBezTo>
                <a:cubicBezTo>
                  <a:pt x="7442318" y="805101"/>
                  <a:pt x="7441907" y="805715"/>
                  <a:pt x="7440478" y="805306"/>
                </a:cubicBezTo>
                <a:cubicBezTo>
                  <a:pt x="7434750" y="804080"/>
                  <a:pt x="7431070" y="807146"/>
                  <a:pt x="7428002" y="811233"/>
                </a:cubicBezTo>
                <a:cubicBezTo>
                  <a:pt x="7426567" y="813072"/>
                  <a:pt x="7425343" y="814094"/>
                  <a:pt x="7422685" y="812868"/>
                </a:cubicBezTo>
                <a:cubicBezTo>
                  <a:pt x="7419414" y="811029"/>
                  <a:pt x="7416344" y="812663"/>
                  <a:pt x="7413689" y="814912"/>
                </a:cubicBezTo>
                <a:cubicBezTo>
                  <a:pt x="7411438" y="816751"/>
                  <a:pt x="7409185" y="819000"/>
                  <a:pt x="7406938" y="820839"/>
                </a:cubicBezTo>
                <a:cubicBezTo>
                  <a:pt x="7405812" y="821656"/>
                  <a:pt x="7404742" y="822117"/>
                  <a:pt x="7403871" y="821937"/>
                </a:cubicBezTo>
                <a:cubicBezTo>
                  <a:pt x="7403003" y="821758"/>
                  <a:pt x="7402341" y="820941"/>
                  <a:pt x="7402033" y="819204"/>
                </a:cubicBezTo>
                <a:cubicBezTo>
                  <a:pt x="7402033" y="818386"/>
                  <a:pt x="7401824" y="817569"/>
                  <a:pt x="7401417" y="816751"/>
                </a:cubicBezTo>
                <a:cubicBezTo>
                  <a:pt x="7401009" y="815729"/>
                  <a:pt x="7401009" y="814094"/>
                  <a:pt x="7399578" y="813890"/>
                </a:cubicBezTo>
                <a:cubicBezTo>
                  <a:pt x="7398352" y="813890"/>
                  <a:pt x="7397536" y="814912"/>
                  <a:pt x="7396924" y="815729"/>
                </a:cubicBezTo>
                <a:cubicBezTo>
                  <a:pt x="7393854" y="819204"/>
                  <a:pt x="7392629" y="819000"/>
                  <a:pt x="7390786" y="814708"/>
                </a:cubicBezTo>
                <a:cubicBezTo>
                  <a:pt x="7390377" y="813686"/>
                  <a:pt x="7390175" y="812868"/>
                  <a:pt x="7389560" y="812050"/>
                </a:cubicBezTo>
                <a:cubicBezTo>
                  <a:pt x="7388743" y="810825"/>
                  <a:pt x="7387921" y="809802"/>
                  <a:pt x="7385881" y="810620"/>
                </a:cubicBezTo>
                <a:cubicBezTo>
                  <a:pt x="7384035" y="811641"/>
                  <a:pt x="7384035" y="812459"/>
                  <a:pt x="7384448" y="814094"/>
                </a:cubicBezTo>
                <a:lnTo>
                  <a:pt x="7384794" y="817185"/>
                </a:lnTo>
                <a:lnTo>
                  <a:pt x="7368810" y="801290"/>
                </a:lnTo>
                <a:lnTo>
                  <a:pt x="7369727" y="799993"/>
                </a:lnTo>
                <a:cubicBezTo>
                  <a:pt x="7370134" y="798153"/>
                  <a:pt x="7369521" y="796926"/>
                  <a:pt x="7367884" y="796110"/>
                </a:cubicBezTo>
                <a:cubicBezTo>
                  <a:pt x="7366661" y="795496"/>
                  <a:pt x="7365429" y="795087"/>
                  <a:pt x="7364200" y="794474"/>
                </a:cubicBezTo>
                <a:cubicBezTo>
                  <a:pt x="7362159" y="793452"/>
                  <a:pt x="7361340" y="792022"/>
                  <a:pt x="7361755" y="789569"/>
                </a:cubicBezTo>
                <a:cubicBezTo>
                  <a:pt x="7362978" y="782211"/>
                  <a:pt x="7360319" y="777101"/>
                  <a:pt x="7353775" y="773831"/>
                </a:cubicBezTo>
                <a:cubicBezTo>
                  <a:pt x="7352746" y="773218"/>
                  <a:pt x="7350498" y="773423"/>
                  <a:pt x="7350907" y="771584"/>
                </a:cubicBezTo>
                <a:cubicBezTo>
                  <a:pt x="7351108" y="769744"/>
                  <a:pt x="7352955" y="769335"/>
                  <a:pt x="7354796" y="769131"/>
                </a:cubicBezTo>
                <a:cubicBezTo>
                  <a:pt x="7354997" y="769131"/>
                  <a:pt x="7355211" y="769131"/>
                  <a:pt x="7355410" y="769131"/>
                </a:cubicBezTo>
                <a:cubicBezTo>
                  <a:pt x="7360319" y="768314"/>
                  <a:pt x="7361755" y="766065"/>
                  <a:pt x="7359298" y="762182"/>
                </a:cubicBezTo>
                <a:cubicBezTo>
                  <a:pt x="7357050" y="758503"/>
                  <a:pt x="7357661" y="755642"/>
                  <a:pt x="7359708" y="752577"/>
                </a:cubicBezTo>
                <a:cubicBezTo>
                  <a:pt x="7362364" y="748489"/>
                  <a:pt x="7364410" y="744197"/>
                  <a:pt x="7363182" y="739087"/>
                </a:cubicBezTo>
                <a:cubicBezTo>
                  <a:pt x="7362568" y="736840"/>
                  <a:pt x="7364814" y="735817"/>
                  <a:pt x="7366247" y="735409"/>
                </a:cubicBezTo>
                <a:cubicBezTo>
                  <a:pt x="7371561" y="733570"/>
                  <a:pt x="7374019" y="730094"/>
                  <a:pt x="7374630" y="724781"/>
                </a:cubicBezTo>
                <a:cubicBezTo>
                  <a:pt x="7375040" y="721511"/>
                  <a:pt x="7376268" y="720898"/>
                  <a:pt x="7379541" y="722941"/>
                </a:cubicBezTo>
                <a:cubicBezTo>
                  <a:pt x="7386488" y="727233"/>
                  <a:pt x="7396719" y="724168"/>
                  <a:pt x="7399785" y="717015"/>
                </a:cubicBezTo>
                <a:cubicBezTo>
                  <a:pt x="7400399" y="715584"/>
                  <a:pt x="7401214" y="713745"/>
                  <a:pt x="7399785" y="712518"/>
                </a:cubicBezTo>
                <a:cubicBezTo>
                  <a:pt x="7398352" y="711292"/>
                  <a:pt x="7396311" y="710678"/>
                  <a:pt x="7394466" y="711905"/>
                </a:cubicBezTo>
                <a:cubicBezTo>
                  <a:pt x="7393239" y="712518"/>
                  <a:pt x="7392011" y="713540"/>
                  <a:pt x="7390786" y="714358"/>
                </a:cubicBezTo>
                <a:cubicBezTo>
                  <a:pt x="7389560" y="715379"/>
                  <a:pt x="7388333" y="715993"/>
                  <a:pt x="7387313" y="714766"/>
                </a:cubicBezTo>
                <a:cubicBezTo>
                  <a:pt x="7386086" y="713336"/>
                  <a:pt x="7386901" y="712109"/>
                  <a:pt x="7387921" y="711087"/>
                </a:cubicBezTo>
                <a:cubicBezTo>
                  <a:pt x="7388743" y="710066"/>
                  <a:pt x="7389971" y="709248"/>
                  <a:pt x="7390786" y="708431"/>
                </a:cubicBezTo>
                <a:cubicBezTo>
                  <a:pt x="7392629" y="706592"/>
                  <a:pt x="7393645" y="704139"/>
                  <a:pt x="7391808" y="702095"/>
                </a:cubicBezTo>
                <a:cubicBezTo>
                  <a:pt x="7390175" y="700460"/>
                  <a:pt x="7387921" y="702095"/>
                  <a:pt x="7386290" y="703321"/>
                </a:cubicBezTo>
                <a:cubicBezTo>
                  <a:pt x="7384859" y="704343"/>
                  <a:pt x="7383831" y="706183"/>
                  <a:pt x="7381992" y="706795"/>
                </a:cubicBezTo>
                <a:cubicBezTo>
                  <a:pt x="7379335" y="707817"/>
                  <a:pt x="7377698" y="707408"/>
                  <a:pt x="7377902" y="704139"/>
                </a:cubicBezTo>
                <a:cubicBezTo>
                  <a:pt x="7378110" y="699642"/>
                  <a:pt x="7379944" y="695963"/>
                  <a:pt x="7382409" y="692489"/>
                </a:cubicBezTo>
                <a:cubicBezTo>
                  <a:pt x="7385467" y="687993"/>
                  <a:pt x="7385674" y="685540"/>
                  <a:pt x="7382409" y="681248"/>
                </a:cubicBezTo>
                <a:cubicBezTo>
                  <a:pt x="7381376" y="679613"/>
                  <a:pt x="7379748" y="678183"/>
                  <a:pt x="7378314" y="676752"/>
                </a:cubicBezTo>
                <a:cubicBezTo>
                  <a:pt x="7377698" y="676139"/>
                  <a:pt x="7376678" y="675526"/>
                  <a:pt x="7377086" y="674504"/>
                </a:cubicBezTo>
                <a:cubicBezTo>
                  <a:pt x="7377493" y="673278"/>
                  <a:pt x="7378521" y="673073"/>
                  <a:pt x="7379335" y="673278"/>
                </a:cubicBezTo>
                <a:cubicBezTo>
                  <a:pt x="7383014" y="674095"/>
                  <a:pt x="7383831" y="672460"/>
                  <a:pt x="7383635" y="669190"/>
                </a:cubicBezTo>
                <a:cubicBezTo>
                  <a:pt x="7383429" y="665102"/>
                  <a:pt x="7386086" y="662241"/>
                  <a:pt x="7388950" y="659993"/>
                </a:cubicBezTo>
                <a:cubicBezTo>
                  <a:pt x="7391198" y="658154"/>
                  <a:pt x="7391401" y="656723"/>
                  <a:pt x="7389153" y="655088"/>
                </a:cubicBezTo>
                <a:cubicBezTo>
                  <a:pt x="7387921" y="654271"/>
                  <a:pt x="7387109" y="653453"/>
                  <a:pt x="7387520" y="651818"/>
                </a:cubicBezTo>
                <a:cubicBezTo>
                  <a:pt x="7387921" y="649570"/>
                  <a:pt x="7389560" y="649978"/>
                  <a:pt x="7390990" y="649570"/>
                </a:cubicBezTo>
                <a:cubicBezTo>
                  <a:pt x="7391808" y="649365"/>
                  <a:pt x="7392834" y="649365"/>
                  <a:pt x="7393854" y="649161"/>
                </a:cubicBezTo>
                <a:cubicBezTo>
                  <a:pt x="7399373" y="648547"/>
                  <a:pt x="7400604" y="645482"/>
                  <a:pt x="7397332" y="640781"/>
                </a:cubicBezTo>
                <a:cubicBezTo>
                  <a:pt x="7396924" y="640169"/>
                  <a:pt x="7396509" y="639760"/>
                  <a:pt x="7396311" y="639147"/>
                </a:cubicBezTo>
                <a:cubicBezTo>
                  <a:pt x="7395692" y="637920"/>
                  <a:pt x="7395282" y="636286"/>
                  <a:pt x="7396509" y="635468"/>
                </a:cubicBezTo>
                <a:cubicBezTo>
                  <a:pt x="7397536" y="634650"/>
                  <a:pt x="7398966" y="635468"/>
                  <a:pt x="7399785" y="636286"/>
                </a:cubicBezTo>
                <a:cubicBezTo>
                  <a:pt x="7400604" y="637102"/>
                  <a:pt x="7401214" y="637920"/>
                  <a:pt x="7401824" y="638942"/>
                </a:cubicBezTo>
                <a:cubicBezTo>
                  <a:pt x="7403055" y="640373"/>
                  <a:pt x="7404279" y="640781"/>
                  <a:pt x="7405913" y="639556"/>
                </a:cubicBezTo>
                <a:cubicBezTo>
                  <a:pt x="7409802" y="636898"/>
                  <a:pt x="7414098" y="636490"/>
                  <a:pt x="7418389" y="636286"/>
                </a:cubicBezTo>
                <a:cubicBezTo>
                  <a:pt x="7423504" y="635877"/>
                  <a:pt x="7428820" y="636490"/>
                  <a:pt x="7433933" y="635263"/>
                </a:cubicBezTo>
                <a:close/>
                <a:moveTo>
                  <a:pt x="3394788" y="627624"/>
                </a:moveTo>
                <a:lnTo>
                  <a:pt x="3395256" y="627734"/>
                </a:lnTo>
                <a:lnTo>
                  <a:pt x="3395003" y="627985"/>
                </a:lnTo>
                <a:close/>
                <a:moveTo>
                  <a:pt x="8029108" y="625311"/>
                </a:moveTo>
                <a:cubicBezTo>
                  <a:pt x="8036039" y="624769"/>
                  <a:pt x="8042290" y="625312"/>
                  <a:pt x="8044465" y="629112"/>
                </a:cubicBezTo>
                <a:cubicBezTo>
                  <a:pt x="8057509" y="650826"/>
                  <a:pt x="8091209" y="642140"/>
                  <a:pt x="8098818" y="671455"/>
                </a:cubicBezTo>
                <a:cubicBezTo>
                  <a:pt x="8100992" y="680141"/>
                  <a:pt x="8116211" y="685569"/>
                  <a:pt x="8102081" y="697512"/>
                </a:cubicBezTo>
                <a:cubicBezTo>
                  <a:pt x="8097732" y="700769"/>
                  <a:pt x="8098818" y="707284"/>
                  <a:pt x="8103167" y="708369"/>
                </a:cubicBezTo>
                <a:cubicBezTo>
                  <a:pt x="8120562" y="714884"/>
                  <a:pt x="8119475" y="724655"/>
                  <a:pt x="8108604" y="737685"/>
                </a:cubicBezTo>
                <a:cubicBezTo>
                  <a:pt x="8105342" y="742027"/>
                  <a:pt x="8109688" y="747456"/>
                  <a:pt x="8111866" y="751798"/>
                </a:cubicBezTo>
                <a:cubicBezTo>
                  <a:pt x="8116211" y="758313"/>
                  <a:pt x="8117300" y="764828"/>
                  <a:pt x="8110778" y="770257"/>
                </a:cubicBezTo>
                <a:cubicBezTo>
                  <a:pt x="8104253" y="775685"/>
                  <a:pt x="8105342" y="782199"/>
                  <a:pt x="8103167" y="788714"/>
                </a:cubicBezTo>
                <a:cubicBezTo>
                  <a:pt x="8097732" y="805000"/>
                  <a:pt x="8091209" y="825628"/>
                  <a:pt x="8079252" y="833228"/>
                </a:cubicBezTo>
                <a:cubicBezTo>
                  <a:pt x="8053161" y="849514"/>
                  <a:pt x="8028157" y="866886"/>
                  <a:pt x="8002067" y="882086"/>
                </a:cubicBezTo>
                <a:cubicBezTo>
                  <a:pt x="7999892" y="882086"/>
                  <a:pt x="7995542" y="882086"/>
                  <a:pt x="7994453" y="879915"/>
                </a:cubicBezTo>
                <a:cubicBezTo>
                  <a:pt x="7983584" y="870144"/>
                  <a:pt x="7973799" y="861458"/>
                  <a:pt x="7959670" y="875572"/>
                </a:cubicBezTo>
                <a:cubicBezTo>
                  <a:pt x="7955320" y="881001"/>
                  <a:pt x="7952059" y="875572"/>
                  <a:pt x="7950973" y="871229"/>
                </a:cubicBezTo>
                <a:cubicBezTo>
                  <a:pt x="7947712" y="852772"/>
                  <a:pt x="7939014" y="852772"/>
                  <a:pt x="7925967" y="863629"/>
                </a:cubicBezTo>
                <a:cubicBezTo>
                  <a:pt x="7917269" y="871229"/>
                  <a:pt x="7912920" y="869058"/>
                  <a:pt x="7912920" y="858200"/>
                </a:cubicBezTo>
                <a:cubicBezTo>
                  <a:pt x="7912920" y="851685"/>
                  <a:pt x="7915096" y="844086"/>
                  <a:pt x="7905311" y="843000"/>
                </a:cubicBezTo>
                <a:cubicBezTo>
                  <a:pt x="7883569" y="838657"/>
                  <a:pt x="7874872" y="823457"/>
                  <a:pt x="7875957" y="803914"/>
                </a:cubicBezTo>
                <a:cubicBezTo>
                  <a:pt x="7877047" y="789799"/>
                  <a:pt x="7872698" y="783285"/>
                  <a:pt x="7862914" y="777857"/>
                </a:cubicBezTo>
                <a:cubicBezTo>
                  <a:pt x="7862914" y="773513"/>
                  <a:pt x="7862914" y="769170"/>
                  <a:pt x="7862914" y="764828"/>
                </a:cubicBezTo>
                <a:cubicBezTo>
                  <a:pt x="7873787" y="758313"/>
                  <a:pt x="7877047" y="746370"/>
                  <a:pt x="7873787" y="735512"/>
                </a:cubicBezTo>
                <a:cubicBezTo>
                  <a:pt x="7868349" y="715970"/>
                  <a:pt x="7874872" y="700769"/>
                  <a:pt x="7889004" y="687741"/>
                </a:cubicBezTo>
                <a:cubicBezTo>
                  <a:pt x="7894439" y="682312"/>
                  <a:pt x="7899873" y="677969"/>
                  <a:pt x="7902049" y="670370"/>
                </a:cubicBezTo>
                <a:cubicBezTo>
                  <a:pt x="7904223" y="658426"/>
                  <a:pt x="7910747" y="651911"/>
                  <a:pt x="7922706" y="652997"/>
                </a:cubicBezTo>
                <a:cubicBezTo>
                  <a:pt x="7931402" y="652997"/>
                  <a:pt x="7937926" y="647569"/>
                  <a:pt x="7941186" y="643226"/>
                </a:cubicBezTo>
                <a:cubicBezTo>
                  <a:pt x="7959670" y="617168"/>
                  <a:pt x="7986846" y="631283"/>
                  <a:pt x="8009675" y="628025"/>
                </a:cubicBezTo>
                <a:cubicBezTo>
                  <a:pt x="8014567" y="627482"/>
                  <a:pt x="8022177" y="625854"/>
                  <a:pt x="8029108" y="625311"/>
                </a:cubicBezTo>
                <a:close/>
                <a:moveTo>
                  <a:pt x="6059638" y="614178"/>
                </a:moveTo>
                <a:cubicBezTo>
                  <a:pt x="6062811" y="614214"/>
                  <a:pt x="6065838" y="615006"/>
                  <a:pt x="6068290" y="618463"/>
                </a:cubicBezTo>
                <a:cubicBezTo>
                  <a:pt x="6069155" y="619615"/>
                  <a:pt x="6070885" y="621055"/>
                  <a:pt x="6073191" y="621055"/>
                </a:cubicBezTo>
                <a:cubicBezTo>
                  <a:pt x="6076364" y="620767"/>
                  <a:pt x="6078096" y="622496"/>
                  <a:pt x="6078671" y="625664"/>
                </a:cubicBezTo>
                <a:cubicBezTo>
                  <a:pt x="6079246" y="627680"/>
                  <a:pt x="6080689" y="628832"/>
                  <a:pt x="6082131" y="630272"/>
                </a:cubicBezTo>
                <a:cubicBezTo>
                  <a:pt x="6085880" y="633727"/>
                  <a:pt x="6087612" y="637760"/>
                  <a:pt x="6086168" y="642945"/>
                </a:cubicBezTo>
                <a:cubicBezTo>
                  <a:pt x="6085305" y="645825"/>
                  <a:pt x="6086168" y="648993"/>
                  <a:pt x="6089054" y="650722"/>
                </a:cubicBezTo>
                <a:cubicBezTo>
                  <a:pt x="6089054" y="651873"/>
                  <a:pt x="6089054" y="653025"/>
                  <a:pt x="6089054" y="654178"/>
                </a:cubicBezTo>
                <a:cubicBezTo>
                  <a:pt x="6086456" y="655617"/>
                  <a:pt x="6085305" y="657346"/>
                  <a:pt x="6085593" y="661090"/>
                </a:cubicBezTo>
                <a:cubicBezTo>
                  <a:pt x="6085880" y="666274"/>
                  <a:pt x="6083574" y="670307"/>
                  <a:pt x="6077806" y="671460"/>
                </a:cubicBezTo>
                <a:cubicBezTo>
                  <a:pt x="6075211" y="671747"/>
                  <a:pt x="6075788" y="673763"/>
                  <a:pt x="6075788" y="675491"/>
                </a:cubicBezTo>
                <a:cubicBezTo>
                  <a:pt x="6075788" y="678372"/>
                  <a:pt x="6074633" y="678948"/>
                  <a:pt x="6072329" y="676931"/>
                </a:cubicBezTo>
                <a:cubicBezTo>
                  <a:pt x="6068866" y="674052"/>
                  <a:pt x="6066559" y="674052"/>
                  <a:pt x="6065693" y="678948"/>
                </a:cubicBezTo>
                <a:cubicBezTo>
                  <a:pt x="6065406" y="680099"/>
                  <a:pt x="6064540" y="681540"/>
                  <a:pt x="6063388" y="680099"/>
                </a:cubicBezTo>
                <a:cubicBezTo>
                  <a:pt x="6059637" y="676355"/>
                  <a:pt x="6057041" y="678660"/>
                  <a:pt x="6054160" y="681252"/>
                </a:cubicBezTo>
                <a:cubicBezTo>
                  <a:pt x="6053870" y="681828"/>
                  <a:pt x="6052716" y="681828"/>
                  <a:pt x="6052141" y="681828"/>
                </a:cubicBezTo>
                <a:cubicBezTo>
                  <a:pt x="6045218" y="677796"/>
                  <a:pt x="6038584" y="673187"/>
                  <a:pt x="6031663" y="668866"/>
                </a:cubicBezTo>
                <a:cubicBezTo>
                  <a:pt x="6028492" y="666850"/>
                  <a:pt x="6026762" y="661379"/>
                  <a:pt x="6025319" y="657058"/>
                </a:cubicBezTo>
                <a:cubicBezTo>
                  <a:pt x="6024743" y="655330"/>
                  <a:pt x="6025032" y="653601"/>
                  <a:pt x="6023301" y="652162"/>
                </a:cubicBezTo>
                <a:cubicBezTo>
                  <a:pt x="6021571" y="650722"/>
                  <a:pt x="6021857" y="648993"/>
                  <a:pt x="6023013" y="647265"/>
                </a:cubicBezTo>
                <a:cubicBezTo>
                  <a:pt x="6023588" y="646113"/>
                  <a:pt x="6024743" y="644673"/>
                  <a:pt x="6023879" y="643521"/>
                </a:cubicBezTo>
                <a:cubicBezTo>
                  <a:pt x="6020995" y="640065"/>
                  <a:pt x="6020706" y="637472"/>
                  <a:pt x="6025319" y="635744"/>
                </a:cubicBezTo>
                <a:cubicBezTo>
                  <a:pt x="6026474" y="635456"/>
                  <a:pt x="6026762" y="633727"/>
                  <a:pt x="6025608" y="632864"/>
                </a:cubicBezTo>
                <a:cubicBezTo>
                  <a:pt x="6021857" y="629696"/>
                  <a:pt x="6025897" y="628256"/>
                  <a:pt x="6026474" y="625951"/>
                </a:cubicBezTo>
                <a:cubicBezTo>
                  <a:pt x="6028492" y="618175"/>
                  <a:pt x="6037432" y="620478"/>
                  <a:pt x="6040894" y="614718"/>
                </a:cubicBezTo>
                <a:cubicBezTo>
                  <a:pt x="6042046" y="612702"/>
                  <a:pt x="6047525" y="614142"/>
                  <a:pt x="6050121" y="614431"/>
                </a:cubicBezTo>
                <a:cubicBezTo>
                  <a:pt x="6053148" y="614863"/>
                  <a:pt x="6056465" y="614142"/>
                  <a:pt x="6059638" y="614178"/>
                </a:cubicBezTo>
                <a:close/>
                <a:moveTo>
                  <a:pt x="4648105" y="595669"/>
                </a:moveTo>
                <a:lnTo>
                  <a:pt x="4647445" y="596769"/>
                </a:lnTo>
                <a:lnTo>
                  <a:pt x="4646681" y="596006"/>
                </a:lnTo>
                <a:close/>
                <a:moveTo>
                  <a:pt x="10264008" y="590978"/>
                </a:moveTo>
                <a:cubicBezTo>
                  <a:pt x="10269086" y="592921"/>
                  <a:pt x="10273771" y="595643"/>
                  <a:pt x="10275725" y="601862"/>
                </a:cubicBezTo>
                <a:cubicBezTo>
                  <a:pt x="10276115" y="603028"/>
                  <a:pt x="10278457" y="603806"/>
                  <a:pt x="10278066" y="606138"/>
                </a:cubicBezTo>
                <a:cubicBezTo>
                  <a:pt x="10276896" y="612357"/>
                  <a:pt x="10281581" y="614301"/>
                  <a:pt x="10285487" y="615467"/>
                </a:cubicBezTo>
                <a:cubicBezTo>
                  <a:pt x="10288220" y="616245"/>
                  <a:pt x="10289782" y="617411"/>
                  <a:pt x="10291344" y="618966"/>
                </a:cubicBezTo>
                <a:cubicBezTo>
                  <a:pt x="10296030" y="623241"/>
                  <a:pt x="10295639" y="629073"/>
                  <a:pt x="10296809" y="634515"/>
                </a:cubicBezTo>
                <a:cubicBezTo>
                  <a:pt x="10297590" y="639568"/>
                  <a:pt x="10295249" y="643455"/>
                  <a:pt x="10293296" y="647731"/>
                </a:cubicBezTo>
                <a:cubicBezTo>
                  <a:pt x="10291344" y="652396"/>
                  <a:pt x="10288220" y="656283"/>
                  <a:pt x="10282363" y="656283"/>
                </a:cubicBezTo>
                <a:cubicBezTo>
                  <a:pt x="10281581" y="656283"/>
                  <a:pt x="10281190" y="656672"/>
                  <a:pt x="10281190" y="657838"/>
                </a:cubicBezTo>
                <a:cubicBezTo>
                  <a:pt x="10278457" y="657838"/>
                  <a:pt x="10276115" y="657838"/>
                  <a:pt x="10273382" y="657838"/>
                </a:cubicBezTo>
                <a:cubicBezTo>
                  <a:pt x="10271430" y="655117"/>
                  <a:pt x="10267526" y="655506"/>
                  <a:pt x="10264788" y="653562"/>
                </a:cubicBezTo>
                <a:cubicBezTo>
                  <a:pt x="10262055" y="651619"/>
                  <a:pt x="10259712" y="650064"/>
                  <a:pt x="10258932" y="646566"/>
                </a:cubicBezTo>
                <a:cubicBezTo>
                  <a:pt x="10258541" y="642678"/>
                  <a:pt x="10256591" y="639180"/>
                  <a:pt x="10254637" y="636069"/>
                </a:cubicBezTo>
                <a:cubicBezTo>
                  <a:pt x="10252687" y="632571"/>
                  <a:pt x="10251122" y="629073"/>
                  <a:pt x="10249171" y="625962"/>
                </a:cubicBezTo>
                <a:cubicBezTo>
                  <a:pt x="10247610" y="622464"/>
                  <a:pt x="10244486" y="619355"/>
                  <a:pt x="10240582" y="617411"/>
                </a:cubicBezTo>
                <a:cubicBezTo>
                  <a:pt x="10240582" y="612746"/>
                  <a:pt x="10240582" y="608081"/>
                  <a:pt x="10240582" y="603417"/>
                </a:cubicBezTo>
                <a:cubicBezTo>
                  <a:pt x="10242924" y="602251"/>
                  <a:pt x="10244096" y="600695"/>
                  <a:pt x="10245266" y="597974"/>
                </a:cubicBezTo>
                <a:cubicBezTo>
                  <a:pt x="10246827" y="594865"/>
                  <a:pt x="10250343" y="592532"/>
                  <a:pt x="10253859" y="592532"/>
                </a:cubicBezTo>
                <a:cubicBezTo>
                  <a:pt x="10257372" y="592532"/>
                  <a:pt x="10260494" y="591755"/>
                  <a:pt x="10264008" y="590978"/>
                </a:cubicBezTo>
                <a:close/>
                <a:moveTo>
                  <a:pt x="7190286" y="590977"/>
                </a:moveTo>
                <a:cubicBezTo>
                  <a:pt x="7195361" y="592921"/>
                  <a:pt x="7200045" y="595642"/>
                  <a:pt x="7201999" y="601862"/>
                </a:cubicBezTo>
                <a:cubicBezTo>
                  <a:pt x="7202390" y="603028"/>
                  <a:pt x="7204734" y="603806"/>
                  <a:pt x="7204343" y="606137"/>
                </a:cubicBezTo>
                <a:cubicBezTo>
                  <a:pt x="7203171" y="612357"/>
                  <a:pt x="7207854" y="614301"/>
                  <a:pt x="7211760" y="615467"/>
                </a:cubicBezTo>
                <a:cubicBezTo>
                  <a:pt x="7214492" y="616244"/>
                  <a:pt x="7216055" y="617411"/>
                  <a:pt x="7217621" y="618965"/>
                </a:cubicBezTo>
                <a:cubicBezTo>
                  <a:pt x="7222306" y="623241"/>
                  <a:pt x="7221914" y="629072"/>
                  <a:pt x="7223084" y="634515"/>
                </a:cubicBezTo>
                <a:cubicBezTo>
                  <a:pt x="7223865" y="639568"/>
                  <a:pt x="7221525" y="643455"/>
                  <a:pt x="7219572" y="647731"/>
                </a:cubicBezTo>
                <a:cubicBezTo>
                  <a:pt x="7217621" y="652396"/>
                  <a:pt x="7214492" y="656283"/>
                  <a:pt x="7208637" y="656283"/>
                </a:cubicBezTo>
                <a:cubicBezTo>
                  <a:pt x="7207854" y="656283"/>
                  <a:pt x="7207467" y="656671"/>
                  <a:pt x="7207467" y="657838"/>
                </a:cubicBezTo>
                <a:cubicBezTo>
                  <a:pt x="7204734" y="657838"/>
                  <a:pt x="7202390" y="657838"/>
                  <a:pt x="7199654" y="657838"/>
                </a:cubicBezTo>
                <a:cubicBezTo>
                  <a:pt x="7197703" y="655117"/>
                  <a:pt x="7193799" y="655506"/>
                  <a:pt x="7191067" y="653562"/>
                </a:cubicBezTo>
                <a:cubicBezTo>
                  <a:pt x="7188336" y="651618"/>
                  <a:pt x="7185993" y="650064"/>
                  <a:pt x="7185209" y="646565"/>
                </a:cubicBezTo>
                <a:cubicBezTo>
                  <a:pt x="7184821" y="642678"/>
                  <a:pt x="7182862" y="639179"/>
                  <a:pt x="7180915" y="636069"/>
                </a:cubicBezTo>
                <a:cubicBezTo>
                  <a:pt x="7178960" y="632571"/>
                  <a:pt x="7177402" y="629072"/>
                  <a:pt x="7175448" y="625962"/>
                </a:cubicBezTo>
                <a:cubicBezTo>
                  <a:pt x="7173889" y="622464"/>
                  <a:pt x="7170764" y="619355"/>
                  <a:pt x="7166858" y="617411"/>
                </a:cubicBezTo>
                <a:cubicBezTo>
                  <a:pt x="7166858" y="612746"/>
                  <a:pt x="7166858" y="608081"/>
                  <a:pt x="7166858" y="603416"/>
                </a:cubicBezTo>
                <a:cubicBezTo>
                  <a:pt x="7169204" y="602251"/>
                  <a:pt x="7170374" y="600695"/>
                  <a:pt x="7171546" y="597974"/>
                </a:cubicBezTo>
                <a:cubicBezTo>
                  <a:pt x="7173106" y="594865"/>
                  <a:pt x="7176619" y="592532"/>
                  <a:pt x="7180131" y="592532"/>
                </a:cubicBezTo>
                <a:cubicBezTo>
                  <a:pt x="7183646" y="592532"/>
                  <a:pt x="7186773" y="591755"/>
                  <a:pt x="7190286" y="590977"/>
                </a:cubicBezTo>
                <a:close/>
                <a:moveTo>
                  <a:pt x="5629011" y="588863"/>
                </a:moveTo>
                <a:cubicBezTo>
                  <a:pt x="5632527" y="589640"/>
                  <a:pt x="5635651" y="590418"/>
                  <a:pt x="5639165" y="590418"/>
                </a:cubicBezTo>
                <a:cubicBezTo>
                  <a:pt x="5642679" y="590418"/>
                  <a:pt x="5646195" y="592751"/>
                  <a:pt x="5647755" y="595860"/>
                </a:cubicBezTo>
                <a:cubicBezTo>
                  <a:pt x="5648927" y="598581"/>
                  <a:pt x="5650099" y="600137"/>
                  <a:pt x="5652441" y="601302"/>
                </a:cubicBezTo>
                <a:cubicBezTo>
                  <a:pt x="5652441" y="605967"/>
                  <a:pt x="5652441" y="610632"/>
                  <a:pt x="5652441" y="615297"/>
                </a:cubicBezTo>
                <a:cubicBezTo>
                  <a:pt x="5648537" y="617240"/>
                  <a:pt x="5645414" y="620349"/>
                  <a:pt x="5643849" y="623848"/>
                </a:cubicBezTo>
                <a:cubicBezTo>
                  <a:pt x="5641900" y="626958"/>
                  <a:pt x="5640337" y="630456"/>
                  <a:pt x="5638384" y="633955"/>
                </a:cubicBezTo>
                <a:cubicBezTo>
                  <a:pt x="5636433" y="637065"/>
                  <a:pt x="5634480" y="640563"/>
                  <a:pt x="5634090" y="644451"/>
                </a:cubicBezTo>
                <a:cubicBezTo>
                  <a:pt x="5633308" y="647949"/>
                  <a:pt x="5630965" y="649504"/>
                  <a:pt x="5628233" y="651448"/>
                </a:cubicBezTo>
                <a:cubicBezTo>
                  <a:pt x="5625498" y="653392"/>
                  <a:pt x="5621594" y="653002"/>
                  <a:pt x="5619641" y="655723"/>
                </a:cubicBezTo>
                <a:cubicBezTo>
                  <a:pt x="5616909" y="655723"/>
                  <a:pt x="5614565" y="655723"/>
                  <a:pt x="5611833" y="655723"/>
                </a:cubicBezTo>
                <a:cubicBezTo>
                  <a:pt x="5611833" y="654557"/>
                  <a:pt x="5611442" y="654169"/>
                  <a:pt x="5610661" y="654169"/>
                </a:cubicBezTo>
                <a:cubicBezTo>
                  <a:pt x="5604803" y="654169"/>
                  <a:pt x="5601680" y="650281"/>
                  <a:pt x="5599727" y="645616"/>
                </a:cubicBezTo>
                <a:cubicBezTo>
                  <a:pt x="5597773" y="641341"/>
                  <a:pt x="5595432" y="637453"/>
                  <a:pt x="5596214" y="632400"/>
                </a:cubicBezTo>
                <a:cubicBezTo>
                  <a:pt x="5597385" y="626958"/>
                  <a:pt x="5596995" y="621127"/>
                  <a:pt x="5601680" y="616851"/>
                </a:cubicBezTo>
                <a:cubicBezTo>
                  <a:pt x="5603240" y="615297"/>
                  <a:pt x="5604803" y="614130"/>
                  <a:pt x="5607536" y="613353"/>
                </a:cubicBezTo>
                <a:cubicBezTo>
                  <a:pt x="5611442" y="612186"/>
                  <a:pt x="5616127" y="610242"/>
                  <a:pt x="5614955" y="604023"/>
                </a:cubicBezTo>
                <a:cubicBezTo>
                  <a:pt x="5614565" y="601691"/>
                  <a:pt x="5616909" y="600914"/>
                  <a:pt x="5617299" y="599747"/>
                </a:cubicBezTo>
                <a:cubicBezTo>
                  <a:pt x="5619250" y="593528"/>
                  <a:pt x="5623937" y="590807"/>
                  <a:pt x="5629011" y="588863"/>
                </a:cubicBezTo>
                <a:close/>
                <a:moveTo>
                  <a:pt x="1938863" y="586191"/>
                </a:moveTo>
                <a:cubicBezTo>
                  <a:pt x="1942605" y="587019"/>
                  <a:pt x="1945932" y="587847"/>
                  <a:pt x="1949675" y="587847"/>
                </a:cubicBezTo>
                <a:cubicBezTo>
                  <a:pt x="1953418" y="587847"/>
                  <a:pt x="1957159" y="590331"/>
                  <a:pt x="1958824" y="593642"/>
                </a:cubicBezTo>
                <a:cubicBezTo>
                  <a:pt x="1960070" y="596540"/>
                  <a:pt x="1961318" y="598197"/>
                  <a:pt x="1963813" y="599438"/>
                </a:cubicBezTo>
                <a:cubicBezTo>
                  <a:pt x="1963813" y="604406"/>
                  <a:pt x="1963813" y="609374"/>
                  <a:pt x="1963813" y="614342"/>
                </a:cubicBezTo>
                <a:cubicBezTo>
                  <a:pt x="1959655" y="616412"/>
                  <a:pt x="1956329" y="619723"/>
                  <a:pt x="1954665" y="623449"/>
                </a:cubicBezTo>
                <a:cubicBezTo>
                  <a:pt x="1952585" y="626761"/>
                  <a:pt x="1950923" y="630487"/>
                  <a:pt x="1948843" y="634212"/>
                </a:cubicBezTo>
                <a:cubicBezTo>
                  <a:pt x="1946764" y="637524"/>
                  <a:pt x="1944684" y="641251"/>
                  <a:pt x="1944269" y="645390"/>
                </a:cubicBezTo>
                <a:cubicBezTo>
                  <a:pt x="1943437" y="649117"/>
                  <a:pt x="1940943" y="650772"/>
                  <a:pt x="1938030" y="652842"/>
                </a:cubicBezTo>
                <a:cubicBezTo>
                  <a:pt x="1935120" y="654912"/>
                  <a:pt x="1930961" y="654498"/>
                  <a:pt x="1928883" y="657396"/>
                </a:cubicBezTo>
                <a:cubicBezTo>
                  <a:pt x="1925972" y="657396"/>
                  <a:pt x="1923476" y="657396"/>
                  <a:pt x="1920566" y="657396"/>
                </a:cubicBezTo>
                <a:cubicBezTo>
                  <a:pt x="1920566" y="656153"/>
                  <a:pt x="1920149" y="655740"/>
                  <a:pt x="1919319" y="655740"/>
                </a:cubicBezTo>
                <a:cubicBezTo>
                  <a:pt x="1913080" y="655740"/>
                  <a:pt x="1909754" y="651600"/>
                  <a:pt x="1907674" y="646632"/>
                </a:cubicBezTo>
                <a:cubicBezTo>
                  <a:pt x="1905595" y="642078"/>
                  <a:pt x="1903100" y="637939"/>
                  <a:pt x="1903932" y="632557"/>
                </a:cubicBezTo>
                <a:cubicBezTo>
                  <a:pt x="1905180" y="626761"/>
                  <a:pt x="1904764" y="620551"/>
                  <a:pt x="1909754" y="615997"/>
                </a:cubicBezTo>
                <a:cubicBezTo>
                  <a:pt x="1911417" y="614342"/>
                  <a:pt x="1913080" y="613099"/>
                  <a:pt x="1915991" y="612272"/>
                </a:cubicBezTo>
                <a:cubicBezTo>
                  <a:pt x="1920149" y="611030"/>
                  <a:pt x="1925140" y="608960"/>
                  <a:pt x="1923893" y="602336"/>
                </a:cubicBezTo>
                <a:cubicBezTo>
                  <a:pt x="1923476" y="599852"/>
                  <a:pt x="1925972" y="599025"/>
                  <a:pt x="1926388" y="597783"/>
                </a:cubicBezTo>
                <a:cubicBezTo>
                  <a:pt x="1928466" y="591159"/>
                  <a:pt x="1933456" y="588261"/>
                  <a:pt x="1938863" y="586191"/>
                </a:cubicBezTo>
                <a:close/>
                <a:moveTo>
                  <a:pt x="10542006" y="581236"/>
                </a:moveTo>
                <a:cubicBezTo>
                  <a:pt x="10546256" y="581188"/>
                  <a:pt x="10550699" y="582153"/>
                  <a:pt x="10554756" y="581574"/>
                </a:cubicBezTo>
                <a:cubicBezTo>
                  <a:pt x="10558235" y="581188"/>
                  <a:pt x="10565573" y="579258"/>
                  <a:pt x="10567119" y="581960"/>
                </a:cubicBezTo>
                <a:cubicBezTo>
                  <a:pt x="10571755" y="589677"/>
                  <a:pt x="10583733" y="586589"/>
                  <a:pt x="10586438" y="597008"/>
                </a:cubicBezTo>
                <a:cubicBezTo>
                  <a:pt x="10587210" y="600095"/>
                  <a:pt x="10592620" y="602025"/>
                  <a:pt x="10587598" y="606270"/>
                </a:cubicBezTo>
                <a:cubicBezTo>
                  <a:pt x="10586052" y="607428"/>
                  <a:pt x="10586438" y="609742"/>
                  <a:pt x="10587983" y="610128"/>
                </a:cubicBezTo>
                <a:cubicBezTo>
                  <a:pt x="10594166" y="612443"/>
                  <a:pt x="10593778" y="615917"/>
                  <a:pt x="10589915" y="620547"/>
                </a:cubicBezTo>
                <a:cubicBezTo>
                  <a:pt x="10588756" y="622090"/>
                  <a:pt x="10590301" y="624020"/>
                  <a:pt x="10591074" y="625563"/>
                </a:cubicBezTo>
                <a:cubicBezTo>
                  <a:pt x="10592620" y="627879"/>
                  <a:pt x="10593006" y="630194"/>
                  <a:pt x="10590688" y="632124"/>
                </a:cubicBezTo>
                <a:cubicBezTo>
                  <a:pt x="10588369" y="634052"/>
                  <a:pt x="10588756" y="636368"/>
                  <a:pt x="10587983" y="638683"/>
                </a:cubicBezTo>
                <a:cubicBezTo>
                  <a:pt x="10586052" y="644471"/>
                  <a:pt x="10583733" y="651803"/>
                  <a:pt x="10579484" y="654505"/>
                </a:cubicBezTo>
                <a:cubicBezTo>
                  <a:pt x="10570210" y="660292"/>
                  <a:pt x="10561325" y="666467"/>
                  <a:pt x="10552052" y="671869"/>
                </a:cubicBezTo>
                <a:cubicBezTo>
                  <a:pt x="10551280" y="671869"/>
                  <a:pt x="10549734" y="671869"/>
                  <a:pt x="10549347" y="671097"/>
                </a:cubicBezTo>
                <a:cubicBezTo>
                  <a:pt x="10547416" y="669361"/>
                  <a:pt x="10545579" y="667721"/>
                  <a:pt x="10543599" y="667141"/>
                </a:cubicBezTo>
                <a:lnTo>
                  <a:pt x="10537539" y="669351"/>
                </a:lnTo>
                <a:lnTo>
                  <a:pt x="10538535" y="672665"/>
                </a:lnTo>
                <a:cubicBezTo>
                  <a:pt x="10537920" y="675527"/>
                  <a:pt x="10539557" y="677365"/>
                  <a:pt x="10541192" y="679001"/>
                </a:cubicBezTo>
                <a:cubicBezTo>
                  <a:pt x="10544872" y="682884"/>
                  <a:pt x="10544668" y="684927"/>
                  <a:pt x="10540578" y="687993"/>
                </a:cubicBezTo>
                <a:cubicBezTo>
                  <a:pt x="10536081" y="691058"/>
                  <a:pt x="10536081" y="691058"/>
                  <a:pt x="10539760" y="695555"/>
                </a:cubicBezTo>
                <a:cubicBezTo>
                  <a:pt x="10540578" y="696577"/>
                  <a:pt x="10541192" y="697395"/>
                  <a:pt x="10539965" y="698621"/>
                </a:cubicBezTo>
                <a:cubicBezTo>
                  <a:pt x="10535876" y="703321"/>
                  <a:pt x="10532196" y="708022"/>
                  <a:pt x="10527901" y="712519"/>
                </a:cubicBezTo>
                <a:cubicBezTo>
                  <a:pt x="10524836" y="715993"/>
                  <a:pt x="10520948" y="718242"/>
                  <a:pt x="10516450" y="719263"/>
                </a:cubicBezTo>
                <a:cubicBezTo>
                  <a:pt x="10513587" y="720080"/>
                  <a:pt x="10508068" y="727438"/>
                  <a:pt x="10507861" y="730503"/>
                </a:cubicBezTo>
                <a:cubicBezTo>
                  <a:pt x="10507861" y="731526"/>
                  <a:pt x="10507861" y="732343"/>
                  <a:pt x="10509090" y="732752"/>
                </a:cubicBezTo>
                <a:cubicBezTo>
                  <a:pt x="10515428" y="735613"/>
                  <a:pt x="10518496" y="741132"/>
                  <a:pt x="10521155" y="747058"/>
                </a:cubicBezTo>
                <a:cubicBezTo>
                  <a:pt x="10521767" y="748285"/>
                  <a:pt x="10522176" y="749307"/>
                  <a:pt x="10522790" y="750328"/>
                </a:cubicBezTo>
                <a:cubicBezTo>
                  <a:pt x="10524836" y="753598"/>
                  <a:pt x="10525857" y="756460"/>
                  <a:pt x="10524424" y="760548"/>
                </a:cubicBezTo>
                <a:cubicBezTo>
                  <a:pt x="10522995" y="764635"/>
                  <a:pt x="10525244" y="768723"/>
                  <a:pt x="10527288" y="772402"/>
                </a:cubicBezTo>
                <a:cubicBezTo>
                  <a:pt x="10528108" y="774241"/>
                  <a:pt x="10528516" y="775467"/>
                  <a:pt x="10527082" y="777306"/>
                </a:cubicBezTo>
                <a:cubicBezTo>
                  <a:pt x="10521359" y="785072"/>
                  <a:pt x="10517063" y="793657"/>
                  <a:pt x="10516246" y="803672"/>
                </a:cubicBezTo>
                <a:cubicBezTo>
                  <a:pt x="10516042" y="805102"/>
                  <a:pt x="10515633" y="805715"/>
                  <a:pt x="10514202" y="805306"/>
                </a:cubicBezTo>
                <a:cubicBezTo>
                  <a:pt x="10508476" y="804081"/>
                  <a:pt x="10504796" y="807146"/>
                  <a:pt x="10501728" y="811234"/>
                </a:cubicBezTo>
                <a:cubicBezTo>
                  <a:pt x="10500296" y="813072"/>
                  <a:pt x="10499069" y="814095"/>
                  <a:pt x="10496410" y="812868"/>
                </a:cubicBezTo>
                <a:cubicBezTo>
                  <a:pt x="10493139" y="811029"/>
                  <a:pt x="10490073" y="812664"/>
                  <a:pt x="10487414" y="814912"/>
                </a:cubicBezTo>
                <a:cubicBezTo>
                  <a:pt x="10485165" y="816751"/>
                  <a:pt x="10482914" y="819000"/>
                  <a:pt x="10480666" y="820839"/>
                </a:cubicBezTo>
                <a:cubicBezTo>
                  <a:pt x="10479542" y="821657"/>
                  <a:pt x="10478468" y="822117"/>
                  <a:pt x="10477599" y="821938"/>
                </a:cubicBezTo>
                <a:cubicBezTo>
                  <a:pt x="10476729" y="821758"/>
                  <a:pt x="10476066" y="820942"/>
                  <a:pt x="10475759" y="819204"/>
                </a:cubicBezTo>
                <a:cubicBezTo>
                  <a:pt x="10475759" y="818387"/>
                  <a:pt x="10475554" y="817569"/>
                  <a:pt x="10475146" y="816751"/>
                </a:cubicBezTo>
                <a:cubicBezTo>
                  <a:pt x="10474736" y="815729"/>
                  <a:pt x="10474736" y="814095"/>
                  <a:pt x="10473306" y="813890"/>
                </a:cubicBezTo>
                <a:cubicBezTo>
                  <a:pt x="10472078" y="813890"/>
                  <a:pt x="10471260" y="814912"/>
                  <a:pt x="10470647" y="815729"/>
                </a:cubicBezTo>
                <a:cubicBezTo>
                  <a:pt x="10467580" y="819204"/>
                  <a:pt x="10466353" y="819000"/>
                  <a:pt x="10464512" y="814708"/>
                </a:cubicBezTo>
                <a:cubicBezTo>
                  <a:pt x="10464103" y="813686"/>
                  <a:pt x="10463898" y="812868"/>
                  <a:pt x="10463286" y="812050"/>
                </a:cubicBezTo>
                <a:cubicBezTo>
                  <a:pt x="10462466" y="810825"/>
                  <a:pt x="10461650" y="809803"/>
                  <a:pt x="10459604" y="810620"/>
                </a:cubicBezTo>
                <a:cubicBezTo>
                  <a:pt x="10457764" y="811641"/>
                  <a:pt x="10457764" y="812459"/>
                  <a:pt x="10458173" y="814095"/>
                </a:cubicBezTo>
                <a:lnTo>
                  <a:pt x="10458518" y="817185"/>
                </a:lnTo>
                <a:lnTo>
                  <a:pt x="10442536" y="801291"/>
                </a:lnTo>
                <a:lnTo>
                  <a:pt x="10443450" y="799993"/>
                </a:lnTo>
                <a:cubicBezTo>
                  <a:pt x="10443860" y="798153"/>
                  <a:pt x="10443246" y="796926"/>
                  <a:pt x="10441611" y="796110"/>
                </a:cubicBezTo>
                <a:cubicBezTo>
                  <a:pt x="10440384" y="795496"/>
                  <a:pt x="10439155" y="795088"/>
                  <a:pt x="10437930" y="794474"/>
                </a:cubicBezTo>
                <a:cubicBezTo>
                  <a:pt x="10435884" y="793452"/>
                  <a:pt x="10435066" y="792022"/>
                  <a:pt x="10435476" y="789569"/>
                </a:cubicBezTo>
                <a:cubicBezTo>
                  <a:pt x="10436703" y="782211"/>
                  <a:pt x="10434044" y="777102"/>
                  <a:pt x="10427501" y="773832"/>
                </a:cubicBezTo>
                <a:cubicBezTo>
                  <a:pt x="10426479" y="773218"/>
                  <a:pt x="10424229" y="773423"/>
                  <a:pt x="10424638" y="771584"/>
                </a:cubicBezTo>
                <a:cubicBezTo>
                  <a:pt x="10424844" y="769744"/>
                  <a:pt x="10426684" y="769335"/>
                  <a:pt x="10428522" y="769131"/>
                </a:cubicBezTo>
                <a:cubicBezTo>
                  <a:pt x="10428729" y="769131"/>
                  <a:pt x="10428932" y="769131"/>
                  <a:pt x="10429137" y="769131"/>
                </a:cubicBezTo>
                <a:cubicBezTo>
                  <a:pt x="10434044" y="768314"/>
                  <a:pt x="10435476" y="766065"/>
                  <a:pt x="10433022" y="762182"/>
                </a:cubicBezTo>
                <a:cubicBezTo>
                  <a:pt x="10430773" y="758503"/>
                  <a:pt x="10431387" y="755642"/>
                  <a:pt x="10433431" y="752577"/>
                </a:cubicBezTo>
                <a:cubicBezTo>
                  <a:pt x="10436090" y="748489"/>
                  <a:pt x="10438134" y="744197"/>
                  <a:pt x="10436908" y="739088"/>
                </a:cubicBezTo>
                <a:cubicBezTo>
                  <a:pt x="10436293" y="736840"/>
                  <a:pt x="10438543" y="735818"/>
                  <a:pt x="10439975" y="735409"/>
                </a:cubicBezTo>
                <a:cubicBezTo>
                  <a:pt x="10445290" y="733570"/>
                  <a:pt x="10447745" y="730095"/>
                  <a:pt x="10448358" y="724781"/>
                </a:cubicBezTo>
                <a:cubicBezTo>
                  <a:pt x="10448767" y="721512"/>
                  <a:pt x="10449994" y="720898"/>
                  <a:pt x="10453266" y="722941"/>
                </a:cubicBezTo>
                <a:cubicBezTo>
                  <a:pt x="10460219" y="727234"/>
                  <a:pt x="10470443" y="724168"/>
                  <a:pt x="10473509" y="717015"/>
                </a:cubicBezTo>
                <a:cubicBezTo>
                  <a:pt x="10474124" y="715584"/>
                  <a:pt x="10474941" y="713745"/>
                  <a:pt x="10473509" y="712519"/>
                </a:cubicBezTo>
                <a:cubicBezTo>
                  <a:pt x="10472078" y="711292"/>
                  <a:pt x="10470033" y="710679"/>
                  <a:pt x="10468193" y="711905"/>
                </a:cubicBezTo>
                <a:cubicBezTo>
                  <a:pt x="10466966" y="712519"/>
                  <a:pt x="10465738" y="713541"/>
                  <a:pt x="10464512" y="714358"/>
                </a:cubicBezTo>
                <a:cubicBezTo>
                  <a:pt x="10463286" y="715380"/>
                  <a:pt x="10462058" y="715993"/>
                  <a:pt x="10461036" y="714766"/>
                </a:cubicBezTo>
                <a:cubicBezTo>
                  <a:pt x="10459810" y="713336"/>
                  <a:pt x="10460628" y="712110"/>
                  <a:pt x="10461650" y="711087"/>
                </a:cubicBezTo>
                <a:cubicBezTo>
                  <a:pt x="10462466" y="710066"/>
                  <a:pt x="10463694" y="709249"/>
                  <a:pt x="10464512" y="708431"/>
                </a:cubicBezTo>
                <a:cubicBezTo>
                  <a:pt x="10466353" y="706592"/>
                  <a:pt x="10467375" y="704139"/>
                  <a:pt x="10465534" y="702096"/>
                </a:cubicBezTo>
                <a:cubicBezTo>
                  <a:pt x="10463898" y="700460"/>
                  <a:pt x="10461650" y="702096"/>
                  <a:pt x="10460014" y="703321"/>
                </a:cubicBezTo>
                <a:cubicBezTo>
                  <a:pt x="10458582" y="704343"/>
                  <a:pt x="10457560" y="706183"/>
                  <a:pt x="10455719" y="706795"/>
                </a:cubicBezTo>
                <a:cubicBezTo>
                  <a:pt x="10453061" y="707818"/>
                  <a:pt x="10451426" y="707409"/>
                  <a:pt x="10451630" y="704139"/>
                </a:cubicBezTo>
                <a:cubicBezTo>
                  <a:pt x="10451834" y="699642"/>
                  <a:pt x="10453674" y="695964"/>
                  <a:pt x="10456130" y="692489"/>
                </a:cubicBezTo>
                <a:cubicBezTo>
                  <a:pt x="10459196" y="687993"/>
                  <a:pt x="10459400" y="685541"/>
                  <a:pt x="10456130" y="681249"/>
                </a:cubicBezTo>
                <a:cubicBezTo>
                  <a:pt x="10455107" y="679613"/>
                  <a:pt x="10453470" y="678183"/>
                  <a:pt x="10452039" y="676752"/>
                </a:cubicBezTo>
                <a:cubicBezTo>
                  <a:pt x="10451426" y="676139"/>
                  <a:pt x="10450402" y="675527"/>
                  <a:pt x="10450812" y="674504"/>
                </a:cubicBezTo>
                <a:cubicBezTo>
                  <a:pt x="10451221" y="673278"/>
                  <a:pt x="10452244" y="673073"/>
                  <a:pt x="10453061" y="673278"/>
                </a:cubicBezTo>
                <a:cubicBezTo>
                  <a:pt x="10456742" y="674096"/>
                  <a:pt x="10457560" y="672460"/>
                  <a:pt x="10457356" y="669190"/>
                </a:cubicBezTo>
                <a:cubicBezTo>
                  <a:pt x="10457151" y="665103"/>
                  <a:pt x="10459810" y="662242"/>
                  <a:pt x="10462672" y="659993"/>
                </a:cubicBezTo>
                <a:cubicBezTo>
                  <a:pt x="10464922" y="658154"/>
                  <a:pt x="10465126" y="656723"/>
                  <a:pt x="10462876" y="655089"/>
                </a:cubicBezTo>
                <a:cubicBezTo>
                  <a:pt x="10461650" y="654271"/>
                  <a:pt x="10460832" y="653453"/>
                  <a:pt x="10461241" y="651819"/>
                </a:cubicBezTo>
                <a:cubicBezTo>
                  <a:pt x="10461650" y="649570"/>
                  <a:pt x="10463286" y="649979"/>
                  <a:pt x="10464717" y="649570"/>
                </a:cubicBezTo>
                <a:cubicBezTo>
                  <a:pt x="10465534" y="649365"/>
                  <a:pt x="10466557" y="649365"/>
                  <a:pt x="10467580" y="649161"/>
                </a:cubicBezTo>
                <a:cubicBezTo>
                  <a:pt x="10473099" y="648548"/>
                  <a:pt x="10474328" y="645482"/>
                  <a:pt x="10471056" y="640781"/>
                </a:cubicBezTo>
                <a:cubicBezTo>
                  <a:pt x="10470647" y="640169"/>
                  <a:pt x="10470238" y="639760"/>
                  <a:pt x="10470033" y="639147"/>
                </a:cubicBezTo>
                <a:cubicBezTo>
                  <a:pt x="10469419" y="637920"/>
                  <a:pt x="10469012" y="636286"/>
                  <a:pt x="10470238" y="635468"/>
                </a:cubicBezTo>
                <a:cubicBezTo>
                  <a:pt x="10471260" y="634650"/>
                  <a:pt x="10472692" y="635468"/>
                  <a:pt x="10473509" y="636286"/>
                </a:cubicBezTo>
                <a:cubicBezTo>
                  <a:pt x="10474328" y="637103"/>
                  <a:pt x="10474941" y="637920"/>
                  <a:pt x="10475554" y="638942"/>
                </a:cubicBezTo>
                <a:cubicBezTo>
                  <a:pt x="10476782" y="640374"/>
                  <a:pt x="10478008" y="640781"/>
                  <a:pt x="10479643" y="639556"/>
                </a:cubicBezTo>
                <a:cubicBezTo>
                  <a:pt x="10483531" y="636898"/>
                  <a:pt x="10487824" y="636490"/>
                  <a:pt x="10492117" y="636286"/>
                </a:cubicBezTo>
                <a:lnTo>
                  <a:pt x="10502970" y="635572"/>
                </a:lnTo>
                <a:lnTo>
                  <a:pt x="10502596" y="634824"/>
                </a:lnTo>
                <a:cubicBezTo>
                  <a:pt x="10502596" y="633281"/>
                  <a:pt x="10502596" y="631738"/>
                  <a:pt x="10502596" y="630194"/>
                </a:cubicBezTo>
                <a:cubicBezTo>
                  <a:pt x="10506460" y="627879"/>
                  <a:pt x="10507618" y="623634"/>
                  <a:pt x="10506460" y="619776"/>
                </a:cubicBezTo>
                <a:cubicBezTo>
                  <a:pt x="10504528" y="612829"/>
                  <a:pt x="10506845" y="607428"/>
                  <a:pt x="10511869" y="602797"/>
                </a:cubicBezTo>
                <a:cubicBezTo>
                  <a:pt x="10513800" y="600867"/>
                  <a:pt x="10515732" y="599323"/>
                  <a:pt x="10516505" y="596623"/>
                </a:cubicBezTo>
                <a:cubicBezTo>
                  <a:pt x="10517278" y="592378"/>
                  <a:pt x="10519596" y="590063"/>
                  <a:pt x="10523846" y="590449"/>
                </a:cubicBezTo>
                <a:cubicBezTo>
                  <a:pt x="10526938" y="590449"/>
                  <a:pt x="10529256" y="588519"/>
                  <a:pt x="10530414" y="586975"/>
                </a:cubicBezTo>
                <a:cubicBezTo>
                  <a:pt x="10533700" y="582345"/>
                  <a:pt x="10537757" y="581284"/>
                  <a:pt x="10542006" y="581236"/>
                </a:cubicBezTo>
                <a:close/>
                <a:moveTo>
                  <a:pt x="5826933" y="542144"/>
                </a:moveTo>
                <a:cubicBezTo>
                  <a:pt x="5830103" y="542180"/>
                  <a:pt x="5833133" y="542972"/>
                  <a:pt x="5835583" y="546428"/>
                </a:cubicBezTo>
                <a:cubicBezTo>
                  <a:pt x="5836450" y="547580"/>
                  <a:pt x="5838179" y="549020"/>
                  <a:pt x="5840487" y="549020"/>
                </a:cubicBezTo>
                <a:cubicBezTo>
                  <a:pt x="5843660" y="548732"/>
                  <a:pt x="5845392" y="550460"/>
                  <a:pt x="5845967" y="553628"/>
                </a:cubicBezTo>
                <a:cubicBezTo>
                  <a:pt x="5846542" y="555645"/>
                  <a:pt x="5847985" y="556796"/>
                  <a:pt x="5849428" y="558237"/>
                </a:cubicBezTo>
                <a:cubicBezTo>
                  <a:pt x="5853177" y="561693"/>
                  <a:pt x="5854908" y="565726"/>
                  <a:pt x="5853463" y="570910"/>
                </a:cubicBezTo>
                <a:cubicBezTo>
                  <a:pt x="5852601" y="573791"/>
                  <a:pt x="5853463" y="576959"/>
                  <a:pt x="5856350" y="578687"/>
                </a:cubicBezTo>
                <a:cubicBezTo>
                  <a:pt x="5856350" y="579838"/>
                  <a:pt x="5856350" y="580991"/>
                  <a:pt x="5856350" y="582143"/>
                </a:cubicBezTo>
                <a:cubicBezTo>
                  <a:pt x="5853753" y="583583"/>
                  <a:pt x="5852601" y="585311"/>
                  <a:pt x="5852888" y="589056"/>
                </a:cubicBezTo>
                <a:cubicBezTo>
                  <a:pt x="5853177" y="594240"/>
                  <a:pt x="5850869" y="598273"/>
                  <a:pt x="5845102" y="599425"/>
                </a:cubicBezTo>
                <a:cubicBezTo>
                  <a:pt x="5842506" y="599712"/>
                  <a:pt x="5843083" y="601728"/>
                  <a:pt x="5843083" y="603457"/>
                </a:cubicBezTo>
                <a:cubicBezTo>
                  <a:pt x="5843083" y="606337"/>
                  <a:pt x="5841928" y="606914"/>
                  <a:pt x="5839620" y="604897"/>
                </a:cubicBezTo>
                <a:cubicBezTo>
                  <a:pt x="5836161" y="602017"/>
                  <a:pt x="5833852" y="602017"/>
                  <a:pt x="5832990" y="606914"/>
                </a:cubicBezTo>
                <a:cubicBezTo>
                  <a:pt x="5832700" y="608065"/>
                  <a:pt x="5831836" y="609506"/>
                  <a:pt x="5830682" y="608065"/>
                </a:cubicBezTo>
                <a:cubicBezTo>
                  <a:pt x="5826930" y="604320"/>
                  <a:pt x="5824337" y="606625"/>
                  <a:pt x="5821454" y="609217"/>
                </a:cubicBezTo>
                <a:cubicBezTo>
                  <a:pt x="5821165" y="609793"/>
                  <a:pt x="5820013" y="609793"/>
                  <a:pt x="5819436" y="609793"/>
                </a:cubicBezTo>
                <a:cubicBezTo>
                  <a:pt x="5812513" y="605761"/>
                  <a:pt x="5805880" y="601152"/>
                  <a:pt x="5798959" y="596832"/>
                </a:cubicBezTo>
                <a:cubicBezTo>
                  <a:pt x="5795787" y="594816"/>
                  <a:pt x="5794058" y="589344"/>
                  <a:pt x="5792616" y="585024"/>
                </a:cubicBezTo>
                <a:cubicBezTo>
                  <a:pt x="5792040" y="583295"/>
                  <a:pt x="5792329" y="581567"/>
                  <a:pt x="5790598" y="580127"/>
                </a:cubicBezTo>
                <a:cubicBezTo>
                  <a:pt x="5788867" y="578687"/>
                  <a:pt x="5789153" y="576959"/>
                  <a:pt x="5790309" y="575230"/>
                </a:cubicBezTo>
                <a:cubicBezTo>
                  <a:pt x="5790885" y="574078"/>
                  <a:pt x="5792040" y="572638"/>
                  <a:pt x="5791173" y="571486"/>
                </a:cubicBezTo>
                <a:cubicBezTo>
                  <a:pt x="5788290" y="568030"/>
                  <a:pt x="5788000" y="565437"/>
                  <a:pt x="5792616" y="563710"/>
                </a:cubicBezTo>
                <a:cubicBezTo>
                  <a:pt x="5793768" y="563421"/>
                  <a:pt x="5794058" y="561693"/>
                  <a:pt x="5792904" y="560829"/>
                </a:cubicBezTo>
                <a:cubicBezTo>
                  <a:pt x="5789153" y="557661"/>
                  <a:pt x="5793191" y="556220"/>
                  <a:pt x="5793768" y="553917"/>
                </a:cubicBezTo>
                <a:cubicBezTo>
                  <a:pt x="5795787" y="546139"/>
                  <a:pt x="5804727" y="548444"/>
                  <a:pt x="5808187" y="542683"/>
                </a:cubicBezTo>
                <a:cubicBezTo>
                  <a:pt x="5809342" y="540668"/>
                  <a:pt x="5814821" y="542107"/>
                  <a:pt x="5817414" y="542395"/>
                </a:cubicBezTo>
                <a:cubicBezTo>
                  <a:pt x="5820444" y="542827"/>
                  <a:pt x="5823760" y="542108"/>
                  <a:pt x="5826933" y="542144"/>
                </a:cubicBezTo>
                <a:close/>
                <a:moveTo>
                  <a:pt x="8173635" y="529140"/>
                </a:moveTo>
                <a:lnTo>
                  <a:pt x="8173419" y="529501"/>
                </a:lnTo>
                <a:lnTo>
                  <a:pt x="8173165" y="529251"/>
                </a:lnTo>
                <a:close/>
                <a:moveTo>
                  <a:pt x="6676874" y="520917"/>
                </a:moveTo>
                <a:cubicBezTo>
                  <a:pt x="6681124" y="520869"/>
                  <a:pt x="6685569" y="521833"/>
                  <a:pt x="6689630" y="521255"/>
                </a:cubicBezTo>
                <a:cubicBezTo>
                  <a:pt x="6693104" y="520869"/>
                  <a:pt x="6700439" y="518939"/>
                  <a:pt x="6701990" y="521641"/>
                </a:cubicBezTo>
                <a:cubicBezTo>
                  <a:pt x="6706625" y="529358"/>
                  <a:pt x="6718604" y="526271"/>
                  <a:pt x="6721310" y="536689"/>
                </a:cubicBezTo>
                <a:cubicBezTo>
                  <a:pt x="6722081" y="539777"/>
                  <a:pt x="6727488" y="541706"/>
                  <a:pt x="6722468" y="545950"/>
                </a:cubicBezTo>
                <a:cubicBezTo>
                  <a:pt x="6720920" y="547108"/>
                  <a:pt x="6721310" y="549423"/>
                  <a:pt x="6722853" y="549809"/>
                </a:cubicBezTo>
                <a:cubicBezTo>
                  <a:pt x="6729035" y="552125"/>
                  <a:pt x="6728648" y="555598"/>
                  <a:pt x="6724785" y="560228"/>
                </a:cubicBezTo>
                <a:cubicBezTo>
                  <a:pt x="6723625" y="561771"/>
                  <a:pt x="6725171" y="563701"/>
                  <a:pt x="6725945" y="565245"/>
                </a:cubicBezTo>
                <a:cubicBezTo>
                  <a:pt x="6727488" y="567560"/>
                  <a:pt x="6727876" y="569876"/>
                  <a:pt x="6725557" y="571805"/>
                </a:cubicBezTo>
                <a:cubicBezTo>
                  <a:pt x="6723238" y="573734"/>
                  <a:pt x="6723625" y="576049"/>
                  <a:pt x="6722853" y="578365"/>
                </a:cubicBezTo>
                <a:cubicBezTo>
                  <a:pt x="6720920" y="584152"/>
                  <a:pt x="6718604" y="591485"/>
                  <a:pt x="6714354" y="594186"/>
                </a:cubicBezTo>
                <a:cubicBezTo>
                  <a:pt x="6705082" y="599974"/>
                  <a:pt x="6696194" y="606148"/>
                  <a:pt x="6686925" y="611550"/>
                </a:cubicBezTo>
                <a:cubicBezTo>
                  <a:pt x="6686150" y="611550"/>
                  <a:pt x="6684605" y="611550"/>
                  <a:pt x="6684222" y="610778"/>
                </a:cubicBezTo>
                <a:cubicBezTo>
                  <a:pt x="6680348" y="607305"/>
                  <a:pt x="6676879" y="604219"/>
                  <a:pt x="6671855" y="609235"/>
                </a:cubicBezTo>
                <a:cubicBezTo>
                  <a:pt x="6670303" y="611164"/>
                  <a:pt x="6669144" y="609235"/>
                  <a:pt x="6668759" y="607691"/>
                </a:cubicBezTo>
                <a:cubicBezTo>
                  <a:pt x="6667597" y="601131"/>
                  <a:pt x="6664511" y="601131"/>
                  <a:pt x="6659873" y="604991"/>
                </a:cubicBezTo>
                <a:cubicBezTo>
                  <a:pt x="6656779" y="607691"/>
                  <a:pt x="6655234" y="606920"/>
                  <a:pt x="6655234" y="603061"/>
                </a:cubicBezTo>
                <a:cubicBezTo>
                  <a:pt x="6655234" y="600746"/>
                  <a:pt x="6656011" y="598044"/>
                  <a:pt x="6652530" y="597658"/>
                </a:cubicBezTo>
                <a:cubicBezTo>
                  <a:pt x="6644805" y="596115"/>
                  <a:pt x="6641713" y="590713"/>
                  <a:pt x="6642102" y="583766"/>
                </a:cubicBezTo>
                <a:cubicBezTo>
                  <a:pt x="6642486" y="578751"/>
                  <a:pt x="6640940" y="576435"/>
                  <a:pt x="6637462" y="574505"/>
                </a:cubicBezTo>
                <a:cubicBezTo>
                  <a:pt x="6637462" y="572962"/>
                  <a:pt x="6637462" y="571419"/>
                  <a:pt x="6637462" y="569876"/>
                </a:cubicBezTo>
                <a:cubicBezTo>
                  <a:pt x="6641328" y="567560"/>
                  <a:pt x="6642486" y="563315"/>
                  <a:pt x="6641328" y="559456"/>
                </a:cubicBezTo>
                <a:cubicBezTo>
                  <a:pt x="6639397" y="552511"/>
                  <a:pt x="6641713" y="547108"/>
                  <a:pt x="6646738" y="542478"/>
                </a:cubicBezTo>
                <a:cubicBezTo>
                  <a:pt x="6648666" y="540548"/>
                  <a:pt x="6650598" y="539005"/>
                  <a:pt x="6651370" y="536303"/>
                </a:cubicBezTo>
                <a:cubicBezTo>
                  <a:pt x="6652147" y="532059"/>
                  <a:pt x="6654466" y="529744"/>
                  <a:pt x="6658713" y="530130"/>
                </a:cubicBezTo>
                <a:cubicBezTo>
                  <a:pt x="6661802" y="530130"/>
                  <a:pt x="6664121" y="528200"/>
                  <a:pt x="6665280" y="526657"/>
                </a:cubicBezTo>
                <a:cubicBezTo>
                  <a:pt x="6668568" y="522026"/>
                  <a:pt x="6672624" y="520965"/>
                  <a:pt x="6676874" y="520917"/>
                </a:cubicBezTo>
                <a:close/>
                <a:moveTo>
                  <a:pt x="3502163" y="519789"/>
                </a:moveTo>
                <a:cubicBezTo>
                  <a:pt x="3506413" y="519740"/>
                  <a:pt x="3510856" y="520705"/>
                  <a:pt x="3514913" y="520127"/>
                </a:cubicBezTo>
                <a:cubicBezTo>
                  <a:pt x="3518391" y="519741"/>
                  <a:pt x="3525732" y="517811"/>
                  <a:pt x="3527277" y="520513"/>
                </a:cubicBezTo>
                <a:cubicBezTo>
                  <a:pt x="3531914" y="528230"/>
                  <a:pt x="3543890" y="525142"/>
                  <a:pt x="3546595" y="535561"/>
                </a:cubicBezTo>
                <a:cubicBezTo>
                  <a:pt x="3547368" y="538648"/>
                  <a:pt x="3552777" y="540578"/>
                  <a:pt x="3547755" y="544822"/>
                </a:cubicBezTo>
                <a:cubicBezTo>
                  <a:pt x="3546209" y="545980"/>
                  <a:pt x="3546595" y="548295"/>
                  <a:pt x="3548141" y="548681"/>
                </a:cubicBezTo>
                <a:cubicBezTo>
                  <a:pt x="3554323" y="550996"/>
                  <a:pt x="3553936" y="554470"/>
                  <a:pt x="3550073" y="559100"/>
                </a:cubicBezTo>
                <a:cubicBezTo>
                  <a:pt x="3548914" y="560643"/>
                  <a:pt x="3550460" y="562573"/>
                  <a:pt x="3551231" y="564116"/>
                </a:cubicBezTo>
                <a:cubicBezTo>
                  <a:pt x="3552777" y="566432"/>
                  <a:pt x="3553163" y="568747"/>
                  <a:pt x="3550846" y="570677"/>
                </a:cubicBezTo>
                <a:cubicBezTo>
                  <a:pt x="3548527" y="572605"/>
                  <a:pt x="3548914" y="574921"/>
                  <a:pt x="3548141" y="577236"/>
                </a:cubicBezTo>
                <a:cubicBezTo>
                  <a:pt x="3546209" y="583024"/>
                  <a:pt x="3543890" y="590356"/>
                  <a:pt x="3539641" y="593058"/>
                </a:cubicBezTo>
                <a:cubicBezTo>
                  <a:pt x="3530368" y="598845"/>
                  <a:pt x="3521481" y="605020"/>
                  <a:pt x="3512208" y="610422"/>
                </a:cubicBezTo>
                <a:cubicBezTo>
                  <a:pt x="3511435" y="610422"/>
                  <a:pt x="3509891" y="610422"/>
                  <a:pt x="3509504" y="609650"/>
                </a:cubicBezTo>
                <a:cubicBezTo>
                  <a:pt x="3505640" y="606177"/>
                  <a:pt x="3502162" y="603091"/>
                  <a:pt x="3497140" y="608106"/>
                </a:cubicBezTo>
                <a:cubicBezTo>
                  <a:pt x="3495594" y="610036"/>
                  <a:pt x="3494435" y="608106"/>
                  <a:pt x="3494050" y="606563"/>
                </a:cubicBezTo>
                <a:cubicBezTo>
                  <a:pt x="3492890" y="600003"/>
                  <a:pt x="3489799" y="600003"/>
                  <a:pt x="3485163" y="603862"/>
                </a:cubicBezTo>
                <a:cubicBezTo>
                  <a:pt x="3482072" y="606563"/>
                  <a:pt x="3480526" y="605792"/>
                  <a:pt x="3480526" y="601933"/>
                </a:cubicBezTo>
                <a:cubicBezTo>
                  <a:pt x="3480526" y="599617"/>
                  <a:pt x="3481299" y="596916"/>
                  <a:pt x="3477822" y="596530"/>
                </a:cubicBezTo>
                <a:cubicBezTo>
                  <a:pt x="3470095" y="594986"/>
                  <a:pt x="3467003" y="589585"/>
                  <a:pt x="3467390" y="582638"/>
                </a:cubicBezTo>
                <a:cubicBezTo>
                  <a:pt x="3467776" y="577622"/>
                  <a:pt x="3466231" y="575307"/>
                  <a:pt x="3462753" y="573377"/>
                </a:cubicBezTo>
                <a:cubicBezTo>
                  <a:pt x="3462753" y="571834"/>
                  <a:pt x="3462753" y="570291"/>
                  <a:pt x="3462753" y="568747"/>
                </a:cubicBezTo>
                <a:cubicBezTo>
                  <a:pt x="3466617" y="566432"/>
                  <a:pt x="3467776" y="562187"/>
                  <a:pt x="3466617" y="558328"/>
                </a:cubicBezTo>
                <a:cubicBezTo>
                  <a:pt x="3464685" y="551382"/>
                  <a:pt x="3467003" y="545980"/>
                  <a:pt x="3472026" y="541350"/>
                </a:cubicBezTo>
                <a:cubicBezTo>
                  <a:pt x="3473958" y="539420"/>
                  <a:pt x="3475890" y="537877"/>
                  <a:pt x="3476663" y="535175"/>
                </a:cubicBezTo>
                <a:cubicBezTo>
                  <a:pt x="3477436" y="530931"/>
                  <a:pt x="3479753" y="528616"/>
                  <a:pt x="3484004" y="529002"/>
                </a:cubicBezTo>
                <a:cubicBezTo>
                  <a:pt x="3487094" y="529002"/>
                  <a:pt x="3489413" y="527072"/>
                  <a:pt x="3490572" y="525528"/>
                </a:cubicBezTo>
                <a:cubicBezTo>
                  <a:pt x="3493856" y="520898"/>
                  <a:pt x="3497913" y="519837"/>
                  <a:pt x="3502163" y="519789"/>
                </a:cubicBezTo>
                <a:close/>
                <a:moveTo>
                  <a:pt x="11153016" y="519764"/>
                </a:moveTo>
                <a:cubicBezTo>
                  <a:pt x="11154857" y="519355"/>
                  <a:pt x="11155879" y="520580"/>
                  <a:pt x="11156697" y="521603"/>
                </a:cubicBezTo>
                <a:cubicBezTo>
                  <a:pt x="11159560" y="524872"/>
                  <a:pt x="11162218" y="528142"/>
                  <a:pt x="11167330" y="526508"/>
                </a:cubicBezTo>
                <a:cubicBezTo>
                  <a:pt x="11168353" y="526303"/>
                  <a:pt x="11168966" y="527121"/>
                  <a:pt x="11169376" y="527939"/>
                </a:cubicBezTo>
                <a:cubicBezTo>
                  <a:pt x="11171625" y="532025"/>
                  <a:pt x="11175305" y="535296"/>
                  <a:pt x="11178374" y="538771"/>
                </a:cubicBezTo>
                <a:cubicBezTo>
                  <a:pt x="11183075" y="544084"/>
                  <a:pt x="11185734" y="550011"/>
                  <a:pt x="11183894" y="557165"/>
                </a:cubicBezTo>
                <a:cubicBezTo>
                  <a:pt x="11183279" y="560026"/>
                  <a:pt x="11184916" y="561865"/>
                  <a:pt x="11186551" y="563501"/>
                </a:cubicBezTo>
                <a:cubicBezTo>
                  <a:pt x="11190232" y="567384"/>
                  <a:pt x="11190028" y="569427"/>
                  <a:pt x="11185938" y="572493"/>
                </a:cubicBezTo>
                <a:cubicBezTo>
                  <a:pt x="11181439" y="575558"/>
                  <a:pt x="11181439" y="575558"/>
                  <a:pt x="11185120" y="580055"/>
                </a:cubicBezTo>
                <a:cubicBezTo>
                  <a:pt x="11185938" y="581077"/>
                  <a:pt x="11186551" y="581895"/>
                  <a:pt x="11185325" y="583122"/>
                </a:cubicBezTo>
                <a:cubicBezTo>
                  <a:pt x="11181235" y="587822"/>
                  <a:pt x="11177554" y="592522"/>
                  <a:pt x="11173260" y="597019"/>
                </a:cubicBezTo>
                <a:cubicBezTo>
                  <a:pt x="11170193" y="600493"/>
                  <a:pt x="11166308" y="602742"/>
                  <a:pt x="11161809" y="603763"/>
                </a:cubicBezTo>
                <a:cubicBezTo>
                  <a:pt x="11158947" y="604581"/>
                  <a:pt x="11153425" y="611938"/>
                  <a:pt x="11153221" y="615004"/>
                </a:cubicBezTo>
                <a:cubicBezTo>
                  <a:pt x="11153221" y="616026"/>
                  <a:pt x="11153221" y="616844"/>
                  <a:pt x="11154447" y="617253"/>
                </a:cubicBezTo>
                <a:cubicBezTo>
                  <a:pt x="11160787" y="620114"/>
                  <a:pt x="11163854" y="625632"/>
                  <a:pt x="11166512" y="631559"/>
                </a:cubicBezTo>
                <a:cubicBezTo>
                  <a:pt x="11167126" y="632785"/>
                  <a:pt x="11167534" y="633808"/>
                  <a:pt x="11168149" y="634829"/>
                </a:cubicBezTo>
                <a:cubicBezTo>
                  <a:pt x="11170193" y="638098"/>
                  <a:pt x="11171216" y="640961"/>
                  <a:pt x="11169784" y="645048"/>
                </a:cubicBezTo>
                <a:cubicBezTo>
                  <a:pt x="11168353" y="649136"/>
                  <a:pt x="11170602" y="653223"/>
                  <a:pt x="11172646" y="656902"/>
                </a:cubicBezTo>
                <a:cubicBezTo>
                  <a:pt x="11173465" y="658741"/>
                  <a:pt x="11173873" y="659968"/>
                  <a:pt x="11172442" y="661806"/>
                </a:cubicBezTo>
                <a:cubicBezTo>
                  <a:pt x="11166717" y="669573"/>
                  <a:pt x="11162422" y="678157"/>
                  <a:pt x="11161605" y="688172"/>
                </a:cubicBezTo>
                <a:cubicBezTo>
                  <a:pt x="11161400" y="689602"/>
                  <a:pt x="11160991" y="690215"/>
                  <a:pt x="11159560" y="689806"/>
                </a:cubicBezTo>
                <a:cubicBezTo>
                  <a:pt x="11153836" y="688581"/>
                  <a:pt x="11150154" y="691646"/>
                  <a:pt x="11147088" y="695734"/>
                </a:cubicBezTo>
                <a:cubicBezTo>
                  <a:pt x="11145656" y="697573"/>
                  <a:pt x="11144428" y="698595"/>
                  <a:pt x="11141770" y="697368"/>
                </a:cubicBezTo>
                <a:cubicBezTo>
                  <a:pt x="11138498" y="695530"/>
                  <a:pt x="11135432" y="697164"/>
                  <a:pt x="11132773" y="699413"/>
                </a:cubicBezTo>
                <a:cubicBezTo>
                  <a:pt x="11130525" y="701252"/>
                  <a:pt x="11128274" y="703500"/>
                  <a:pt x="11126025" y="705339"/>
                </a:cubicBezTo>
                <a:cubicBezTo>
                  <a:pt x="11124900" y="706157"/>
                  <a:pt x="11123827" y="706617"/>
                  <a:pt x="11122959" y="706438"/>
                </a:cubicBezTo>
                <a:cubicBezTo>
                  <a:pt x="11122088" y="706259"/>
                  <a:pt x="11121424" y="705442"/>
                  <a:pt x="11121118" y="703705"/>
                </a:cubicBezTo>
                <a:cubicBezTo>
                  <a:pt x="11121118" y="702887"/>
                  <a:pt x="11120913" y="702069"/>
                  <a:pt x="11120504" y="701252"/>
                </a:cubicBezTo>
                <a:cubicBezTo>
                  <a:pt x="11120096" y="700229"/>
                  <a:pt x="11120096" y="698595"/>
                  <a:pt x="11118663" y="698391"/>
                </a:cubicBezTo>
                <a:cubicBezTo>
                  <a:pt x="11117437" y="698391"/>
                  <a:pt x="11116619" y="699413"/>
                  <a:pt x="11116006" y="700229"/>
                </a:cubicBezTo>
                <a:cubicBezTo>
                  <a:pt x="11112938" y="703705"/>
                  <a:pt x="11111712" y="703500"/>
                  <a:pt x="11109873" y="699208"/>
                </a:cubicBezTo>
                <a:cubicBezTo>
                  <a:pt x="11109464" y="698186"/>
                  <a:pt x="11109257" y="697368"/>
                  <a:pt x="11108644" y="696551"/>
                </a:cubicBezTo>
                <a:cubicBezTo>
                  <a:pt x="11107826" y="695325"/>
                  <a:pt x="11107008" y="694303"/>
                  <a:pt x="11104963" y="695121"/>
                </a:cubicBezTo>
                <a:cubicBezTo>
                  <a:pt x="11103123" y="696142"/>
                  <a:pt x="11103123" y="696960"/>
                  <a:pt x="11103532" y="698595"/>
                </a:cubicBezTo>
                <a:lnTo>
                  <a:pt x="11103876" y="701686"/>
                </a:lnTo>
                <a:lnTo>
                  <a:pt x="11087894" y="685791"/>
                </a:lnTo>
                <a:lnTo>
                  <a:pt x="11088809" y="684493"/>
                </a:lnTo>
                <a:cubicBezTo>
                  <a:pt x="11089218" y="682653"/>
                  <a:pt x="11088605" y="681427"/>
                  <a:pt x="11086969" y="680610"/>
                </a:cubicBezTo>
                <a:cubicBezTo>
                  <a:pt x="11085744" y="679997"/>
                  <a:pt x="11084515" y="679588"/>
                  <a:pt x="11083288" y="678975"/>
                </a:cubicBezTo>
                <a:cubicBezTo>
                  <a:pt x="11081243" y="677953"/>
                  <a:pt x="11080425" y="676523"/>
                  <a:pt x="11080835" y="674069"/>
                </a:cubicBezTo>
                <a:cubicBezTo>
                  <a:pt x="11082063" y="666712"/>
                  <a:pt x="11079403" y="661602"/>
                  <a:pt x="11072860" y="658332"/>
                </a:cubicBezTo>
                <a:cubicBezTo>
                  <a:pt x="11071838" y="657719"/>
                  <a:pt x="11069588" y="657923"/>
                  <a:pt x="11069997" y="656084"/>
                </a:cubicBezTo>
                <a:cubicBezTo>
                  <a:pt x="11070202" y="654245"/>
                  <a:pt x="11072042" y="653836"/>
                  <a:pt x="11073882" y="653631"/>
                </a:cubicBezTo>
                <a:cubicBezTo>
                  <a:pt x="11074086" y="653631"/>
                  <a:pt x="11074291" y="653631"/>
                  <a:pt x="11074495" y="653631"/>
                </a:cubicBezTo>
                <a:cubicBezTo>
                  <a:pt x="11079403" y="652815"/>
                  <a:pt x="11080835" y="650566"/>
                  <a:pt x="11078382" y="646683"/>
                </a:cubicBezTo>
                <a:cubicBezTo>
                  <a:pt x="11076131" y="643004"/>
                  <a:pt x="11076744" y="640143"/>
                  <a:pt x="11078791" y="637077"/>
                </a:cubicBezTo>
                <a:cubicBezTo>
                  <a:pt x="11081448" y="632990"/>
                  <a:pt x="11083493" y="628698"/>
                  <a:pt x="11082267" y="623588"/>
                </a:cubicBezTo>
                <a:cubicBezTo>
                  <a:pt x="11081654" y="621340"/>
                  <a:pt x="11083902" y="620318"/>
                  <a:pt x="11085333" y="619909"/>
                </a:cubicBezTo>
                <a:cubicBezTo>
                  <a:pt x="11090649" y="618070"/>
                  <a:pt x="11093104" y="614595"/>
                  <a:pt x="11093717" y="609282"/>
                </a:cubicBezTo>
                <a:cubicBezTo>
                  <a:pt x="11094126" y="606012"/>
                  <a:pt x="11095353" y="605399"/>
                  <a:pt x="11098624" y="607442"/>
                </a:cubicBezTo>
                <a:cubicBezTo>
                  <a:pt x="11105577" y="611734"/>
                  <a:pt x="11115801" y="608668"/>
                  <a:pt x="11118868" y="601515"/>
                </a:cubicBezTo>
                <a:cubicBezTo>
                  <a:pt x="11119482" y="600084"/>
                  <a:pt x="11120300" y="598246"/>
                  <a:pt x="11118868" y="597019"/>
                </a:cubicBezTo>
                <a:cubicBezTo>
                  <a:pt x="11117437" y="595792"/>
                  <a:pt x="11115392" y="595179"/>
                  <a:pt x="11113551" y="596406"/>
                </a:cubicBezTo>
                <a:cubicBezTo>
                  <a:pt x="11112325" y="597019"/>
                  <a:pt x="11111098" y="598041"/>
                  <a:pt x="11109873" y="598859"/>
                </a:cubicBezTo>
                <a:cubicBezTo>
                  <a:pt x="11108644" y="599880"/>
                  <a:pt x="11107417" y="600493"/>
                  <a:pt x="11106394" y="599267"/>
                </a:cubicBezTo>
                <a:cubicBezTo>
                  <a:pt x="11105167" y="597837"/>
                  <a:pt x="11105987" y="596610"/>
                  <a:pt x="11107008" y="595588"/>
                </a:cubicBezTo>
                <a:cubicBezTo>
                  <a:pt x="11107826" y="594567"/>
                  <a:pt x="11109053" y="593749"/>
                  <a:pt x="11109873" y="592931"/>
                </a:cubicBezTo>
                <a:cubicBezTo>
                  <a:pt x="11111712" y="591092"/>
                  <a:pt x="11112734" y="588639"/>
                  <a:pt x="11110894" y="586596"/>
                </a:cubicBezTo>
                <a:cubicBezTo>
                  <a:pt x="11109257" y="584961"/>
                  <a:pt x="11107008" y="586596"/>
                  <a:pt x="11105372" y="587822"/>
                </a:cubicBezTo>
                <a:cubicBezTo>
                  <a:pt x="11103941" y="588844"/>
                  <a:pt x="11102920" y="590684"/>
                  <a:pt x="11101079" y="591296"/>
                </a:cubicBezTo>
                <a:cubicBezTo>
                  <a:pt x="11098420" y="592318"/>
                  <a:pt x="11096784" y="591909"/>
                  <a:pt x="11096989" y="588639"/>
                </a:cubicBezTo>
                <a:cubicBezTo>
                  <a:pt x="11097193" y="584143"/>
                  <a:pt x="11099034" y="580464"/>
                  <a:pt x="11101486" y="576989"/>
                </a:cubicBezTo>
                <a:cubicBezTo>
                  <a:pt x="11104554" y="572493"/>
                  <a:pt x="11104760" y="570041"/>
                  <a:pt x="11101486" y="565749"/>
                </a:cubicBezTo>
                <a:cubicBezTo>
                  <a:pt x="11100465" y="564113"/>
                  <a:pt x="11098830" y="562683"/>
                  <a:pt x="11097398" y="561252"/>
                </a:cubicBezTo>
                <a:cubicBezTo>
                  <a:pt x="11096784" y="560639"/>
                  <a:pt x="11095762" y="560026"/>
                  <a:pt x="11096171" y="559004"/>
                </a:cubicBezTo>
                <a:cubicBezTo>
                  <a:pt x="11096580" y="557778"/>
                  <a:pt x="11097602" y="557573"/>
                  <a:pt x="11098420" y="557778"/>
                </a:cubicBezTo>
                <a:cubicBezTo>
                  <a:pt x="11102101" y="558596"/>
                  <a:pt x="11102920" y="556960"/>
                  <a:pt x="11102715" y="553690"/>
                </a:cubicBezTo>
                <a:cubicBezTo>
                  <a:pt x="11102511" y="549603"/>
                  <a:pt x="11105167" y="546742"/>
                  <a:pt x="11108030" y="544493"/>
                </a:cubicBezTo>
                <a:cubicBezTo>
                  <a:pt x="11110280" y="542654"/>
                  <a:pt x="11110485" y="541223"/>
                  <a:pt x="11108235" y="539587"/>
                </a:cubicBezTo>
                <a:cubicBezTo>
                  <a:pt x="11107008" y="538771"/>
                  <a:pt x="11106192" y="537953"/>
                  <a:pt x="11106600" y="536318"/>
                </a:cubicBezTo>
                <a:cubicBezTo>
                  <a:pt x="11107008" y="534070"/>
                  <a:pt x="11108644" y="534479"/>
                  <a:pt x="11110075" y="534070"/>
                </a:cubicBezTo>
                <a:cubicBezTo>
                  <a:pt x="11110894" y="533865"/>
                  <a:pt x="11111916" y="533865"/>
                  <a:pt x="11112938" y="533661"/>
                </a:cubicBezTo>
                <a:cubicBezTo>
                  <a:pt x="11118459" y="533048"/>
                  <a:pt x="11119687" y="529982"/>
                  <a:pt x="11116415" y="525281"/>
                </a:cubicBezTo>
                <a:cubicBezTo>
                  <a:pt x="11116006" y="524668"/>
                  <a:pt x="11115597" y="524259"/>
                  <a:pt x="11115392" y="523647"/>
                </a:cubicBezTo>
                <a:cubicBezTo>
                  <a:pt x="11114779" y="522420"/>
                  <a:pt x="11114369" y="520785"/>
                  <a:pt x="11115597" y="519968"/>
                </a:cubicBezTo>
                <a:cubicBezTo>
                  <a:pt x="11116619" y="519150"/>
                  <a:pt x="11118050" y="519968"/>
                  <a:pt x="11118868" y="520785"/>
                </a:cubicBezTo>
                <a:cubicBezTo>
                  <a:pt x="11119687" y="521603"/>
                  <a:pt x="11120300" y="522420"/>
                  <a:pt x="11120913" y="523442"/>
                </a:cubicBezTo>
                <a:cubicBezTo>
                  <a:pt x="11122140" y="524872"/>
                  <a:pt x="11123368" y="525281"/>
                  <a:pt x="11125003" y="524056"/>
                </a:cubicBezTo>
                <a:cubicBezTo>
                  <a:pt x="11128887" y="521398"/>
                  <a:pt x="11133182" y="520989"/>
                  <a:pt x="11137476" y="520785"/>
                </a:cubicBezTo>
                <a:cubicBezTo>
                  <a:pt x="11142588" y="520376"/>
                  <a:pt x="11147904" y="520989"/>
                  <a:pt x="11153016" y="519764"/>
                </a:cubicBezTo>
                <a:close/>
                <a:moveTo>
                  <a:pt x="4280330" y="518896"/>
                </a:moveTo>
                <a:cubicBezTo>
                  <a:pt x="4283502" y="518932"/>
                  <a:pt x="4286530" y="519724"/>
                  <a:pt x="4288982" y="523180"/>
                </a:cubicBezTo>
                <a:cubicBezTo>
                  <a:pt x="4289845" y="524332"/>
                  <a:pt x="4291576" y="525772"/>
                  <a:pt x="4293883" y="525772"/>
                </a:cubicBezTo>
                <a:cubicBezTo>
                  <a:pt x="4297056" y="525485"/>
                  <a:pt x="4298786" y="527212"/>
                  <a:pt x="4299362" y="530380"/>
                </a:cubicBezTo>
                <a:cubicBezTo>
                  <a:pt x="4299941" y="532397"/>
                  <a:pt x="4301382" y="533548"/>
                  <a:pt x="4302822" y="534989"/>
                </a:cubicBezTo>
                <a:cubicBezTo>
                  <a:pt x="4306573" y="538445"/>
                  <a:pt x="4308303" y="542478"/>
                  <a:pt x="4306861" y="547662"/>
                </a:cubicBezTo>
                <a:cubicBezTo>
                  <a:pt x="4305996" y="550542"/>
                  <a:pt x="4306861" y="553711"/>
                  <a:pt x="4309745" y="555438"/>
                </a:cubicBezTo>
                <a:cubicBezTo>
                  <a:pt x="4309745" y="556591"/>
                  <a:pt x="4309745" y="557743"/>
                  <a:pt x="4309745" y="558895"/>
                </a:cubicBezTo>
                <a:cubicBezTo>
                  <a:pt x="4307148" y="560335"/>
                  <a:pt x="4305996" y="562063"/>
                  <a:pt x="4306283" y="565808"/>
                </a:cubicBezTo>
                <a:cubicBezTo>
                  <a:pt x="4306573" y="570992"/>
                  <a:pt x="4304265" y="575025"/>
                  <a:pt x="4298499" y="576177"/>
                </a:cubicBezTo>
                <a:cubicBezTo>
                  <a:pt x="4295901" y="576465"/>
                  <a:pt x="4296479" y="578481"/>
                  <a:pt x="4296479" y="580209"/>
                </a:cubicBezTo>
                <a:cubicBezTo>
                  <a:pt x="4296479" y="583090"/>
                  <a:pt x="4295325" y="583666"/>
                  <a:pt x="4293018" y="581649"/>
                </a:cubicBezTo>
                <a:cubicBezTo>
                  <a:pt x="4289558" y="578769"/>
                  <a:pt x="4287250" y="578769"/>
                  <a:pt x="4286384" y="583666"/>
                </a:cubicBezTo>
                <a:cubicBezTo>
                  <a:pt x="4286097" y="584817"/>
                  <a:pt x="4285232" y="586258"/>
                  <a:pt x="4284078" y="584817"/>
                </a:cubicBezTo>
                <a:cubicBezTo>
                  <a:pt x="4280330" y="581073"/>
                  <a:pt x="4277733" y="583377"/>
                  <a:pt x="4274851" y="585969"/>
                </a:cubicBezTo>
                <a:cubicBezTo>
                  <a:pt x="4274561" y="586545"/>
                  <a:pt x="4273409" y="586545"/>
                  <a:pt x="4272831" y="586545"/>
                </a:cubicBezTo>
                <a:cubicBezTo>
                  <a:pt x="4265910" y="582514"/>
                  <a:pt x="4259276" y="577904"/>
                  <a:pt x="4252354" y="573584"/>
                </a:cubicBezTo>
                <a:cubicBezTo>
                  <a:pt x="4249182" y="571568"/>
                  <a:pt x="4247453" y="566096"/>
                  <a:pt x="4246010" y="561775"/>
                </a:cubicBezTo>
                <a:cubicBezTo>
                  <a:pt x="4245434" y="560047"/>
                  <a:pt x="4245723" y="558319"/>
                  <a:pt x="4243992" y="556879"/>
                </a:cubicBezTo>
                <a:cubicBezTo>
                  <a:pt x="4242261" y="555438"/>
                  <a:pt x="4242550" y="553711"/>
                  <a:pt x="4243704" y="551983"/>
                </a:cubicBezTo>
                <a:cubicBezTo>
                  <a:pt x="4244281" y="550830"/>
                  <a:pt x="4245434" y="549391"/>
                  <a:pt x="4244568" y="548238"/>
                </a:cubicBezTo>
                <a:cubicBezTo>
                  <a:pt x="4241685" y="544781"/>
                  <a:pt x="4241398" y="542189"/>
                  <a:pt x="4246010" y="540461"/>
                </a:cubicBezTo>
                <a:cubicBezTo>
                  <a:pt x="4247164" y="540173"/>
                  <a:pt x="4247453" y="538445"/>
                  <a:pt x="4246297" y="537581"/>
                </a:cubicBezTo>
                <a:cubicBezTo>
                  <a:pt x="4242550" y="534413"/>
                  <a:pt x="4246587" y="532972"/>
                  <a:pt x="4247164" y="530669"/>
                </a:cubicBezTo>
                <a:cubicBezTo>
                  <a:pt x="4249182" y="522891"/>
                  <a:pt x="4258123" y="525196"/>
                  <a:pt x="4261585" y="519436"/>
                </a:cubicBezTo>
                <a:cubicBezTo>
                  <a:pt x="4262737" y="517420"/>
                  <a:pt x="4268218" y="518860"/>
                  <a:pt x="4270813" y="519147"/>
                </a:cubicBezTo>
                <a:cubicBezTo>
                  <a:pt x="4273839" y="519580"/>
                  <a:pt x="4277156" y="518860"/>
                  <a:pt x="4280330" y="518896"/>
                </a:cubicBezTo>
                <a:close/>
                <a:moveTo>
                  <a:pt x="10198237" y="513586"/>
                </a:moveTo>
                <a:lnTo>
                  <a:pt x="10197988" y="514002"/>
                </a:lnTo>
                <a:lnTo>
                  <a:pt x="10197698" y="513714"/>
                </a:lnTo>
                <a:close/>
                <a:moveTo>
                  <a:pt x="3288866" y="502749"/>
                </a:moveTo>
                <a:cubicBezTo>
                  <a:pt x="3293978" y="503974"/>
                  <a:pt x="3299295" y="503361"/>
                  <a:pt x="3304406" y="503770"/>
                </a:cubicBezTo>
                <a:cubicBezTo>
                  <a:pt x="3308701" y="503974"/>
                  <a:pt x="3312995" y="504383"/>
                  <a:pt x="3316880" y="507041"/>
                </a:cubicBezTo>
                <a:cubicBezTo>
                  <a:pt x="3318516" y="508266"/>
                  <a:pt x="3319742" y="507857"/>
                  <a:pt x="3320970" y="506427"/>
                </a:cubicBezTo>
                <a:cubicBezTo>
                  <a:pt x="3321583" y="505405"/>
                  <a:pt x="3322197" y="504587"/>
                  <a:pt x="3323015" y="503770"/>
                </a:cubicBezTo>
                <a:cubicBezTo>
                  <a:pt x="3323832" y="502953"/>
                  <a:pt x="3325263" y="502135"/>
                  <a:pt x="3326287" y="502953"/>
                </a:cubicBezTo>
                <a:cubicBezTo>
                  <a:pt x="3327513" y="503770"/>
                  <a:pt x="3327104" y="505405"/>
                  <a:pt x="3326491" y="506632"/>
                </a:cubicBezTo>
                <a:cubicBezTo>
                  <a:pt x="3326287" y="507244"/>
                  <a:pt x="3325878" y="507653"/>
                  <a:pt x="3325468" y="508266"/>
                </a:cubicBezTo>
                <a:cubicBezTo>
                  <a:pt x="3322197" y="512967"/>
                  <a:pt x="3323423" y="516033"/>
                  <a:pt x="3328944" y="516646"/>
                </a:cubicBezTo>
                <a:cubicBezTo>
                  <a:pt x="3329966" y="516850"/>
                  <a:pt x="3330990" y="516850"/>
                  <a:pt x="3331807" y="517055"/>
                </a:cubicBezTo>
                <a:cubicBezTo>
                  <a:pt x="3333238" y="517464"/>
                  <a:pt x="3334874" y="517055"/>
                  <a:pt x="3335284" y="519302"/>
                </a:cubicBezTo>
                <a:cubicBezTo>
                  <a:pt x="3335693" y="520938"/>
                  <a:pt x="3334874" y="521756"/>
                  <a:pt x="3333647" y="522572"/>
                </a:cubicBezTo>
                <a:cubicBezTo>
                  <a:pt x="3331399" y="524208"/>
                  <a:pt x="3331603" y="525639"/>
                  <a:pt x="3333852" y="527478"/>
                </a:cubicBezTo>
                <a:cubicBezTo>
                  <a:pt x="3336715" y="529726"/>
                  <a:pt x="3339373" y="532587"/>
                  <a:pt x="3339168" y="536675"/>
                </a:cubicBezTo>
                <a:cubicBezTo>
                  <a:pt x="3338964" y="539945"/>
                  <a:pt x="3339782" y="541580"/>
                  <a:pt x="3343462" y="540763"/>
                </a:cubicBezTo>
                <a:cubicBezTo>
                  <a:pt x="3344280" y="540558"/>
                  <a:pt x="3345303" y="540763"/>
                  <a:pt x="3345712" y="541989"/>
                </a:cubicBezTo>
                <a:cubicBezTo>
                  <a:pt x="3346121" y="543010"/>
                  <a:pt x="3345099" y="543624"/>
                  <a:pt x="3344485" y="544237"/>
                </a:cubicBezTo>
                <a:cubicBezTo>
                  <a:pt x="3343054" y="545668"/>
                  <a:pt x="3341418" y="547098"/>
                  <a:pt x="3340396" y="548733"/>
                </a:cubicBezTo>
                <a:cubicBezTo>
                  <a:pt x="3337124" y="553026"/>
                  <a:pt x="3337328" y="555478"/>
                  <a:pt x="3340396" y="559974"/>
                </a:cubicBezTo>
                <a:cubicBezTo>
                  <a:pt x="3342849" y="563448"/>
                  <a:pt x="3344689" y="567127"/>
                  <a:pt x="3344895" y="571624"/>
                </a:cubicBezTo>
                <a:cubicBezTo>
                  <a:pt x="3345099" y="574894"/>
                  <a:pt x="3343462" y="575302"/>
                  <a:pt x="3340805" y="574280"/>
                </a:cubicBezTo>
                <a:cubicBezTo>
                  <a:pt x="3338964" y="573668"/>
                  <a:pt x="3337942" y="571828"/>
                  <a:pt x="3336511" y="570806"/>
                </a:cubicBezTo>
                <a:cubicBezTo>
                  <a:pt x="3334874" y="569580"/>
                  <a:pt x="3332625" y="567945"/>
                  <a:pt x="3330990" y="569580"/>
                </a:cubicBezTo>
                <a:cubicBezTo>
                  <a:pt x="3329149" y="571624"/>
                  <a:pt x="3330171" y="574077"/>
                  <a:pt x="3332012" y="575916"/>
                </a:cubicBezTo>
                <a:cubicBezTo>
                  <a:pt x="3332830" y="576734"/>
                  <a:pt x="3334056" y="577551"/>
                  <a:pt x="3334874" y="578572"/>
                </a:cubicBezTo>
                <a:cubicBezTo>
                  <a:pt x="3335897" y="579595"/>
                  <a:pt x="3336715" y="580821"/>
                  <a:pt x="3335488" y="582251"/>
                </a:cubicBezTo>
                <a:cubicBezTo>
                  <a:pt x="3334465" y="583478"/>
                  <a:pt x="3333238" y="582865"/>
                  <a:pt x="3332012" y="581843"/>
                </a:cubicBezTo>
                <a:cubicBezTo>
                  <a:pt x="3330785" y="581026"/>
                  <a:pt x="3329558" y="580004"/>
                  <a:pt x="3328331" y="579390"/>
                </a:cubicBezTo>
                <a:cubicBezTo>
                  <a:pt x="3326491" y="578164"/>
                  <a:pt x="3324446" y="578777"/>
                  <a:pt x="3323015" y="580004"/>
                </a:cubicBezTo>
                <a:cubicBezTo>
                  <a:pt x="3321583" y="581230"/>
                  <a:pt x="3322401" y="583069"/>
                  <a:pt x="3323015" y="584500"/>
                </a:cubicBezTo>
                <a:cubicBezTo>
                  <a:pt x="3326082" y="591653"/>
                  <a:pt x="3336306" y="594719"/>
                  <a:pt x="3343258" y="590426"/>
                </a:cubicBezTo>
                <a:cubicBezTo>
                  <a:pt x="3346530" y="588383"/>
                  <a:pt x="3347757" y="588996"/>
                  <a:pt x="3348166" y="592266"/>
                </a:cubicBezTo>
                <a:cubicBezTo>
                  <a:pt x="3348779" y="597580"/>
                  <a:pt x="3351233" y="601055"/>
                  <a:pt x="3356550" y="602894"/>
                </a:cubicBezTo>
                <a:cubicBezTo>
                  <a:pt x="3357981" y="603303"/>
                  <a:pt x="3360231" y="604325"/>
                  <a:pt x="3359617" y="606572"/>
                </a:cubicBezTo>
                <a:cubicBezTo>
                  <a:pt x="3358390" y="611682"/>
                  <a:pt x="3360435" y="615974"/>
                  <a:pt x="3363093" y="620062"/>
                </a:cubicBezTo>
                <a:cubicBezTo>
                  <a:pt x="3365138" y="623127"/>
                  <a:pt x="3365751" y="625988"/>
                  <a:pt x="3363502" y="629667"/>
                </a:cubicBezTo>
                <a:cubicBezTo>
                  <a:pt x="3361048" y="633550"/>
                  <a:pt x="3362479" y="635799"/>
                  <a:pt x="3367387" y="636616"/>
                </a:cubicBezTo>
                <a:cubicBezTo>
                  <a:pt x="3367591" y="636616"/>
                  <a:pt x="3367796" y="636616"/>
                  <a:pt x="3368000" y="636616"/>
                </a:cubicBezTo>
                <a:cubicBezTo>
                  <a:pt x="3369841" y="636820"/>
                  <a:pt x="3371681" y="637229"/>
                  <a:pt x="3371886" y="639069"/>
                </a:cubicBezTo>
                <a:cubicBezTo>
                  <a:pt x="3372294" y="640908"/>
                  <a:pt x="3370046" y="640703"/>
                  <a:pt x="3369022" y="641317"/>
                </a:cubicBezTo>
                <a:cubicBezTo>
                  <a:pt x="3362479" y="644587"/>
                  <a:pt x="3359822" y="649696"/>
                  <a:pt x="3361048" y="657054"/>
                </a:cubicBezTo>
                <a:cubicBezTo>
                  <a:pt x="3361457" y="659507"/>
                  <a:pt x="3360639" y="660937"/>
                  <a:pt x="3358594" y="661959"/>
                </a:cubicBezTo>
                <a:cubicBezTo>
                  <a:pt x="3357367" y="662573"/>
                  <a:pt x="3356141" y="662981"/>
                  <a:pt x="3354914" y="663595"/>
                </a:cubicBezTo>
                <a:cubicBezTo>
                  <a:pt x="3353278" y="664411"/>
                  <a:pt x="3352664" y="665638"/>
                  <a:pt x="3353073" y="667478"/>
                </a:cubicBezTo>
                <a:lnTo>
                  <a:pt x="3353988" y="668776"/>
                </a:lnTo>
                <a:lnTo>
                  <a:pt x="3338006" y="684670"/>
                </a:lnTo>
                <a:lnTo>
                  <a:pt x="3338350" y="681580"/>
                </a:lnTo>
                <a:cubicBezTo>
                  <a:pt x="3338759" y="679944"/>
                  <a:pt x="3338759" y="679126"/>
                  <a:pt x="3336919" y="678105"/>
                </a:cubicBezTo>
                <a:cubicBezTo>
                  <a:pt x="3334874" y="677288"/>
                  <a:pt x="3334056" y="678310"/>
                  <a:pt x="3333238" y="679535"/>
                </a:cubicBezTo>
                <a:cubicBezTo>
                  <a:pt x="3332625" y="680353"/>
                  <a:pt x="3332421" y="681171"/>
                  <a:pt x="3332012" y="682193"/>
                </a:cubicBezTo>
                <a:cubicBezTo>
                  <a:pt x="3330171" y="686485"/>
                  <a:pt x="3328944" y="686689"/>
                  <a:pt x="3325878" y="683214"/>
                </a:cubicBezTo>
                <a:cubicBezTo>
                  <a:pt x="3325263" y="682397"/>
                  <a:pt x="3324446" y="681375"/>
                  <a:pt x="3323219" y="681375"/>
                </a:cubicBezTo>
                <a:cubicBezTo>
                  <a:pt x="3321788" y="681580"/>
                  <a:pt x="3321788" y="683214"/>
                  <a:pt x="3321379" y="684236"/>
                </a:cubicBezTo>
                <a:cubicBezTo>
                  <a:pt x="3320970" y="685054"/>
                  <a:pt x="3320765" y="685872"/>
                  <a:pt x="3320765" y="686689"/>
                </a:cubicBezTo>
                <a:cubicBezTo>
                  <a:pt x="3320459" y="688427"/>
                  <a:pt x="3319794" y="689243"/>
                  <a:pt x="3318925" y="689423"/>
                </a:cubicBezTo>
                <a:cubicBezTo>
                  <a:pt x="3318056" y="689602"/>
                  <a:pt x="3316982" y="689142"/>
                  <a:pt x="3315857" y="688324"/>
                </a:cubicBezTo>
                <a:cubicBezTo>
                  <a:pt x="3313608" y="686485"/>
                  <a:pt x="3311359" y="684236"/>
                  <a:pt x="3309110" y="682397"/>
                </a:cubicBezTo>
                <a:cubicBezTo>
                  <a:pt x="3306452" y="680149"/>
                  <a:pt x="3303384" y="678514"/>
                  <a:pt x="3300112" y="680353"/>
                </a:cubicBezTo>
                <a:cubicBezTo>
                  <a:pt x="3297455" y="681580"/>
                  <a:pt x="3296227" y="680557"/>
                  <a:pt x="3294796" y="678719"/>
                </a:cubicBezTo>
                <a:cubicBezTo>
                  <a:pt x="3291729" y="674631"/>
                  <a:pt x="3288048" y="671566"/>
                  <a:pt x="3282323" y="672791"/>
                </a:cubicBezTo>
                <a:cubicBezTo>
                  <a:pt x="3280891" y="673200"/>
                  <a:pt x="3280482" y="672587"/>
                  <a:pt x="3280278" y="671157"/>
                </a:cubicBezTo>
                <a:cubicBezTo>
                  <a:pt x="3279460" y="661142"/>
                  <a:pt x="3275166" y="652557"/>
                  <a:pt x="3269440" y="644791"/>
                </a:cubicBezTo>
                <a:cubicBezTo>
                  <a:pt x="3268009" y="642952"/>
                  <a:pt x="3268418" y="641726"/>
                  <a:pt x="3269236" y="639887"/>
                </a:cubicBezTo>
                <a:cubicBezTo>
                  <a:pt x="3271280" y="636208"/>
                  <a:pt x="3273530" y="632120"/>
                  <a:pt x="3272098" y="628033"/>
                </a:cubicBezTo>
                <a:cubicBezTo>
                  <a:pt x="3270667" y="623945"/>
                  <a:pt x="3271689" y="621083"/>
                  <a:pt x="3273735" y="617813"/>
                </a:cubicBezTo>
                <a:cubicBezTo>
                  <a:pt x="3274348" y="616792"/>
                  <a:pt x="3274757" y="615770"/>
                  <a:pt x="3275370" y="614543"/>
                </a:cubicBezTo>
                <a:cubicBezTo>
                  <a:pt x="3278029" y="608617"/>
                  <a:pt x="3281095" y="603098"/>
                  <a:pt x="3287435" y="600237"/>
                </a:cubicBezTo>
                <a:cubicBezTo>
                  <a:pt x="3288662" y="599828"/>
                  <a:pt x="3288662" y="599011"/>
                  <a:pt x="3288662" y="597988"/>
                </a:cubicBezTo>
                <a:cubicBezTo>
                  <a:pt x="3288457" y="594923"/>
                  <a:pt x="3282936" y="587565"/>
                  <a:pt x="3280073" y="586748"/>
                </a:cubicBezTo>
                <a:cubicBezTo>
                  <a:pt x="3275575" y="585727"/>
                  <a:pt x="3271689" y="583478"/>
                  <a:pt x="3268623" y="580004"/>
                </a:cubicBezTo>
                <a:cubicBezTo>
                  <a:pt x="3264328" y="575507"/>
                  <a:pt x="3260647" y="570806"/>
                  <a:pt x="3256558" y="566106"/>
                </a:cubicBezTo>
                <a:cubicBezTo>
                  <a:pt x="3255331" y="564880"/>
                  <a:pt x="3255944" y="564062"/>
                  <a:pt x="3256762" y="563040"/>
                </a:cubicBezTo>
                <a:cubicBezTo>
                  <a:pt x="3260443" y="558543"/>
                  <a:pt x="3260443" y="558543"/>
                  <a:pt x="3255944" y="555478"/>
                </a:cubicBezTo>
                <a:cubicBezTo>
                  <a:pt x="3251854" y="552412"/>
                  <a:pt x="3251650" y="550368"/>
                  <a:pt x="3255331" y="546485"/>
                </a:cubicBezTo>
                <a:cubicBezTo>
                  <a:pt x="3256966" y="544850"/>
                  <a:pt x="3258603" y="543010"/>
                  <a:pt x="3257989" y="540149"/>
                </a:cubicBezTo>
                <a:cubicBezTo>
                  <a:pt x="3256149" y="532996"/>
                  <a:pt x="3258807" y="527069"/>
                  <a:pt x="3263511" y="521756"/>
                </a:cubicBezTo>
                <a:cubicBezTo>
                  <a:pt x="3266577" y="518281"/>
                  <a:pt x="3270258" y="515010"/>
                  <a:pt x="3272507" y="510924"/>
                </a:cubicBezTo>
                <a:cubicBezTo>
                  <a:pt x="3272917" y="510106"/>
                  <a:pt x="3273530" y="509288"/>
                  <a:pt x="3274552" y="509493"/>
                </a:cubicBezTo>
                <a:cubicBezTo>
                  <a:pt x="3279664" y="511127"/>
                  <a:pt x="3282323" y="507857"/>
                  <a:pt x="3285185" y="504587"/>
                </a:cubicBezTo>
                <a:cubicBezTo>
                  <a:pt x="3286003" y="503565"/>
                  <a:pt x="3287026" y="502340"/>
                  <a:pt x="3288866" y="502749"/>
                </a:cubicBezTo>
                <a:close/>
                <a:moveTo>
                  <a:pt x="6433558" y="499121"/>
                </a:moveTo>
                <a:cubicBezTo>
                  <a:pt x="6436511" y="499154"/>
                  <a:pt x="6439330" y="499891"/>
                  <a:pt x="6441612" y="503107"/>
                </a:cubicBezTo>
                <a:cubicBezTo>
                  <a:pt x="6442414" y="504180"/>
                  <a:pt x="6444025" y="505519"/>
                  <a:pt x="6446170" y="505519"/>
                </a:cubicBezTo>
                <a:cubicBezTo>
                  <a:pt x="6449124" y="505251"/>
                  <a:pt x="6450736" y="506859"/>
                  <a:pt x="6451270" y="509808"/>
                </a:cubicBezTo>
                <a:cubicBezTo>
                  <a:pt x="6451807" y="511684"/>
                  <a:pt x="6453151" y="512756"/>
                  <a:pt x="6454491" y="514096"/>
                </a:cubicBezTo>
                <a:cubicBezTo>
                  <a:pt x="6457980" y="517313"/>
                  <a:pt x="6459590" y="521065"/>
                  <a:pt x="6458246" y="525889"/>
                </a:cubicBezTo>
                <a:cubicBezTo>
                  <a:pt x="6457442" y="528570"/>
                  <a:pt x="6458246" y="531518"/>
                  <a:pt x="6460931" y="533126"/>
                </a:cubicBezTo>
                <a:cubicBezTo>
                  <a:pt x="6460931" y="534198"/>
                  <a:pt x="6460931" y="535270"/>
                  <a:pt x="6460931" y="536343"/>
                </a:cubicBezTo>
                <a:cubicBezTo>
                  <a:pt x="6458515" y="537683"/>
                  <a:pt x="6457442" y="539291"/>
                  <a:pt x="6457713" y="542775"/>
                </a:cubicBezTo>
                <a:cubicBezTo>
                  <a:pt x="6457980" y="547600"/>
                  <a:pt x="6455832" y="551352"/>
                  <a:pt x="6450468" y="552424"/>
                </a:cubicBezTo>
                <a:cubicBezTo>
                  <a:pt x="6448051" y="552692"/>
                  <a:pt x="6448586" y="554568"/>
                  <a:pt x="6448586" y="556176"/>
                </a:cubicBezTo>
                <a:cubicBezTo>
                  <a:pt x="6448586" y="558857"/>
                  <a:pt x="6447513" y="559393"/>
                  <a:pt x="6445369" y="557517"/>
                </a:cubicBezTo>
                <a:cubicBezTo>
                  <a:pt x="6442146" y="554836"/>
                  <a:pt x="6440000" y="554836"/>
                  <a:pt x="6439194" y="559393"/>
                </a:cubicBezTo>
                <a:cubicBezTo>
                  <a:pt x="6438926" y="560465"/>
                  <a:pt x="6438122" y="561805"/>
                  <a:pt x="6437048" y="560465"/>
                </a:cubicBezTo>
                <a:cubicBezTo>
                  <a:pt x="6433561" y="556981"/>
                  <a:pt x="6431144" y="559125"/>
                  <a:pt x="6428461" y="561537"/>
                </a:cubicBezTo>
                <a:cubicBezTo>
                  <a:pt x="6428193" y="562073"/>
                  <a:pt x="6427119" y="562073"/>
                  <a:pt x="6426583" y="562073"/>
                </a:cubicBezTo>
                <a:cubicBezTo>
                  <a:pt x="6420140" y="558321"/>
                  <a:pt x="6413969" y="554032"/>
                  <a:pt x="6407529" y="550011"/>
                </a:cubicBezTo>
                <a:cubicBezTo>
                  <a:pt x="6404574" y="548135"/>
                  <a:pt x="6402965" y="543043"/>
                  <a:pt x="6401624" y="539022"/>
                </a:cubicBezTo>
                <a:cubicBezTo>
                  <a:pt x="6401086" y="537414"/>
                  <a:pt x="6401357" y="535806"/>
                  <a:pt x="6399744" y="534467"/>
                </a:cubicBezTo>
                <a:cubicBezTo>
                  <a:pt x="6398135" y="533126"/>
                  <a:pt x="6398405" y="531518"/>
                  <a:pt x="6399477" y="529910"/>
                </a:cubicBezTo>
                <a:cubicBezTo>
                  <a:pt x="6400012" y="528838"/>
                  <a:pt x="6401086" y="527497"/>
                  <a:pt x="6400283" y="526426"/>
                </a:cubicBezTo>
                <a:cubicBezTo>
                  <a:pt x="6397597" y="523210"/>
                  <a:pt x="6397331" y="520797"/>
                  <a:pt x="6401624" y="519189"/>
                </a:cubicBezTo>
                <a:cubicBezTo>
                  <a:pt x="6402698" y="518921"/>
                  <a:pt x="6402965" y="517313"/>
                  <a:pt x="6401892" y="516508"/>
                </a:cubicBezTo>
                <a:cubicBezTo>
                  <a:pt x="6398405" y="513560"/>
                  <a:pt x="6402160" y="512220"/>
                  <a:pt x="6402698" y="510075"/>
                </a:cubicBezTo>
                <a:cubicBezTo>
                  <a:pt x="6404574" y="502839"/>
                  <a:pt x="6412897" y="504983"/>
                  <a:pt x="6416114" y="499623"/>
                </a:cubicBezTo>
                <a:cubicBezTo>
                  <a:pt x="6417189" y="497747"/>
                  <a:pt x="6422288" y="499086"/>
                  <a:pt x="6424702" y="499355"/>
                </a:cubicBezTo>
                <a:cubicBezTo>
                  <a:pt x="6427521" y="499757"/>
                  <a:pt x="6430606" y="499087"/>
                  <a:pt x="6433558" y="499121"/>
                </a:cubicBezTo>
                <a:close/>
                <a:moveTo>
                  <a:pt x="8788828" y="487582"/>
                </a:moveTo>
                <a:cubicBezTo>
                  <a:pt x="8792344" y="488359"/>
                  <a:pt x="8795467" y="489137"/>
                  <a:pt x="8798980" y="489137"/>
                </a:cubicBezTo>
                <a:cubicBezTo>
                  <a:pt x="8802496" y="489137"/>
                  <a:pt x="8806008" y="491470"/>
                  <a:pt x="8807572" y="494579"/>
                </a:cubicBezTo>
                <a:cubicBezTo>
                  <a:pt x="8808744" y="497300"/>
                  <a:pt x="8809914" y="498854"/>
                  <a:pt x="8812256" y="500021"/>
                </a:cubicBezTo>
                <a:cubicBezTo>
                  <a:pt x="8812256" y="504686"/>
                  <a:pt x="8812256" y="509351"/>
                  <a:pt x="8812256" y="514015"/>
                </a:cubicBezTo>
                <a:cubicBezTo>
                  <a:pt x="8808352" y="515958"/>
                  <a:pt x="8805228" y="519068"/>
                  <a:pt x="8803666" y="522567"/>
                </a:cubicBezTo>
                <a:cubicBezTo>
                  <a:pt x="8801715" y="525677"/>
                  <a:pt x="8800152" y="529175"/>
                  <a:pt x="8798199" y="532674"/>
                </a:cubicBezTo>
                <a:cubicBezTo>
                  <a:pt x="8796246" y="535784"/>
                  <a:pt x="8794295" y="539282"/>
                  <a:pt x="8793904" y="543169"/>
                </a:cubicBezTo>
                <a:cubicBezTo>
                  <a:pt x="8793123" y="546667"/>
                  <a:pt x="8790780" y="548223"/>
                  <a:pt x="8788048" y="550167"/>
                </a:cubicBezTo>
                <a:cubicBezTo>
                  <a:pt x="8785314" y="552109"/>
                  <a:pt x="8781408" y="551721"/>
                  <a:pt x="8779456" y="554442"/>
                </a:cubicBezTo>
                <a:cubicBezTo>
                  <a:pt x="8776724" y="554442"/>
                  <a:pt x="8774380" y="554442"/>
                  <a:pt x="8771646" y="554442"/>
                </a:cubicBezTo>
                <a:cubicBezTo>
                  <a:pt x="8771646" y="553276"/>
                  <a:pt x="8771256" y="552888"/>
                  <a:pt x="8770476" y="552888"/>
                </a:cubicBezTo>
                <a:cubicBezTo>
                  <a:pt x="8764617" y="552888"/>
                  <a:pt x="8761494" y="549000"/>
                  <a:pt x="8759542" y="544335"/>
                </a:cubicBezTo>
                <a:cubicBezTo>
                  <a:pt x="8757588" y="540060"/>
                  <a:pt x="8755244" y="536172"/>
                  <a:pt x="8756028" y="531119"/>
                </a:cubicBezTo>
                <a:cubicBezTo>
                  <a:pt x="8757200" y="525677"/>
                  <a:pt x="8756808" y="519846"/>
                  <a:pt x="8761494" y="515570"/>
                </a:cubicBezTo>
                <a:cubicBezTo>
                  <a:pt x="8763055" y="514015"/>
                  <a:pt x="8764617" y="512849"/>
                  <a:pt x="8767352" y="512072"/>
                </a:cubicBezTo>
                <a:cubicBezTo>
                  <a:pt x="8771256" y="510905"/>
                  <a:pt x="8775942" y="508961"/>
                  <a:pt x="8774770" y="502742"/>
                </a:cubicBezTo>
                <a:cubicBezTo>
                  <a:pt x="8774380" y="500410"/>
                  <a:pt x="8776724" y="499633"/>
                  <a:pt x="8777115" y="498466"/>
                </a:cubicBezTo>
                <a:cubicBezTo>
                  <a:pt x="8779068" y="492247"/>
                  <a:pt x="8783751" y="489526"/>
                  <a:pt x="8788828" y="487582"/>
                </a:cubicBezTo>
                <a:close/>
                <a:moveTo>
                  <a:pt x="5326723" y="485591"/>
                </a:moveTo>
                <a:lnTo>
                  <a:pt x="5327190" y="485702"/>
                </a:lnTo>
                <a:lnTo>
                  <a:pt x="5326938" y="485952"/>
                </a:lnTo>
                <a:close/>
                <a:moveTo>
                  <a:pt x="7668546" y="465737"/>
                </a:moveTo>
                <a:cubicBezTo>
                  <a:pt x="7672794" y="465688"/>
                  <a:pt x="7677236" y="466653"/>
                  <a:pt x="7681293" y="466075"/>
                </a:cubicBezTo>
                <a:cubicBezTo>
                  <a:pt x="7684772" y="465689"/>
                  <a:pt x="7692116" y="463759"/>
                  <a:pt x="7693660" y="466461"/>
                </a:cubicBezTo>
                <a:cubicBezTo>
                  <a:pt x="7698295" y="474178"/>
                  <a:pt x="7710275" y="471091"/>
                  <a:pt x="7712977" y="481509"/>
                </a:cubicBezTo>
                <a:cubicBezTo>
                  <a:pt x="7713752" y="484596"/>
                  <a:pt x="7719158" y="486526"/>
                  <a:pt x="7714136" y="490770"/>
                </a:cubicBezTo>
                <a:cubicBezTo>
                  <a:pt x="7712593" y="491928"/>
                  <a:pt x="7712977" y="494243"/>
                  <a:pt x="7714523" y="494629"/>
                </a:cubicBezTo>
                <a:cubicBezTo>
                  <a:pt x="7720706" y="496945"/>
                  <a:pt x="7720320" y="500418"/>
                  <a:pt x="7716454" y="505048"/>
                </a:cubicBezTo>
                <a:cubicBezTo>
                  <a:pt x="7715295" y="506591"/>
                  <a:pt x="7716841" y="508521"/>
                  <a:pt x="7717613" y="510065"/>
                </a:cubicBezTo>
                <a:cubicBezTo>
                  <a:pt x="7719158" y="512380"/>
                  <a:pt x="7719545" y="514694"/>
                  <a:pt x="7717228" y="516624"/>
                </a:cubicBezTo>
                <a:cubicBezTo>
                  <a:pt x="7714913" y="518554"/>
                  <a:pt x="7715295" y="520869"/>
                  <a:pt x="7714523" y="523184"/>
                </a:cubicBezTo>
                <a:cubicBezTo>
                  <a:pt x="7712593" y="528972"/>
                  <a:pt x="7710275" y="536304"/>
                  <a:pt x="7706024" y="539005"/>
                </a:cubicBezTo>
                <a:cubicBezTo>
                  <a:pt x="7696752" y="544793"/>
                  <a:pt x="7687864" y="550967"/>
                  <a:pt x="7678590" y="556370"/>
                </a:cubicBezTo>
                <a:cubicBezTo>
                  <a:pt x="7677817" y="556370"/>
                  <a:pt x="7676273" y="556370"/>
                  <a:pt x="7675888" y="555598"/>
                </a:cubicBezTo>
                <a:cubicBezTo>
                  <a:pt x="7672021" y="552125"/>
                  <a:pt x="7668542" y="549037"/>
                  <a:pt x="7663524" y="554054"/>
                </a:cubicBezTo>
                <a:cubicBezTo>
                  <a:pt x="7661978" y="555984"/>
                  <a:pt x="7660815" y="554054"/>
                  <a:pt x="7660440" y="552511"/>
                </a:cubicBezTo>
                <a:cubicBezTo>
                  <a:pt x="7659278" y="545951"/>
                  <a:pt x="7656177" y="545951"/>
                  <a:pt x="7651544" y="549809"/>
                </a:cubicBezTo>
                <a:cubicBezTo>
                  <a:pt x="7648459" y="552511"/>
                  <a:pt x="7646913" y="551739"/>
                  <a:pt x="7646913" y="547881"/>
                </a:cubicBezTo>
                <a:cubicBezTo>
                  <a:pt x="7646913" y="545565"/>
                  <a:pt x="7647694" y="542864"/>
                  <a:pt x="7644217" y="542478"/>
                </a:cubicBezTo>
                <a:cubicBezTo>
                  <a:pt x="7636497" y="540934"/>
                  <a:pt x="7633397" y="535533"/>
                  <a:pt x="7633787" y="528586"/>
                </a:cubicBezTo>
                <a:cubicBezTo>
                  <a:pt x="7634183" y="523570"/>
                  <a:pt x="7632626" y="521255"/>
                  <a:pt x="7629147" y="519325"/>
                </a:cubicBezTo>
                <a:cubicBezTo>
                  <a:pt x="7629147" y="517782"/>
                  <a:pt x="7629147" y="516238"/>
                  <a:pt x="7629147" y="514694"/>
                </a:cubicBezTo>
                <a:cubicBezTo>
                  <a:pt x="7633018" y="512380"/>
                  <a:pt x="7634183" y="508135"/>
                  <a:pt x="7633018" y="504276"/>
                </a:cubicBezTo>
                <a:cubicBezTo>
                  <a:pt x="7631075" y="497330"/>
                  <a:pt x="7633397" y="491928"/>
                  <a:pt x="7638423" y="487298"/>
                </a:cubicBezTo>
                <a:cubicBezTo>
                  <a:pt x="7640346" y="485368"/>
                  <a:pt x="7642286" y="483825"/>
                  <a:pt x="7643060" y="481123"/>
                </a:cubicBezTo>
                <a:cubicBezTo>
                  <a:pt x="7643823" y="476879"/>
                  <a:pt x="7646139" y="474564"/>
                  <a:pt x="7650388" y="474950"/>
                </a:cubicBezTo>
                <a:cubicBezTo>
                  <a:pt x="7653485" y="474950"/>
                  <a:pt x="7655808" y="473020"/>
                  <a:pt x="7656964" y="471476"/>
                </a:cubicBezTo>
                <a:cubicBezTo>
                  <a:pt x="7660244" y="466846"/>
                  <a:pt x="7664298" y="465785"/>
                  <a:pt x="7668546" y="465737"/>
                </a:cubicBezTo>
                <a:close/>
                <a:moveTo>
                  <a:pt x="10118432" y="433327"/>
                </a:moveTo>
                <a:cubicBezTo>
                  <a:pt x="10125580" y="436063"/>
                  <a:pt x="10132176" y="439896"/>
                  <a:pt x="10134928" y="448654"/>
                </a:cubicBezTo>
                <a:cubicBezTo>
                  <a:pt x="10135476" y="450296"/>
                  <a:pt x="10138776" y="451391"/>
                  <a:pt x="10138226" y="454676"/>
                </a:cubicBezTo>
                <a:cubicBezTo>
                  <a:pt x="10136577" y="463435"/>
                  <a:pt x="10143175" y="466171"/>
                  <a:pt x="10148675" y="467813"/>
                </a:cubicBezTo>
                <a:cubicBezTo>
                  <a:pt x="10152523" y="468908"/>
                  <a:pt x="10154722" y="470550"/>
                  <a:pt x="10156921" y="472740"/>
                </a:cubicBezTo>
                <a:cubicBezTo>
                  <a:pt x="10163520" y="478762"/>
                  <a:pt x="10162970" y="486973"/>
                  <a:pt x="10164620" y="494637"/>
                </a:cubicBezTo>
                <a:cubicBezTo>
                  <a:pt x="10165721" y="501753"/>
                  <a:pt x="10162422" y="507226"/>
                  <a:pt x="10159672" y="513248"/>
                </a:cubicBezTo>
                <a:cubicBezTo>
                  <a:pt x="10156921" y="519817"/>
                  <a:pt x="10152523" y="525291"/>
                  <a:pt x="10144275" y="525291"/>
                </a:cubicBezTo>
                <a:cubicBezTo>
                  <a:pt x="10143175" y="525291"/>
                  <a:pt x="10142625" y="525839"/>
                  <a:pt x="10142625" y="527481"/>
                </a:cubicBezTo>
                <a:cubicBezTo>
                  <a:pt x="10138776" y="527481"/>
                  <a:pt x="10135476" y="527481"/>
                  <a:pt x="10131628" y="527481"/>
                </a:cubicBezTo>
                <a:cubicBezTo>
                  <a:pt x="10128880" y="523649"/>
                  <a:pt x="10123381" y="524197"/>
                  <a:pt x="10119530" y="521459"/>
                </a:cubicBezTo>
                <a:cubicBezTo>
                  <a:pt x="10115681" y="518722"/>
                  <a:pt x="10112382" y="516532"/>
                  <a:pt x="10111283" y="511606"/>
                </a:cubicBezTo>
                <a:cubicBezTo>
                  <a:pt x="10110733" y="506132"/>
                  <a:pt x="10107982" y="501205"/>
                  <a:pt x="10105235" y="496826"/>
                </a:cubicBezTo>
                <a:cubicBezTo>
                  <a:pt x="10102484" y="491899"/>
                  <a:pt x="10100285" y="486973"/>
                  <a:pt x="10097534" y="482594"/>
                </a:cubicBezTo>
                <a:cubicBezTo>
                  <a:pt x="10095335" y="477666"/>
                  <a:pt x="10090937" y="473288"/>
                  <a:pt x="10085437" y="470550"/>
                </a:cubicBezTo>
                <a:cubicBezTo>
                  <a:pt x="10085437" y="463981"/>
                  <a:pt x="10085437" y="457413"/>
                  <a:pt x="10085437" y="450844"/>
                </a:cubicBezTo>
                <a:cubicBezTo>
                  <a:pt x="10088737" y="449202"/>
                  <a:pt x="10090388" y="447012"/>
                  <a:pt x="10092036" y="443180"/>
                </a:cubicBezTo>
                <a:cubicBezTo>
                  <a:pt x="10094236" y="438801"/>
                  <a:pt x="10099184" y="435517"/>
                  <a:pt x="10104134" y="435517"/>
                </a:cubicBezTo>
                <a:cubicBezTo>
                  <a:pt x="10109082" y="435517"/>
                  <a:pt x="10113482" y="434421"/>
                  <a:pt x="10118432" y="433327"/>
                </a:cubicBezTo>
                <a:close/>
                <a:moveTo>
                  <a:pt x="9450766" y="431533"/>
                </a:moveTo>
                <a:cubicBezTo>
                  <a:pt x="9455714" y="432627"/>
                  <a:pt x="9460115" y="433723"/>
                  <a:pt x="9465064" y="433723"/>
                </a:cubicBezTo>
                <a:cubicBezTo>
                  <a:pt x="9470014" y="433723"/>
                  <a:pt x="9474961" y="437007"/>
                  <a:pt x="9477162" y="441386"/>
                </a:cubicBezTo>
                <a:cubicBezTo>
                  <a:pt x="9478809" y="445218"/>
                  <a:pt x="9480459" y="447408"/>
                  <a:pt x="9483757" y="449050"/>
                </a:cubicBezTo>
                <a:cubicBezTo>
                  <a:pt x="9483757" y="455619"/>
                  <a:pt x="9483757" y="462187"/>
                  <a:pt x="9483757" y="468756"/>
                </a:cubicBezTo>
                <a:cubicBezTo>
                  <a:pt x="9478260" y="471494"/>
                  <a:pt x="9473861" y="475872"/>
                  <a:pt x="9471663" y="480800"/>
                </a:cubicBezTo>
                <a:cubicBezTo>
                  <a:pt x="9468916" y="485179"/>
                  <a:pt x="9466714" y="490105"/>
                  <a:pt x="9463963" y="495032"/>
                </a:cubicBezTo>
                <a:cubicBezTo>
                  <a:pt x="9461214" y="499411"/>
                  <a:pt x="9458466" y="504338"/>
                  <a:pt x="9457913" y="509812"/>
                </a:cubicBezTo>
                <a:cubicBezTo>
                  <a:pt x="9456814" y="514738"/>
                  <a:pt x="9453515" y="516928"/>
                  <a:pt x="9449667" y="519665"/>
                </a:cubicBezTo>
                <a:cubicBezTo>
                  <a:pt x="9445818" y="522403"/>
                  <a:pt x="9440320" y="521855"/>
                  <a:pt x="9437569" y="525687"/>
                </a:cubicBezTo>
                <a:cubicBezTo>
                  <a:pt x="9433719" y="525687"/>
                  <a:pt x="9430420" y="525687"/>
                  <a:pt x="9426572" y="525687"/>
                </a:cubicBezTo>
                <a:cubicBezTo>
                  <a:pt x="9426572" y="524045"/>
                  <a:pt x="9426021" y="523497"/>
                  <a:pt x="9424922" y="523497"/>
                </a:cubicBezTo>
                <a:cubicBezTo>
                  <a:pt x="9416674" y="523497"/>
                  <a:pt x="9412275" y="518023"/>
                  <a:pt x="9409526" y="511454"/>
                </a:cubicBezTo>
                <a:cubicBezTo>
                  <a:pt x="9406776" y="505432"/>
                  <a:pt x="9403478" y="499959"/>
                  <a:pt x="9404576" y="492843"/>
                </a:cubicBezTo>
                <a:cubicBezTo>
                  <a:pt x="9406226" y="485179"/>
                  <a:pt x="9405677" y="476968"/>
                  <a:pt x="9412275" y="470946"/>
                </a:cubicBezTo>
                <a:cubicBezTo>
                  <a:pt x="9414476" y="468756"/>
                  <a:pt x="9416674" y="467114"/>
                  <a:pt x="9420523" y="466019"/>
                </a:cubicBezTo>
                <a:cubicBezTo>
                  <a:pt x="9426021" y="464377"/>
                  <a:pt x="9432621" y="461641"/>
                  <a:pt x="9430969" y="452882"/>
                </a:cubicBezTo>
                <a:cubicBezTo>
                  <a:pt x="9430420" y="449597"/>
                  <a:pt x="9433719" y="448502"/>
                  <a:pt x="9434268" y="446860"/>
                </a:cubicBezTo>
                <a:cubicBezTo>
                  <a:pt x="9437020" y="438102"/>
                  <a:pt x="9443622" y="434269"/>
                  <a:pt x="9450766" y="431533"/>
                </a:cubicBezTo>
                <a:close/>
                <a:moveTo>
                  <a:pt x="8279557" y="404265"/>
                </a:moveTo>
                <a:cubicBezTo>
                  <a:pt x="8281397" y="403856"/>
                  <a:pt x="8282417" y="405082"/>
                  <a:pt x="8283237" y="406104"/>
                </a:cubicBezTo>
                <a:cubicBezTo>
                  <a:pt x="8286101" y="409374"/>
                  <a:pt x="8288757" y="412644"/>
                  <a:pt x="8293871" y="411009"/>
                </a:cubicBezTo>
                <a:cubicBezTo>
                  <a:pt x="8294890" y="410805"/>
                  <a:pt x="8295504" y="411623"/>
                  <a:pt x="8295912" y="412440"/>
                </a:cubicBezTo>
                <a:cubicBezTo>
                  <a:pt x="8298164" y="416527"/>
                  <a:pt x="8301843" y="419798"/>
                  <a:pt x="8304910" y="423272"/>
                </a:cubicBezTo>
                <a:cubicBezTo>
                  <a:pt x="8309611" y="428585"/>
                  <a:pt x="8312274" y="434513"/>
                  <a:pt x="8310432" y="441666"/>
                </a:cubicBezTo>
                <a:cubicBezTo>
                  <a:pt x="8309817" y="444527"/>
                  <a:pt x="8311453" y="446367"/>
                  <a:pt x="8313088" y="448001"/>
                </a:cubicBezTo>
                <a:cubicBezTo>
                  <a:pt x="8316768" y="451885"/>
                  <a:pt x="8316566" y="453929"/>
                  <a:pt x="8312478" y="456994"/>
                </a:cubicBezTo>
                <a:cubicBezTo>
                  <a:pt x="8307979" y="460060"/>
                  <a:pt x="8307979" y="460060"/>
                  <a:pt x="8311659" y="464556"/>
                </a:cubicBezTo>
                <a:cubicBezTo>
                  <a:pt x="8312478" y="465578"/>
                  <a:pt x="8313088" y="466396"/>
                  <a:pt x="8311863" y="467622"/>
                </a:cubicBezTo>
                <a:cubicBezTo>
                  <a:pt x="8307775" y="472323"/>
                  <a:pt x="8304095" y="477024"/>
                  <a:pt x="8299802" y="481520"/>
                </a:cubicBezTo>
                <a:cubicBezTo>
                  <a:pt x="8296733" y="484994"/>
                  <a:pt x="8292846" y="487242"/>
                  <a:pt x="8288349" y="488264"/>
                </a:cubicBezTo>
                <a:cubicBezTo>
                  <a:pt x="8285485" y="489082"/>
                  <a:pt x="8279965" y="496439"/>
                  <a:pt x="8279763" y="499505"/>
                </a:cubicBezTo>
                <a:cubicBezTo>
                  <a:pt x="8279763" y="500527"/>
                  <a:pt x="8279763" y="501345"/>
                  <a:pt x="8280988" y="501754"/>
                </a:cubicBezTo>
                <a:cubicBezTo>
                  <a:pt x="8287327" y="504615"/>
                  <a:pt x="8290393" y="510132"/>
                  <a:pt x="8293054" y="516060"/>
                </a:cubicBezTo>
                <a:cubicBezTo>
                  <a:pt x="8293664" y="517286"/>
                  <a:pt x="8294075" y="518308"/>
                  <a:pt x="8294687" y="519330"/>
                </a:cubicBezTo>
                <a:cubicBezTo>
                  <a:pt x="8296733" y="522600"/>
                  <a:pt x="8297753" y="525461"/>
                  <a:pt x="8296321" y="529548"/>
                </a:cubicBezTo>
                <a:cubicBezTo>
                  <a:pt x="8294890" y="533636"/>
                  <a:pt x="8297142" y="537723"/>
                  <a:pt x="8299184" y="541402"/>
                </a:cubicBezTo>
                <a:cubicBezTo>
                  <a:pt x="8300005" y="543242"/>
                  <a:pt x="8300413" y="544469"/>
                  <a:pt x="8298983" y="546308"/>
                </a:cubicBezTo>
                <a:lnTo>
                  <a:pt x="8289215" y="570066"/>
                </a:lnTo>
                <a:lnTo>
                  <a:pt x="8297712" y="565573"/>
                </a:lnTo>
                <a:cubicBezTo>
                  <a:pt x="8316193" y="539515"/>
                  <a:pt x="8343373" y="553630"/>
                  <a:pt x="8366204" y="550372"/>
                </a:cubicBezTo>
                <a:cubicBezTo>
                  <a:pt x="8375985" y="549287"/>
                  <a:pt x="8396640" y="543858"/>
                  <a:pt x="8400990" y="551458"/>
                </a:cubicBezTo>
                <a:cubicBezTo>
                  <a:pt x="8414034" y="573173"/>
                  <a:pt x="8447735" y="564487"/>
                  <a:pt x="8455344" y="593802"/>
                </a:cubicBezTo>
                <a:cubicBezTo>
                  <a:pt x="8457520" y="602488"/>
                  <a:pt x="8472742" y="607916"/>
                  <a:pt x="8458606" y="619860"/>
                </a:cubicBezTo>
                <a:cubicBezTo>
                  <a:pt x="8454258" y="623116"/>
                  <a:pt x="8455344" y="629631"/>
                  <a:pt x="8459693" y="630717"/>
                </a:cubicBezTo>
                <a:cubicBezTo>
                  <a:pt x="8477088" y="637231"/>
                  <a:pt x="8476001" y="647003"/>
                  <a:pt x="8465128" y="660032"/>
                </a:cubicBezTo>
                <a:cubicBezTo>
                  <a:pt x="8461868" y="664374"/>
                  <a:pt x="8466218" y="669803"/>
                  <a:pt x="8468392" y="674146"/>
                </a:cubicBezTo>
                <a:cubicBezTo>
                  <a:pt x="8472742" y="680660"/>
                  <a:pt x="8473828" y="687175"/>
                  <a:pt x="8467305" y="692604"/>
                </a:cubicBezTo>
                <a:cubicBezTo>
                  <a:pt x="8460780" y="698032"/>
                  <a:pt x="8461868" y="704546"/>
                  <a:pt x="8459693" y="711061"/>
                </a:cubicBezTo>
                <a:cubicBezTo>
                  <a:pt x="8454258" y="727347"/>
                  <a:pt x="8447735" y="747975"/>
                  <a:pt x="8435778" y="755575"/>
                </a:cubicBezTo>
                <a:cubicBezTo>
                  <a:pt x="8409688" y="771861"/>
                  <a:pt x="8384681" y="789233"/>
                  <a:pt x="8358590" y="804433"/>
                </a:cubicBezTo>
                <a:cubicBezTo>
                  <a:pt x="8356417" y="804433"/>
                  <a:pt x="8352066" y="804433"/>
                  <a:pt x="8350980" y="802262"/>
                </a:cubicBezTo>
                <a:cubicBezTo>
                  <a:pt x="8340110" y="792491"/>
                  <a:pt x="8330326" y="783805"/>
                  <a:pt x="8316193" y="797919"/>
                </a:cubicBezTo>
                <a:cubicBezTo>
                  <a:pt x="8311846" y="803348"/>
                  <a:pt x="8308582" y="797919"/>
                  <a:pt x="8307494" y="793576"/>
                </a:cubicBezTo>
                <a:cubicBezTo>
                  <a:pt x="8304237" y="775119"/>
                  <a:pt x="8295537" y="775119"/>
                  <a:pt x="8282496" y="785976"/>
                </a:cubicBezTo>
                <a:cubicBezTo>
                  <a:pt x="8273797" y="793576"/>
                  <a:pt x="8269447" y="791405"/>
                  <a:pt x="8269447" y="780547"/>
                </a:cubicBezTo>
                <a:cubicBezTo>
                  <a:pt x="8269447" y="774033"/>
                  <a:pt x="8271622" y="766434"/>
                  <a:pt x="8261838" y="765347"/>
                </a:cubicBezTo>
                <a:cubicBezTo>
                  <a:pt x="8240095" y="761005"/>
                  <a:pt x="8231398" y="745804"/>
                  <a:pt x="8232485" y="726261"/>
                </a:cubicBezTo>
                <a:cubicBezTo>
                  <a:pt x="8233570" y="712147"/>
                  <a:pt x="8229224" y="705632"/>
                  <a:pt x="8219438" y="700204"/>
                </a:cubicBezTo>
                <a:cubicBezTo>
                  <a:pt x="8219438" y="695861"/>
                  <a:pt x="8219438" y="691517"/>
                  <a:pt x="8219438" y="687175"/>
                </a:cubicBezTo>
                <a:cubicBezTo>
                  <a:pt x="8230309" y="680660"/>
                  <a:pt x="8233570" y="668718"/>
                  <a:pt x="8230309" y="657860"/>
                </a:cubicBezTo>
                <a:cubicBezTo>
                  <a:pt x="8224873" y="638317"/>
                  <a:pt x="8231398" y="623116"/>
                  <a:pt x="8245530" y="610088"/>
                </a:cubicBezTo>
                <a:cubicBezTo>
                  <a:pt x="8250965" y="604659"/>
                  <a:pt x="8256402" y="600316"/>
                  <a:pt x="8258577" y="592717"/>
                </a:cubicBezTo>
                <a:lnTo>
                  <a:pt x="8263346" y="582998"/>
                </a:lnTo>
                <a:lnTo>
                  <a:pt x="8259312" y="583914"/>
                </a:lnTo>
                <a:cubicBezTo>
                  <a:pt x="8257064" y="585753"/>
                  <a:pt x="8254808" y="588002"/>
                  <a:pt x="8252564" y="589840"/>
                </a:cubicBezTo>
                <a:cubicBezTo>
                  <a:pt x="8251439" y="590658"/>
                  <a:pt x="8250365" y="591118"/>
                  <a:pt x="8249498" y="590939"/>
                </a:cubicBezTo>
                <a:cubicBezTo>
                  <a:pt x="8248626" y="590760"/>
                  <a:pt x="8247962" y="589943"/>
                  <a:pt x="8247654" y="588206"/>
                </a:cubicBezTo>
                <a:cubicBezTo>
                  <a:pt x="8247654" y="587388"/>
                  <a:pt x="8247451" y="586571"/>
                  <a:pt x="8247044" y="585753"/>
                </a:cubicBezTo>
                <a:cubicBezTo>
                  <a:pt x="8246634" y="584731"/>
                  <a:pt x="8246634" y="583096"/>
                  <a:pt x="8245203" y="582892"/>
                </a:cubicBezTo>
                <a:cubicBezTo>
                  <a:pt x="8243974" y="582892"/>
                  <a:pt x="8243158" y="583914"/>
                  <a:pt x="8242546" y="584731"/>
                </a:cubicBezTo>
                <a:cubicBezTo>
                  <a:pt x="8239477" y="588206"/>
                  <a:pt x="8238250" y="588002"/>
                  <a:pt x="8236409" y="583710"/>
                </a:cubicBezTo>
                <a:cubicBezTo>
                  <a:pt x="8236000" y="582687"/>
                  <a:pt x="8235796" y="581870"/>
                  <a:pt x="8235182" y="581052"/>
                </a:cubicBezTo>
                <a:cubicBezTo>
                  <a:pt x="8234364" y="579826"/>
                  <a:pt x="8233545" y="578804"/>
                  <a:pt x="8231501" y="579622"/>
                </a:cubicBezTo>
                <a:cubicBezTo>
                  <a:pt x="8229660" y="580643"/>
                  <a:pt x="8229660" y="581461"/>
                  <a:pt x="8230070" y="583096"/>
                </a:cubicBezTo>
                <a:lnTo>
                  <a:pt x="8230415" y="586187"/>
                </a:lnTo>
                <a:lnTo>
                  <a:pt x="8214432" y="570292"/>
                </a:lnTo>
                <a:lnTo>
                  <a:pt x="8215348" y="568994"/>
                </a:lnTo>
                <a:cubicBezTo>
                  <a:pt x="8215757" y="567155"/>
                  <a:pt x="8215144" y="565928"/>
                  <a:pt x="8213506" y="565111"/>
                </a:cubicBezTo>
                <a:cubicBezTo>
                  <a:pt x="8212278" y="564498"/>
                  <a:pt x="8211054" y="564089"/>
                  <a:pt x="8209824" y="563476"/>
                </a:cubicBezTo>
                <a:cubicBezTo>
                  <a:pt x="8207783" y="562454"/>
                  <a:pt x="8206963" y="561023"/>
                  <a:pt x="8207373" y="558570"/>
                </a:cubicBezTo>
                <a:cubicBezTo>
                  <a:pt x="8208599" y="551213"/>
                  <a:pt x="8205942" y="546103"/>
                  <a:pt x="8199396" y="542833"/>
                </a:cubicBezTo>
                <a:cubicBezTo>
                  <a:pt x="8198374" y="542220"/>
                  <a:pt x="8196124" y="542424"/>
                  <a:pt x="8196535" y="540586"/>
                </a:cubicBezTo>
                <a:cubicBezTo>
                  <a:pt x="8196738" y="538746"/>
                  <a:pt x="8198581" y="538337"/>
                  <a:pt x="8200422" y="538132"/>
                </a:cubicBezTo>
                <a:cubicBezTo>
                  <a:pt x="8200626" y="538132"/>
                  <a:pt x="8200831" y="538132"/>
                  <a:pt x="8201035" y="538132"/>
                </a:cubicBezTo>
                <a:cubicBezTo>
                  <a:pt x="8205942" y="537315"/>
                  <a:pt x="8207373" y="535067"/>
                  <a:pt x="8204920" y="531184"/>
                </a:cubicBezTo>
                <a:cubicBezTo>
                  <a:pt x="8202669" y="527505"/>
                  <a:pt x="8203282" y="524644"/>
                  <a:pt x="8205329" y="521577"/>
                </a:cubicBezTo>
                <a:cubicBezTo>
                  <a:pt x="8207987" y="517490"/>
                  <a:pt x="8210030" y="513199"/>
                  <a:pt x="8208804" y="508089"/>
                </a:cubicBezTo>
                <a:cubicBezTo>
                  <a:pt x="8208193" y="505840"/>
                  <a:pt x="8210441" y="504819"/>
                  <a:pt x="8211871" y="504410"/>
                </a:cubicBezTo>
                <a:cubicBezTo>
                  <a:pt x="8217188" y="502570"/>
                  <a:pt x="8219641" y="499096"/>
                  <a:pt x="8220253" y="493783"/>
                </a:cubicBezTo>
                <a:cubicBezTo>
                  <a:pt x="8220662" y="490512"/>
                  <a:pt x="8221892" y="489900"/>
                  <a:pt x="8225165" y="491943"/>
                </a:cubicBezTo>
                <a:cubicBezTo>
                  <a:pt x="8232118" y="496235"/>
                  <a:pt x="8242341" y="493170"/>
                  <a:pt x="8245407" y="486017"/>
                </a:cubicBezTo>
                <a:cubicBezTo>
                  <a:pt x="8246022" y="484585"/>
                  <a:pt x="8246836" y="482746"/>
                  <a:pt x="8245407" y="481520"/>
                </a:cubicBezTo>
                <a:cubicBezTo>
                  <a:pt x="8243974" y="480293"/>
                  <a:pt x="8241931" y="479680"/>
                  <a:pt x="8240090" y="480907"/>
                </a:cubicBezTo>
                <a:cubicBezTo>
                  <a:pt x="8238864" y="481520"/>
                  <a:pt x="8237632" y="482541"/>
                  <a:pt x="8236409" y="483359"/>
                </a:cubicBezTo>
                <a:cubicBezTo>
                  <a:pt x="8235182" y="484381"/>
                  <a:pt x="8233955" y="484994"/>
                  <a:pt x="8232935" y="483768"/>
                </a:cubicBezTo>
                <a:cubicBezTo>
                  <a:pt x="8231706" y="482338"/>
                  <a:pt x="8232524" y="481111"/>
                  <a:pt x="8233545" y="480089"/>
                </a:cubicBezTo>
                <a:cubicBezTo>
                  <a:pt x="8234364" y="479067"/>
                  <a:pt x="8235593" y="478250"/>
                  <a:pt x="8236409" y="477432"/>
                </a:cubicBezTo>
                <a:cubicBezTo>
                  <a:pt x="8238250" y="475593"/>
                  <a:pt x="8239272" y="473140"/>
                  <a:pt x="8237431" y="471096"/>
                </a:cubicBezTo>
                <a:cubicBezTo>
                  <a:pt x="8235796" y="469462"/>
                  <a:pt x="8233545" y="471096"/>
                  <a:pt x="8231911" y="472323"/>
                </a:cubicBezTo>
                <a:cubicBezTo>
                  <a:pt x="8230478" y="473345"/>
                  <a:pt x="8229458" y="475184"/>
                  <a:pt x="8227617" y="475797"/>
                </a:cubicBezTo>
                <a:cubicBezTo>
                  <a:pt x="8224957" y="476819"/>
                  <a:pt x="8223322" y="476410"/>
                  <a:pt x="8223523" y="473140"/>
                </a:cubicBezTo>
                <a:cubicBezTo>
                  <a:pt x="8223732" y="468644"/>
                  <a:pt x="8225571" y="464965"/>
                  <a:pt x="8228027" y="461491"/>
                </a:cubicBezTo>
                <a:cubicBezTo>
                  <a:pt x="8231092" y="456994"/>
                  <a:pt x="8231297" y="454542"/>
                  <a:pt x="8228027" y="450250"/>
                </a:cubicBezTo>
                <a:cubicBezTo>
                  <a:pt x="8227002" y="448615"/>
                  <a:pt x="8225366" y="447185"/>
                  <a:pt x="8223932" y="445754"/>
                </a:cubicBezTo>
                <a:cubicBezTo>
                  <a:pt x="8223322" y="445140"/>
                  <a:pt x="8222301" y="444527"/>
                  <a:pt x="8222710" y="443506"/>
                </a:cubicBezTo>
                <a:cubicBezTo>
                  <a:pt x="8223117" y="442279"/>
                  <a:pt x="8224141" y="442075"/>
                  <a:pt x="8224957" y="442279"/>
                </a:cubicBezTo>
                <a:cubicBezTo>
                  <a:pt x="8228637" y="443097"/>
                  <a:pt x="8229458" y="441462"/>
                  <a:pt x="8229252" y="438192"/>
                </a:cubicBezTo>
                <a:cubicBezTo>
                  <a:pt x="8229047" y="434104"/>
                  <a:pt x="8231706" y="431243"/>
                  <a:pt x="8234571" y="428994"/>
                </a:cubicBezTo>
                <a:cubicBezTo>
                  <a:pt x="8236819" y="427155"/>
                  <a:pt x="8237023" y="425724"/>
                  <a:pt x="8234774" y="424089"/>
                </a:cubicBezTo>
                <a:cubicBezTo>
                  <a:pt x="8233545" y="423272"/>
                  <a:pt x="8232728" y="422455"/>
                  <a:pt x="8233137" y="420819"/>
                </a:cubicBezTo>
                <a:cubicBezTo>
                  <a:pt x="8233545" y="418571"/>
                  <a:pt x="8235182" y="418980"/>
                  <a:pt x="8236613" y="418571"/>
                </a:cubicBezTo>
                <a:cubicBezTo>
                  <a:pt x="8237431" y="418367"/>
                  <a:pt x="8238457" y="418367"/>
                  <a:pt x="8239477" y="418162"/>
                </a:cubicBezTo>
                <a:cubicBezTo>
                  <a:pt x="8244999" y="417549"/>
                  <a:pt x="8246223" y="414484"/>
                  <a:pt x="8242953" y="409783"/>
                </a:cubicBezTo>
                <a:cubicBezTo>
                  <a:pt x="8242546" y="409169"/>
                  <a:pt x="8242138" y="408761"/>
                  <a:pt x="8241931" y="408148"/>
                </a:cubicBezTo>
                <a:cubicBezTo>
                  <a:pt x="8241317" y="406922"/>
                  <a:pt x="8240908" y="405286"/>
                  <a:pt x="8242138" y="404470"/>
                </a:cubicBezTo>
                <a:cubicBezTo>
                  <a:pt x="8243158" y="403652"/>
                  <a:pt x="8244589" y="404470"/>
                  <a:pt x="8245407" y="405286"/>
                </a:cubicBezTo>
                <a:cubicBezTo>
                  <a:pt x="8246223" y="406104"/>
                  <a:pt x="8246836" y="406922"/>
                  <a:pt x="8247451" y="407944"/>
                </a:cubicBezTo>
                <a:cubicBezTo>
                  <a:pt x="8248680" y="409374"/>
                  <a:pt x="8249906" y="409783"/>
                  <a:pt x="8251542" y="408557"/>
                </a:cubicBezTo>
                <a:cubicBezTo>
                  <a:pt x="8255426" y="405900"/>
                  <a:pt x="8259720" y="405491"/>
                  <a:pt x="8264017" y="405286"/>
                </a:cubicBezTo>
                <a:cubicBezTo>
                  <a:pt x="8269130" y="404877"/>
                  <a:pt x="8274444" y="405491"/>
                  <a:pt x="8279557" y="404265"/>
                </a:cubicBezTo>
                <a:close/>
                <a:moveTo>
                  <a:pt x="5434097" y="377756"/>
                </a:moveTo>
                <a:cubicBezTo>
                  <a:pt x="5438348" y="377708"/>
                  <a:pt x="5442792" y="378673"/>
                  <a:pt x="5446849" y="378094"/>
                </a:cubicBezTo>
                <a:cubicBezTo>
                  <a:pt x="5450326" y="377708"/>
                  <a:pt x="5457667" y="375779"/>
                  <a:pt x="5459212" y="378480"/>
                </a:cubicBezTo>
                <a:cubicBezTo>
                  <a:pt x="5463849" y="386197"/>
                  <a:pt x="5475826" y="383110"/>
                  <a:pt x="5478530" y="393529"/>
                </a:cubicBezTo>
                <a:cubicBezTo>
                  <a:pt x="5479303" y="396616"/>
                  <a:pt x="5484713" y="398545"/>
                  <a:pt x="5479690" y="402789"/>
                </a:cubicBezTo>
                <a:cubicBezTo>
                  <a:pt x="5478142" y="403947"/>
                  <a:pt x="5478530" y="406263"/>
                  <a:pt x="5480075" y="406648"/>
                </a:cubicBezTo>
                <a:cubicBezTo>
                  <a:pt x="5486259" y="408964"/>
                  <a:pt x="5485871" y="412437"/>
                  <a:pt x="5482008" y="417067"/>
                </a:cubicBezTo>
                <a:cubicBezTo>
                  <a:pt x="5480850" y="418611"/>
                  <a:pt x="5482393" y="420540"/>
                  <a:pt x="5483166" y="422084"/>
                </a:cubicBezTo>
                <a:cubicBezTo>
                  <a:pt x="5484713" y="424399"/>
                  <a:pt x="5485099" y="426714"/>
                  <a:pt x="5482780" y="428643"/>
                </a:cubicBezTo>
                <a:cubicBezTo>
                  <a:pt x="5480461" y="430573"/>
                  <a:pt x="5480850" y="432888"/>
                  <a:pt x="5480075" y="435204"/>
                </a:cubicBezTo>
                <a:cubicBezTo>
                  <a:pt x="5478142" y="440991"/>
                  <a:pt x="5475826" y="448324"/>
                  <a:pt x="5471575" y="451024"/>
                </a:cubicBezTo>
                <a:cubicBezTo>
                  <a:pt x="5462303" y="456813"/>
                  <a:pt x="5453416" y="462986"/>
                  <a:pt x="5444142" y="468389"/>
                </a:cubicBezTo>
                <a:cubicBezTo>
                  <a:pt x="5443370" y="468389"/>
                  <a:pt x="5441826" y="468389"/>
                  <a:pt x="5441439" y="467617"/>
                </a:cubicBezTo>
                <a:cubicBezTo>
                  <a:pt x="5437576" y="464144"/>
                  <a:pt x="5434097" y="461057"/>
                  <a:pt x="5429074" y="466074"/>
                </a:cubicBezTo>
                <a:cubicBezTo>
                  <a:pt x="5427529" y="468003"/>
                  <a:pt x="5426370" y="466074"/>
                  <a:pt x="5425985" y="464530"/>
                </a:cubicBezTo>
                <a:cubicBezTo>
                  <a:pt x="5424826" y="457971"/>
                  <a:pt x="5421734" y="457971"/>
                  <a:pt x="5417098" y="461829"/>
                </a:cubicBezTo>
                <a:cubicBezTo>
                  <a:pt x="5414007" y="464530"/>
                  <a:pt x="5412461" y="463758"/>
                  <a:pt x="5412461" y="459900"/>
                </a:cubicBezTo>
                <a:cubicBezTo>
                  <a:pt x="5412461" y="457585"/>
                  <a:pt x="5413234" y="454883"/>
                  <a:pt x="5409756" y="454497"/>
                </a:cubicBezTo>
                <a:cubicBezTo>
                  <a:pt x="5402029" y="452954"/>
                  <a:pt x="5398938" y="447552"/>
                  <a:pt x="5399325" y="440606"/>
                </a:cubicBezTo>
                <a:cubicBezTo>
                  <a:pt x="5399710" y="435590"/>
                  <a:pt x="5398165" y="433274"/>
                  <a:pt x="5394689" y="431345"/>
                </a:cubicBezTo>
                <a:cubicBezTo>
                  <a:pt x="5394689" y="429801"/>
                  <a:pt x="5394689" y="428257"/>
                  <a:pt x="5394689" y="426714"/>
                </a:cubicBezTo>
                <a:cubicBezTo>
                  <a:pt x="5398552" y="424399"/>
                  <a:pt x="5399710" y="420154"/>
                  <a:pt x="5398552" y="416295"/>
                </a:cubicBezTo>
                <a:cubicBezTo>
                  <a:pt x="5396619" y="409350"/>
                  <a:pt x="5398938" y="403947"/>
                  <a:pt x="5403961" y="399317"/>
                </a:cubicBezTo>
                <a:cubicBezTo>
                  <a:pt x="5405893" y="397388"/>
                  <a:pt x="5407825" y="395844"/>
                  <a:pt x="5408596" y="393143"/>
                </a:cubicBezTo>
                <a:cubicBezTo>
                  <a:pt x="5409371" y="388899"/>
                  <a:pt x="5411690" y="386583"/>
                  <a:pt x="5415940" y="386969"/>
                </a:cubicBezTo>
                <a:cubicBezTo>
                  <a:pt x="5419029" y="386969"/>
                  <a:pt x="5421348" y="385040"/>
                  <a:pt x="5422507" y="383496"/>
                </a:cubicBezTo>
                <a:cubicBezTo>
                  <a:pt x="5425791" y="378866"/>
                  <a:pt x="5429848" y="377804"/>
                  <a:pt x="5434097" y="377756"/>
                </a:cubicBezTo>
                <a:close/>
                <a:moveTo>
                  <a:pt x="6212256" y="376863"/>
                </a:moveTo>
                <a:cubicBezTo>
                  <a:pt x="6215428" y="376900"/>
                  <a:pt x="6218457" y="377692"/>
                  <a:pt x="6220907" y="381148"/>
                </a:cubicBezTo>
                <a:cubicBezTo>
                  <a:pt x="6221774" y="382300"/>
                  <a:pt x="6223502" y="383740"/>
                  <a:pt x="6225813" y="383740"/>
                </a:cubicBezTo>
                <a:cubicBezTo>
                  <a:pt x="6228982" y="383452"/>
                  <a:pt x="6230715" y="385179"/>
                  <a:pt x="6231291" y="388348"/>
                </a:cubicBezTo>
                <a:cubicBezTo>
                  <a:pt x="6231867" y="390365"/>
                  <a:pt x="6233310" y="391516"/>
                  <a:pt x="6234751" y="392957"/>
                </a:cubicBezTo>
                <a:cubicBezTo>
                  <a:pt x="6238499" y="396412"/>
                  <a:pt x="6240230" y="400445"/>
                  <a:pt x="6238787" y="405630"/>
                </a:cubicBezTo>
                <a:cubicBezTo>
                  <a:pt x="6237922" y="408509"/>
                  <a:pt x="6238787" y="411678"/>
                  <a:pt x="6241671" y="413406"/>
                </a:cubicBezTo>
                <a:cubicBezTo>
                  <a:pt x="6241671" y="414558"/>
                  <a:pt x="6241671" y="415710"/>
                  <a:pt x="6241671" y="416863"/>
                </a:cubicBezTo>
                <a:cubicBezTo>
                  <a:pt x="6239076" y="418302"/>
                  <a:pt x="6237922" y="420031"/>
                  <a:pt x="6238210" y="423775"/>
                </a:cubicBezTo>
                <a:cubicBezTo>
                  <a:pt x="6238499" y="428959"/>
                  <a:pt x="6236193" y="432992"/>
                  <a:pt x="6230425" y="434143"/>
                </a:cubicBezTo>
                <a:cubicBezTo>
                  <a:pt x="6227831" y="434432"/>
                  <a:pt x="6228406" y="436448"/>
                  <a:pt x="6228406" y="438176"/>
                </a:cubicBezTo>
                <a:cubicBezTo>
                  <a:pt x="6228406" y="441056"/>
                  <a:pt x="6227253" y="441632"/>
                  <a:pt x="6224946" y="439616"/>
                </a:cubicBezTo>
                <a:cubicBezTo>
                  <a:pt x="6221484" y="436736"/>
                  <a:pt x="6219176" y="436736"/>
                  <a:pt x="6218313" y="441632"/>
                </a:cubicBezTo>
                <a:cubicBezTo>
                  <a:pt x="6218023" y="442784"/>
                  <a:pt x="6217159" y="444224"/>
                  <a:pt x="6216005" y="442784"/>
                </a:cubicBezTo>
                <a:cubicBezTo>
                  <a:pt x="6212257" y="439040"/>
                  <a:pt x="6209661" y="441345"/>
                  <a:pt x="6206777" y="443937"/>
                </a:cubicBezTo>
                <a:cubicBezTo>
                  <a:pt x="6206488" y="444513"/>
                  <a:pt x="6205336" y="444513"/>
                  <a:pt x="6204758" y="444513"/>
                </a:cubicBezTo>
                <a:cubicBezTo>
                  <a:pt x="6197839" y="440480"/>
                  <a:pt x="6191206" y="435872"/>
                  <a:pt x="6184282" y="431551"/>
                </a:cubicBezTo>
                <a:cubicBezTo>
                  <a:pt x="6181111" y="429535"/>
                  <a:pt x="6179380" y="424063"/>
                  <a:pt x="6177939" y="419742"/>
                </a:cubicBezTo>
                <a:cubicBezTo>
                  <a:pt x="6177362" y="418015"/>
                  <a:pt x="6177650" y="416286"/>
                  <a:pt x="6175922" y="414847"/>
                </a:cubicBezTo>
                <a:cubicBezTo>
                  <a:pt x="6174190" y="413406"/>
                  <a:pt x="6174479" y="411678"/>
                  <a:pt x="6175631" y="409950"/>
                </a:cubicBezTo>
                <a:cubicBezTo>
                  <a:pt x="6176209" y="408798"/>
                  <a:pt x="6177362" y="407358"/>
                  <a:pt x="6176498" y="406206"/>
                </a:cubicBezTo>
                <a:cubicBezTo>
                  <a:pt x="6173612" y="402749"/>
                  <a:pt x="6173324" y="400157"/>
                  <a:pt x="6177939" y="398428"/>
                </a:cubicBezTo>
                <a:cubicBezTo>
                  <a:pt x="6179092" y="398141"/>
                  <a:pt x="6179380" y="396412"/>
                  <a:pt x="6178227" y="395549"/>
                </a:cubicBezTo>
                <a:cubicBezTo>
                  <a:pt x="6174479" y="392381"/>
                  <a:pt x="6178516" y="390940"/>
                  <a:pt x="6179092" y="388636"/>
                </a:cubicBezTo>
                <a:cubicBezTo>
                  <a:pt x="6181111" y="380859"/>
                  <a:pt x="6190051" y="383164"/>
                  <a:pt x="6193512" y="377403"/>
                </a:cubicBezTo>
                <a:cubicBezTo>
                  <a:pt x="6194666" y="375387"/>
                  <a:pt x="6200144" y="376827"/>
                  <a:pt x="6202740" y="377115"/>
                </a:cubicBezTo>
                <a:cubicBezTo>
                  <a:pt x="6205769" y="377547"/>
                  <a:pt x="6209085" y="376827"/>
                  <a:pt x="6212256" y="376863"/>
                </a:cubicBezTo>
                <a:close/>
                <a:moveTo>
                  <a:pt x="10320459" y="369493"/>
                </a:moveTo>
                <a:cubicBezTo>
                  <a:pt x="10322582" y="369021"/>
                  <a:pt x="10323763" y="370436"/>
                  <a:pt x="10324706" y="371616"/>
                </a:cubicBezTo>
                <a:cubicBezTo>
                  <a:pt x="10328010" y="375388"/>
                  <a:pt x="10331076" y="379162"/>
                  <a:pt x="10336976" y="377275"/>
                </a:cubicBezTo>
                <a:cubicBezTo>
                  <a:pt x="10338155" y="377039"/>
                  <a:pt x="10338864" y="377983"/>
                  <a:pt x="10339336" y="378926"/>
                </a:cubicBezTo>
                <a:cubicBezTo>
                  <a:pt x="10341931" y="383642"/>
                  <a:pt x="10346178" y="387416"/>
                  <a:pt x="10349717" y="391425"/>
                </a:cubicBezTo>
                <a:cubicBezTo>
                  <a:pt x="10355144" y="397557"/>
                  <a:pt x="10358212" y="404396"/>
                  <a:pt x="10356089" y="412650"/>
                </a:cubicBezTo>
                <a:cubicBezTo>
                  <a:pt x="10355382" y="415952"/>
                  <a:pt x="10357268" y="418074"/>
                  <a:pt x="10359156" y="419961"/>
                </a:cubicBezTo>
                <a:cubicBezTo>
                  <a:pt x="10363402" y="424442"/>
                  <a:pt x="10363166" y="426800"/>
                  <a:pt x="10358449" y="430338"/>
                </a:cubicBezTo>
                <a:cubicBezTo>
                  <a:pt x="10353257" y="433875"/>
                  <a:pt x="10353257" y="433875"/>
                  <a:pt x="10357506" y="439063"/>
                </a:cubicBezTo>
                <a:cubicBezTo>
                  <a:pt x="10358449" y="440243"/>
                  <a:pt x="10359156" y="441186"/>
                  <a:pt x="10357740" y="442601"/>
                </a:cubicBezTo>
                <a:cubicBezTo>
                  <a:pt x="10353021" y="448024"/>
                  <a:pt x="10348774" y="453449"/>
                  <a:pt x="10343818" y="458637"/>
                </a:cubicBezTo>
                <a:cubicBezTo>
                  <a:pt x="10340280" y="462646"/>
                  <a:pt x="10335797" y="465241"/>
                  <a:pt x="10330605" y="466419"/>
                </a:cubicBezTo>
                <a:cubicBezTo>
                  <a:pt x="10327302" y="467363"/>
                  <a:pt x="10320931" y="475853"/>
                  <a:pt x="10320694" y="479390"/>
                </a:cubicBezTo>
                <a:cubicBezTo>
                  <a:pt x="10320694" y="480569"/>
                  <a:pt x="10320694" y="481512"/>
                  <a:pt x="10322111" y="481985"/>
                </a:cubicBezTo>
                <a:cubicBezTo>
                  <a:pt x="10329425" y="485286"/>
                  <a:pt x="10332964" y="491653"/>
                  <a:pt x="10336032" y="498493"/>
                </a:cubicBezTo>
                <a:cubicBezTo>
                  <a:pt x="10336740" y="499907"/>
                  <a:pt x="10337212" y="501087"/>
                  <a:pt x="10337920" y="502265"/>
                </a:cubicBezTo>
                <a:cubicBezTo>
                  <a:pt x="10340280" y="506039"/>
                  <a:pt x="10341459" y="509341"/>
                  <a:pt x="10339807" y="514057"/>
                </a:cubicBezTo>
                <a:cubicBezTo>
                  <a:pt x="10338155" y="518774"/>
                  <a:pt x="10340752" y="523491"/>
                  <a:pt x="10343111" y="527736"/>
                </a:cubicBezTo>
                <a:cubicBezTo>
                  <a:pt x="10344054" y="529858"/>
                  <a:pt x="10344527" y="531273"/>
                  <a:pt x="10342875" y="533395"/>
                </a:cubicBezTo>
                <a:cubicBezTo>
                  <a:pt x="10336268" y="542357"/>
                  <a:pt x="10331313" y="552261"/>
                  <a:pt x="10330369" y="563818"/>
                </a:cubicBezTo>
                <a:cubicBezTo>
                  <a:pt x="10330133" y="565469"/>
                  <a:pt x="10329662" y="566176"/>
                  <a:pt x="10328010" y="565705"/>
                </a:cubicBezTo>
                <a:cubicBezTo>
                  <a:pt x="10321404" y="564289"/>
                  <a:pt x="10317155" y="567827"/>
                  <a:pt x="10313616" y="572543"/>
                </a:cubicBezTo>
                <a:cubicBezTo>
                  <a:pt x="10311966" y="574666"/>
                  <a:pt x="10310549" y="575845"/>
                  <a:pt x="10307482" y="574430"/>
                </a:cubicBezTo>
                <a:cubicBezTo>
                  <a:pt x="10303707" y="572308"/>
                  <a:pt x="10300168" y="574194"/>
                  <a:pt x="10297100" y="576788"/>
                </a:cubicBezTo>
                <a:cubicBezTo>
                  <a:pt x="10294506" y="578912"/>
                  <a:pt x="10291909" y="581506"/>
                  <a:pt x="10289314" y="583628"/>
                </a:cubicBezTo>
                <a:cubicBezTo>
                  <a:pt x="10288017" y="584571"/>
                  <a:pt x="10286778" y="585102"/>
                  <a:pt x="10285775" y="584896"/>
                </a:cubicBezTo>
                <a:cubicBezTo>
                  <a:pt x="10284772" y="584689"/>
                  <a:pt x="10284005" y="583746"/>
                  <a:pt x="10283651" y="581741"/>
                </a:cubicBezTo>
                <a:cubicBezTo>
                  <a:pt x="10283651" y="580797"/>
                  <a:pt x="10283414" y="579855"/>
                  <a:pt x="10282944" y="578912"/>
                </a:cubicBezTo>
                <a:cubicBezTo>
                  <a:pt x="10282471" y="577732"/>
                  <a:pt x="10282471" y="575845"/>
                  <a:pt x="10280819" y="575610"/>
                </a:cubicBezTo>
                <a:cubicBezTo>
                  <a:pt x="10279404" y="575610"/>
                  <a:pt x="10278460" y="576788"/>
                  <a:pt x="10277753" y="577732"/>
                </a:cubicBezTo>
                <a:cubicBezTo>
                  <a:pt x="10274213" y="581741"/>
                  <a:pt x="10272797" y="581506"/>
                  <a:pt x="10270673" y="576553"/>
                </a:cubicBezTo>
                <a:cubicBezTo>
                  <a:pt x="10270202" y="575374"/>
                  <a:pt x="10269966" y="574430"/>
                  <a:pt x="10269258" y="573487"/>
                </a:cubicBezTo>
                <a:cubicBezTo>
                  <a:pt x="10268315" y="572072"/>
                  <a:pt x="10267369" y="570892"/>
                  <a:pt x="10265012" y="571836"/>
                </a:cubicBezTo>
                <a:cubicBezTo>
                  <a:pt x="10262887" y="573015"/>
                  <a:pt x="10262887" y="573959"/>
                  <a:pt x="10263358" y="575845"/>
                </a:cubicBezTo>
                <a:lnTo>
                  <a:pt x="10263756" y="579412"/>
                </a:lnTo>
                <a:lnTo>
                  <a:pt x="10245315" y="561071"/>
                </a:lnTo>
                <a:lnTo>
                  <a:pt x="10246370" y="559573"/>
                </a:lnTo>
                <a:cubicBezTo>
                  <a:pt x="10246842" y="557450"/>
                  <a:pt x="10246134" y="556035"/>
                  <a:pt x="10244247" y="555092"/>
                </a:cubicBezTo>
                <a:cubicBezTo>
                  <a:pt x="10242831" y="554384"/>
                  <a:pt x="10241416" y="553912"/>
                  <a:pt x="10240001" y="553205"/>
                </a:cubicBezTo>
                <a:cubicBezTo>
                  <a:pt x="10237642" y="552026"/>
                  <a:pt x="10236697" y="550376"/>
                  <a:pt x="10237170" y="547545"/>
                </a:cubicBezTo>
                <a:cubicBezTo>
                  <a:pt x="10238584" y="539055"/>
                  <a:pt x="10235518" y="533159"/>
                  <a:pt x="10227968" y="529386"/>
                </a:cubicBezTo>
                <a:cubicBezTo>
                  <a:pt x="10226788" y="528679"/>
                  <a:pt x="10224192" y="528914"/>
                  <a:pt x="10224664" y="526792"/>
                </a:cubicBezTo>
                <a:cubicBezTo>
                  <a:pt x="10224901" y="524669"/>
                  <a:pt x="10227023" y="524198"/>
                  <a:pt x="10229147" y="523962"/>
                </a:cubicBezTo>
                <a:cubicBezTo>
                  <a:pt x="10229384" y="523962"/>
                  <a:pt x="10229618" y="523962"/>
                  <a:pt x="10229856" y="523962"/>
                </a:cubicBezTo>
                <a:cubicBezTo>
                  <a:pt x="10235518" y="523018"/>
                  <a:pt x="10237170" y="520425"/>
                  <a:pt x="10234338" y="515944"/>
                </a:cubicBezTo>
                <a:cubicBezTo>
                  <a:pt x="10231742" y="511699"/>
                  <a:pt x="10232450" y="508397"/>
                  <a:pt x="10234809" y="504860"/>
                </a:cubicBezTo>
                <a:cubicBezTo>
                  <a:pt x="10237877" y="500143"/>
                  <a:pt x="10240236" y="495191"/>
                  <a:pt x="10238820" y="489295"/>
                </a:cubicBezTo>
                <a:cubicBezTo>
                  <a:pt x="10238113" y="486701"/>
                  <a:pt x="10240708" y="485521"/>
                  <a:pt x="10242359" y="485050"/>
                </a:cubicBezTo>
                <a:cubicBezTo>
                  <a:pt x="10248493" y="482927"/>
                  <a:pt x="10251324" y="478918"/>
                  <a:pt x="10252033" y="472787"/>
                </a:cubicBezTo>
                <a:cubicBezTo>
                  <a:pt x="10252504" y="469013"/>
                  <a:pt x="10253919" y="468306"/>
                  <a:pt x="10257696" y="470664"/>
                </a:cubicBezTo>
                <a:cubicBezTo>
                  <a:pt x="10265718" y="475617"/>
                  <a:pt x="10277516" y="472080"/>
                  <a:pt x="10281055" y="463825"/>
                </a:cubicBezTo>
                <a:cubicBezTo>
                  <a:pt x="10281764" y="462174"/>
                  <a:pt x="10282707" y="460052"/>
                  <a:pt x="10281055" y="458637"/>
                </a:cubicBezTo>
                <a:cubicBezTo>
                  <a:pt x="10279404" y="457222"/>
                  <a:pt x="10277044" y="456514"/>
                  <a:pt x="10274921" y="457930"/>
                </a:cubicBezTo>
                <a:cubicBezTo>
                  <a:pt x="10273506" y="458637"/>
                  <a:pt x="10272089" y="459816"/>
                  <a:pt x="10270673" y="460759"/>
                </a:cubicBezTo>
                <a:cubicBezTo>
                  <a:pt x="10269258" y="461939"/>
                  <a:pt x="10267842" y="462646"/>
                  <a:pt x="10266662" y="461232"/>
                </a:cubicBezTo>
                <a:cubicBezTo>
                  <a:pt x="10265247" y="459581"/>
                  <a:pt x="10266190" y="458165"/>
                  <a:pt x="10267369" y="456987"/>
                </a:cubicBezTo>
                <a:cubicBezTo>
                  <a:pt x="10268315" y="455807"/>
                  <a:pt x="10269730" y="454864"/>
                  <a:pt x="10270673" y="453920"/>
                </a:cubicBezTo>
                <a:cubicBezTo>
                  <a:pt x="10272797" y="451798"/>
                  <a:pt x="10273977" y="448968"/>
                  <a:pt x="10271852" y="446610"/>
                </a:cubicBezTo>
                <a:cubicBezTo>
                  <a:pt x="10269966" y="444723"/>
                  <a:pt x="10267369" y="446610"/>
                  <a:pt x="10265483" y="448024"/>
                </a:cubicBezTo>
                <a:cubicBezTo>
                  <a:pt x="10263829" y="449204"/>
                  <a:pt x="10262651" y="451326"/>
                  <a:pt x="10260526" y="452034"/>
                </a:cubicBezTo>
                <a:cubicBezTo>
                  <a:pt x="10257460" y="453213"/>
                  <a:pt x="10255572" y="452742"/>
                  <a:pt x="10255809" y="448968"/>
                </a:cubicBezTo>
                <a:cubicBezTo>
                  <a:pt x="10256044" y="443779"/>
                  <a:pt x="10258167" y="439535"/>
                  <a:pt x="10260999" y="435525"/>
                </a:cubicBezTo>
                <a:cubicBezTo>
                  <a:pt x="10264536" y="430338"/>
                  <a:pt x="10264776" y="427507"/>
                  <a:pt x="10260999" y="422555"/>
                </a:cubicBezTo>
                <a:cubicBezTo>
                  <a:pt x="10259818" y="420668"/>
                  <a:pt x="10257931" y="419017"/>
                  <a:pt x="10256279" y="417367"/>
                </a:cubicBezTo>
                <a:cubicBezTo>
                  <a:pt x="10255572" y="416659"/>
                  <a:pt x="10254394" y="415952"/>
                  <a:pt x="10254866" y="414772"/>
                </a:cubicBezTo>
                <a:cubicBezTo>
                  <a:pt x="10255336" y="413358"/>
                  <a:pt x="10256516" y="413122"/>
                  <a:pt x="10257460" y="413358"/>
                </a:cubicBezTo>
                <a:cubicBezTo>
                  <a:pt x="10261707" y="414301"/>
                  <a:pt x="10262651" y="412414"/>
                  <a:pt x="10262414" y="408641"/>
                </a:cubicBezTo>
                <a:cubicBezTo>
                  <a:pt x="10262178" y="403924"/>
                  <a:pt x="10265247" y="400623"/>
                  <a:pt x="10268551" y="398028"/>
                </a:cubicBezTo>
                <a:cubicBezTo>
                  <a:pt x="10271145" y="395906"/>
                  <a:pt x="10271381" y="394256"/>
                  <a:pt x="10268787" y="392369"/>
                </a:cubicBezTo>
                <a:cubicBezTo>
                  <a:pt x="10267369" y="391425"/>
                  <a:pt x="10266427" y="390482"/>
                  <a:pt x="10266898" y="388596"/>
                </a:cubicBezTo>
                <a:cubicBezTo>
                  <a:pt x="10267369" y="386002"/>
                  <a:pt x="10269258" y="386473"/>
                  <a:pt x="10270909" y="386002"/>
                </a:cubicBezTo>
                <a:cubicBezTo>
                  <a:pt x="10271852" y="385765"/>
                  <a:pt x="10273033" y="385765"/>
                  <a:pt x="10274213" y="385529"/>
                </a:cubicBezTo>
                <a:cubicBezTo>
                  <a:pt x="10280583" y="384822"/>
                  <a:pt x="10282000" y="381284"/>
                  <a:pt x="10278224" y="375861"/>
                </a:cubicBezTo>
                <a:cubicBezTo>
                  <a:pt x="10277753" y="375153"/>
                  <a:pt x="10277280" y="374681"/>
                  <a:pt x="10277044" y="373974"/>
                </a:cubicBezTo>
                <a:cubicBezTo>
                  <a:pt x="10276337" y="372559"/>
                  <a:pt x="10275866" y="370672"/>
                  <a:pt x="10277280" y="369729"/>
                </a:cubicBezTo>
                <a:cubicBezTo>
                  <a:pt x="10278460" y="368785"/>
                  <a:pt x="10280112" y="369729"/>
                  <a:pt x="10281055" y="370672"/>
                </a:cubicBezTo>
                <a:cubicBezTo>
                  <a:pt x="10282000" y="371616"/>
                  <a:pt x="10282707" y="372559"/>
                  <a:pt x="10283414" y="373738"/>
                </a:cubicBezTo>
                <a:cubicBezTo>
                  <a:pt x="10284830" y="375388"/>
                  <a:pt x="10286247" y="375861"/>
                  <a:pt x="10288134" y="374446"/>
                </a:cubicBezTo>
                <a:cubicBezTo>
                  <a:pt x="10292618" y="371379"/>
                  <a:pt x="10297572" y="370908"/>
                  <a:pt x="10302528" y="370672"/>
                </a:cubicBezTo>
                <a:cubicBezTo>
                  <a:pt x="10308426" y="370201"/>
                  <a:pt x="10314560" y="370908"/>
                  <a:pt x="10320459" y="369493"/>
                </a:cubicBezTo>
                <a:close/>
                <a:moveTo>
                  <a:pt x="3421293" y="364029"/>
                </a:moveTo>
                <a:cubicBezTo>
                  <a:pt x="3424808" y="364806"/>
                  <a:pt x="3427932" y="365583"/>
                  <a:pt x="3431446" y="365583"/>
                </a:cubicBezTo>
                <a:cubicBezTo>
                  <a:pt x="3434960" y="365583"/>
                  <a:pt x="3438475" y="367916"/>
                  <a:pt x="3440037" y="371025"/>
                </a:cubicBezTo>
                <a:cubicBezTo>
                  <a:pt x="3441208" y="373746"/>
                  <a:pt x="3442380" y="375301"/>
                  <a:pt x="3444723" y="376467"/>
                </a:cubicBezTo>
                <a:cubicBezTo>
                  <a:pt x="3444723" y="381132"/>
                  <a:pt x="3444723" y="385797"/>
                  <a:pt x="3444723" y="390462"/>
                </a:cubicBezTo>
                <a:cubicBezTo>
                  <a:pt x="3440818" y="392405"/>
                  <a:pt x="3437694" y="395515"/>
                  <a:pt x="3436132" y="399013"/>
                </a:cubicBezTo>
                <a:cubicBezTo>
                  <a:pt x="3434179" y="402124"/>
                  <a:pt x="3432617" y="405622"/>
                  <a:pt x="3430666" y="409120"/>
                </a:cubicBezTo>
                <a:cubicBezTo>
                  <a:pt x="3428713" y="412231"/>
                  <a:pt x="3426761" y="415729"/>
                  <a:pt x="3426370" y="419615"/>
                </a:cubicBezTo>
                <a:cubicBezTo>
                  <a:pt x="3425589" y="423114"/>
                  <a:pt x="3423246" y="424669"/>
                  <a:pt x="3420513" y="426613"/>
                </a:cubicBezTo>
                <a:cubicBezTo>
                  <a:pt x="3417780" y="428556"/>
                  <a:pt x="3413875" y="428168"/>
                  <a:pt x="3411922" y="430889"/>
                </a:cubicBezTo>
                <a:cubicBezTo>
                  <a:pt x="3409189" y="430889"/>
                  <a:pt x="3406846" y="430889"/>
                  <a:pt x="3404113" y="430889"/>
                </a:cubicBezTo>
                <a:cubicBezTo>
                  <a:pt x="3404113" y="429722"/>
                  <a:pt x="3403723" y="429334"/>
                  <a:pt x="3402941" y="429334"/>
                </a:cubicBezTo>
                <a:cubicBezTo>
                  <a:pt x="3397085" y="429334"/>
                  <a:pt x="3393960" y="425447"/>
                  <a:pt x="3392009" y="420782"/>
                </a:cubicBezTo>
                <a:cubicBezTo>
                  <a:pt x="3390056" y="416506"/>
                  <a:pt x="3387713" y="412619"/>
                  <a:pt x="3388494" y="407566"/>
                </a:cubicBezTo>
                <a:cubicBezTo>
                  <a:pt x="3389666" y="402124"/>
                  <a:pt x="3389275" y="396292"/>
                  <a:pt x="3393960" y="392017"/>
                </a:cubicBezTo>
                <a:cubicBezTo>
                  <a:pt x="3395522" y="390462"/>
                  <a:pt x="3397085" y="389295"/>
                  <a:pt x="3399818" y="388518"/>
                </a:cubicBezTo>
                <a:cubicBezTo>
                  <a:pt x="3403723" y="387352"/>
                  <a:pt x="3408409" y="385408"/>
                  <a:pt x="3407237" y="379189"/>
                </a:cubicBezTo>
                <a:cubicBezTo>
                  <a:pt x="3406846" y="376857"/>
                  <a:pt x="3409189" y="376079"/>
                  <a:pt x="3409579" y="374913"/>
                </a:cubicBezTo>
                <a:cubicBezTo>
                  <a:pt x="3411532" y="368693"/>
                  <a:pt x="3416218" y="365972"/>
                  <a:pt x="3421293" y="364029"/>
                </a:cubicBezTo>
                <a:close/>
                <a:moveTo>
                  <a:pt x="5220801" y="360716"/>
                </a:moveTo>
                <a:cubicBezTo>
                  <a:pt x="5225913" y="361942"/>
                  <a:pt x="5231231" y="361328"/>
                  <a:pt x="5236342" y="361737"/>
                </a:cubicBezTo>
                <a:cubicBezTo>
                  <a:pt x="5240636" y="361942"/>
                  <a:pt x="5244930" y="362350"/>
                  <a:pt x="5248816" y="365008"/>
                </a:cubicBezTo>
                <a:cubicBezTo>
                  <a:pt x="5250452" y="366234"/>
                  <a:pt x="5251678" y="365825"/>
                  <a:pt x="5252907" y="364395"/>
                </a:cubicBezTo>
                <a:cubicBezTo>
                  <a:pt x="5253519" y="363373"/>
                  <a:pt x="5254133" y="362555"/>
                  <a:pt x="5254951" y="361737"/>
                </a:cubicBezTo>
                <a:cubicBezTo>
                  <a:pt x="5255768" y="360920"/>
                  <a:pt x="5257199" y="360103"/>
                  <a:pt x="5258223" y="360920"/>
                </a:cubicBezTo>
                <a:cubicBezTo>
                  <a:pt x="5259450" y="361737"/>
                  <a:pt x="5259042" y="363373"/>
                  <a:pt x="5258426" y="364599"/>
                </a:cubicBezTo>
                <a:cubicBezTo>
                  <a:pt x="5258223" y="365211"/>
                  <a:pt x="5257815" y="365620"/>
                  <a:pt x="5257403" y="366234"/>
                </a:cubicBezTo>
                <a:cubicBezTo>
                  <a:pt x="5254133" y="370935"/>
                  <a:pt x="5255358" y="374000"/>
                  <a:pt x="5260878" y="374613"/>
                </a:cubicBezTo>
                <a:cubicBezTo>
                  <a:pt x="5261902" y="374818"/>
                  <a:pt x="5262926" y="374818"/>
                  <a:pt x="5263742" y="375022"/>
                </a:cubicBezTo>
                <a:cubicBezTo>
                  <a:pt x="5265175" y="375431"/>
                  <a:pt x="5266810" y="375022"/>
                  <a:pt x="5267219" y="377270"/>
                </a:cubicBezTo>
                <a:cubicBezTo>
                  <a:pt x="5267628" y="378905"/>
                  <a:pt x="5266810" y="379723"/>
                  <a:pt x="5265584" y="380540"/>
                </a:cubicBezTo>
                <a:cubicBezTo>
                  <a:pt x="5263333" y="382175"/>
                  <a:pt x="5263537" y="383606"/>
                  <a:pt x="5265788" y="385445"/>
                </a:cubicBezTo>
                <a:cubicBezTo>
                  <a:pt x="5268649" y="387694"/>
                  <a:pt x="5271309" y="390555"/>
                  <a:pt x="5271104" y="394643"/>
                </a:cubicBezTo>
                <a:cubicBezTo>
                  <a:pt x="5270900" y="397912"/>
                  <a:pt x="5271717" y="399548"/>
                  <a:pt x="5275399" y="398730"/>
                </a:cubicBezTo>
                <a:cubicBezTo>
                  <a:pt x="5276217" y="398526"/>
                  <a:pt x="5277239" y="398730"/>
                  <a:pt x="5277648" y="399957"/>
                </a:cubicBezTo>
                <a:cubicBezTo>
                  <a:pt x="5278057" y="400978"/>
                  <a:pt x="5277035" y="401591"/>
                  <a:pt x="5276421" y="402204"/>
                </a:cubicBezTo>
                <a:cubicBezTo>
                  <a:pt x="5274991" y="403636"/>
                  <a:pt x="5273353" y="405065"/>
                  <a:pt x="5272331" y="406701"/>
                </a:cubicBezTo>
                <a:cubicBezTo>
                  <a:pt x="5269059" y="410993"/>
                  <a:pt x="5269263" y="413445"/>
                  <a:pt x="5272331" y="417942"/>
                </a:cubicBezTo>
                <a:cubicBezTo>
                  <a:pt x="5274786" y="421416"/>
                  <a:pt x="5276626" y="425095"/>
                  <a:pt x="5276831" y="429591"/>
                </a:cubicBezTo>
                <a:cubicBezTo>
                  <a:pt x="5277035" y="432861"/>
                  <a:pt x="5275399" y="433270"/>
                  <a:pt x="5272740" y="432248"/>
                </a:cubicBezTo>
                <a:cubicBezTo>
                  <a:pt x="5270900" y="431634"/>
                  <a:pt x="5269878" y="429796"/>
                  <a:pt x="5268445" y="428773"/>
                </a:cubicBezTo>
                <a:cubicBezTo>
                  <a:pt x="5266810" y="427547"/>
                  <a:pt x="5264561" y="425912"/>
                  <a:pt x="5262926" y="427547"/>
                </a:cubicBezTo>
                <a:cubicBezTo>
                  <a:pt x="5261084" y="429591"/>
                  <a:pt x="5262106" y="432043"/>
                  <a:pt x="5263946" y="433883"/>
                </a:cubicBezTo>
                <a:cubicBezTo>
                  <a:pt x="5264765" y="434701"/>
                  <a:pt x="5265992" y="435518"/>
                  <a:pt x="5266810" y="436540"/>
                </a:cubicBezTo>
                <a:cubicBezTo>
                  <a:pt x="5267832" y="437562"/>
                  <a:pt x="5268649" y="438789"/>
                  <a:pt x="5267423" y="440219"/>
                </a:cubicBezTo>
                <a:cubicBezTo>
                  <a:pt x="5266400" y="441445"/>
                  <a:pt x="5265175" y="440832"/>
                  <a:pt x="5263946" y="439810"/>
                </a:cubicBezTo>
                <a:cubicBezTo>
                  <a:pt x="5262722" y="438992"/>
                  <a:pt x="5261494" y="437971"/>
                  <a:pt x="5260265" y="437358"/>
                </a:cubicBezTo>
                <a:cubicBezTo>
                  <a:pt x="5258426" y="436131"/>
                  <a:pt x="5256382" y="436744"/>
                  <a:pt x="5254951" y="437971"/>
                </a:cubicBezTo>
                <a:cubicBezTo>
                  <a:pt x="5253519" y="439196"/>
                  <a:pt x="5254337" y="441036"/>
                  <a:pt x="5254951" y="442467"/>
                </a:cubicBezTo>
                <a:cubicBezTo>
                  <a:pt x="5258019" y="449620"/>
                  <a:pt x="5268241" y="452686"/>
                  <a:pt x="5275195" y="448394"/>
                </a:cubicBezTo>
                <a:cubicBezTo>
                  <a:pt x="5278466" y="446351"/>
                  <a:pt x="5279692" y="446963"/>
                  <a:pt x="5280102" y="450234"/>
                </a:cubicBezTo>
                <a:cubicBezTo>
                  <a:pt x="5280714" y="455547"/>
                  <a:pt x="5283169" y="459021"/>
                  <a:pt x="5288485" y="460861"/>
                </a:cubicBezTo>
                <a:cubicBezTo>
                  <a:pt x="5289918" y="461270"/>
                  <a:pt x="5292164" y="462291"/>
                  <a:pt x="5291553" y="464540"/>
                </a:cubicBezTo>
                <a:cubicBezTo>
                  <a:pt x="5290325" y="469650"/>
                  <a:pt x="5292370" y="473941"/>
                  <a:pt x="5295028" y="478028"/>
                </a:cubicBezTo>
                <a:cubicBezTo>
                  <a:pt x="5297072" y="481095"/>
                  <a:pt x="5297687" y="483956"/>
                  <a:pt x="5295437" y="487635"/>
                </a:cubicBezTo>
                <a:cubicBezTo>
                  <a:pt x="5292984" y="491518"/>
                  <a:pt x="5294415" y="493765"/>
                  <a:pt x="5299323" y="494583"/>
                </a:cubicBezTo>
                <a:cubicBezTo>
                  <a:pt x="5299528" y="494583"/>
                  <a:pt x="5299732" y="494583"/>
                  <a:pt x="5299936" y="494583"/>
                </a:cubicBezTo>
                <a:cubicBezTo>
                  <a:pt x="5301775" y="494788"/>
                  <a:pt x="5303616" y="495196"/>
                  <a:pt x="5303822" y="497036"/>
                </a:cubicBezTo>
                <a:cubicBezTo>
                  <a:pt x="5304231" y="498875"/>
                  <a:pt x="5301982" y="498671"/>
                  <a:pt x="5300959" y="499284"/>
                </a:cubicBezTo>
                <a:cubicBezTo>
                  <a:pt x="5294415" y="502554"/>
                  <a:pt x="5291756" y="507664"/>
                  <a:pt x="5292984" y="515021"/>
                </a:cubicBezTo>
                <a:cubicBezTo>
                  <a:pt x="5293393" y="517473"/>
                  <a:pt x="5292575" y="518904"/>
                  <a:pt x="5290529" y="519927"/>
                </a:cubicBezTo>
                <a:cubicBezTo>
                  <a:pt x="5289302" y="520540"/>
                  <a:pt x="5288077" y="520948"/>
                  <a:pt x="5286851" y="521561"/>
                </a:cubicBezTo>
                <a:cubicBezTo>
                  <a:pt x="5285214" y="522379"/>
                  <a:pt x="5284599" y="523605"/>
                  <a:pt x="5285010" y="525444"/>
                </a:cubicBezTo>
                <a:lnTo>
                  <a:pt x="5285924" y="526743"/>
                </a:lnTo>
                <a:lnTo>
                  <a:pt x="5269943" y="542638"/>
                </a:lnTo>
                <a:lnTo>
                  <a:pt x="5270287" y="539547"/>
                </a:lnTo>
                <a:cubicBezTo>
                  <a:pt x="5270695" y="537911"/>
                  <a:pt x="5270695" y="537094"/>
                  <a:pt x="5268853" y="536072"/>
                </a:cubicBezTo>
                <a:cubicBezTo>
                  <a:pt x="5266810" y="535255"/>
                  <a:pt x="5265992" y="536276"/>
                  <a:pt x="5265175" y="537503"/>
                </a:cubicBezTo>
                <a:cubicBezTo>
                  <a:pt x="5264561" y="538320"/>
                  <a:pt x="5264357" y="539138"/>
                  <a:pt x="5263946" y="540159"/>
                </a:cubicBezTo>
                <a:cubicBezTo>
                  <a:pt x="5262106" y="544451"/>
                  <a:pt x="5260878" y="544656"/>
                  <a:pt x="5257815" y="541181"/>
                </a:cubicBezTo>
                <a:cubicBezTo>
                  <a:pt x="5257199" y="540364"/>
                  <a:pt x="5256382" y="539343"/>
                  <a:pt x="5255155" y="539343"/>
                </a:cubicBezTo>
                <a:cubicBezTo>
                  <a:pt x="5253723" y="539547"/>
                  <a:pt x="5253723" y="541181"/>
                  <a:pt x="5253315" y="542204"/>
                </a:cubicBezTo>
                <a:cubicBezTo>
                  <a:pt x="5252907" y="543021"/>
                  <a:pt x="5252700" y="543839"/>
                  <a:pt x="5252700" y="544656"/>
                </a:cubicBezTo>
                <a:cubicBezTo>
                  <a:pt x="5252395" y="546393"/>
                  <a:pt x="5251729" y="547211"/>
                  <a:pt x="5250860" y="547390"/>
                </a:cubicBezTo>
                <a:cubicBezTo>
                  <a:pt x="5249993" y="547568"/>
                  <a:pt x="5248920" y="547109"/>
                  <a:pt x="5247793" y="546291"/>
                </a:cubicBezTo>
                <a:cubicBezTo>
                  <a:pt x="5245544" y="544451"/>
                  <a:pt x="5243296" y="542204"/>
                  <a:pt x="5241045" y="540364"/>
                </a:cubicBezTo>
                <a:cubicBezTo>
                  <a:pt x="5238386" y="538116"/>
                  <a:pt x="5235319" y="536480"/>
                  <a:pt x="5232047" y="538320"/>
                </a:cubicBezTo>
                <a:cubicBezTo>
                  <a:pt x="5229392" y="539547"/>
                  <a:pt x="5228163" y="538525"/>
                  <a:pt x="5226731" y="536685"/>
                </a:cubicBezTo>
                <a:cubicBezTo>
                  <a:pt x="5223665" y="532597"/>
                  <a:pt x="5219985" y="529532"/>
                  <a:pt x="5214259" y="530758"/>
                </a:cubicBezTo>
                <a:cubicBezTo>
                  <a:pt x="5212827" y="531167"/>
                  <a:pt x="5212419" y="530554"/>
                  <a:pt x="5212214" y="529123"/>
                </a:cubicBezTo>
                <a:cubicBezTo>
                  <a:pt x="5211396" y="519109"/>
                  <a:pt x="5207102" y="510525"/>
                  <a:pt x="5201377" y="502758"/>
                </a:cubicBezTo>
                <a:cubicBezTo>
                  <a:pt x="5199946" y="500920"/>
                  <a:pt x="5200354" y="499693"/>
                  <a:pt x="5201172" y="497853"/>
                </a:cubicBezTo>
                <a:cubicBezTo>
                  <a:pt x="5203216" y="494174"/>
                  <a:pt x="5205467" y="490087"/>
                  <a:pt x="5204034" y="485999"/>
                </a:cubicBezTo>
                <a:cubicBezTo>
                  <a:pt x="5202603" y="481911"/>
                  <a:pt x="5203624" y="479050"/>
                  <a:pt x="5205671" y="475781"/>
                </a:cubicBezTo>
                <a:cubicBezTo>
                  <a:pt x="5206283" y="474758"/>
                  <a:pt x="5206693" y="473737"/>
                  <a:pt x="5207307" y="472511"/>
                </a:cubicBezTo>
                <a:cubicBezTo>
                  <a:pt x="5209966" y="466583"/>
                  <a:pt x="5213031" y="461066"/>
                  <a:pt x="5219370" y="458205"/>
                </a:cubicBezTo>
                <a:cubicBezTo>
                  <a:pt x="5220597" y="457796"/>
                  <a:pt x="5220597" y="456978"/>
                  <a:pt x="5220597" y="455956"/>
                </a:cubicBezTo>
                <a:cubicBezTo>
                  <a:pt x="5220393" y="452890"/>
                  <a:pt x="5214872" y="445533"/>
                  <a:pt x="5212010" y="444715"/>
                </a:cubicBezTo>
                <a:cubicBezTo>
                  <a:pt x="5207511" y="443693"/>
                  <a:pt x="5203624" y="441445"/>
                  <a:pt x="5200559" y="437971"/>
                </a:cubicBezTo>
                <a:cubicBezTo>
                  <a:pt x="5196264" y="433474"/>
                  <a:pt x="5192582" y="428773"/>
                  <a:pt x="5188495" y="424073"/>
                </a:cubicBezTo>
                <a:cubicBezTo>
                  <a:pt x="5187267" y="422847"/>
                  <a:pt x="5187879" y="422029"/>
                  <a:pt x="5188698" y="421007"/>
                </a:cubicBezTo>
                <a:cubicBezTo>
                  <a:pt x="5192378" y="416511"/>
                  <a:pt x="5192378" y="416511"/>
                  <a:pt x="5187879" y="413445"/>
                </a:cubicBezTo>
                <a:cubicBezTo>
                  <a:pt x="5183791" y="410380"/>
                  <a:pt x="5183587" y="408335"/>
                  <a:pt x="5187267" y="404452"/>
                </a:cubicBezTo>
                <a:cubicBezTo>
                  <a:pt x="5188902" y="402818"/>
                  <a:pt x="5190539" y="400978"/>
                  <a:pt x="5189925" y="398117"/>
                </a:cubicBezTo>
                <a:cubicBezTo>
                  <a:pt x="5188085" y="390964"/>
                  <a:pt x="5190743" y="385036"/>
                  <a:pt x="5195447" y="379723"/>
                </a:cubicBezTo>
                <a:cubicBezTo>
                  <a:pt x="5198513" y="376249"/>
                  <a:pt x="5202193" y="372978"/>
                  <a:pt x="5204444" y="368891"/>
                </a:cubicBezTo>
                <a:cubicBezTo>
                  <a:pt x="5204852" y="368074"/>
                  <a:pt x="5205467" y="367256"/>
                  <a:pt x="5206487" y="367460"/>
                </a:cubicBezTo>
                <a:cubicBezTo>
                  <a:pt x="5211601" y="369095"/>
                  <a:pt x="5214259" y="365825"/>
                  <a:pt x="5217121" y="362555"/>
                </a:cubicBezTo>
                <a:cubicBezTo>
                  <a:pt x="5217940" y="361533"/>
                  <a:pt x="5218962" y="360307"/>
                  <a:pt x="5220801" y="360716"/>
                </a:cubicBezTo>
                <a:close/>
                <a:moveTo>
                  <a:pt x="8035907" y="359979"/>
                </a:moveTo>
                <a:cubicBezTo>
                  <a:pt x="8040981" y="361923"/>
                  <a:pt x="8045669" y="364644"/>
                  <a:pt x="8047622" y="370863"/>
                </a:cubicBezTo>
                <a:cubicBezTo>
                  <a:pt x="8048011" y="372030"/>
                  <a:pt x="8050355" y="372807"/>
                  <a:pt x="8049964" y="375139"/>
                </a:cubicBezTo>
                <a:cubicBezTo>
                  <a:pt x="8048792" y="381359"/>
                  <a:pt x="8053478" y="383302"/>
                  <a:pt x="8057382" y="384469"/>
                </a:cubicBezTo>
                <a:cubicBezTo>
                  <a:pt x="8060117" y="385246"/>
                  <a:pt x="8061680" y="386413"/>
                  <a:pt x="8063241" y="387967"/>
                </a:cubicBezTo>
                <a:cubicBezTo>
                  <a:pt x="8067927" y="392243"/>
                  <a:pt x="8067535" y="398074"/>
                  <a:pt x="8068708" y="403516"/>
                </a:cubicBezTo>
                <a:cubicBezTo>
                  <a:pt x="8069489" y="408569"/>
                  <a:pt x="8067144" y="412457"/>
                  <a:pt x="8065194" y="416733"/>
                </a:cubicBezTo>
                <a:cubicBezTo>
                  <a:pt x="8063241" y="421397"/>
                  <a:pt x="8060117" y="425285"/>
                  <a:pt x="8054258" y="425285"/>
                </a:cubicBezTo>
                <a:cubicBezTo>
                  <a:pt x="8053478" y="425285"/>
                  <a:pt x="8053089" y="425673"/>
                  <a:pt x="8053089" y="426840"/>
                </a:cubicBezTo>
                <a:cubicBezTo>
                  <a:pt x="8050355" y="426840"/>
                  <a:pt x="8048011" y="426840"/>
                  <a:pt x="8045280" y="426840"/>
                </a:cubicBezTo>
                <a:cubicBezTo>
                  <a:pt x="8043326" y="424118"/>
                  <a:pt x="8039419" y="424507"/>
                  <a:pt x="8036690" y="422564"/>
                </a:cubicBezTo>
                <a:cubicBezTo>
                  <a:pt x="8033953" y="420620"/>
                  <a:pt x="8031614" y="419064"/>
                  <a:pt x="8030831" y="415566"/>
                </a:cubicBezTo>
                <a:cubicBezTo>
                  <a:pt x="8030440" y="411680"/>
                  <a:pt x="8028489" y="408181"/>
                  <a:pt x="8026537" y="405071"/>
                </a:cubicBezTo>
                <a:cubicBezTo>
                  <a:pt x="8024584" y="401573"/>
                  <a:pt x="8023020" y="398074"/>
                  <a:pt x="8021067" y="394964"/>
                </a:cubicBezTo>
                <a:cubicBezTo>
                  <a:pt x="8019507" y="391466"/>
                  <a:pt x="8016384" y="388355"/>
                  <a:pt x="8012479" y="386413"/>
                </a:cubicBezTo>
                <a:cubicBezTo>
                  <a:pt x="8012479" y="381748"/>
                  <a:pt x="8012479" y="377083"/>
                  <a:pt x="8012479" y="372418"/>
                </a:cubicBezTo>
                <a:cubicBezTo>
                  <a:pt x="8014820" y="371252"/>
                  <a:pt x="8015992" y="369697"/>
                  <a:pt x="8017162" y="366976"/>
                </a:cubicBezTo>
                <a:cubicBezTo>
                  <a:pt x="8018727" y="363867"/>
                  <a:pt x="8022239" y="361534"/>
                  <a:pt x="8025756" y="361534"/>
                </a:cubicBezTo>
                <a:cubicBezTo>
                  <a:pt x="8029271" y="361534"/>
                  <a:pt x="8032392" y="360756"/>
                  <a:pt x="8035907" y="359979"/>
                </a:cubicBezTo>
                <a:close/>
                <a:moveTo>
                  <a:pt x="4470161" y="359479"/>
                </a:moveTo>
                <a:cubicBezTo>
                  <a:pt x="4473333" y="359515"/>
                  <a:pt x="4476361" y="360307"/>
                  <a:pt x="4478815" y="363763"/>
                </a:cubicBezTo>
                <a:cubicBezTo>
                  <a:pt x="4479678" y="364915"/>
                  <a:pt x="4481409" y="366355"/>
                  <a:pt x="4483716" y="366355"/>
                </a:cubicBezTo>
                <a:cubicBezTo>
                  <a:pt x="4486889" y="366067"/>
                  <a:pt x="4488619" y="367795"/>
                  <a:pt x="4489194" y="370963"/>
                </a:cubicBezTo>
                <a:cubicBezTo>
                  <a:pt x="4489774" y="372980"/>
                  <a:pt x="4491215" y="374131"/>
                  <a:pt x="4492655" y="375572"/>
                </a:cubicBezTo>
                <a:cubicBezTo>
                  <a:pt x="4496404" y="379028"/>
                  <a:pt x="4498135" y="383061"/>
                  <a:pt x="4496693" y="388245"/>
                </a:cubicBezTo>
                <a:cubicBezTo>
                  <a:pt x="4495828" y="391124"/>
                  <a:pt x="4496693" y="394294"/>
                  <a:pt x="4499578" y="396021"/>
                </a:cubicBezTo>
                <a:cubicBezTo>
                  <a:pt x="4499578" y="397173"/>
                  <a:pt x="4499578" y="398326"/>
                  <a:pt x="4499578" y="399478"/>
                </a:cubicBezTo>
                <a:cubicBezTo>
                  <a:pt x="4496980" y="400918"/>
                  <a:pt x="4495828" y="402646"/>
                  <a:pt x="4496116" y="406390"/>
                </a:cubicBezTo>
                <a:cubicBezTo>
                  <a:pt x="4496404" y="411575"/>
                  <a:pt x="4494097" y="415608"/>
                  <a:pt x="4488332" y="416759"/>
                </a:cubicBezTo>
                <a:cubicBezTo>
                  <a:pt x="4485734" y="417047"/>
                  <a:pt x="4486310" y="419063"/>
                  <a:pt x="4486310" y="420792"/>
                </a:cubicBezTo>
                <a:cubicBezTo>
                  <a:pt x="4486310" y="423671"/>
                  <a:pt x="4485157" y="424247"/>
                  <a:pt x="4482851" y="422232"/>
                </a:cubicBezTo>
                <a:cubicBezTo>
                  <a:pt x="4479391" y="419351"/>
                  <a:pt x="4477082" y="419351"/>
                  <a:pt x="4476216" y="424247"/>
                </a:cubicBezTo>
                <a:cubicBezTo>
                  <a:pt x="4475931" y="425400"/>
                  <a:pt x="4475064" y="426840"/>
                  <a:pt x="4473910" y="425400"/>
                </a:cubicBezTo>
                <a:cubicBezTo>
                  <a:pt x="4470161" y="421655"/>
                  <a:pt x="4467566" y="423960"/>
                  <a:pt x="4464683" y="426552"/>
                </a:cubicBezTo>
                <a:cubicBezTo>
                  <a:pt x="4464392" y="427128"/>
                  <a:pt x="4463241" y="427128"/>
                  <a:pt x="4462661" y="427128"/>
                </a:cubicBezTo>
                <a:cubicBezTo>
                  <a:pt x="4455742" y="423095"/>
                  <a:pt x="4449109" y="418487"/>
                  <a:pt x="4442187" y="414167"/>
                </a:cubicBezTo>
                <a:cubicBezTo>
                  <a:pt x="4439015" y="412151"/>
                  <a:pt x="4437285" y="406678"/>
                  <a:pt x="4435842" y="402358"/>
                </a:cubicBezTo>
                <a:cubicBezTo>
                  <a:pt x="4435267" y="400630"/>
                  <a:pt x="4435557" y="398902"/>
                  <a:pt x="4433825" y="397462"/>
                </a:cubicBezTo>
                <a:cubicBezTo>
                  <a:pt x="4432094" y="396021"/>
                  <a:pt x="4432382" y="394294"/>
                  <a:pt x="4433536" y="392565"/>
                </a:cubicBezTo>
                <a:cubicBezTo>
                  <a:pt x="4434114" y="391413"/>
                  <a:pt x="4435267" y="389973"/>
                  <a:pt x="4434399" y="388821"/>
                </a:cubicBezTo>
                <a:cubicBezTo>
                  <a:pt x="4431518" y="385364"/>
                  <a:pt x="4431231" y="382772"/>
                  <a:pt x="4435842" y="381044"/>
                </a:cubicBezTo>
                <a:cubicBezTo>
                  <a:pt x="4436997" y="380756"/>
                  <a:pt x="4437285" y="379028"/>
                  <a:pt x="4436130" y="378164"/>
                </a:cubicBezTo>
                <a:cubicBezTo>
                  <a:pt x="4432382" y="374996"/>
                  <a:pt x="4436419" y="373555"/>
                  <a:pt x="4436997" y="371252"/>
                </a:cubicBezTo>
                <a:cubicBezTo>
                  <a:pt x="4439015" y="363474"/>
                  <a:pt x="4447954" y="365779"/>
                  <a:pt x="4451414" y="360019"/>
                </a:cubicBezTo>
                <a:cubicBezTo>
                  <a:pt x="4452569" y="358003"/>
                  <a:pt x="4458050" y="359442"/>
                  <a:pt x="4460643" y="359730"/>
                </a:cubicBezTo>
                <a:cubicBezTo>
                  <a:pt x="4463672" y="360162"/>
                  <a:pt x="4466989" y="359443"/>
                  <a:pt x="4470161" y="359479"/>
                </a:cubicBezTo>
                <a:close/>
                <a:moveTo>
                  <a:pt x="5732626" y="355434"/>
                </a:moveTo>
                <a:cubicBezTo>
                  <a:pt x="5735578" y="355467"/>
                  <a:pt x="5738395" y="356204"/>
                  <a:pt x="5740676" y="359421"/>
                </a:cubicBezTo>
                <a:cubicBezTo>
                  <a:pt x="5741480" y="360493"/>
                  <a:pt x="5743090" y="361832"/>
                  <a:pt x="5745238" y="361832"/>
                </a:cubicBezTo>
                <a:cubicBezTo>
                  <a:pt x="5748192" y="361564"/>
                  <a:pt x="5749801" y="363173"/>
                  <a:pt x="5750337" y="366121"/>
                </a:cubicBezTo>
                <a:cubicBezTo>
                  <a:pt x="5750873" y="367997"/>
                  <a:pt x="5752217" y="369069"/>
                  <a:pt x="5753559" y="370410"/>
                </a:cubicBezTo>
                <a:cubicBezTo>
                  <a:pt x="5757046" y="373626"/>
                  <a:pt x="5758656" y="377378"/>
                  <a:pt x="5757316" y="382203"/>
                </a:cubicBezTo>
                <a:cubicBezTo>
                  <a:pt x="5756509" y="384883"/>
                  <a:pt x="5757316" y="387832"/>
                  <a:pt x="5760000" y="389440"/>
                </a:cubicBezTo>
                <a:cubicBezTo>
                  <a:pt x="5760000" y="390511"/>
                  <a:pt x="5760000" y="391584"/>
                  <a:pt x="5760000" y="392656"/>
                </a:cubicBezTo>
                <a:cubicBezTo>
                  <a:pt x="5757584" y="393996"/>
                  <a:pt x="5756509" y="395605"/>
                  <a:pt x="5756778" y="399089"/>
                </a:cubicBezTo>
                <a:cubicBezTo>
                  <a:pt x="5757046" y="403913"/>
                  <a:pt x="5754900" y="407665"/>
                  <a:pt x="5749532" y="408738"/>
                </a:cubicBezTo>
                <a:cubicBezTo>
                  <a:pt x="5747117" y="409006"/>
                  <a:pt x="5747654" y="410881"/>
                  <a:pt x="5747654" y="412490"/>
                </a:cubicBezTo>
                <a:cubicBezTo>
                  <a:pt x="5747654" y="415170"/>
                  <a:pt x="5746582" y="415706"/>
                  <a:pt x="5744435" y="413830"/>
                </a:cubicBezTo>
                <a:cubicBezTo>
                  <a:pt x="5741213" y="411149"/>
                  <a:pt x="5739066" y="411149"/>
                  <a:pt x="5738261" y="415706"/>
                </a:cubicBezTo>
                <a:cubicBezTo>
                  <a:pt x="5737992" y="416778"/>
                  <a:pt x="5737188" y="418119"/>
                  <a:pt x="5736113" y="416778"/>
                </a:cubicBezTo>
                <a:cubicBezTo>
                  <a:pt x="5732626" y="413294"/>
                  <a:pt x="5730209" y="415438"/>
                  <a:pt x="5727528" y="417851"/>
                </a:cubicBezTo>
                <a:cubicBezTo>
                  <a:pt x="5727257" y="418387"/>
                  <a:pt x="5726184" y="418387"/>
                  <a:pt x="5725646" y="418387"/>
                </a:cubicBezTo>
                <a:cubicBezTo>
                  <a:pt x="5719207" y="414635"/>
                  <a:pt x="5713033" y="410346"/>
                  <a:pt x="5706593" y="406325"/>
                </a:cubicBezTo>
                <a:cubicBezTo>
                  <a:pt x="5703644" y="404449"/>
                  <a:pt x="5702032" y="399357"/>
                  <a:pt x="5700688" y="395336"/>
                </a:cubicBezTo>
                <a:cubicBezTo>
                  <a:pt x="5700152" y="393727"/>
                  <a:pt x="5700421" y="392119"/>
                  <a:pt x="5698810" y="390780"/>
                </a:cubicBezTo>
                <a:cubicBezTo>
                  <a:pt x="5697200" y="389440"/>
                  <a:pt x="5697469" y="387832"/>
                  <a:pt x="5698543" y="386223"/>
                </a:cubicBezTo>
                <a:cubicBezTo>
                  <a:pt x="5699079" y="385151"/>
                  <a:pt x="5700152" y="383811"/>
                  <a:pt x="5699347" y="382739"/>
                </a:cubicBezTo>
                <a:cubicBezTo>
                  <a:pt x="5696662" y="379523"/>
                  <a:pt x="5696395" y="377110"/>
                  <a:pt x="5700688" y="375502"/>
                </a:cubicBezTo>
                <a:cubicBezTo>
                  <a:pt x="5701762" y="375234"/>
                  <a:pt x="5702032" y="373626"/>
                  <a:pt x="5700958" y="372821"/>
                </a:cubicBezTo>
                <a:cubicBezTo>
                  <a:pt x="5697469" y="369873"/>
                  <a:pt x="5701225" y="368534"/>
                  <a:pt x="5701762" y="366389"/>
                </a:cubicBezTo>
                <a:cubicBezTo>
                  <a:pt x="5703644" y="359153"/>
                  <a:pt x="5711960" y="361297"/>
                  <a:pt x="5715181" y="355936"/>
                </a:cubicBezTo>
                <a:cubicBezTo>
                  <a:pt x="5716254" y="354060"/>
                  <a:pt x="5721355" y="355400"/>
                  <a:pt x="5723770" y="355669"/>
                </a:cubicBezTo>
                <a:cubicBezTo>
                  <a:pt x="5726588" y="356071"/>
                  <a:pt x="5729672" y="355400"/>
                  <a:pt x="5732626" y="355434"/>
                </a:cubicBezTo>
                <a:close/>
                <a:moveTo>
                  <a:pt x="2269712" y="349840"/>
                </a:moveTo>
                <a:cubicBezTo>
                  <a:pt x="2272335" y="349634"/>
                  <a:pt x="2274701" y="349840"/>
                  <a:pt x="2275524" y="351279"/>
                </a:cubicBezTo>
                <a:cubicBezTo>
                  <a:pt x="2280463" y="359497"/>
                  <a:pt x="2293218" y="356210"/>
                  <a:pt x="2296099" y="367304"/>
                </a:cubicBezTo>
                <a:cubicBezTo>
                  <a:pt x="2296921" y="370593"/>
                  <a:pt x="2302681" y="372647"/>
                  <a:pt x="2297333" y="377168"/>
                </a:cubicBezTo>
                <a:cubicBezTo>
                  <a:pt x="2295687" y="378401"/>
                  <a:pt x="2296099" y="380866"/>
                  <a:pt x="2297744" y="381277"/>
                </a:cubicBezTo>
                <a:cubicBezTo>
                  <a:pt x="2304328" y="383743"/>
                  <a:pt x="2303917" y="387442"/>
                  <a:pt x="2299801" y="392373"/>
                </a:cubicBezTo>
                <a:cubicBezTo>
                  <a:pt x="2298566" y="394016"/>
                  <a:pt x="2300213" y="396072"/>
                  <a:pt x="2301036" y="397716"/>
                </a:cubicBezTo>
                <a:cubicBezTo>
                  <a:pt x="2302681" y="400181"/>
                  <a:pt x="2303094" y="402648"/>
                  <a:pt x="2300624" y="404702"/>
                </a:cubicBezTo>
                <a:cubicBezTo>
                  <a:pt x="2298156" y="406756"/>
                  <a:pt x="2298566" y="409222"/>
                  <a:pt x="2297744" y="411688"/>
                </a:cubicBezTo>
                <a:cubicBezTo>
                  <a:pt x="2295687" y="417851"/>
                  <a:pt x="2293218" y="425661"/>
                  <a:pt x="2288692" y="428537"/>
                </a:cubicBezTo>
                <a:cubicBezTo>
                  <a:pt x="2278816" y="434701"/>
                  <a:pt x="2269352" y="441276"/>
                  <a:pt x="2259477" y="447029"/>
                </a:cubicBezTo>
                <a:cubicBezTo>
                  <a:pt x="2258654" y="447029"/>
                  <a:pt x="2257008" y="447029"/>
                  <a:pt x="2256597" y="446207"/>
                </a:cubicBezTo>
                <a:cubicBezTo>
                  <a:pt x="2252482" y="442509"/>
                  <a:pt x="2248779" y="439222"/>
                  <a:pt x="2243429" y="444563"/>
                </a:cubicBezTo>
                <a:cubicBezTo>
                  <a:pt x="2241784" y="446618"/>
                  <a:pt x="2240549" y="444563"/>
                  <a:pt x="2240138" y="442920"/>
                </a:cubicBezTo>
                <a:cubicBezTo>
                  <a:pt x="2238903" y="435933"/>
                  <a:pt x="2235611" y="435933"/>
                  <a:pt x="2230673" y="440043"/>
                </a:cubicBezTo>
                <a:cubicBezTo>
                  <a:pt x="2227383" y="442920"/>
                  <a:pt x="2225736" y="442099"/>
                  <a:pt x="2225736" y="437989"/>
                </a:cubicBezTo>
                <a:cubicBezTo>
                  <a:pt x="2225736" y="435522"/>
                  <a:pt x="2226559" y="432646"/>
                  <a:pt x="2222855" y="432235"/>
                </a:cubicBezTo>
                <a:cubicBezTo>
                  <a:pt x="2214626" y="430591"/>
                  <a:pt x="2211336" y="424839"/>
                  <a:pt x="2211747" y="417440"/>
                </a:cubicBezTo>
                <a:cubicBezTo>
                  <a:pt x="2212157" y="412098"/>
                  <a:pt x="2210512" y="409633"/>
                  <a:pt x="2206808" y="407577"/>
                </a:cubicBezTo>
                <a:cubicBezTo>
                  <a:pt x="2206808" y="405934"/>
                  <a:pt x="2206808" y="404291"/>
                  <a:pt x="2206808" y="402648"/>
                </a:cubicBezTo>
                <a:cubicBezTo>
                  <a:pt x="2210923" y="400181"/>
                  <a:pt x="2212157" y="395660"/>
                  <a:pt x="2210923" y="391552"/>
                </a:cubicBezTo>
                <a:cubicBezTo>
                  <a:pt x="2208866" y="384154"/>
                  <a:pt x="2211336" y="378401"/>
                  <a:pt x="2216684" y="373470"/>
                </a:cubicBezTo>
                <a:cubicBezTo>
                  <a:pt x="2218741" y="371414"/>
                  <a:pt x="2220798" y="369771"/>
                  <a:pt x="2221621" y="366894"/>
                </a:cubicBezTo>
                <a:cubicBezTo>
                  <a:pt x="2222444" y="362374"/>
                  <a:pt x="2224913" y="359908"/>
                  <a:pt x="2229439" y="360319"/>
                </a:cubicBezTo>
                <a:cubicBezTo>
                  <a:pt x="2232731" y="360319"/>
                  <a:pt x="2235201" y="358264"/>
                  <a:pt x="2236435" y="356621"/>
                </a:cubicBezTo>
                <a:cubicBezTo>
                  <a:pt x="2239932" y="351689"/>
                  <a:pt x="2244253" y="350559"/>
                  <a:pt x="2248779" y="350508"/>
                </a:cubicBezTo>
                <a:cubicBezTo>
                  <a:pt x="2253306" y="350457"/>
                  <a:pt x="2258038" y="351484"/>
                  <a:pt x="2262357" y="350868"/>
                </a:cubicBezTo>
                <a:cubicBezTo>
                  <a:pt x="2264209" y="350662"/>
                  <a:pt x="2267089" y="350046"/>
                  <a:pt x="2269712" y="349840"/>
                </a:cubicBezTo>
                <a:close/>
                <a:moveTo>
                  <a:pt x="4750901" y="309773"/>
                </a:moveTo>
                <a:cubicBezTo>
                  <a:pt x="4758047" y="312510"/>
                  <a:pt x="4764646" y="316343"/>
                  <a:pt x="4767396" y="325101"/>
                </a:cubicBezTo>
                <a:cubicBezTo>
                  <a:pt x="4767948" y="326743"/>
                  <a:pt x="4771246" y="327838"/>
                  <a:pt x="4770696" y="331122"/>
                </a:cubicBezTo>
                <a:cubicBezTo>
                  <a:pt x="4769046" y="339881"/>
                  <a:pt x="4775644" y="342617"/>
                  <a:pt x="4781143" y="344260"/>
                </a:cubicBezTo>
                <a:cubicBezTo>
                  <a:pt x="4784994" y="345355"/>
                  <a:pt x="4787192" y="346997"/>
                  <a:pt x="4789392" y="349187"/>
                </a:cubicBezTo>
                <a:cubicBezTo>
                  <a:pt x="4795990" y="355208"/>
                  <a:pt x="4795441" y="363420"/>
                  <a:pt x="4797092" y="371083"/>
                </a:cubicBezTo>
                <a:cubicBezTo>
                  <a:pt x="4798190" y="378199"/>
                  <a:pt x="4794892" y="383673"/>
                  <a:pt x="4792140" y="389695"/>
                </a:cubicBezTo>
                <a:cubicBezTo>
                  <a:pt x="4789392" y="396264"/>
                  <a:pt x="4784994" y="401738"/>
                  <a:pt x="4776745" y="401738"/>
                </a:cubicBezTo>
                <a:cubicBezTo>
                  <a:pt x="4775644" y="401738"/>
                  <a:pt x="4775094" y="402285"/>
                  <a:pt x="4775094" y="403927"/>
                </a:cubicBezTo>
                <a:cubicBezTo>
                  <a:pt x="4771246" y="403927"/>
                  <a:pt x="4767948" y="403927"/>
                  <a:pt x="4764096" y="403927"/>
                </a:cubicBezTo>
                <a:cubicBezTo>
                  <a:pt x="4761348" y="400096"/>
                  <a:pt x="4755849" y="400643"/>
                  <a:pt x="4751999" y="397906"/>
                </a:cubicBezTo>
                <a:cubicBezTo>
                  <a:pt x="4748151" y="395168"/>
                  <a:pt x="4744852" y="392979"/>
                  <a:pt x="4743752" y="388052"/>
                </a:cubicBezTo>
                <a:cubicBezTo>
                  <a:pt x="4743203" y="382579"/>
                  <a:pt x="4740454" y="377651"/>
                  <a:pt x="4737703" y="373273"/>
                </a:cubicBezTo>
                <a:cubicBezTo>
                  <a:pt x="4734954" y="368346"/>
                  <a:pt x="4732753" y="363420"/>
                  <a:pt x="4730004" y="359040"/>
                </a:cubicBezTo>
                <a:cubicBezTo>
                  <a:pt x="4727805" y="354113"/>
                  <a:pt x="4723408" y="349734"/>
                  <a:pt x="4717908" y="346997"/>
                </a:cubicBezTo>
                <a:cubicBezTo>
                  <a:pt x="4717908" y="340428"/>
                  <a:pt x="4717908" y="333860"/>
                  <a:pt x="4717908" y="327290"/>
                </a:cubicBezTo>
                <a:cubicBezTo>
                  <a:pt x="4721207" y="325648"/>
                  <a:pt x="4722856" y="323458"/>
                  <a:pt x="4724508" y="319627"/>
                </a:cubicBezTo>
                <a:cubicBezTo>
                  <a:pt x="4726705" y="315247"/>
                  <a:pt x="4731654" y="311963"/>
                  <a:pt x="4736603" y="311963"/>
                </a:cubicBezTo>
                <a:cubicBezTo>
                  <a:pt x="4741551" y="311963"/>
                  <a:pt x="4745951" y="310868"/>
                  <a:pt x="4750901" y="309773"/>
                </a:cubicBezTo>
                <a:close/>
                <a:moveTo>
                  <a:pt x="4083241" y="307979"/>
                </a:moveTo>
                <a:cubicBezTo>
                  <a:pt x="4088190" y="309074"/>
                  <a:pt x="4092589" y="310169"/>
                  <a:pt x="4097537" y="310169"/>
                </a:cubicBezTo>
                <a:cubicBezTo>
                  <a:pt x="4102486" y="310169"/>
                  <a:pt x="4107435" y="313453"/>
                  <a:pt x="4109635" y="317833"/>
                </a:cubicBezTo>
                <a:cubicBezTo>
                  <a:pt x="4111285" y="321664"/>
                  <a:pt x="4112934" y="323854"/>
                  <a:pt x="4116234" y="325496"/>
                </a:cubicBezTo>
                <a:cubicBezTo>
                  <a:pt x="4116234" y="332066"/>
                  <a:pt x="4116234" y="338634"/>
                  <a:pt x="4116234" y="345203"/>
                </a:cubicBezTo>
                <a:cubicBezTo>
                  <a:pt x="4110735" y="347940"/>
                  <a:pt x="4106336" y="352319"/>
                  <a:pt x="4104136" y="357246"/>
                </a:cubicBezTo>
                <a:cubicBezTo>
                  <a:pt x="4101386" y="361626"/>
                  <a:pt x="4099187" y="366552"/>
                  <a:pt x="4096437" y="371479"/>
                </a:cubicBezTo>
                <a:cubicBezTo>
                  <a:pt x="4093689" y="375857"/>
                  <a:pt x="4090939" y="380785"/>
                  <a:pt x="4090390" y="386258"/>
                </a:cubicBezTo>
                <a:cubicBezTo>
                  <a:pt x="4089290" y="391185"/>
                  <a:pt x="4085990" y="393374"/>
                  <a:pt x="4082141" y="396112"/>
                </a:cubicBezTo>
                <a:cubicBezTo>
                  <a:pt x="4078292" y="398849"/>
                  <a:pt x="4072793" y="398302"/>
                  <a:pt x="4070043" y="402133"/>
                </a:cubicBezTo>
                <a:cubicBezTo>
                  <a:pt x="4066195" y="402133"/>
                  <a:pt x="4062896" y="402133"/>
                  <a:pt x="4059046" y="402133"/>
                </a:cubicBezTo>
                <a:cubicBezTo>
                  <a:pt x="4059046" y="400491"/>
                  <a:pt x="4058497" y="399944"/>
                  <a:pt x="4057397" y="399944"/>
                </a:cubicBezTo>
                <a:cubicBezTo>
                  <a:pt x="4049148" y="399944"/>
                  <a:pt x="4044749" y="394470"/>
                  <a:pt x="4042001" y="387901"/>
                </a:cubicBezTo>
                <a:cubicBezTo>
                  <a:pt x="4039251" y="381879"/>
                  <a:pt x="4035952" y="376405"/>
                  <a:pt x="4037052" y="369289"/>
                </a:cubicBezTo>
                <a:cubicBezTo>
                  <a:pt x="4038701" y="361626"/>
                  <a:pt x="4038151" y="353414"/>
                  <a:pt x="4044749" y="347393"/>
                </a:cubicBezTo>
                <a:cubicBezTo>
                  <a:pt x="4046949" y="345203"/>
                  <a:pt x="4049148" y="343561"/>
                  <a:pt x="4052998" y="342466"/>
                </a:cubicBezTo>
                <a:cubicBezTo>
                  <a:pt x="4058497" y="340823"/>
                  <a:pt x="4065095" y="338087"/>
                  <a:pt x="4063446" y="329328"/>
                </a:cubicBezTo>
                <a:cubicBezTo>
                  <a:pt x="4062896" y="326044"/>
                  <a:pt x="4066195" y="324949"/>
                  <a:pt x="4066745" y="323306"/>
                </a:cubicBezTo>
                <a:cubicBezTo>
                  <a:pt x="4069493" y="314549"/>
                  <a:pt x="4076092" y="310716"/>
                  <a:pt x="4083241" y="307979"/>
                </a:cubicBezTo>
                <a:close/>
                <a:moveTo>
                  <a:pt x="10833001" y="305092"/>
                </a:moveTo>
                <a:cubicBezTo>
                  <a:pt x="10839932" y="304549"/>
                  <a:pt x="10846183" y="305092"/>
                  <a:pt x="10848358" y="308892"/>
                </a:cubicBezTo>
                <a:cubicBezTo>
                  <a:pt x="10861402" y="330607"/>
                  <a:pt x="10895102" y="321921"/>
                  <a:pt x="10902712" y="351235"/>
                </a:cubicBezTo>
                <a:cubicBezTo>
                  <a:pt x="10904888" y="359921"/>
                  <a:pt x="10920107" y="365350"/>
                  <a:pt x="10905974" y="377294"/>
                </a:cubicBezTo>
                <a:cubicBezTo>
                  <a:pt x="10901626" y="380551"/>
                  <a:pt x="10902712" y="387065"/>
                  <a:pt x="10907062" y="388151"/>
                </a:cubicBezTo>
                <a:cubicBezTo>
                  <a:pt x="10924455" y="394665"/>
                  <a:pt x="10923368" y="404437"/>
                  <a:pt x="10912497" y="417465"/>
                </a:cubicBezTo>
                <a:cubicBezTo>
                  <a:pt x="10909236" y="421808"/>
                  <a:pt x="10913585" y="427237"/>
                  <a:pt x="10915758" y="431580"/>
                </a:cubicBezTo>
                <a:cubicBezTo>
                  <a:pt x="10920107" y="438094"/>
                  <a:pt x="10921194" y="444609"/>
                  <a:pt x="10914670" y="450037"/>
                </a:cubicBezTo>
                <a:cubicBezTo>
                  <a:pt x="10908149" y="455466"/>
                  <a:pt x="10909236" y="461981"/>
                  <a:pt x="10907062" y="468495"/>
                </a:cubicBezTo>
                <a:lnTo>
                  <a:pt x="10904160" y="476276"/>
                </a:lnTo>
                <a:lnTo>
                  <a:pt x="10909369" y="475478"/>
                </a:lnTo>
                <a:cubicBezTo>
                  <a:pt x="10914446" y="477421"/>
                  <a:pt x="10919133" y="480143"/>
                  <a:pt x="10921086" y="486362"/>
                </a:cubicBezTo>
                <a:cubicBezTo>
                  <a:pt x="10921475" y="487528"/>
                  <a:pt x="10923819" y="488306"/>
                  <a:pt x="10923427" y="490638"/>
                </a:cubicBezTo>
                <a:cubicBezTo>
                  <a:pt x="10922255" y="496857"/>
                  <a:pt x="10926941" y="498801"/>
                  <a:pt x="10930846" y="499967"/>
                </a:cubicBezTo>
                <a:cubicBezTo>
                  <a:pt x="10933579" y="500745"/>
                  <a:pt x="10935141" y="501911"/>
                  <a:pt x="10936705" y="503466"/>
                </a:cubicBezTo>
                <a:cubicBezTo>
                  <a:pt x="10941388" y="507741"/>
                  <a:pt x="10940999" y="513573"/>
                  <a:pt x="10942170" y="519015"/>
                </a:cubicBezTo>
                <a:cubicBezTo>
                  <a:pt x="10942950" y="524068"/>
                  <a:pt x="10940608" y="527955"/>
                  <a:pt x="10938655" y="532231"/>
                </a:cubicBezTo>
                <a:cubicBezTo>
                  <a:pt x="10936705" y="536896"/>
                  <a:pt x="10933579" y="540783"/>
                  <a:pt x="10927723" y="540783"/>
                </a:cubicBezTo>
                <a:cubicBezTo>
                  <a:pt x="10926941" y="540783"/>
                  <a:pt x="10926551" y="541172"/>
                  <a:pt x="10926551" y="542338"/>
                </a:cubicBezTo>
                <a:cubicBezTo>
                  <a:pt x="10923819" y="542338"/>
                  <a:pt x="10921475" y="542338"/>
                  <a:pt x="10918742" y="542338"/>
                </a:cubicBezTo>
                <a:cubicBezTo>
                  <a:pt x="10916789" y="539617"/>
                  <a:pt x="10912884" y="540005"/>
                  <a:pt x="10910151" y="538062"/>
                </a:cubicBezTo>
                <a:cubicBezTo>
                  <a:pt x="10907417" y="536119"/>
                  <a:pt x="10905075" y="534563"/>
                  <a:pt x="10904294" y="531065"/>
                </a:cubicBezTo>
                <a:cubicBezTo>
                  <a:pt x="10903903" y="527178"/>
                  <a:pt x="10901950" y="523680"/>
                  <a:pt x="10899998" y="520569"/>
                </a:cubicBezTo>
                <a:cubicBezTo>
                  <a:pt x="10898046" y="517071"/>
                  <a:pt x="10896484" y="513573"/>
                  <a:pt x="10894532" y="510462"/>
                </a:cubicBezTo>
                <a:lnTo>
                  <a:pt x="10889142" y="505098"/>
                </a:lnTo>
                <a:lnTo>
                  <a:pt x="10883145" y="513010"/>
                </a:lnTo>
                <a:cubicBezTo>
                  <a:pt x="10857054" y="529296"/>
                  <a:pt x="10832050" y="546667"/>
                  <a:pt x="10805956" y="561868"/>
                </a:cubicBezTo>
                <a:cubicBezTo>
                  <a:pt x="10803781" y="561868"/>
                  <a:pt x="10799433" y="561868"/>
                  <a:pt x="10798346" y="559696"/>
                </a:cubicBezTo>
                <a:cubicBezTo>
                  <a:pt x="10787475" y="549924"/>
                  <a:pt x="10777692" y="541238"/>
                  <a:pt x="10763558" y="555353"/>
                </a:cubicBezTo>
                <a:cubicBezTo>
                  <a:pt x="10759210" y="560782"/>
                  <a:pt x="10755948" y="555353"/>
                  <a:pt x="10754863" y="551011"/>
                </a:cubicBezTo>
                <a:cubicBezTo>
                  <a:pt x="10751601" y="532552"/>
                  <a:pt x="10742903" y="532552"/>
                  <a:pt x="10729857" y="543410"/>
                </a:cubicBezTo>
                <a:cubicBezTo>
                  <a:pt x="10721160" y="551011"/>
                  <a:pt x="10716812" y="548838"/>
                  <a:pt x="10716812" y="537981"/>
                </a:cubicBezTo>
                <a:cubicBezTo>
                  <a:pt x="10716812" y="531467"/>
                  <a:pt x="10718987" y="523867"/>
                  <a:pt x="10709202" y="522781"/>
                </a:cubicBezTo>
                <a:cubicBezTo>
                  <a:pt x="10687459" y="518439"/>
                  <a:pt x="10678762" y="503238"/>
                  <a:pt x="10679850" y="483694"/>
                </a:cubicBezTo>
                <a:cubicBezTo>
                  <a:pt x="10680937" y="469581"/>
                  <a:pt x="10676589" y="463066"/>
                  <a:pt x="10666805" y="457637"/>
                </a:cubicBezTo>
                <a:cubicBezTo>
                  <a:pt x="10666805" y="453295"/>
                  <a:pt x="10666805" y="448951"/>
                  <a:pt x="10666805" y="444609"/>
                </a:cubicBezTo>
                <a:cubicBezTo>
                  <a:pt x="10677677" y="438094"/>
                  <a:pt x="10680937" y="426151"/>
                  <a:pt x="10677677" y="415294"/>
                </a:cubicBezTo>
                <a:cubicBezTo>
                  <a:pt x="10672239" y="395751"/>
                  <a:pt x="10678762" y="380551"/>
                  <a:pt x="10692895" y="367521"/>
                </a:cubicBezTo>
                <a:cubicBezTo>
                  <a:pt x="10698332" y="362094"/>
                  <a:pt x="10703766" y="357750"/>
                  <a:pt x="10705940" y="350150"/>
                </a:cubicBezTo>
                <a:cubicBezTo>
                  <a:pt x="10708115" y="338207"/>
                  <a:pt x="10714637" y="331693"/>
                  <a:pt x="10726596" y="332778"/>
                </a:cubicBezTo>
                <a:cubicBezTo>
                  <a:pt x="10735293" y="332778"/>
                  <a:pt x="10741816" y="327350"/>
                  <a:pt x="10745078" y="323007"/>
                </a:cubicBezTo>
                <a:cubicBezTo>
                  <a:pt x="10763558" y="296950"/>
                  <a:pt x="10790736" y="311064"/>
                  <a:pt x="10813569" y="307807"/>
                </a:cubicBezTo>
                <a:cubicBezTo>
                  <a:pt x="10818461" y="307264"/>
                  <a:pt x="10826071" y="305635"/>
                  <a:pt x="10833001" y="305092"/>
                </a:cubicBezTo>
                <a:close/>
                <a:moveTo>
                  <a:pt x="9079830" y="266277"/>
                </a:moveTo>
                <a:cubicBezTo>
                  <a:pt x="9084080" y="266229"/>
                  <a:pt x="9088523" y="267194"/>
                  <a:pt x="9092580" y="266615"/>
                </a:cubicBezTo>
                <a:cubicBezTo>
                  <a:pt x="9096058" y="266230"/>
                  <a:pt x="9103400" y="264300"/>
                  <a:pt x="9104944" y="267001"/>
                </a:cubicBezTo>
                <a:cubicBezTo>
                  <a:pt x="9109579" y="274719"/>
                  <a:pt x="9121560" y="271631"/>
                  <a:pt x="9124263" y="282050"/>
                </a:cubicBezTo>
                <a:cubicBezTo>
                  <a:pt x="9125035" y="285137"/>
                  <a:pt x="9130442" y="287067"/>
                  <a:pt x="9125421" y="291311"/>
                </a:cubicBezTo>
                <a:cubicBezTo>
                  <a:pt x="9123875" y="292468"/>
                  <a:pt x="9124263" y="294784"/>
                  <a:pt x="9125807" y="295170"/>
                </a:cubicBezTo>
                <a:cubicBezTo>
                  <a:pt x="9131988" y="297485"/>
                  <a:pt x="9131601" y="300959"/>
                  <a:pt x="9127740" y="305588"/>
                </a:cubicBezTo>
                <a:cubicBezTo>
                  <a:pt x="9126578" y="307132"/>
                  <a:pt x="9128124" y="309062"/>
                  <a:pt x="9128898" y="310605"/>
                </a:cubicBezTo>
                <a:cubicBezTo>
                  <a:pt x="9130442" y="312921"/>
                  <a:pt x="9130829" y="315235"/>
                  <a:pt x="9128509" y="317165"/>
                </a:cubicBezTo>
                <a:cubicBezTo>
                  <a:pt x="9126194" y="319094"/>
                  <a:pt x="9126578" y="321410"/>
                  <a:pt x="9125807" y="323725"/>
                </a:cubicBezTo>
                <a:cubicBezTo>
                  <a:pt x="9123875" y="329513"/>
                  <a:pt x="9121560" y="336845"/>
                  <a:pt x="9117309" y="339545"/>
                </a:cubicBezTo>
                <a:cubicBezTo>
                  <a:pt x="9108035" y="345334"/>
                  <a:pt x="9099149" y="351508"/>
                  <a:pt x="9089875" y="356910"/>
                </a:cubicBezTo>
                <a:cubicBezTo>
                  <a:pt x="9089104" y="356910"/>
                  <a:pt x="9087558" y="356910"/>
                  <a:pt x="9087170" y="356139"/>
                </a:cubicBezTo>
                <a:cubicBezTo>
                  <a:pt x="9083307" y="352665"/>
                  <a:pt x="9079828" y="349578"/>
                  <a:pt x="9074808" y="354595"/>
                </a:cubicBezTo>
                <a:cubicBezTo>
                  <a:pt x="9073262" y="356525"/>
                  <a:pt x="9072104" y="354595"/>
                  <a:pt x="9071716" y="353051"/>
                </a:cubicBezTo>
                <a:cubicBezTo>
                  <a:pt x="9070558" y="346492"/>
                  <a:pt x="9067468" y="346492"/>
                  <a:pt x="9062831" y="350350"/>
                </a:cubicBezTo>
                <a:cubicBezTo>
                  <a:pt x="9059739" y="353051"/>
                  <a:pt x="9058196" y="352280"/>
                  <a:pt x="9058196" y="348421"/>
                </a:cubicBezTo>
                <a:cubicBezTo>
                  <a:pt x="9058196" y="346106"/>
                  <a:pt x="9058967" y="343405"/>
                  <a:pt x="9055488" y="343019"/>
                </a:cubicBezTo>
                <a:cubicBezTo>
                  <a:pt x="9047764" y="341475"/>
                  <a:pt x="9044672" y="336073"/>
                  <a:pt x="9045059" y="329127"/>
                </a:cubicBezTo>
                <a:cubicBezTo>
                  <a:pt x="9045444" y="324111"/>
                  <a:pt x="9043900" y="321796"/>
                  <a:pt x="9040424" y="319866"/>
                </a:cubicBezTo>
                <a:cubicBezTo>
                  <a:pt x="9040424" y="318322"/>
                  <a:pt x="9040424" y="316779"/>
                  <a:pt x="9040424" y="315235"/>
                </a:cubicBezTo>
                <a:cubicBezTo>
                  <a:pt x="9044287" y="312921"/>
                  <a:pt x="9045444" y="308676"/>
                  <a:pt x="9044287" y="304817"/>
                </a:cubicBezTo>
                <a:cubicBezTo>
                  <a:pt x="9042354" y="297871"/>
                  <a:pt x="9044672" y="292468"/>
                  <a:pt x="9049694" y="287839"/>
                </a:cubicBezTo>
                <a:cubicBezTo>
                  <a:pt x="9051627" y="285909"/>
                  <a:pt x="9053558" y="284365"/>
                  <a:pt x="9054332" y="281664"/>
                </a:cubicBezTo>
                <a:cubicBezTo>
                  <a:pt x="9055104" y="277420"/>
                  <a:pt x="9057422" y="275104"/>
                  <a:pt x="9061672" y="275490"/>
                </a:cubicBezTo>
                <a:cubicBezTo>
                  <a:pt x="9064762" y="275490"/>
                  <a:pt x="9067081" y="273561"/>
                  <a:pt x="9068240" y="272017"/>
                </a:cubicBezTo>
                <a:cubicBezTo>
                  <a:pt x="9071524" y="267387"/>
                  <a:pt x="9075580" y="266326"/>
                  <a:pt x="9079830" y="266277"/>
                </a:cubicBezTo>
                <a:close/>
                <a:moveTo>
                  <a:pt x="6762630" y="248000"/>
                </a:moveTo>
                <a:lnTo>
                  <a:pt x="6762380" y="248416"/>
                </a:lnTo>
                <a:lnTo>
                  <a:pt x="6762093" y="248128"/>
                </a:lnTo>
                <a:close/>
                <a:moveTo>
                  <a:pt x="5353229" y="221996"/>
                </a:moveTo>
                <a:cubicBezTo>
                  <a:pt x="5356745" y="222773"/>
                  <a:pt x="5359869" y="223551"/>
                  <a:pt x="5363382" y="223551"/>
                </a:cubicBezTo>
                <a:cubicBezTo>
                  <a:pt x="5366896" y="223551"/>
                  <a:pt x="5370412" y="225884"/>
                  <a:pt x="5371975" y="228993"/>
                </a:cubicBezTo>
                <a:cubicBezTo>
                  <a:pt x="5373144" y="231714"/>
                  <a:pt x="5374316" y="233268"/>
                  <a:pt x="5376658" y="234435"/>
                </a:cubicBezTo>
                <a:cubicBezTo>
                  <a:pt x="5376658" y="239100"/>
                  <a:pt x="5376658" y="243765"/>
                  <a:pt x="5376658" y="248429"/>
                </a:cubicBezTo>
                <a:cubicBezTo>
                  <a:pt x="5372754" y="250372"/>
                  <a:pt x="5369628" y="253482"/>
                  <a:pt x="5368067" y="256981"/>
                </a:cubicBezTo>
                <a:cubicBezTo>
                  <a:pt x="5366114" y="260091"/>
                  <a:pt x="5364553" y="263589"/>
                  <a:pt x="5362602" y="267088"/>
                </a:cubicBezTo>
                <a:cubicBezTo>
                  <a:pt x="5360649" y="270198"/>
                  <a:pt x="5358696" y="273696"/>
                  <a:pt x="5358307" y="277583"/>
                </a:cubicBezTo>
                <a:cubicBezTo>
                  <a:pt x="5357525" y="281081"/>
                  <a:pt x="5355182" y="282637"/>
                  <a:pt x="5352449" y="284581"/>
                </a:cubicBezTo>
                <a:cubicBezTo>
                  <a:pt x="5349714" y="286523"/>
                  <a:pt x="5345810" y="286135"/>
                  <a:pt x="5343858" y="288856"/>
                </a:cubicBezTo>
                <a:cubicBezTo>
                  <a:pt x="5341124" y="288856"/>
                  <a:pt x="5338782" y="288856"/>
                  <a:pt x="5336048" y="288856"/>
                </a:cubicBezTo>
                <a:cubicBezTo>
                  <a:pt x="5336048" y="287690"/>
                  <a:pt x="5335657" y="287302"/>
                  <a:pt x="5334878" y="287302"/>
                </a:cubicBezTo>
                <a:cubicBezTo>
                  <a:pt x="5329021" y="287302"/>
                  <a:pt x="5325897" y="283414"/>
                  <a:pt x="5323944" y="278749"/>
                </a:cubicBezTo>
                <a:cubicBezTo>
                  <a:pt x="5321993" y="274474"/>
                  <a:pt x="5319650" y="270586"/>
                  <a:pt x="5320430" y="265533"/>
                </a:cubicBezTo>
                <a:cubicBezTo>
                  <a:pt x="5321601" y="260091"/>
                  <a:pt x="5321210" y="254260"/>
                  <a:pt x="5325897" y="249984"/>
                </a:cubicBezTo>
                <a:cubicBezTo>
                  <a:pt x="5327460" y="248429"/>
                  <a:pt x="5329021" y="247263"/>
                  <a:pt x="5331753" y="246486"/>
                </a:cubicBezTo>
                <a:cubicBezTo>
                  <a:pt x="5335657" y="245319"/>
                  <a:pt x="5340344" y="243375"/>
                  <a:pt x="5339173" y="237156"/>
                </a:cubicBezTo>
                <a:cubicBezTo>
                  <a:pt x="5338782" y="234824"/>
                  <a:pt x="5341124" y="234047"/>
                  <a:pt x="5341514" y="232880"/>
                </a:cubicBezTo>
                <a:cubicBezTo>
                  <a:pt x="5343468" y="226661"/>
                  <a:pt x="5348153" y="223940"/>
                  <a:pt x="5353229" y="221996"/>
                </a:cubicBezTo>
                <a:close/>
                <a:moveTo>
                  <a:pt x="6402088" y="217446"/>
                </a:moveTo>
                <a:cubicBezTo>
                  <a:pt x="6405261" y="217482"/>
                  <a:pt x="6408289" y="218274"/>
                  <a:pt x="6410741" y="221730"/>
                </a:cubicBezTo>
                <a:cubicBezTo>
                  <a:pt x="6411605" y="222883"/>
                  <a:pt x="6413334" y="224322"/>
                  <a:pt x="6415640" y="224322"/>
                </a:cubicBezTo>
                <a:cubicBezTo>
                  <a:pt x="6418813" y="224035"/>
                  <a:pt x="6420545" y="225762"/>
                  <a:pt x="6421122" y="228930"/>
                </a:cubicBezTo>
                <a:cubicBezTo>
                  <a:pt x="6421699" y="230947"/>
                  <a:pt x="6423141" y="232099"/>
                  <a:pt x="6424584" y="233540"/>
                </a:cubicBezTo>
                <a:cubicBezTo>
                  <a:pt x="6428329" y="236995"/>
                  <a:pt x="6430062" y="241028"/>
                  <a:pt x="6428621" y="246212"/>
                </a:cubicBezTo>
                <a:cubicBezTo>
                  <a:pt x="6427754" y="249092"/>
                  <a:pt x="6428621" y="252261"/>
                  <a:pt x="6431504" y="253989"/>
                </a:cubicBezTo>
                <a:cubicBezTo>
                  <a:pt x="6431504" y="255141"/>
                  <a:pt x="6431504" y="256293"/>
                  <a:pt x="6431504" y="257445"/>
                </a:cubicBezTo>
                <a:cubicBezTo>
                  <a:pt x="6428908" y="258885"/>
                  <a:pt x="6427754" y="260614"/>
                  <a:pt x="6428042" y="264358"/>
                </a:cubicBezTo>
                <a:cubicBezTo>
                  <a:pt x="6428329" y="269542"/>
                  <a:pt x="6426023" y="273575"/>
                  <a:pt x="6420256" y="274726"/>
                </a:cubicBezTo>
                <a:cubicBezTo>
                  <a:pt x="6417660" y="275015"/>
                  <a:pt x="6418238" y="277031"/>
                  <a:pt x="6418238" y="278759"/>
                </a:cubicBezTo>
                <a:cubicBezTo>
                  <a:pt x="6418238" y="281639"/>
                  <a:pt x="6417082" y="282215"/>
                  <a:pt x="6414777" y="280199"/>
                </a:cubicBezTo>
                <a:cubicBezTo>
                  <a:pt x="6411315" y="277318"/>
                  <a:pt x="6409010" y="277318"/>
                  <a:pt x="6408143" y="282215"/>
                </a:cubicBezTo>
                <a:cubicBezTo>
                  <a:pt x="6407856" y="283367"/>
                  <a:pt x="6406992" y="284807"/>
                  <a:pt x="6405836" y="283367"/>
                </a:cubicBezTo>
                <a:cubicBezTo>
                  <a:pt x="6402086" y="279623"/>
                  <a:pt x="6399492" y="281927"/>
                  <a:pt x="6396609" y="284519"/>
                </a:cubicBezTo>
                <a:cubicBezTo>
                  <a:pt x="6396320" y="285096"/>
                  <a:pt x="6395167" y="285096"/>
                  <a:pt x="6394592" y="285096"/>
                </a:cubicBezTo>
                <a:cubicBezTo>
                  <a:pt x="6387668" y="281063"/>
                  <a:pt x="6381035" y="276455"/>
                  <a:pt x="6374113" y="272134"/>
                </a:cubicBezTo>
                <a:cubicBezTo>
                  <a:pt x="6370941" y="270118"/>
                  <a:pt x="6369211" y="264645"/>
                  <a:pt x="6367769" y="260325"/>
                </a:cubicBezTo>
                <a:cubicBezTo>
                  <a:pt x="6367192" y="258598"/>
                  <a:pt x="6367481" y="256869"/>
                  <a:pt x="6365751" y="255429"/>
                </a:cubicBezTo>
                <a:cubicBezTo>
                  <a:pt x="6364019" y="253989"/>
                  <a:pt x="6364312" y="252261"/>
                  <a:pt x="6365462" y="250533"/>
                </a:cubicBezTo>
                <a:cubicBezTo>
                  <a:pt x="6366038" y="249381"/>
                  <a:pt x="6367192" y="247941"/>
                  <a:pt x="6366326" y="246789"/>
                </a:cubicBezTo>
                <a:cubicBezTo>
                  <a:pt x="6363444" y="243332"/>
                  <a:pt x="6363156" y="240740"/>
                  <a:pt x="6367769" y="239011"/>
                </a:cubicBezTo>
                <a:cubicBezTo>
                  <a:pt x="6368923" y="238724"/>
                  <a:pt x="6369211" y="236995"/>
                  <a:pt x="6368057" y="236132"/>
                </a:cubicBezTo>
                <a:cubicBezTo>
                  <a:pt x="6364312" y="232963"/>
                  <a:pt x="6368346" y="231523"/>
                  <a:pt x="6368923" y="229219"/>
                </a:cubicBezTo>
                <a:cubicBezTo>
                  <a:pt x="6370941" y="221442"/>
                  <a:pt x="6379883" y="223746"/>
                  <a:pt x="6383344" y="217986"/>
                </a:cubicBezTo>
                <a:cubicBezTo>
                  <a:pt x="6384498" y="215970"/>
                  <a:pt x="6389977" y="217410"/>
                  <a:pt x="6392572" y="217697"/>
                </a:cubicBezTo>
                <a:cubicBezTo>
                  <a:pt x="6395601" y="218130"/>
                  <a:pt x="6398916" y="217410"/>
                  <a:pt x="6402088" y="217446"/>
                </a:cubicBezTo>
                <a:close/>
                <a:moveTo>
                  <a:pt x="4970801" y="215227"/>
                </a:moveTo>
                <a:cubicBezTo>
                  <a:pt x="4976408" y="213982"/>
                  <a:pt x="4979522" y="217717"/>
                  <a:pt x="4982015" y="220831"/>
                </a:cubicBezTo>
                <a:cubicBezTo>
                  <a:pt x="4990735" y="230793"/>
                  <a:pt x="4998835" y="240755"/>
                  <a:pt x="5014407" y="235774"/>
                </a:cubicBezTo>
                <a:cubicBezTo>
                  <a:pt x="5017524" y="235151"/>
                  <a:pt x="5019393" y="237642"/>
                  <a:pt x="5020638" y="240133"/>
                </a:cubicBezTo>
                <a:cubicBezTo>
                  <a:pt x="5027491" y="252586"/>
                  <a:pt x="5038704" y="262548"/>
                  <a:pt x="5048047" y="273133"/>
                </a:cubicBezTo>
                <a:cubicBezTo>
                  <a:pt x="5062377" y="289322"/>
                  <a:pt x="5070477" y="307379"/>
                  <a:pt x="5064868" y="329173"/>
                </a:cubicBezTo>
                <a:cubicBezTo>
                  <a:pt x="5063000" y="337889"/>
                  <a:pt x="5067984" y="343493"/>
                  <a:pt x="5072969" y="348475"/>
                </a:cubicBezTo>
                <a:cubicBezTo>
                  <a:pt x="5084182" y="360305"/>
                  <a:pt x="5083559" y="366532"/>
                  <a:pt x="5071098" y="375872"/>
                </a:cubicBezTo>
                <a:cubicBezTo>
                  <a:pt x="5057394" y="385211"/>
                  <a:pt x="5057394" y="385211"/>
                  <a:pt x="5068607" y="398909"/>
                </a:cubicBezTo>
                <a:cubicBezTo>
                  <a:pt x="5071098" y="402023"/>
                  <a:pt x="5072969" y="404513"/>
                  <a:pt x="5069230" y="408249"/>
                </a:cubicBezTo>
                <a:cubicBezTo>
                  <a:pt x="5056770" y="422570"/>
                  <a:pt x="5045556" y="436892"/>
                  <a:pt x="5032474" y="450590"/>
                </a:cubicBezTo>
                <a:cubicBezTo>
                  <a:pt x="5023131" y="461175"/>
                  <a:pt x="5011293" y="468024"/>
                  <a:pt x="4997588" y="471138"/>
                </a:cubicBezTo>
                <a:cubicBezTo>
                  <a:pt x="4988867" y="473628"/>
                  <a:pt x="4972048" y="496044"/>
                  <a:pt x="4971424" y="505383"/>
                </a:cubicBezTo>
                <a:cubicBezTo>
                  <a:pt x="4971424" y="508497"/>
                  <a:pt x="4971424" y="510987"/>
                  <a:pt x="4975163" y="512232"/>
                </a:cubicBezTo>
                <a:cubicBezTo>
                  <a:pt x="4994473" y="520950"/>
                  <a:pt x="5003819" y="537762"/>
                  <a:pt x="5011917" y="555819"/>
                </a:cubicBezTo>
                <a:cubicBezTo>
                  <a:pt x="5013786" y="559554"/>
                  <a:pt x="5015032" y="562668"/>
                  <a:pt x="5016902" y="565781"/>
                </a:cubicBezTo>
                <a:cubicBezTo>
                  <a:pt x="5023131" y="575744"/>
                  <a:pt x="5026246" y="584461"/>
                  <a:pt x="5021883" y="596915"/>
                </a:cubicBezTo>
                <a:cubicBezTo>
                  <a:pt x="5017524" y="609368"/>
                  <a:pt x="5024376" y="621820"/>
                  <a:pt x="5030606" y="633028"/>
                </a:cubicBezTo>
                <a:cubicBezTo>
                  <a:pt x="5033098" y="638632"/>
                  <a:pt x="5034343" y="642368"/>
                  <a:pt x="5029984" y="647971"/>
                </a:cubicBezTo>
                <a:lnTo>
                  <a:pt x="5014537" y="685550"/>
                </a:lnTo>
                <a:lnTo>
                  <a:pt x="5084787" y="676707"/>
                </a:lnTo>
                <a:cubicBezTo>
                  <a:pt x="5161517" y="670751"/>
                  <a:pt x="5238478" y="668919"/>
                  <a:pt x="5315437" y="672584"/>
                </a:cubicBezTo>
                <a:cubicBezTo>
                  <a:pt x="5507833" y="679914"/>
                  <a:pt x="5689240" y="734889"/>
                  <a:pt x="5870643" y="797194"/>
                </a:cubicBezTo>
                <a:cubicBezTo>
                  <a:pt x="6182146" y="905312"/>
                  <a:pt x="6477155" y="1044582"/>
                  <a:pt x="6737349" y="1249822"/>
                </a:cubicBezTo>
                <a:cubicBezTo>
                  <a:pt x="6812019" y="1309378"/>
                  <a:pt x="6882793" y="1372027"/>
                  <a:pt x="6949760" y="1437768"/>
                </a:cubicBezTo>
                <a:lnTo>
                  <a:pt x="7135575" y="1640186"/>
                </a:lnTo>
                <a:lnTo>
                  <a:pt x="7155702" y="1617195"/>
                </a:lnTo>
                <a:lnTo>
                  <a:pt x="7149127" y="1606185"/>
                </a:lnTo>
                <a:cubicBezTo>
                  <a:pt x="7144914" y="1605235"/>
                  <a:pt x="7139479" y="1607950"/>
                  <a:pt x="7132956" y="1613378"/>
                </a:cubicBezTo>
                <a:cubicBezTo>
                  <a:pt x="7124260" y="1620978"/>
                  <a:pt x="7119911" y="1618807"/>
                  <a:pt x="7119911" y="1607949"/>
                </a:cubicBezTo>
                <a:cubicBezTo>
                  <a:pt x="7119911" y="1601434"/>
                  <a:pt x="7122084" y="1593835"/>
                  <a:pt x="7112301" y="1592748"/>
                </a:cubicBezTo>
                <a:cubicBezTo>
                  <a:pt x="7090557" y="1588406"/>
                  <a:pt x="7081860" y="1573206"/>
                  <a:pt x="7082952" y="1553663"/>
                </a:cubicBezTo>
                <a:cubicBezTo>
                  <a:pt x="7084034" y="1539548"/>
                  <a:pt x="7079687" y="1533033"/>
                  <a:pt x="7069901" y="1527606"/>
                </a:cubicBezTo>
                <a:cubicBezTo>
                  <a:pt x="7069901" y="1523262"/>
                  <a:pt x="7069901" y="1518919"/>
                  <a:pt x="7069901" y="1514576"/>
                </a:cubicBezTo>
                <a:cubicBezTo>
                  <a:pt x="7080773" y="1508062"/>
                  <a:pt x="7084034" y="1496119"/>
                  <a:pt x="7080773" y="1485261"/>
                </a:cubicBezTo>
                <a:cubicBezTo>
                  <a:pt x="7075339" y="1465718"/>
                  <a:pt x="7081860" y="1450518"/>
                  <a:pt x="7095993" y="1437490"/>
                </a:cubicBezTo>
                <a:cubicBezTo>
                  <a:pt x="7101430" y="1432061"/>
                  <a:pt x="7106866" y="1427717"/>
                  <a:pt x="7109038" y="1420118"/>
                </a:cubicBezTo>
                <a:cubicBezTo>
                  <a:pt x="7111214" y="1408175"/>
                  <a:pt x="7117735" y="1401660"/>
                  <a:pt x="7129695" y="1402746"/>
                </a:cubicBezTo>
                <a:lnTo>
                  <a:pt x="7132509" y="1401258"/>
                </a:lnTo>
                <a:lnTo>
                  <a:pt x="7077965" y="1343957"/>
                </a:lnTo>
                <a:cubicBezTo>
                  <a:pt x="7055011" y="1322338"/>
                  <a:pt x="7031610" y="1300718"/>
                  <a:pt x="7011807" y="1277298"/>
                </a:cubicBezTo>
                <a:cubicBezTo>
                  <a:pt x="7001005" y="1262883"/>
                  <a:pt x="7001005" y="1273694"/>
                  <a:pt x="6990206" y="1266487"/>
                </a:cubicBezTo>
                <a:cubicBezTo>
                  <a:pt x="6972204" y="1248471"/>
                  <a:pt x="6965005" y="1237661"/>
                  <a:pt x="6957804" y="1226851"/>
                </a:cubicBezTo>
                <a:cubicBezTo>
                  <a:pt x="6943402" y="1212439"/>
                  <a:pt x="6936199" y="1216041"/>
                  <a:pt x="6921802" y="1205231"/>
                </a:cubicBezTo>
                <a:cubicBezTo>
                  <a:pt x="6911000" y="1190819"/>
                  <a:pt x="6900199" y="1176405"/>
                  <a:pt x="6889398" y="1161993"/>
                </a:cubicBezTo>
                <a:cubicBezTo>
                  <a:pt x="6889398" y="1161993"/>
                  <a:pt x="6889398" y="1161993"/>
                  <a:pt x="6896598" y="1154786"/>
                </a:cubicBezTo>
                <a:cubicBezTo>
                  <a:pt x="6889398" y="1147579"/>
                  <a:pt x="6878597" y="1136769"/>
                  <a:pt x="6867795" y="1129563"/>
                </a:cubicBezTo>
                <a:cubicBezTo>
                  <a:pt x="6867795" y="1129563"/>
                  <a:pt x="6867795" y="1129563"/>
                  <a:pt x="6867795" y="1133166"/>
                </a:cubicBezTo>
                <a:cubicBezTo>
                  <a:pt x="6871396" y="1133166"/>
                  <a:pt x="6874997" y="1136769"/>
                  <a:pt x="6871396" y="1136769"/>
                </a:cubicBezTo>
                <a:cubicBezTo>
                  <a:pt x="6871396" y="1136769"/>
                  <a:pt x="6867795" y="1136769"/>
                  <a:pt x="6867795" y="1136769"/>
                </a:cubicBezTo>
                <a:cubicBezTo>
                  <a:pt x="6867795" y="1140373"/>
                  <a:pt x="6878597" y="1147579"/>
                  <a:pt x="6871396" y="1147579"/>
                </a:cubicBezTo>
                <a:cubicBezTo>
                  <a:pt x="6856993" y="1140373"/>
                  <a:pt x="6860596" y="1136769"/>
                  <a:pt x="6849795" y="1129563"/>
                </a:cubicBezTo>
                <a:cubicBezTo>
                  <a:pt x="6849795" y="1129563"/>
                  <a:pt x="6849795" y="1129563"/>
                  <a:pt x="6846193" y="1129563"/>
                </a:cubicBezTo>
                <a:cubicBezTo>
                  <a:pt x="6846193" y="1129563"/>
                  <a:pt x="6846193" y="1129563"/>
                  <a:pt x="6846193" y="1125960"/>
                </a:cubicBezTo>
                <a:cubicBezTo>
                  <a:pt x="6842591" y="1125960"/>
                  <a:pt x="6838994" y="1122356"/>
                  <a:pt x="6838994" y="1122356"/>
                </a:cubicBezTo>
                <a:cubicBezTo>
                  <a:pt x="6838994" y="1118753"/>
                  <a:pt x="6838994" y="1118753"/>
                  <a:pt x="6838994" y="1118753"/>
                </a:cubicBezTo>
                <a:cubicBezTo>
                  <a:pt x="6828193" y="1115151"/>
                  <a:pt x="6810190" y="1104341"/>
                  <a:pt x="6795790" y="1093531"/>
                </a:cubicBezTo>
                <a:cubicBezTo>
                  <a:pt x="6781388" y="1079117"/>
                  <a:pt x="6770585" y="1068307"/>
                  <a:pt x="6770588" y="1061101"/>
                </a:cubicBezTo>
                <a:cubicBezTo>
                  <a:pt x="6766987" y="1061101"/>
                  <a:pt x="6766986" y="1057497"/>
                  <a:pt x="6766986" y="1057497"/>
                </a:cubicBezTo>
                <a:cubicBezTo>
                  <a:pt x="6763386" y="1057497"/>
                  <a:pt x="6759786" y="1053894"/>
                  <a:pt x="6759786" y="1050291"/>
                </a:cubicBezTo>
                <a:cubicBezTo>
                  <a:pt x="6759786" y="1050291"/>
                  <a:pt x="6759786" y="1050291"/>
                  <a:pt x="6763386" y="1050291"/>
                </a:cubicBezTo>
                <a:cubicBezTo>
                  <a:pt x="6766987" y="1053894"/>
                  <a:pt x="6766987" y="1053894"/>
                  <a:pt x="6766987" y="1053894"/>
                </a:cubicBezTo>
                <a:cubicBezTo>
                  <a:pt x="6766987" y="1053894"/>
                  <a:pt x="6766987" y="1053894"/>
                  <a:pt x="6770588" y="1053894"/>
                </a:cubicBezTo>
                <a:cubicBezTo>
                  <a:pt x="6756185" y="1043084"/>
                  <a:pt x="6756185" y="1046688"/>
                  <a:pt x="6745385" y="1039481"/>
                </a:cubicBezTo>
                <a:cubicBezTo>
                  <a:pt x="6745385" y="1039481"/>
                  <a:pt x="6748983" y="1043084"/>
                  <a:pt x="6748983" y="1043084"/>
                </a:cubicBezTo>
                <a:cubicBezTo>
                  <a:pt x="6748983" y="1043084"/>
                  <a:pt x="6748983" y="1043084"/>
                  <a:pt x="6745385" y="1043084"/>
                </a:cubicBezTo>
                <a:cubicBezTo>
                  <a:pt x="6745385" y="1043084"/>
                  <a:pt x="6745385" y="1043084"/>
                  <a:pt x="6741784" y="1043084"/>
                </a:cubicBezTo>
                <a:cubicBezTo>
                  <a:pt x="6741784" y="1043084"/>
                  <a:pt x="6748985" y="1046688"/>
                  <a:pt x="6745385" y="1050291"/>
                </a:cubicBezTo>
                <a:cubicBezTo>
                  <a:pt x="6734584" y="1043084"/>
                  <a:pt x="6723783" y="1035878"/>
                  <a:pt x="6727382" y="1032275"/>
                </a:cubicBezTo>
                <a:cubicBezTo>
                  <a:pt x="6727382" y="1032275"/>
                  <a:pt x="6723783" y="1032275"/>
                  <a:pt x="6723785" y="1028671"/>
                </a:cubicBezTo>
                <a:cubicBezTo>
                  <a:pt x="6723783" y="1025068"/>
                  <a:pt x="6720182" y="1025068"/>
                  <a:pt x="6720182" y="1025068"/>
                </a:cubicBezTo>
                <a:lnTo>
                  <a:pt x="6719746" y="1025507"/>
                </a:lnTo>
                <a:lnTo>
                  <a:pt x="6640974" y="963812"/>
                </a:lnTo>
                <a:cubicBezTo>
                  <a:pt x="6640974" y="963812"/>
                  <a:pt x="6637376" y="963812"/>
                  <a:pt x="6637376" y="960209"/>
                </a:cubicBezTo>
                <a:cubicBezTo>
                  <a:pt x="6633774" y="960209"/>
                  <a:pt x="6630173" y="956607"/>
                  <a:pt x="6630173" y="956607"/>
                </a:cubicBezTo>
                <a:cubicBezTo>
                  <a:pt x="6630173" y="956607"/>
                  <a:pt x="6630173" y="956607"/>
                  <a:pt x="6633772" y="956607"/>
                </a:cubicBezTo>
                <a:cubicBezTo>
                  <a:pt x="6622972" y="953002"/>
                  <a:pt x="6604972" y="945797"/>
                  <a:pt x="6597771" y="945797"/>
                </a:cubicBezTo>
                <a:cubicBezTo>
                  <a:pt x="6601371" y="945797"/>
                  <a:pt x="6601371" y="945797"/>
                  <a:pt x="6604972" y="949399"/>
                </a:cubicBezTo>
                <a:cubicBezTo>
                  <a:pt x="6604972" y="949399"/>
                  <a:pt x="6604972" y="953002"/>
                  <a:pt x="6604972" y="953002"/>
                </a:cubicBezTo>
                <a:cubicBezTo>
                  <a:pt x="6601371" y="953002"/>
                  <a:pt x="6601371" y="953002"/>
                  <a:pt x="6597771" y="949399"/>
                </a:cubicBezTo>
                <a:lnTo>
                  <a:pt x="6596462" y="949399"/>
                </a:lnTo>
                <a:lnTo>
                  <a:pt x="6594621" y="948048"/>
                </a:lnTo>
                <a:cubicBezTo>
                  <a:pt x="6593269" y="946698"/>
                  <a:pt x="6592371" y="945797"/>
                  <a:pt x="6590570" y="945797"/>
                </a:cubicBezTo>
                <a:cubicBezTo>
                  <a:pt x="6594172" y="945797"/>
                  <a:pt x="6594172" y="949399"/>
                  <a:pt x="6594172" y="949399"/>
                </a:cubicBezTo>
                <a:lnTo>
                  <a:pt x="6596462" y="949399"/>
                </a:lnTo>
                <a:lnTo>
                  <a:pt x="6601371" y="953002"/>
                </a:lnTo>
                <a:cubicBezTo>
                  <a:pt x="6554567" y="938589"/>
                  <a:pt x="6504164" y="898954"/>
                  <a:pt x="6457358" y="880937"/>
                </a:cubicBezTo>
                <a:cubicBezTo>
                  <a:pt x="6457358" y="877334"/>
                  <a:pt x="6442960" y="870128"/>
                  <a:pt x="6439357" y="866524"/>
                </a:cubicBezTo>
                <a:cubicBezTo>
                  <a:pt x="6439357" y="870128"/>
                  <a:pt x="6439357" y="870128"/>
                  <a:pt x="6432157" y="870127"/>
                </a:cubicBezTo>
                <a:cubicBezTo>
                  <a:pt x="6432157" y="870127"/>
                  <a:pt x="6432157" y="866524"/>
                  <a:pt x="6428556" y="866524"/>
                </a:cubicBezTo>
                <a:cubicBezTo>
                  <a:pt x="6424957" y="866524"/>
                  <a:pt x="6424957" y="862921"/>
                  <a:pt x="6421355" y="862922"/>
                </a:cubicBezTo>
                <a:cubicBezTo>
                  <a:pt x="6385352" y="848510"/>
                  <a:pt x="6378151" y="837699"/>
                  <a:pt x="6360150" y="826889"/>
                </a:cubicBezTo>
                <a:cubicBezTo>
                  <a:pt x="6360150" y="826889"/>
                  <a:pt x="6363751" y="826890"/>
                  <a:pt x="6363751" y="830492"/>
                </a:cubicBezTo>
                <a:cubicBezTo>
                  <a:pt x="6363751" y="830492"/>
                  <a:pt x="6363751" y="834095"/>
                  <a:pt x="6360149" y="834095"/>
                </a:cubicBezTo>
                <a:cubicBezTo>
                  <a:pt x="6360149" y="834095"/>
                  <a:pt x="6356551" y="830493"/>
                  <a:pt x="6356551" y="830493"/>
                </a:cubicBezTo>
                <a:cubicBezTo>
                  <a:pt x="6352949" y="830492"/>
                  <a:pt x="6352949" y="830492"/>
                  <a:pt x="6352949" y="830492"/>
                </a:cubicBezTo>
                <a:cubicBezTo>
                  <a:pt x="6343949" y="830492"/>
                  <a:pt x="6328646" y="825087"/>
                  <a:pt x="6316047" y="818331"/>
                </a:cubicBezTo>
                <a:lnTo>
                  <a:pt x="6310544" y="812943"/>
                </a:lnTo>
                <a:lnTo>
                  <a:pt x="6309341" y="813999"/>
                </a:lnTo>
                <a:cubicBezTo>
                  <a:pt x="6308383" y="814696"/>
                  <a:pt x="6307468" y="815088"/>
                  <a:pt x="6306727" y="814935"/>
                </a:cubicBezTo>
                <a:cubicBezTo>
                  <a:pt x="6305987" y="814783"/>
                  <a:pt x="6305418" y="814086"/>
                  <a:pt x="6305159" y="812605"/>
                </a:cubicBezTo>
                <a:cubicBezTo>
                  <a:pt x="6305159" y="811909"/>
                  <a:pt x="6304984" y="811212"/>
                  <a:pt x="6304635" y="810515"/>
                </a:cubicBezTo>
                <a:cubicBezTo>
                  <a:pt x="6304286" y="809644"/>
                  <a:pt x="6304286" y="808251"/>
                  <a:pt x="6303065" y="808076"/>
                </a:cubicBezTo>
                <a:cubicBezTo>
                  <a:pt x="6302019" y="808076"/>
                  <a:pt x="6301322" y="808947"/>
                  <a:pt x="6300800" y="809644"/>
                </a:cubicBezTo>
                <a:cubicBezTo>
                  <a:pt x="6298187" y="812605"/>
                  <a:pt x="6297141" y="812432"/>
                  <a:pt x="6295574" y="808774"/>
                </a:cubicBezTo>
                <a:cubicBezTo>
                  <a:pt x="6295224" y="807902"/>
                  <a:pt x="6295049" y="807206"/>
                  <a:pt x="6294527" y="806508"/>
                </a:cubicBezTo>
                <a:cubicBezTo>
                  <a:pt x="6293831" y="805464"/>
                  <a:pt x="6293131" y="804593"/>
                  <a:pt x="6291390" y="805289"/>
                </a:cubicBezTo>
                <a:cubicBezTo>
                  <a:pt x="6289824" y="806161"/>
                  <a:pt x="6289824" y="806857"/>
                  <a:pt x="6290170" y="808251"/>
                </a:cubicBezTo>
                <a:lnTo>
                  <a:pt x="6290462" y="810886"/>
                </a:lnTo>
                <a:lnTo>
                  <a:pt x="6276844" y="797338"/>
                </a:lnTo>
                <a:lnTo>
                  <a:pt x="6277624" y="796232"/>
                </a:lnTo>
                <a:cubicBezTo>
                  <a:pt x="6277971" y="794664"/>
                  <a:pt x="6277447" y="793619"/>
                  <a:pt x="6276056" y="792923"/>
                </a:cubicBezTo>
                <a:cubicBezTo>
                  <a:pt x="6275009" y="792400"/>
                  <a:pt x="6273961" y="792051"/>
                  <a:pt x="6272917" y="791529"/>
                </a:cubicBezTo>
                <a:lnTo>
                  <a:pt x="6272760" y="791213"/>
                </a:lnTo>
                <a:lnTo>
                  <a:pt x="6250789" y="784550"/>
                </a:lnTo>
                <a:cubicBezTo>
                  <a:pt x="6235039" y="779145"/>
                  <a:pt x="6219737" y="772839"/>
                  <a:pt x="6208935" y="765633"/>
                </a:cubicBezTo>
                <a:cubicBezTo>
                  <a:pt x="6217936" y="767434"/>
                  <a:pt x="6229637" y="769236"/>
                  <a:pt x="6242689" y="771938"/>
                </a:cubicBezTo>
                <a:lnTo>
                  <a:pt x="6266377" y="778566"/>
                </a:lnTo>
                <a:lnTo>
                  <a:pt x="6264029" y="773935"/>
                </a:lnTo>
                <a:cubicBezTo>
                  <a:pt x="6263157" y="773413"/>
                  <a:pt x="6261244" y="773588"/>
                  <a:pt x="6261589" y="772020"/>
                </a:cubicBezTo>
                <a:cubicBezTo>
                  <a:pt x="6261763" y="770452"/>
                  <a:pt x="6263334" y="770104"/>
                  <a:pt x="6264902" y="769930"/>
                </a:cubicBezTo>
                <a:cubicBezTo>
                  <a:pt x="6265075" y="769930"/>
                  <a:pt x="6265251" y="769930"/>
                  <a:pt x="6265423" y="769930"/>
                </a:cubicBezTo>
                <a:cubicBezTo>
                  <a:pt x="6269606" y="769233"/>
                  <a:pt x="6270828" y="767317"/>
                  <a:pt x="6268733" y="764008"/>
                </a:cubicBezTo>
                <a:cubicBezTo>
                  <a:pt x="6266820" y="760872"/>
                  <a:pt x="6267342" y="758433"/>
                  <a:pt x="6269085" y="755820"/>
                </a:cubicBezTo>
                <a:cubicBezTo>
                  <a:pt x="6271351" y="752336"/>
                  <a:pt x="6273092" y="748678"/>
                  <a:pt x="6272045" y="744324"/>
                </a:cubicBezTo>
                <a:cubicBezTo>
                  <a:pt x="6271523" y="742407"/>
                  <a:pt x="6273440" y="741537"/>
                  <a:pt x="6274660" y="741188"/>
                </a:cubicBezTo>
                <a:cubicBezTo>
                  <a:pt x="6279191" y="739621"/>
                  <a:pt x="6281283" y="736660"/>
                  <a:pt x="6281805" y="732131"/>
                </a:cubicBezTo>
                <a:cubicBezTo>
                  <a:pt x="6282155" y="729344"/>
                  <a:pt x="6283199" y="728822"/>
                  <a:pt x="6285989" y="730563"/>
                </a:cubicBezTo>
                <a:cubicBezTo>
                  <a:pt x="6291913" y="734221"/>
                  <a:pt x="6300627" y="731608"/>
                  <a:pt x="6303242" y="725511"/>
                </a:cubicBezTo>
                <a:cubicBezTo>
                  <a:pt x="6303765" y="724292"/>
                  <a:pt x="6304461" y="722725"/>
                  <a:pt x="6303242" y="721680"/>
                </a:cubicBezTo>
                <a:cubicBezTo>
                  <a:pt x="6302019" y="720634"/>
                  <a:pt x="6300278" y="720112"/>
                  <a:pt x="6298709" y="721157"/>
                </a:cubicBezTo>
                <a:cubicBezTo>
                  <a:pt x="6297665" y="721680"/>
                  <a:pt x="6296617" y="722551"/>
                  <a:pt x="6295574" y="723247"/>
                </a:cubicBezTo>
                <a:cubicBezTo>
                  <a:pt x="6294527" y="724119"/>
                  <a:pt x="6293482" y="724641"/>
                  <a:pt x="6292608" y="723596"/>
                </a:cubicBezTo>
                <a:cubicBezTo>
                  <a:pt x="6291566" y="722376"/>
                  <a:pt x="6292259" y="721331"/>
                  <a:pt x="6293131" y="720461"/>
                </a:cubicBezTo>
                <a:cubicBezTo>
                  <a:pt x="6293831" y="719589"/>
                  <a:pt x="6294876" y="718893"/>
                  <a:pt x="6295574" y="718195"/>
                </a:cubicBezTo>
                <a:cubicBezTo>
                  <a:pt x="6297141" y="716628"/>
                  <a:pt x="6298013" y="714537"/>
                  <a:pt x="6296444" y="712796"/>
                </a:cubicBezTo>
                <a:cubicBezTo>
                  <a:pt x="6295049" y="711402"/>
                  <a:pt x="6293131" y="712796"/>
                  <a:pt x="6291738" y="713841"/>
                </a:cubicBezTo>
                <a:cubicBezTo>
                  <a:pt x="6290517" y="714712"/>
                  <a:pt x="6289647" y="716280"/>
                  <a:pt x="6288080" y="716803"/>
                </a:cubicBezTo>
                <a:cubicBezTo>
                  <a:pt x="6285815" y="717673"/>
                  <a:pt x="6284420" y="717325"/>
                  <a:pt x="6284594" y="714537"/>
                </a:cubicBezTo>
                <a:cubicBezTo>
                  <a:pt x="6284769" y="710706"/>
                  <a:pt x="6286335" y="707570"/>
                  <a:pt x="6288427" y="704610"/>
                </a:cubicBezTo>
                <a:cubicBezTo>
                  <a:pt x="6291041" y="700777"/>
                  <a:pt x="6291217" y="698687"/>
                  <a:pt x="6288427" y="695029"/>
                </a:cubicBezTo>
                <a:cubicBezTo>
                  <a:pt x="6287556" y="693636"/>
                  <a:pt x="6286161" y="692416"/>
                  <a:pt x="6284943" y="691197"/>
                </a:cubicBezTo>
                <a:cubicBezTo>
                  <a:pt x="6284420" y="690674"/>
                  <a:pt x="6283547" y="690152"/>
                  <a:pt x="6283898" y="689280"/>
                </a:cubicBezTo>
                <a:cubicBezTo>
                  <a:pt x="6284245" y="688235"/>
                  <a:pt x="6285117" y="688061"/>
                  <a:pt x="6285815" y="688235"/>
                </a:cubicBezTo>
                <a:cubicBezTo>
                  <a:pt x="6288951" y="688933"/>
                  <a:pt x="6289647" y="687539"/>
                  <a:pt x="6289475" y="684752"/>
                </a:cubicBezTo>
                <a:cubicBezTo>
                  <a:pt x="6289298" y="681268"/>
                  <a:pt x="6291566" y="678829"/>
                  <a:pt x="6294004" y="676914"/>
                </a:cubicBezTo>
                <a:cubicBezTo>
                  <a:pt x="6295921" y="675346"/>
                  <a:pt x="6296096" y="674127"/>
                  <a:pt x="6294179" y="672733"/>
                </a:cubicBezTo>
                <a:cubicBezTo>
                  <a:pt x="6293131" y="672037"/>
                  <a:pt x="6292437" y="671339"/>
                  <a:pt x="6292785" y="669946"/>
                </a:cubicBezTo>
                <a:cubicBezTo>
                  <a:pt x="6293131" y="668030"/>
                  <a:pt x="6294527" y="668379"/>
                  <a:pt x="6295747" y="668030"/>
                </a:cubicBezTo>
                <a:cubicBezTo>
                  <a:pt x="6296444" y="667856"/>
                  <a:pt x="6297314" y="667856"/>
                  <a:pt x="6298187" y="667681"/>
                </a:cubicBezTo>
                <a:cubicBezTo>
                  <a:pt x="6302893" y="667159"/>
                  <a:pt x="6303937" y="664546"/>
                  <a:pt x="6301149" y="660540"/>
                </a:cubicBezTo>
                <a:cubicBezTo>
                  <a:pt x="6300800" y="660018"/>
                  <a:pt x="6300451" y="659669"/>
                  <a:pt x="6300278" y="659146"/>
                </a:cubicBezTo>
                <a:cubicBezTo>
                  <a:pt x="6299756" y="658101"/>
                  <a:pt x="6299407" y="656707"/>
                  <a:pt x="6300451" y="656011"/>
                </a:cubicBezTo>
                <a:cubicBezTo>
                  <a:pt x="6301322" y="655315"/>
                  <a:pt x="6302543" y="656011"/>
                  <a:pt x="6303242" y="656707"/>
                </a:cubicBezTo>
                <a:cubicBezTo>
                  <a:pt x="6303937" y="657405"/>
                  <a:pt x="6304461" y="658101"/>
                  <a:pt x="6304984" y="658973"/>
                </a:cubicBezTo>
                <a:cubicBezTo>
                  <a:pt x="6306030" y="660191"/>
                  <a:pt x="6307074" y="660540"/>
                  <a:pt x="6308469" y="659495"/>
                </a:cubicBezTo>
                <a:cubicBezTo>
                  <a:pt x="6311781" y="657230"/>
                  <a:pt x="6315442" y="656882"/>
                  <a:pt x="6319100" y="656707"/>
                </a:cubicBezTo>
                <a:cubicBezTo>
                  <a:pt x="6323458" y="656360"/>
                  <a:pt x="6327989" y="656882"/>
                  <a:pt x="6332346" y="655837"/>
                </a:cubicBezTo>
                <a:cubicBezTo>
                  <a:pt x="6333913" y="655488"/>
                  <a:pt x="6334783" y="656534"/>
                  <a:pt x="6335484" y="657405"/>
                </a:cubicBezTo>
                <a:cubicBezTo>
                  <a:pt x="6337921" y="660191"/>
                  <a:pt x="6340189" y="662978"/>
                  <a:pt x="6344544" y="661585"/>
                </a:cubicBezTo>
                <a:cubicBezTo>
                  <a:pt x="6345415" y="661410"/>
                  <a:pt x="6345940" y="662108"/>
                  <a:pt x="6346287" y="662804"/>
                </a:cubicBezTo>
                <a:cubicBezTo>
                  <a:pt x="6348203" y="666288"/>
                  <a:pt x="6351340" y="669075"/>
                  <a:pt x="6353955" y="672037"/>
                </a:cubicBezTo>
                <a:cubicBezTo>
                  <a:pt x="6357964" y="676565"/>
                  <a:pt x="6360230" y="681617"/>
                  <a:pt x="6358662" y="687713"/>
                </a:cubicBezTo>
                <a:cubicBezTo>
                  <a:pt x="6358136" y="690152"/>
                  <a:pt x="6359531" y="691719"/>
                  <a:pt x="6360927" y="693113"/>
                </a:cubicBezTo>
                <a:cubicBezTo>
                  <a:pt x="6364064" y="696423"/>
                  <a:pt x="6363888" y="698164"/>
                  <a:pt x="6360403" y="700777"/>
                </a:cubicBezTo>
                <a:cubicBezTo>
                  <a:pt x="6356568" y="703390"/>
                  <a:pt x="6356568" y="703390"/>
                  <a:pt x="6359706" y="707223"/>
                </a:cubicBezTo>
                <a:cubicBezTo>
                  <a:pt x="6360403" y="708093"/>
                  <a:pt x="6360927" y="708789"/>
                  <a:pt x="6359880" y="709834"/>
                </a:cubicBezTo>
                <a:cubicBezTo>
                  <a:pt x="6356393" y="713841"/>
                  <a:pt x="6353259" y="717848"/>
                  <a:pt x="6349597" y="721680"/>
                </a:cubicBezTo>
                <a:cubicBezTo>
                  <a:pt x="6346983" y="724641"/>
                  <a:pt x="6343675" y="726557"/>
                  <a:pt x="6339838" y="727428"/>
                </a:cubicBezTo>
                <a:cubicBezTo>
                  <a:pt x="6337399" y="728124"/>
                  <a:pt x="6332693" y="734395"/>
                  <a:pt x="6332518" y="737008"/>
                </a:cubicBezTo>
                <a:cubicBezTo>
                  <a:pt x="6332518" y="737879"/>
                  <a:pt x="6332518" y="738576"/>
                  <a:pt x="6333566" y="738924"/>
                </a:cubicBezTo>
                <a:cubicBezTo>
                  <a:pt x="6338967" y="741362"/>
                  <a:pt x="6341583" y="746065"/>
                  <a:pt x="6343847" y="751117"/>
                </a:cubicBezTo>
                <a:cubicBezTo>
                  <a:pt x="6344370" y="752162"/>
                  <a:pt x="6344718" y="753034"/>
                  <a:pt x="6345241" y="753904"/>
                </a:cubicBezTo>
                <a:cubicBezTo>
                  <a:pt x="6346983" y="756692"/>
                  <a:pt x="6347855" y="759130"/>
                  <a:pt x="6346636" y="762614"/>
                </a:cubicBezTo>
                <a:cubicBezTo>
                  <a:pt x="6345415" y="766098"/>
                  <a:pt x="6347335" y="769581"/>
                  <a:pt x="6349076" y="772716"/>
                </a:cubicBezTo>
                <a:cubicBezTo>
                  <a:pt x="6349774" y="774284"/>
                  <a:pt x="6350121" y="775329"/>
                  <a:pt x="6348902" y="776897"/>
                </a:cubicBezTo>
                <a:cubicBezTo>
                  <a:pt x="6344021" y="783517"/>
                  <a:pt x="6340364" y="790832"/>
                  <a:pt x="6339665" y="799367"/>
                </a:cubicBezTo>
                <a:cubicBezTo>
                  <a:pt x="6339487" y="800586"/>
                  <a:pt x="6339142" y="801109"/>
                  <a:pt x="6337921" y="800761"/>
                </a:cubicBezTo>
                <a:lnTo>
                  <a:pt x="6327385" y="805767"/>
                </a:lnTo>
                <a:lnTo>
                  <a:pt x="6338547" y="816079"/>
                </a:lnTo>
                <a:cubicBezTo>
                  <a:pt x="6338547" y="812475"/>
                  <a:pt x="6338547" y="812475"/>
                  <a:pt x="6342149" y="812475"/>
                </a:cubicBezTo>
                <a:cubicBezTo>
                  <a:pt x="6345750" y="816079"/>
                  <a:pt x="6352950" y="816080"/>
                  <a:pt x="6352949" y="819682"/>
                </a:cubicBezTo>
                <a:cubicBezTo>
                  <a:pt x="6352949" y="819682"/>
                  <a:pt x="6356551" y="819683"/>
                  <a:pt x="6356549" y="823285"/>
                </a:cubicBezTo>
                <a:cubicBezTo>
                  <a:pt x="6356549" y="823285"/>
                  <a:pt x="6356549" y="823285"/>
                  <a:pt x="6356551" y="819683"/>
                </a:cubicBezTo>
                <a:cubicBezTo>
                  <a:pt x="6363751" y="812476"/>
                  <a:pt x="6385352" y="826890"/>
                  <a:pt x="6410555" y="841303"/>
                </a:cubicBezTo>
                <a:cubicBezTo>
                  <a:pt x="6410555" y="841303"/>
                  <a:pt x="6410555" y="841303"/>
                  <a:pt x="6414155" y="841302"/>
                </a:cubicBezTo>
                <a:cubicBezTo>
                  <a:pt x="6414155" y="837699"/>
                  <a:pt x="6414155" y="837699"/>
                  <a:pt x="6417757" y="841302"/>
                </a:cubicBezTo>
                <a:cubicBezTo>
                  <a:pt x="6417757" y="841302"/>
                  <a:pt x="6421355" y="841302"/>
                  <a:pt x="6421355" y="841302"/>
                </a:cubicBezTo>
                <a:cubicBezTo>
                  <a:pt x="6421355" y="844904"/>
                  <a:pt x="6421355" y="844904"/>
                  <a:pt x="6421355" y="844904"/>
                </a:cubicBezTo>
                <a:cubicBezTo>
                  <a:pt x="6421355" y="844904"/>
                  <a:pt x="6421355" y="844904"/>
                  <a:pt x="6424958" y="841302"/>
                </a:cubicBezTo>
                <a:cubicBezTo>
                  <a:pt x="6432157" y="844904"/>
                  <a:pt x="6435755" y="841302"/>
                  <a:pt x="6453761" y="848508"/>
                </a:cubicBezTo>
                <a:cubicBezTo>
                  <a:pt x="6453760" y="841302"/>
                  <a:pt x="6432157" y="834095"/>
                  <a:pt x="6442960" y="830492"/>
                </a:cubicBezTo>
                <a:cubicBezTo>
                  <a:pt x="6446556" y="832294"/>
                  <a:pt x="6448359" y="832294"/>
                  <a:pt x="6450159" y="832294"/>
                </a:cubicBezTo>
                <a:lnTo>
                  <a:pt x="6453760" y="833194"/>
                </a:lnTo>
                <a:lnTo>
                  <a:pt x="6453761" y="834095"/>
                </a:lnTo>
                <a:cubicBezTo>
                  <a:pt x="6457356" y="834095"/>
                  <a:pt x="6457356" y="834095"/>
                  <a:pt x="6457356" y="834095"/>
                </a:cubicBezTo>
                <a:lnTo>
                  <a:pt x="6453760" y="833194"/>
                </a:lnTo>
                <a:lnTo>
                  <a:pt x="6453760" y="830492"/>
                </a:lnTo>
                <a:cubicBezTo>
                  <a:pt x="6453760" y="830492"/>
                  <a:pt x="6457358" y="830492"/>
                  <a:pt x="6457358" y="830492"/>
                </a:cubicBezTo>
                <a:cubicBezTo>
                  <a:pt x="6460959" y="830492"/>
                  <a:pt x="6460959" y="830492"/>
                  <a:pt x="6460959" y="830492"/>
                </a:cubicBezTo>
                <a:cubicBezTo>
                  <a:pt x="6464559" y="834095"/>
                  <a:pt x="6471759" y="837699"/>
                  <a:pt x="6478961" y="841302"/>
                </a:cubicBezTo>
                <a:cubicBezTo>
                  <a:pt x="6478961" y="841302"/>
                  <a:pt x="6482560" y="844904"/>
                  <a:pt x="6482560" y="844904"/>
                </a:cubicBezTo>
                <a:cubicBezTo>
                  <a:pt x="6482560" y="844904"/>
                  <a:pt x="6486164" y="844904"/>
                  <a:pt x="6489761" y="848508"/>
                </a:cubicBezTo>
                <a:cubicBezTo>
                  <a:pt x="6489761" y="848508"/>
                  <a:pt x="6493362" y="848508"/>
                  <a:pt x="6493362" y="852112"/>
                </a:cubicBezTo>
                <a:cubicBezTo>
                  <a:pt x="6489761" y="852112"/>
                  <a:pt x="6489761" y="852112"/>
                  <a:pt x="6486162" y="848508"/>
                </a:cubicBezTo>
                <a:cubicBezTo>
                  <a:pt x="6486162" y="848508"/>
                  <a:pt x="6482560" y="848508"/>
                  <a:pt x="6478959" y="844904"/>
                </a:cubicBezTo>
                <a:cubicBezTo>
                  <a:pt x="6486162" y="852112"/>
                  <a:pt x="6493362" y="855714"/>
                  <a:pt x="6496963" y="862921"/>
                </a:cubicBezTo>
                <a:cubicBezTo>
                  <a:pt x="6493362" y="866524"/>
                  <a:pt x="6482560" y="862921"/>
                  <a:pt x="6486164" y="873731"/>
                </a:cubicBezTo>
                <a:cubicBezTo>
                  <a:pt x="6540163" y="898954"/>
                  <a:pt x="6583371" y="916970"/>
                  <a:pt x="6633774" y="953002"/>
                </a:cubicBezTo>
                <a:cubicBezTo>
                  <a:pt x="6637376" y="953002"/>
                  <a:pt x="6637376" y="953002"/>
                  <a:pt x="6640974" y="956607"/>
                </a:cubicBezTo>
                <a:cubicBezTo>
                  <a:pt x="6644573" y="956607"/>
                  <a:pt x="6644573" y="960209"/>
                  <a:pt x="6644573" y="960209"/>
                </a:cubicBezTo>
                <a:cubicBezTo>
                  <a:pt x="6662578" y="967416"/>
                  <a:pt x="6684180" y="981829"/>
                  <a:pt x="6702181" y="996241"/>
                </a:cubicBezTo>
                <a:cubicBezTo>
                  <a:pt x="6720182" y="1003449"/>
                  <a:pt x="6748983" y="1017861"/>
                  <a:pt x="6774188" y="1039481"/>
                </a:cubicBezTo>
                <a:cubicBezTo>
                  <a:pt x="6802991" y="1057497"/>
                  <a:pt x="6828193" y="1079117"/>
                  <a:pt x="6842593" y="1093530"/>
                </a:cubicBezTo>
                <a:cubicBezTo>
                  <a:pt x="6874996" y="1118753"/>
                  <a:pt x="6911000" y="1147579"/>
                  <a:pt x="6943402" y="1172803"/>
                </a:cubicBezTo>
                <a:lnTo>
                  <a:pt x="6948504" y="1177734"/>
                </a:lnTo>
                <a:lnTo>
                  <a:pt x="6951854" y="1167214"/>
                </a:lnTo>
                <a:cubicBezTo>
                  <a:pt x="6953786" y="1165284"/>
                  <a:pt x="6955719" y="1163741"/>
                  <a:pt x="6956495" y="1161040"/>
                </a:cubicBezTo>
                <a:cubicBezTo>
                  <a:pt x="6957265" y="1156795"/>
                  <a:pt x="6959585" y="1154480"/>
                  <a:pt x="6963833" y="1154866"/>
                </a:cubicBezTo>
                <a:cubicBezTo>
                  <a:pt x="6966922" y="1154866"/>
                  <a:pt x="6969240" y="1152936"/>
                  <a:pt x="6970403" y="1151393"/>
                </a:cubicBezTo>
                <a:cubicBezTo>
                  <a:pt x="6976973" y="1142132"/>
                  <a:pt x="6986631" y="1147149"/>
                  <a:pt x="6994748" y="1145991"/>
                </a:cubicBezTo>
                <a:cubicBezTo>
                  <a:pt x="6998225" y="1145605"/>
                  <a:pt x="7005565" y="1143675"/>
                  <a:pt x="7007110" y="1146377"/>
                </a:cubicBezTo>
                <a:cubicBezTo>
                  <a:pt x="7011746" y="1154094"/>
                  <a:pt x="7023722" y="1151007"/>
                  <a:pt x="7026426" y="1161425"/>
                </a:cubicBezTo>
                <a:cubicBezTo>
                  <a:pt x="7027198" y="1164512"/>
                  <a:pt x="7032607" y="1166442"/>
                  <a:pt x="7027586" y="1170687"/>
                </a:cubicBezTo>
                <a:cubicBezTo>
                  <a:pt x="7026039" y="1171845"/>
                  <a:pt x="7026426" y="1174159"/>
                  <a:pt x="7027973" y="1174545"/>
                </a:cubicBezTo>
                <a:cubicBezTo>
                  <a:pt x="7034153" y="1176861"/>
                  <a:pt x="7033766" y="1180334"/>
                  <a:pt x="7029903" y="1184964"/>
                </a:cubicBezTo>
                <a:cubicBezTo>
                  <a:pt x="7028744" y="1186507"/>
                  <a:pt x="7030290" y="1188437"/>
                  <a:pt x="7031062" y="1189981"/>
                </a:cubicBezTo>
                <a:cubicBezTo>
                  <a:pt x="7032607" y="1192296"/>
                  <a:pt x="7032993" y="1194612"/>
                  <a:pt x="7030677" y="1196541"/>
                </a:cubicBezTo>
                <a:cubicBezTo>
                  <a:pt x="7028359" y="1198470"/>
                  <a:pt x="7028744" y="1200785"/>
                  <a:pt x="7027973" y="1203101"/>
                </a:cubicBezTo>
                <a:cubicBezTo>
                  <a:pt x="7026039" y="1208888"/>
                  <a:pt x="7023722" y="1216220"/>
                  <a:pt x="7019470" y="1218922"/>
                </a:cubicBezTo>
                <a:lnTo>
                  <a:pt x="6997569" y="1232784"/>
                </a:lnTo>
                <a:lnTo>
                  <a:pt x="7008208" y="1248471"/>
                </a:lnTo>
                <a:cubicBezTo>
                  <a:pt x="7004609" y="1244867"/>
                  <a:pt x="7001005" y="1241264"/>
                  <a:pt x="6997405" y="1237661"/>
                </a:cubicBezTo>
                <a:cubicBezTo>
                  <a:pt x="6997405" y="1237661"/>
                  <a:pt x="6997405" y="1237661"/>
                  <a:pt x="7001005" y="1244867"/>
                </a:cubicBezTo>
                <a:cubicBezTo>
                  <a:pt x="7004609" y="1244867"/>
                  <a:pt x="7004609" y="1248471"/>
                  <a:pt x="7004609" y="1248471"/>
                </a:cubicBezTo>
                <a:cubicBezTo>
                  <a:pt x="7001005" y="1248471"/>
                  <a:pt x="7001005" y="1248471"/>
                  <a:pt x="6997406" y="1244867"/>
                </a:cubicBezTo>
                <a:cubicBezTo>
                  <a:pt x="6997406" y="1244867"/>
                  <a:pt x="6997406" y="1244867"/>
                  <a:pt x="6993807" y="1244867"/>
                </a:cubicBezTo>
                <a:cubicBezTo>
                  <a:pt x="7019007" y="1270091"/>
                  <a:pt x="7047811" y="1298916"/>
                  <a:pt x="7076615" y="1320535"/>
                </a:cubicBezTo>
                <a:cubicBezTo>
                  <a:pt x="7082016" y="1333147"/>
                  <a:pt x="7092814" y="1347560"/>
                  <a:pt x="7104966" y="1362874"/>
                </a:cubicBezTo>
                <a:lnTo>
                  <a:pt x="7133764" y="1400593"/>
                </a:lnTo>
                <a:lnTo>
                  <a:pt x="7148176" y="1392974"/>
                </a:lnTo>
                <a:cubicBezTo>
                  <a:pt x="7166654" y="1366917"/>
                  <a:pt x="7193833" y="1381032"/>
                  <a:pt x="7216664" y="1377774"/>
                </a:cubicBezTo>
                <a:cubicBezTo>
                  <a:pt x="7226446" y="1376688"/>
                  <a:pt x="7247104" y="1371260"/>
                  <a:pt x="7251450" y="1378861"/>
                </a:cubicBezTo>
                <a:cubicBezTo>
                  <a:pt x="7264496" y="1400574"/>
                  <a:pt x="7298195" y="1391889"/>
                  <a:pt x="7305807" y="1421204"/>
                </a:cubicBezTo>
                <a:cubicBezTo>
                  <a:pt x="7307981" y="1429890"/>
                  <a:pt x="7323200" y="1435318"/>
                  <a:pt x="7309068" y="1447261"/>
                </a:cubicBezTo>
                <a:lnTo>
                  <a:pt x="7309326" y="1449835"/>
                </a:lnTo>
                <a:lnTo>
                  <a:pt x="7350188" y="1406717"/>
                </a:lnTo>
                <a:cubicBezTo>
                  <a:pt x="7395815" y="1360304"/>
                  <a:pt x="7443866" y="1316358"/>
                  <a:pt x="7498986" y="1279882"/>
                </a:cubicBezTo>
                <a:lnTo>
                  <a:pt x="7534700" y="1257005"/>
                </a:lnTo>
                <a:lnTo>
                  <a:pt x="7527867" y="1250208"/>
                </a:lnTo>
                <a:lnTo>
                  <a:pt x="7528782" y="1248911"/>
                </a:lnTo>
                <a:cubicBezTo>
                  <a:pt x="7529190" y="1247071"/>
                  <a:pt x="7528588" y="1245844"/>
                  <a:pt x="7526944" y="1245027"/>
                </a:cubicBezTo>
                <a:cubicBezTo>
                  <a:pt x="7525715" y="1244414"/>
                  <a:pt x="7524499" y="1244005"/>
                  <a:pt x="7523274" y="1243392"/>
                </a:cubicBezTo>
                <a:cubicBezTo>
                  <a:pt x="7521221" y="1242370"/>
                  <a:pt x="7520400" y="1240940"/>
                  <a:pt x="7520810" y="1238486"/>
                </a:cubicBezTo>
                <a:cubicBezTo>
                  <a:pt x="7522041" y="1231129"/>
                  <a:pt x="7519385" y="1226019"/>
                  <a:pt x="7512842" y="1222749"/>
                </a:cubicBezTo>
                <a:cubicBezTo>
                  <a:pt x="7511825" y="1222136"/>
                  <a:pt x="7509573" y="1222340"/>
                  <a:pt x="7509977" y="1220502"/>
                </a:cubicBezTo>
                <a:cubicBezTo>
                  <a:pt x="7510185" y="1218662"/>
                  <a:pt x="7512021" y="1218253"/>
                  <a:pt x="7513857" y="1218048"/>
                </a:cubicBezTo>
                <a:cubicBezTo>
                  <a:pt x="7514073" y="1218048"/>
                  <a:pt x="7514268" y="1218048"/>
                  <a:pt x="7514485" y="1218048"/>
                </a:cubicBezTo>
                <a:cubicBezTo>
                  <a:pt x="7519385" y="1217232"/>
                  <a:pt x="7520810" y="1214983"/>
                  <a:pt x="7518364" y="1211100"/>
                </a:cubicBezTo>
                <a:cubicBezTo>
                  <a:pt x="7516110" y="1207421"/>
                  <a:pt x="7516732" y="1204560"/>
                  <a:pt x="7518766" y="1201495"/>
                </a:cubicBezTo>
                <a:cubicBezTo>
                  <a:pt x="7521433" y="1197407"/>
                  <a:pt x="7523468" y="1193115"/>
                  <a:pt x="7522241" y="1188005"/>
                </a:cubicBezTo>
                <a:cubicBezTo>
                  <a:pt x="7521631" y="1185757"/>
                  <a:pt x="7523877" y="1184735"/>
                  <a:pt x="7525310" y="1184326"/>
                </a:cubicBezTo>
                <a:cubicBezTo>
                  <a:pt x="7530632" y="1182488"/>
                  <a:pt x="7533079" y="1179012"/>
                  <a:pt x="7533699" y="1173699"/>
                </a:cubicBezTo>
                <a:cubicBezTo>
                  <a:pt x="7534101" y="1170429"/>
                  <a:pt x="7535324" y="1169816"/>
                  <a:pt x="7538609" y="1171859"/>
                </a:cubicBezTo>
                <a:cubicBezTo>
                  <a:pt x="7545562" y="1176151"/>
                  <a:pt x="7555778" y="1173086"/>
                  <a:pt x="7558845" y="1165933"/>
                </a:cubicBezTo>
                <a:cubicBezTo>
                  <a:pt x="7559455" y="1164502"/>
                  <a:pt x="7560275" y="1162663"/>
                  <a:pt x="7558845" y="1161436"/>
                </a:cubicBezTo>
                <a:cubicBezTo>
                  <a:pt x="7557421" y="1160209"/>
                  <a:pt x="7555366" y="1159596"/>
                  <a:pt x="7553535" y="1160823"/>
                </a:cubicBezTo>
                <a:cubicBezTo>
                  <a:pt x="7552298" y="1161436"/>
                  <a:pt x="7551069" y="1162458"/>
                  <a:pt x="7549843" y="1163276"/>
                </a:cubicBezTo>
                <a:cubicBezTo>
                  <a:pt x="7548626" y="1164297"/>
                  <a:pt x="7547401" y="1164910"/>
                  <a:pt x="7546376" y="1163684"/>
                </a:cubicBezTo>
                <a:cubicBezTo>
                  <a:pt x="7545152" y="1162254"/>
                  <a:pt x="7545967" y="1161027"/>
                  <a:pt x="7546988" y="1160005"/>
                </a:cubicBezTo>
                <a:cubicBezTo>
                  <a:pt x="7547809" y="1158984"/>
                  <a:pt x="7549040" y="1158166"/>
                  <a:pt x="7549843" y="1157348"/>
                </a:cubicBezTo>
                <a:cubicBezTo>
                  <a:pt x="7551696" y="1155510"/>
                  <a:pt x="7552712" y="1153056"/>
                  <a:pt x="7550877" y="1151013"/>
                </a:cubicBezTo>
                <a:cubicBezTo>
                  <a:pt x="7549231" y="1149378"/>
                  <a:pt x="7546988" y="1151013"/>
                  <a:pt x="7545341" y="1152239"/>
                </a:cubicBezTo>
                <a:cubicBezTo>
                  <a:pt x="7543918" y="1153261"/>
                  <a:pt x="7542899" y="1155101"/>
                  <a:pt x="7541048" y="1155713"/>
                </a:cubicBezTo>
                <a:cubicBezTo>
                  <a:pt x="7538392" y="1156735"/>
                  <a:pt x="7536767" y="1156326"/>
                  <a:pt x="7536967" y="1153056"/>
                </a:cubicBezTo>
                <a:cubicBezTo>
                  <a:pt x="7537167" y="1148560"/>
                  <a:pt x="7539019" y="1144881"/>
                  <a:pt x="7541460" y="1141407"/>
                </a:cubicBezTo>
                <a:cubicBezTo>
                  <a:pt x="7544526" y="1136910"/>
                  <a:pt x="7544745" y="1134458"/>
                  <a:pt x="7541460" y="1130166"/>
                </a:cubicBezTo>
                <a:cubicBezTo>
                  <a:pt x="7540443" y="1128531"/>
                  <a:pt x="7538803" y="1127101"/>
                  <a:pt x="7537376" y="1125670"/>
                </a:cubicBezTo>
                <a:cubicBezTo>
                  <a:pt x="7536767" y="1125056"/>
                  <a:pt x="7535733" y="1124444"/>
                  <a:pt x="7536141" y="1123422"/>
                </a:cubicBezTo>
                <a:cubicBezTo>
                  <a:pt x="7536552" y="1122195"/>
                  <a:pt x="7537576" y="1121991"/>
                  <a:pt x="7538392" y="1122195"/>
                </a:cubicBezTo>
                <a:cubicBezTo>
                  <a:pt x="7542087" y="1123013"/>
                  <a:pt x="7542899" y="1121378"/>
                  <a:pt x="7542687" y="1118108"/>
                </a:cubicBezTo>
                <a:cubicBezTo>
                  <a:pt x="7542496" y="1114020"/>
                  <a:pt x="7545152" y="1111159"/>
                  <a:pt x="7548005" y="1108910"/>
                </a:cubicBezTo>
                <a:cubicBezTo>
                  <a:pt x="7550254" y="1107072"/>
                  <a:pt x="7550466" y="1105640"/>
                  <a:pt x="7548220" y="1104006"/>
                </a:cubicBezTo>
                <a:cubicBezTo>
                  <a:pt x="7546988" y="1103188"/>
                  <a:pt x="7546165" y="1102371"/>
                  <a:pt x="7546575" y="1100736"/>
                </a:cubicBezTo>
                <a:cubicBezTo>
                  <a:pt x="7546988" y="1098487"/>
                  <a:pt x="7548626" y="1098896"/>
                  <a:pt x="7550056" y="1098487"/>
                </a:cubicBezTo>
                <a:cubicBezTo>
                  <a:pt x="7550877" y="1098283"/>
                  <a:pt x="7551890" y="1098283"/>
                  <a:pt x="7552912" y="1098079"/>
                </a:cubicBezTo>
                <a:cubicBezTo>
                  <a:pt x="7558434" y="1097465"/>
                  <a:pt x="7559672" y="1094400"/>
                  <a:pt x="7556386" y="1089699"/>
                </a:cubicBezTo>
                <a:cubicBezTo>
                  <a:pt x="7555976" y="1089087"/>
                  <a:pt x="7555570" y="1088678"/>
                  <a:pt x="7555366" y="1088064"/>
                </a:cubicBezTo>
                <a:cubicBezTo>
                  <a:pt x="7554764" y="1086838"/>
                  <a:pt x="7554354" y="1085203"/>
                  <a:pt x="7555570" y="1084386"/>
                </a:cubicBezTo>
                <a:cubicBezTo>
                  <a:pt x="7556602" y="1083568"/>
                  <a:pt x="7558024" y="1084386"/>
                  <a:pt x="7558845" y="1085203"/>
                </a:cubicBezTo>
                <a:cubicBezTo>
                  <a:pt x="7559672" y="1086020"/>
                  <a:pt x="7560275" y="1086838"/>
                  <a:pt x="7560900" y="1087860"/>
                </a:cubicBezTo>
                <a:cubicBezTo>
                  <a:pt x="7562119" y="1089291"/>
                  <a:pt x="7563341" y="1089699"/>
                  <a:pt x="7564981" y="1088473"/>
                </a:cubicBezTo>
                <a:cubicBezTo>
                  <a:pt x="7568875" y="1085816"/>
                  <a:pt x="7573170" y="1085408"/>
                  <a:pt x="7577466" y="1085203"/>
                </a:cubicBezTo>
                <a:cubicBezTo>
                  <a:pt x="7582565" y="1084795"/>
                  <a:pt x="7587878" y="1085408"/>
                  <a:pt x="7592997" y="1084181"/>
                </a:cubicBezTo>
                <a:cubicBezTo>
                  <a:pt x="7594831" y="1083772"/>
                  <a:pt x="7595870" y="1084999"/>
                  <a:pt x="7596671" y="1086020"/>
                </a:cubicBezTo>
                <a:cubicBezTo>
                  <a:pt x="7599547" y="1089291"/>
                  <a:pt x="7602199" y="1092561"/>
                  <a:pt x="7607318" y="1090925"/>
                </a:cubicBezTo>
                <a:cubicBezTo>
                  <a:pt x="7608334" y="1090721"/>
                  <a:pt x="7608941" y="1091539"/>
                  <a:pt x="7609352" y="1092357"/>
                </a:cubicBezTo>
                <a:cubicBezTo>
                  <a:pt x="7611614" y="1096444"/>
                  <a:pt x="7615296" y="1099714"/>
                  <a:pt x="7618364" y="1103188"/>
                </a:cubicBezTo>
                <a:cubicBezTo>
                  <a:pt x="7623071" y="1108503"/>
                  <a:pt x="7625728" y="1114429"/>
                  <a:pt x="7623885" y="1121582"/>
                </a:cubicBezTo>
                <a:cubicBezTo>
                  <a:pt x="7623259" y="1124444"/>
                  <a:pt x="7624907" y="1126283"/>
                  <a:pt x="7626549" y="1127918"/>
                </a:cubicBezTo>
                <a:cubicBezTo>
                  <a:pt x="7630219" y="1131802"/>
                  <a:pt x="7630021" y="1133845"/>
                  <a:pt x="7625918" y="1136910"/>
                </a:cubicBezTo>
                <a:cubicBezTo>
                  <a:pt x="7621433" y="1139976"/>
                  <a:pt x="7621433" y="1139976"/>
                  <a:pt x="7625103" y="1144472"/>
                </a:cubicBezTo>
                <a:cubicBezTo>
                  <a:pt x="7625918" y="1145494"/>
                  <a:pt x="7626549" y="1146312"/>
                  <a:pt x="7625317" y="1147539"/>
                </a:cubicBezTo>
                <a:cubicBezTo>
                  <a:pt x="7621216" y="1152239"/>
                  <a:pt x="7617536" y="1156940"/>
                  <a:pt x="7613239" y="1161436"/>
                </a:cubicBezTo>
                <a:cubicBezTo>
                  <a:pt x="7610170" y="1164910"/>
                  <a:pt x="7606284" y="1167159"/>
                  <a:pt x="7601786" y="1168180"/>
                </a:cubicBezTo>
                <a:cubicBezTo>
                  <a:pt x="7598933" y="1168998"/>
                  <a:pt x="7593412" y="1176356"/>
                  <a:pt x="7593194" y="1179421"/>
                </a:cubicBezTo>
                <a:cubicBezTo>
                  <a:pt x="7593194" y="1180443"/>
                  <a:pt x="7593194" y="1181261"/>
                  <a:pt x="7594422" y="1181670"/>
                </a:cubicBezTo>
                <a:cubicBezTo>
                  <a:pt x="7600779" y="1184531"/>
                  <a:pt x="7603846" y="1190049"/>
                  <a:pt x="7606502" y="1195976"/>
                </a:cubicBezTo>
                <a:cubicBezTo>
                  <a:pt x="7607100" y="1197203"/>
                  <a:pt x="7607511" y="1198225"/>
                  <a:pt x="7608139" y="1199246"/>
                </a:cubicBezTo>
                <a:lnTo>
                  <a:pt x="7609682" y="1208978"/>
                </a:lnTo>
                <a:lnTo>
                  <a:pt x="7711936" y="1143485"/>
                </a:lnTo>
                <a:cubicBezTo>
                  <a:pt x="7926513" y="1009986"/>
                  <a:pt x="8147376" y="887789"/>
                  <a:pt x="8386838" y="800356"/>
                </a:cubicBezTo>
                <a:cubicBezTo>
                  <a:pt x="8470729" y="769426"/>
                  <a:pt x="8556102" y="744523"/>
                  <a:pt x="8642502" y="723473"/>
                </a:cubicBezTo>
                <a:lnTo>
                  <a:pt x="8655782" y="720746"/>
                </a:lnTo>
                <a:lnTo>
                  <a:pt x="8652892" y="715079"/>
                </a:lnTo>
                <a:cubicBezTo>
                  <a:pt x="8651129" y="712754"/>
                  <a:pt x="8649031" y="710710"/>
                  <a:pt x="8647600" y="710301"/>
                </a:cubicBezTo>
                <a:cubicBezTo>
                  <a:pt x="8643102" y="709280"/>
                  <a:pt x="8639217" y="707031"/>
                  <a:pt x="8636152" y="703557"/>
                </a:cubicBezTo>
                <a:cubicBezTo>
                  <a:pt x="8631855" y="699061"/>
                  <a:pt x="8628176" y="694360"/>
                  <a:pt x="8624086" y="689660"/>
                </a:cubicBezTo>
                <a:cubicBezTo>
                  <a:pt x="8622859" y="688433"/>
                  <a:pt x="8623472" y="687615"/>
                  <a:pt x="8624289" y="686593"/>
                </a:cubicBezTo>
                <a:cubicBezTo>
                  <a:pt x="8627970" y="682097"/>
                  <a:pt x="8627970" y="682097"/>
                  <a:pt x="8623472" y="679031"/>
                </a:cubicBezTo>
                <a:cubicBezTo>
                  <a:pt x="8619382" y="675966"/>
                  <a:pt x="8619178" y="673923"/>
                  <a:pt x="8622859" y="670039"/>
                </a:cubicBezTo>
                <a:cubicBezTo>
                  <a:pt x="8624496" y="668404"/>
                  <a:pt x="8626131" y="666565"/>
                  <a:pt x="8625520" y="663703"/>
                </a:cubicBezTo>
                <a:cubicBezTo>
                  <a:pt x="8623676" y="656550"/>
                  <a:pt x="8626333" y="650623"/>
                  <a:pt x="8631040" y="645309"/>
                </a:cubicBezTo>
                <a:cubicBezTo>
                  <a:pt x="8634103" y="641835"/>
                  <a:pt x="8637786" y="638565"/>
                  <a:pt x="8640035" y="634477"/>
                </a:cubicBezTo>
                <a:cubicBezTo>
                  <a:pt x="8640444" y="633660"/>
                  <a:pt x="8641058" y="632842"/>
                  <a:pt x="8642079" y="633046"/>
                </a:cubicBezTo>
                <a:cubicBezTo>
                  <a:pt x="8647192" y="634682"/>
                  <a:pt x="8649851" y="631412"/>
                  <a:pt x="8652713" y="628141"/>
                </a:cubicBezTo>
                <a:cubicBezTo>
                  <a:pt x="8653530" y="627120"/>
                  <a:pt x="8654553" y="625893"/>
                  <a:pt x="8656393" y="626302"/>
                </a:cubicBezTo>
                <a:cubicBezTo>
                  <a:pt x="8661506" y="627529"/>
                  <a:pt x="8666822" y="626915"/>
                  <a:pt x="8671936" y="627324"/>
                </a:cubicBezTo>
                <a:cubicBezTo>
                  <a:pt x="8676228" y="627529"/>
                  <a:pt x="8680526" y="627937"/>
                  <a:pt x="8684410" y="630594"/>
                </a:cubicBezTo>
                <a:cubicBezTo>
                  <a:pt x="8686044" y="631820"/>
                  <a:pt x="8687272" y="631412"/>
                  <a:pt x="8688500" y="629981"/>
                </a:cubicBezTo>
                <a:cubicBezTo>
                  <a:pt x="8689114" y="628959"/>
                  <a:pt x="8689727" y="628141"/>
                  <a:pt x="8690544" y="627324"/>
                </a:cubicBezTo>
                <a:cubicBezTo>
                  <a:pt x="8691364" y="626507"/>
                  <a:pt x="8692794" y="625689"/>
                  <a:pt x="8693816" y="626507"/>
                </a:cubicBezTo>
                <a:cubicBezTo>
                  <a:pt x="8695042" y="627324"/>
                  <a:pt x="8694634" y="628959"/>
                  <a:pt x="8694021" y="630185"/>
                </a:cubicBezTo>
                <a:cubicBezTo>
                  <a:pt x="8693816" y="630799"/>
                  <a:pt x="8693406" y="631208"/>
                  <a:pt x="8692999" y="631820"/>
                </a:cubicBezTo>
                <a:cubicBezTo>
                  <a:pt x="8689727" y="636521"/>
                  <a:pt x="8690954" y="639586"/>
                  <a:pt x="8696476" y="640199"/>
                </a:cubicBezTo>
                <a:cubicBezTo>
                  <a:pt x="8697496" y="640404"/>
                  <a:pt x="8698520" y="640404"/>
                  <a:pt x="8699338" y="640608"/>
                </a:cubicBezTo>
                <a:cubicBezTo>
                  <a:pt x="8700770" y="641017"/>
                  <a:pt x="8702406" y="640608"/>
                  <a:pt x="8702815" y="642857"/>
                </a:cubicBezTo>
                <a:cubicBezTo>
                  <a:pt x="8703224" y="644491"/>
                  <a:pt x="8702406" y="645309"/>
                  <a:pt x="8701178" y="646127"/>
                </a:cubicBezTo>
                <a:cubicBezTo>
                  <a:pt x="8698928" y="647761"/>
                  <a:pt x="8699133" y="649192"/>
                  <a:pt x="8701383" y="651031"/>
                </a:cubicBezTo>
                <a:cubicBezTo>
                  <a:pt x="8704245" y="653280"/>
                  <a:pt x="8706902" y="656141"/>
                  <a:pt x="8706698" y="660229"/>
                </a:cubicBezTo>
                <a:cubicBezTo>
                  <a:pt x="8706494" y="663499"/>
                  <a:pt x="8707312" y="665134"/>
                  <a:pt x="8710994" y="664316"/>
                </a:cubicBezTo>
                <a:cubicBezTo>
                  <a:pt x="8711812" y="664112"/>
                  <a:pt x="8712834" y="664316"/>
                  <a:pt x="8713242" y="665543"/>
                </a:cubicBezTo>
                <a:cubicBezTo>
                  <a:pt x="8713652" y="666565"/>
                  <a:pt x="8712630" y="667177"/>
                  <a:pt x="8712016" y="667791"/>
                </a:cubicBezTo>
                <a:cubicBezTo>
                  <a:pt x="8710586" y="669222"/>
                  <a:pt x="8708948" y="670652"/>
                  <a:pt x="8707926" y="672287"/>
                </a:cubicBezTo>
                <a:cubicBezTo>
                  <a:pt x="8704655" y="676579"/>
                  <a:pt x="8704860" y="679031"/>
                  <a:pt x="8707926" y="683528"/>
                </a:cubicBezTo>
                <a:cubicBezTo>
                  <a:pt x="8710380" y="687002"/>
                  <a:pt x="8712220" y="690681"/>
                  <a:pt x="8712426" y="695177"/>
                </a:cubicBezTo>
                <a:cubicBezTo>
                  <a:pt x="8712630" y="698447"/>
                  <a:pt x="8710994" y="698856"/>
                  <a:pt x="8708336" y="697834"/>
                </a:cubicBezTo>
                <a:cubicBezTo>
                  <a:pt x="8706494" y="697222"/>
                  <a:pt x="8705472" y="695382"/>
                  <a:pt x="8704040" y="694360"/>
                </a:cubicBezTo>
                <a:cubicBezTo>
                  <a:pt x="8702406" y="693134"/>
                  <a:pt x="8700156" y="691499"/>
                  <a:pt x="8698520" y="693134"/>
                </a:cubicBezTo>
                <a:cubicBezTo>
                  <a:pt x="8696678" y="695177"/>
                  <a:pt x="8697702" y="697631"/>
                  <a:pt x="8699543" y="699469"/>
                </a:cubicBezTo>
                <a:cubicBezTo>
                  <a:pt x="8700361" y="700287"/>
                  <a:pt x="8701588" y="701105"/>
                  <a:pt x="8702406" y="702126"/>
                </a:cubicBezTo>
                <a:cubicBezTo>
                  <a:pt x="8703428" y="703148"/>
                  <a:pt x="8704245" y="704375"/>
                  <a:pt x="8703020" y="705805"/>
                </a:cubicBezTo>
                <a:cubicBezTo>
                  <a:pt x="8701998" y="707031"/>
                  <a:pt x="8700770" y="706418"/>
                  <a:pt x="8699543" y="705397"/>
                </a:cubicBezTo>
                <a:cubicBezTo>
                  <a:pt x="8698316" y="704579"/>
                  <a:pt x="8697088" y="703557"/>
                  <a:pt x="8695861" y="702944"/>
                </a:cubicBezTo>
                <a:cubicBezTo>
                  <a:pt x="8694021" y="701717"/>
                  <a:pt x="8691977" y="702330"/>
                  <a:pt x="8690544" y="703557"/>
                </a:cubicBezTo>
                <a:cubicBezTo>
                  <a:pt x="8689114" y="704784"/>
                  <a:pt x="8689932" y="706622"/>
                  <a:pt x="8690544" y="708053"/>
                </a:cubicBezTo>
                <a:lnTo>
                  <a:pt x="8695871" y="712514"/>
                </a:lnTo>
                <a:lnTo>
                  <a:pt x="8833254" y="684302"/>
                </a:lnTo>
                <a:lnTo>
                  <a:pt x="8834152" y="681882"/>
                </a:lnTo>
                <a:cubicBezTo>
                  <a:pt x="8832220" y="674936"/>
                  <a:pt x="8834538" y="669534"/>
                  <a:pt x="8839562" y="664903"/>
                </a:cubicBezTo>
                <a:cubicBezTo>
                  <a:pt x="8841492" y="662974"/>
                  <a:pt x="8843426" y="661430"/>
                  <a:pt x="8844197" y="658730"/>
                </a:cubicBezTo>
                <a:cubicBezTo>
                  <a:pt x="8844971" y="654485"/>
                  <a:pt x="8847289" y="652169"/>
                  <a:pt x="8851540" y="652555"/>
                </a:cubicBezTo>
                <a:cubicBezTo>
                  <a:pt x="8854629" y="652555"/>
                  <a:pt x="8856948" y="650626"/>
                  <a:pt x="8858108" y="649082"/>
                </a:cubicBezTo>
                <a:cubicBezTo>
                  <a:pt x="8864676" y="639821"/>
                  <a:pt x="8874334" y="644838"/>
                  <a:pt x="8882448" y="643680"/>
                </a:cubicBezTo>
                <a:cubicBezTo>
                  <a:pt x="8885927" y="643294"/>
                  <a:pt x="8893267" y="641365"/>
                  <a:pt x="8894812" y="644066"/>
                </a:cubicBezTo>
                <a:cubicBezTo>
                  <a:pt x="8899448" y="651783"/>
                  <a:pt x="8911426" y="648696"/>
                  <a:pt x="8914130" y="659115"/>
                </a:cubicBezTo>
                <a:lnTo>
                  <a:pt x="8915251" y="668076"/>
                </a:lnTo>
                <a:lnTo>
                  <a:pt x="9085203" y="642648"/>
                </a:lnTo>
                <a:cubicBezTo>
                  <a:pt x="9097801" y="641352"/>
                  <a:pt x="9110955" y="640339"/>
                  <a:pt x="9124174" y="640237"/>
                </a:cubicBezTo>
                <a:lnTo>
                  <a:pt x="9136268" y="641172"/>
                </a:lnTo>
                <a:lnTo>
                  <a:pt x="9136283" y="641088"/>
                </a:lnTo>
                <a:cubicBezTo>
                  <a:pt x="9137356" y="640820"/>
                  <a:pt x="9137625" y="639212"/>
                  <a:pt x="9136550" y="638409"/>
                </a:cubicBezTo>
                <a:cubicBezTo>
                  <a:pt x="9133062" y="635460"/>
                  <a:pt x="9136819" y="634120"/>
                  <a:pt x="9137356" y="631976"/>
                </a:cubicBezTo>
                <a:cubicBezTo>
                  <a:pt x="9139235" y="624739"/>
                  <a:pt x="9147554" y="626883"/>
                  <a:pt x="9150774" y="621523"/>
                </a:cubicBezTo>
                <a:cubicBezTo>
                  <a:pt x="9151847" y="619647"/>
                  <a:pt x="9156946" y="620987"/>
                  <a:pt x="9159363" y="621255"/>
                </a:cubicBezTo>
                <a:cubicBezTo>
                  <a:pt x="9162178" y="621657"/>
                  <a:pt x="9165265" y="620987"/>
                  <a:pt x="9168217" y="621020"/>
                </a:cubicBezTo>
                <a:lnTo>
                  <a:pt x="9168219" y="621020"/>
                </a:lnTo>
                <a:cubicBezTo>
                  <a:pt x="9171171" y="621054"/>
                  <a:pt x="9173989" y="621790"/>
                  <a:pt x="9176268" y="625007"/>
                </a:cubicBezTo>
                <a:cubicBezTo>
                  <a:pt x="9177074" y="626079"/>
                  <a:pt x="9178684" y="627419"/>
                  <a:pt x="9180830" y="627419"/>
                </a:cubicBezTo>
                <a:cubicBezTo>
                  <a:pt x="9183784" y="627152"/>
                  <a:pt x="9185393" y="628760"/>
                  <a:pt x="9185932" y="631707"/>
                </a:cubicBezTo>
                <a:cubicBezTo>
                  <a:pt x="9186467" y="633584"/>
                  <a:pt x="9187809" y="634656"/>
                  <a:pt x="9189150" y="635996"/>
                </a:cubicBezTo>
                <a:lnTo>
                  <a:pt x="9191804" y="644325"/>
                </a:lnTo>
                <a:lnTo>
                  <a:pt x="9216932" y="645251"/>
                </a:lnTo>
                <a:cubicBezTo>
                  <a:pt x="9234573" y="643017"/>
                  <a:pt x="9251959" y="637844"/>
                  <a:pt x="9268811" y="629588"/>
                </a:cubicBezTo>
                <a:cubicBezTo>
                  <a:pt x="9287913" y="619673"/>
                  <a:pt x="9304697" y="619808"/>
                  <a:pt x="9319660" y="637272"/>
                </a:cubicBezTo>
                <a:cubicBezTo>
                  <a:pt x="9337399" y="657555"/>
                  <a:pt x="9359184" y="661648"/>
                  <a:pt x="9384428" y="653459"/>
                </a:cubicBezTo>
                <a:cubicBezTo>
                  <a:pt x="9423132" y="640906"/>
                  <a:pt x="9462838" y="642905"/>
                  <a:pt x="9502498" y="650498"/>
                </a:cubicBezTo>
                <a:cubicBezTo>
                  <a:pt x="9537132" y="656932"/>
                  <a:pt x="9571903" y="663786"/>
                  <a:pt x="9606748" y="670152"/>
                </a:cubicBezTo>
                <a:lnTo>
                  <a:pt x="9612232" y="671028"/>
                </a:lnTo>
                <a:lnTo>
                  <a:pt x="9613534" y="664016"/>
                </a:lnTo>
                <a:cubicBezTo>
                  <a:pt x="9614688" y="663727"/>
                  <a:pt x="9614976" y="661999"/>
                  <a:pt x="9613823" y="661135"/>
                </a:cubicBezTo>
                <a:cubicBezTo>
                  <a:pt x="9610074" y="657967"/>
                  <a:pt x="9614110" y="656527"/>
                  <a:pt x="9614688" y="654223"/>
                </a:cubicBezTo>
                <a:cubicBezTo>
                  <a:pt x="9616707" y="646446"/>
                  <a:pt x="9625646" y="648750"/>
                  <a:pt x="9629108" y="642990"/>
                </a:cubicBezTo>
                <a:cubicBezTo>
                  <a:pt x="9630261" y="640974"/>
                  <a:pt x="9635740" y="642413"/>
                  <a:pt x="9638335" y="642702"/>
                </a:cubicBezTo>
                <a:cubicBezTo>
                  <a:pt x="9644391" y="643566"/>
                  <a:pt x="9651602" y="639821"/>
                  <a:pt x="9656506" y="646734"/>
                </a:cubicBezTo>
                <a:cubicBezTo>
                  <a:pt x="9657370" y="647886"/>
                  <a:pt x="9659101" y="649326"/>
                  <a:pt x="9661408" y="649326"/>
                </a:cubicBezTo>
                <a:cubicBezTo>
                  <a:pt x="9664581" y="649039"/>
                  <a:pt x="9666310" y="650767"/>
                  <a:pt x="9666888" y="653935"/>
                </a:cubicBezTo>
                <a:cubicBezTo>
                  <a:pt x="9667464" y="655951"/>
                  <a:pt x="9668906" y="657103"/>
                  <a:pt x="9670348" y="658543"/>
                </a:cubicBezTo>
                <a:cubicBezTo>
                  <a:pt x="9674097" y="661999"/>
                  <a:pt x="9675828" y="666032"/>
                  <a:pt x="9674385" y="671216"/>
                </a:cubicBezTo>
                <a:cubicBezTo>
                  <a:pt x="9673520" y="674097"/>
                  <a:pt x="9674385" y="677265"/>
                  <a:pt x="9677270" y="678993"/>
                </a:cubicBezTo>
                <a:lnTo>
                  <a:pt x="9677270" y="681415"/>
                </a:lnTo>
                <a:lnTo>
                  <a:pt x="9711442" y="686872"/>
                </a:lnTo>
                <a:lnTo>
                  <a:pt x="9824543" y="708328"/>
                </a:lnTo>
                <a:lnTo>
                  <a:pt x="9827713" y="698989"/>
                </a:lnTo>
                <a:cubicBezTo>
                  <a:pt x="9833694" y="672065"/>
                  <a:pt x="9824723" y="648134"/>
                  <a:pt x="9815752" y="624202"/>
                </a:cubicBezTo>
                <a:cubicBezTo>
                  <a:pt x="9808276" y="606255"/>
                  <a:pt x="9804538" y="589054"/>
                  <a:pt x="9804912" y="572226"/>
                </a:cubicBezTo>
                <a:lnTo>
                  <a:pt x="9813791" y="540299"/>
                </a:lnTo>
                <a:lnTo>
                  <a:pt x="9809715" y="537720"/>
                </a:lnTo>
                <a:cubicBezTo>
                  <a:pt x="9806544" y="535704"/>
                  <a:pt x="9804813" y="530231"/>
                  <a:pt x="9803372" y="525911"/>
                </a:cubicBezTo>
                <a:cubicBezTo>
                  <a:pt x="9802794" y="524184"/>
                  <a:pt x="9803082" y="522455"/>
                  <a:pt x="9801352" y="521015"/>
                </a:cubicBezTo>
                <a:cubicBezTo>
                  <a:pt x="9799621" y="519575"/>
                  <a:pt x="9799911" y="517847"/>
                  <a:pt x="9801066" y="516119"/>
                </a:cubicBezTo>
                <a:cubicBezTo>
                  <a:pt x="9801642" y="514967"/>
                  <a:pt x="9802794" y="513527"/>
                  <a:pt x="9801928" y="512375"/>
                </a:cubicBezTo>
                <a:cubicBezTo>
                  <a:pt x="9799045" y="508918"/>
                  <a:pt x="9798756" y="506326"/>
                  <a:pt x="9803372" y="504597"/>
                </a:cubicBezTo>
                <a:cubicBezTo>
                  <a:pt x="9804527" y="504310"/>
                  <a:pt x="9804813" y="502581"/>
                  <a:pt x="9803659" y="501718"/>
                </a:cubicBezTo>
                <a:cubicBezTo>
                  <a:pt x="9799911" y="498549"/>
                  <a:pt x="9803948" y="497109"/>
                  <a:pt x="9804527" y="494805"/>
                </a:cubicBezTo>
                <a:cubicBezTo>
                  <a:pt x="9806544" y="487028"/>
                  <a:pt x="9815483" y="489332"/>
                  <a:pt x="9818944" y="483572"/>
                </a:cubicBezTo>
                <a:cubicBezTo>
                  <a:pt x="9820098" y="481556"/>
                  <a:pt x="9825577" y="482996"/>
                  <a:pt x="9828174" y="483283"/>
                </a:cubicBezTo>
                <a:cubicBezTo>
                  <a:pt x="9834229" y="484148"/>
                  <a:pt x="9841439" y="480404"/>
                  <a:pt x="9846342" y="487316"/>
                </a:cubicBezTo>
                <a:cubicBezTo>
                  <a:pt x="9847209" y="488469"/>
                  <a:pt x="9848938" y="489908"/>
                  <a:pt x="9851245" y="489908"/>
                </a:cubicBezTo>
                <a:cubicBezTo>
                  <a:pt x="9854418" y="489621"/>
                  <a:pt x="9856147" y="491348"/>
                  <a:pt x="9856724" y="494516"/>
                </a:cubicBezTo>
                <a:cubicBezTo>
                  <a:pt x="9857302" y="496533"/>
                  <a:pt x="9858744" y="497685"/>
                  <a:pt x="9860184" y="499126"/>
                </a:cubicBezTo>
                <a:cubicBezTo>
                  <a:pt x="9863934" y="502581"/>
                  <a:pt x="9865665" y="506614"/>
                  <a:pt x="9864224" y="511798"/>
                </a:cubicBezTo>
                <a:cubicBezTo>
                  <a:pt x="9863357" y="514678"/>
                  <a:pt x="9864224" y="517847"/>
                  <a:pt x="9867106" y="519575"/>
                </a:cubicBezTo>
                <a:cubicBezTo>
                  <a:pt x="9867106" y="520727"/>
                  <a:pt x="9867106" y="521879"/>
                  <a:pt x="9867106" y="523031"/>
                </a:cubicBezTo>
                <a:cubicBezTo>
                  <a:pt x="9864512" y="524471"/>
                  <a:pt x="9863357" y="526200"/>
                  <a:pt x="9863647" y="529944"/>
                </a:cubicBezTo>
                <a:cubicBezTo>
                  <a:pt x="9863934" y="535128"/>
                  <a:pt x="9861628" y="539161"/>
                  <a:pt x="9855860" y="540312"/>
                </a:cubicBezTo>
                <a:lnTo>
                  <a:pt x="9854626" y="542774"/>
                </a:lnTo>
                <a:lnTo>
                  <a:pt x="9854626" y="588306"/>
                </a:lnTo>
                <a:cubicBezTo>
                  <a:pt x="9854626" y="606255"/>
                  <a:pt x="9851636" y="624202"/>
                  <a:pt x="9857618" y="639160"/>
                </a:cubicBezTo>
                <a:cubicBezTo>
                  <a:pt x="9863599" y="670570"/>
                  <a:pt x="9875561" y="690014"/>
                  <a:pt x="9893130" y="698241"/>
                </a:cubicBezTo>
                <a:lnTo>
                  <a:pt x="9893504" y="698290"/>
                </a:lnTo>
                <a:lnTo>
                  <a:pt x="9896644" y="696735"/>
                </a:lnTo>
                <a:cubicBezTo>
                  <a:pt x="9900895" y="696687"/>
                  <a:pt x="9905339" y="697652"/>
                  <a:pt x="9909397" y="697073"/>
                </a:cubicBezTo>
                <a:cubicBezTo>
                  <a:pt x="9912874" y="696687"/>
                  <a:pt x="9920218" y="694758"/>
                  <a:pt x="9921764" y="697459"/>
                </a:cubicBezTo>
                <a:lnTo>
                  <a:pt x="9927482" y="701044"/>
                </a:lnTo>
                <a:lnTo>
                  <a:pt x="9962283" y="690014"/>
                </a:lnTo>
                <a:cubicBezTo>
                  <a:pt x="10001159" y="666083"/>
                  <a:pt x="10010130" y="669074"/>
                  <a:pt x="10037044" y="698989"/>
                </a:cubicBezTo>
                <a:cubicBezTo>
                  <a:pt x="10066949" y="734886"/>
                  <a:pt x="10087881" y="734886"/>
                  <a:pt x="10114796" y="695998"/>
                </a:cubicBezTo>
                <a:cubicBezTo>
                  <a:pt x="10117787" y="690014"/>
                  <a:pt x="10120777" y="681040"/>
                  <a:pt x="10123768" y="675058"/>
                </a:cubicBezTo>
                <a:cubicBezTo>
                  <a:pt x="10144700" y="630186"/>
                  <a:pt x="10177594" y="630186"/>
                  <a:pt x="10216470" y="663092"/>
                </a:cubicBezTo>
                <a:cubicBezTo>
                  <a:pt x="10225442" y="675058"/>
                  <a:pt x="10234414" y="687023"/>
                  <a:pt x="10243384" y="701981"/>
                </a:cubicBezTo>
                <a:cubicBezTo>
                  <a:pt x="10279270" y="749844"/>
                  <a:pt x="10309174" y="800698"/>
                  <a:pt x="10330107" y="857536"/>
                </a:cubicBezTo>
                <a:cubicBezTo>
                  <a:pt x="10333846" y="868006"/>
                  <a:pt x="10338144" y="876980"/>
                  <a:pt x="10343144" y="884365"/>
                </a:cubicBezTo>
                <a:lnTo>
                  <a:pt x="10358962" y="900231"/>
                </a:lnTo>
                <a:lnTo>
                  <a:pt x="10368416" y="904253"/>
                </a:lnTo>
                <a:lnTo>
                  <a:pt x="10382674" y="908858"/>
                </a:lnTo>
                <a:cubicBezTo>
                  <a:pt x="10391038" y="909511"/>
                  <a:pt x="10400382" y="908390"/>
                  <a:pt x="10410849" y="905399"/>
                </a:cubicBezTo>
                <a:cubicBezTo>
                  <a:pt x="10416830" y="905399"/>
                  <a:pt x="10422811" y="905399"/>
                  <a:pt x="10428792" y="905399"/>
                </a:cubicBezTo>
                <a:cubicBezTo>
                  <a:pt x="10445239" y="908390"/>
                  <a:pt x="10456454" y="912878"/>
                  <a:pt x="10462061" y="920355"/>
                </a:cubicBezTo>
                <a:lnTo>
                  <a:pt x="10461792" y="943976"/>
                </a:lnTo>
                <a:lnTo>
                  <a:pt x="10463990" y="944911"/>
                </a:lnTo>
                <a:lnTo>
                  <a:pt x="10501548" y="964264"/>
                </a:lnTo>
                <a:lnTo>
                  <a:pt x="10507371" y="939192"/>
                </a:lnTo>
                <a:cubicBezTo>
                  <a:pt x="10508182" y="919702"/>
                  <a:pt x="10513060" y="900211"/>
                  <a:pt x="10518746" y="880720"/>
                </a:cubicBezTo>
                <a:cubicBezTo>
                  <a:pt x="10521996" y="871787"/>
                  <a:pt x="10526871" y="866102"/>
                  <a:pt x="10536623" y="863665"/>
                </a:cubicBezTo>
                <a:cubicBezTo>
                  <a:pt x="10569934" y="853920"/>
                  <a:pt x="10603247" y="851485"/>
                  <a:pt x="10634124" y="872599"/>
                </a:cubicBezTo>
                <a:cubicBezTo>
                  <a:pt x="10645498" y="880720"/>
                  <a:pt x="10652810" y="889654"/>
                  <a:pt x="10651186" y="905084"/>
                </a:cubicBezTo>
                <a:cubicBezTo>
                  <a:pt x="10647936" y="927822"/>
                  <a:pt x="10659310" y="948125"/>
                  <a:pt x="10670686" y="967616"/>
                </a:cubicBezTo>
                <a:cubicBezTo>
                  <a:pt x="10673125" y="973301"/>
                  <a:pt x="10677998" y="974112"/>
                  <a:pt x="10683686" y="974924"/>
                </a:cubicBezTo>
                <a:cubicBezTo>
                  <a:pt x="10703187" y="977361"/>
                  <a:pt x="10722687" y="978986"/>
                  <a:pt x="10742187" y="978173"/>
                </a:cubicBezTo>
                <a:cubicBezTo>
                  <a:pt x="10754376" y="978173"/>
                  <a:pt x="10762500" y="982234"/>
                  <a:pt x="10769814" y="991167"/>
                </a:cubicBezTo>
                <a:cubicBezTo>
                  <a:pt x="10777127" y="999288"/>
                  <a:pt x="10783626" y="1008221"/>
                  <a:pt x="10794189" y="1013094"/>
                </a:cubicBezTo>
                <a:cubicBezTo>
                  <a:pt x="10805563" y="1017966"/>
                  <a:pt x="10815317" y="1019591"/>
                  <a:pt x="10827506" y="1011469"/>
                </a:cubicBezTo>
                <a:cubicBezTo>
                  <a:pt x="10842131" y="1000912"/>
                  <a:pt x="10855130" y="1005784"/>
                  <a:pt x="10860818" y="1023651"/>
                </a:cubicBezTo>
                <a:cubicBezTo>
                  <a:pt x="10871380" y="1054511"/>
                  <a:pt x="10886006" y="1057760"/>
                  <a:pt x="10911193" y="1035021"/>
                </a:cubicBezTo>
                <a:cubicBezTo>
                  <a:pt x="10925006" y="1023651"/>
                  <a:pt x="10933944" y="1008221"/>
                  <a:pt x="10946132" y="995227"/>
                </a:cubicBezTo>
                <a:cubicBezTo>
                  <a:pt x="10955882" y="985482"/>
                  <a:pt x="10965632" y="976549"/>
                  <a:pt x="10984320" y="974112"/>
                </a:cubicBezTo>
                <a:cubicBezTo>
                  <a:pt x="10968882" y="999288"/>
                  <a:pt x="10956694" y="1021215"/>
                  <a:pt x="10942069" y="1043954"/>
                </a:cubicBezTo>
                <a:cubicBezTo>
                  <a:pt x="10927445" y="1067505"/>
                  <a:pt x="10946945" y="1114607"/>
                  <a:pt x="10975382" y="1112171"/>
                </a:cubicBezTo>
                <a:cubicBezTo>
                  <a:pt x="11008696" y="1109735"/>
                  <a:pt x="11019258" y="1127601"/>
                  <a:pt x="11025758" y="1154400"/>
                </a:cubicBezTo>
                <a:cubicBezTo>
                  <a:pt x="11027382" y="1158461"/>
                  <a:pt x="11028196" y="1162522"/>
                  <a:pt x="11029820" y="1166582"/>
                </a:cubicBezTo>
                <a:cubicBezTo>
                  <a:pt x="11034695" y="1184449"/>
                  <a:pt x="11036321" y="1185260"/>
                  <a:pt x="11052572" y="1176327"/>
                </a:cubicBezTo>
                <a:cubicBezTo>
                  <a:pt x="11066384" y="1168207"/>
                  <a:pt x="11076946" y="1156837"/>
                  <a:pt x="11086698" y="1143843"/>
                </a:cubicBezTo>
                <a:cubicBezTo>
                  <a:pt x="11092384" y="1135722"/>
                  <a:pt x="11097259" y="1132473"/>
                  <a:pt x="11107822" y="1136535"/>
                </a:cubicBezTo>
                <a:cubicBezTo>
                  <a:pt x="11116759" y="1139783"/>
                  <a:pt x="11126510" y="1140595"/>
                  <a:pt x="11136260" y="1141407"/>
                </a:cubicBezTo>
                <a:cubicBezTo>
                  <a:pt x="11142760" y="1142219"/>
                  <a:pt x="11148449" y="1138970"/>
                  <a:pt x="11150072" y="1132473"/>
                </a:cubicBezTo>
                <a:cubicBezTo>
                  <a:pt x="11151698" y="1125165"/>
                  <a:pt x="11149260" y="1120292"/>
                  <a:pt x="11142760" y="1117043"/>
                </a:cubicBezTo>
                <a:cubicBezTo>
                  <a:pt x="11137885" y="1114607"/>
                  <a:pt x="11133010" y="1112983"/>
                  <a:pt x="11128134" y="1110547"/>
                </a:cubicBezTo>
                <a:cubicBezTo>
                  <a:pt x="11120009" y="1106486"/>
                  <a:pt x="11116759" y="1100801"/>
                  <a:pt x="11118385" y="1091056"/>
                </a:cubicBezTo>
                <a:cubicBezTo>
                  <a:pt x="11123259" y="1061820"/>
                  <a:pt x="11112696" y="1041518"/>
                  <a:pt x="11086698" y="1028524"/>
                </a:cubicBezTo>
                <a:cubicBezTo>
                  <a:pt x="11082635" y="1026088"/>
                  <a:pt x="11073696" y="1026899"/>
                  <a:pt x="11075321" y="1019591"/>
                </a:cubicBezTo>
                <a:cubicBezTo>
                  <a:pt x="11076134" y="1012281"/>
                  <a:pt x="11083447" y="1010658"/>
                  <a:pt x="11090760" y="1009846"/>
                </a:cubicBezTo>
                <a:cubicBezTo>
                  <a:pt x="11091572" y="1009846"/>
                  <a:pt x="11092384" y="1009846"/>
                  <a:pt x="11093196" y="1009846"/>
                </a:cubicBezTo>
                <a:cubicBezTo>
                  <a:pt x="11112696" y="1006597"/>
                  <a:pt x="11118385" y="997664"/>
                  <a:pt x="11108634" y="982234"/>
                </a:cubicBezTo>
                <a:cubicBezTo>
                  <a:pt x="11099697" y="967616"/>
                  <a:pt x="11102135" y="956246"/>
                  <a:pt x="11110260" y="944064"/>
                </a:cubicBezTo>
                <a:cubicBezTo>
                  <a:pt x="11120821" y="927822"/>
                  <a:pt x="11128949" y="910769"/>
                  <a:pt x="11124072" y="890465"/>
                </a:cubicBezTo>
                <a:cubicBezTo>
                  <a:pt x="11121635" y="881532"/>
                  <a:pt x="11130572" y="877472"/>
                  <a:pt x="11136260" y="875847"/>
                </a:cubicBezTo>
                <a:cubicBezTo>
                  <a:pt x="11157385" y="868539"/>
                  <a:pt x="11167135" y="854733"/>
                  <a:pt x="11169572" y="833618"/>
                </a:cubicBezTo>
                <a:cubicBezTo>
                  <a:pt x="11171198" y="820625"/>
                  <a:pt x="11176074" y="818188"/>
                  <a:pt x="11189073" y="826309"/>
                </a:cubicBezTo>
                <a:cubicBezTo>
                  <a:pt x="11216698" y="843363"/>
                  <a:pt x="11257324" y="831182"/>
                  <a:pt x="11269512" y="802758"/>
                </a:cubicBezTo>
                <a:cubicBezTo>
                  <a:pt x="11271950" y="797073"/>
                  <a:pt x="11275200" y="789764"/>
                  <a:pt x="11269512" y="784891"/>
                </a:cubicBezTo>
                <a:cubicBezTo>
                  <a:pt x="11263825" y="780018"/>
                  <a:pt x="11255700" y="777583"/>
                  <a:pt x="11248387" y="782455"/>
                </a:cubicBezTo>
                <a:cubicBezTo>
                  <a:pt x="11243511" y="784891"/>
                  <a:pt x="11238636" y="788952"/>
                  <a:pt x="11233763" y="792200"/>
                </a:cubicBezTo>
                <a:cubicBezTo>
                  <a:pt x="11228886" y="796261"/>
                  <a:pt x="11224011" y="798697"/>
                  <a:pt x="11219949" y="793825"/>
                </a:cubicBezTo>
                <a:cubicBezTo>
                  <a:pt x="11215074" y="788140"/>
                  <a:pt x="11218324" y="783267"/>
                  <a:pt x="11222388" y="779206"/>
                </a:cubicBezTo>
                <a:cubicBezTo>
                  <a:pt x="11225638" y="775146"/>
                  <a:pt x="11230512" y="771898"/>
                  <a:pt x="11233763" y="768649"/>
                </a:cubicBezTo>
                <a:cubicBezTo>
                  <a:pt x="11241074" y="761340"/>
                  <a:pt x="11245138" y="751595"/>
                  <a:pt x="11237824" y="743474"/>
                </a:cubicBezTo>
                <a:cubicBezTo>
                  <a:pt x="11231324" y="736976"/>
                  <a:pt x="11222388" y="743474"/>
                  <a:pt x="11215886" y="748346"/>
                </a:cubicBezTo>
                <a:cubicBezTo>
                  <a:pt x="11210199" y="752408"/>
                  <a:pt x="11206136" y="759716"/>
                  <a:pt x="11198824" y="762153"/>
                </a:cubicBezTo>
                <a:cubicBezTo>
                  <a:pt x="11188261" y="766213"/>
                  <a:pt x="11181761" y="764588"/>
                  <a:pt x="11182573" y="751595"/>
                </a:cubicBezTo>
                <a:cubicBezTo>
                  <a:pt x="11183385" y="733728"/>
                  <a:pt x="11190699" y="719111"/>
                  <a:pt x="11200449" y="705304"/>
                </a:cubicBezTo>
                <a:cubicBezTo>
                  <a:pt x="11212636" y="687439"/>
                  <a:pt x="11213448" y="677693"/>
                  <a:pt x="11200449" y="660639"/>
                </a:cubicBezTo>
                <a:cubicBezTo>
                  <a:pt x="11196386" y="654142"/>
                  <a:pt x="11189886" y="648457"/>
                  <a:pt x="11184198" y="642772"/>
                </a:cubicBezTo>
                <a:cubicBezTo>
                  <a:pt x="11181761" y="640336"/>
                  <a:pt x="11177698" y="637900"/>
                  <a:pt x="11179324" y="633839"/>
                </a:cubicBezTo>
                <a:cubicBezTo>
                  <a:pt x="11180947" y="628967"/>
                  <a:pt x="11185011" y="628154"/>
                  <a:pt x="11188261" y="628967"/>
                </a:cubicBezTo>
                <a:cubicBezTo>
                  <a:pt x="11202885" y="632215"/>
                  <a:pt x="11206136" y="625719"/>
                  <a:pt x="11205323" y="612724"/>
                </a:cubicBezTo>
                <a:cubicBezTo>
                  <a:pt x="11204511" y="596482"/>
                  <a:pt x="11215074" y="585112"/>
                  <a:pt x="11226449" y="576179"/>
                </a:cubicBezTo>
                <a:cubicBezTo>
                  <a:pt x="11235386" y="568870"/>
                  <a:pt x="11236199" y="563185"/>
                  <a:pt x="11227261" y="556688"/>
                </a:cubicBezTo>
                <a:cubicBezTo>
                  <a:pt x="11222388" y="553440"/>
                  <a:pt x="11219136" y="550192"/>
                  <a:pt x="11220761" y="543695"/>
                </a:cubicBezTo>
                <a:cubicBezTo>
                  <a:pt x="11222388" y="534762"/>
                  <a:pt x="11228886" y="536385"/>
                  <a:pt x="11234574" y="534762"/>
                </a:cubicBezTo>
                <a:cubicBezTo>
                  <a:pt x="11237824" y="533950"/>
                  <a:pt x="11241888" y="533950"/>
                  <a:pt x="11245949" y="533137"/>
                </a:cubicBezTo>
                <a:cubicBezTo>
                  <a:pt x="11267887" y="530700"/>
                  <a:pt x="11272763" y="518520"/>
                  <a:pt x="11259762" y="499841"/>
                </a:cubicBezTo>
                <a:cubicBezTo>
                  <a:pt x="11258137" y="497405"/>
                  <a:pt x="11256512" y="495780"/>
                  <a:pt x="11255700" y="493343"/>
                </a:cubicBezTo>
                <a:cubicBezTo>
                  <a:pt x="11253263" y="488471"/>
                  <a:pt x="11251636" y="481975"/>
                  <a:pt x="11256512" y="478726"/>
                </a:cubicBezTo>
                <a:cubicBezTo>
                  <a:pt x="11260574" y="475478"/>
                  <a:pt x="11266262" y="478726"/>
                  <a:pt x="11269512" y="481975"/>
                </a:cubicBezTo>
                <a:cubicBezTo>
                  <a:pt x="11272763" y="485223"/>
                  <a:pt x="11275200" y="488471"/>
                  <a:pt x="11277637" y="492532"/>
                </a:cubicBezTo>
                <a:cubicBezTo>
                  <a:pt x="11282513" y="498217"/>
                  <a:pt x="11287387" y="499841"/>
                  <a:pt x="11293888" y="494968"/>
                </a:cubicBezTo>
                <a:cubicBezTo>
                  <a:pt x="11309325" y="484411"/>
                  <a:pt x="11326389" y="482786"/>
                  <a:pt x="11343451" y="481975"/>
                </a:cubicBezTo>
                <a:cubicBezTo>
                  <a:pt x="11363763" y="480350"/>
                  <a:pt x="11384889" y="482786"/>
                  <a:pt x="11405201" y="477913"/>
                </a:cubicBezTo>
                <a:cubicBezTo>
                  <a:pt x="11412514" y="476290"/>
                  <a:pt x="11416578" y="481163"/>
                  <a:pt x="11419828" y="485223"/>
                </a:cubicBezTo>
                <a:cubicBezTo>
                  <a:pt x="11431203" y="498217"/>
                  <a:pt x="11441765" y="511210"/>
                  <a:pt x="11462078" y="504713"/>
                </a:cubicBezTo>
                <a:cubicBezTo>
                  <a:pt x="11466142" y="503901"/>
                  <a:pt x="11468578" y="507150"/>
                  <a:pt x="11470203" y="510398"/>
                </a:cubicBezTo>
                <a:cubicBezTo>
                  <a:pt x="11479140" y="526640"/>
                  <a:pt x="11493766" y="539634"/>
                  <a:pt x="11505953" y="553440"/>
                </a:cubicBezTo>
                <a:cubicBezTo>
                  <a:pt x="11524641" y="574555"/>
                  <a:pt x="11535204" y="598107"/>
                  <a:pt x="11527892" y="626530"/>
                </a:cubicBezTo>
                <a:cubicBezTo>
                  <a:pt x="11525454" y="637900"/>
                  <a:pt x="11531954" y="645209"/>
                  <a:pt x="11538454" y="651706"/>
                </a:cubicBezTo>
                <a:cubicBezTo>
                  <a:pt x="11553079" y="667136"/>
                  <a:pt x="11552267" y="675257"/>
                  <a:pt x="11536017" y="687439"/>
                </a:cubicBezTo>
                <a:cubicBezTo>
                  <a:pt x="11518142" y="699620"/>
                  <a:pt x="11518142" y="699620"/>
                  <a:pt x="11532766" y="717486"/>
                </a:cubicBezTo>
                <a:cubicBezTo>
                  <a:pt x="11536017" y="721546"/>
                  <a:pt x="11538454" y="724796"/>
                  <a:pt x="11533579" y="729668"/>
                </a:cubicBezTo>
                <a:cubicBezTo>
                  <a:pt x="11517328" y="748346"/>
                  <a:pt x="11502704" y="767025"/>
                  <a:pt x="11485642" y="784891"/>
                </a:cubicBezTo>
                <a:cubicBezTo>
                  <a:pt x="11473453" y="798697"/>
                  <a:pt x="11458015" y="807630"/>
                  <a:pt x="11440140" y="811691"/>
                </a:cubicBezTo>
                <a:cubicBezTo>
                  <a:pt x="11428765" y="814940"/>
                  <a:pt x="11406827" y="844175"/>
                  <a:pt x="11406015" y="856357"/>
                </a:cubicBezTo>
                <a:cubicBezTo>
                  <a:pt x="11406015" y="860417"/>
                  <a:pt x="11406015" y="863665"/>
                  <a:pt x="11410890" y="865290"/>
                </a:cubicBezTo>
                <a:cubicBezTo>
                  <a:pt x="11436078" y="876660"/>
                  <a:pt x="11448265" y="898587"/>
                  <a:pt x="11458828" y="922137"/>
                </a:cubicBezTo>
                <a:cubicBezTo>
                  <a:pt x="11461266" y="927010"/>
                  <a:pt x="11462890" y="931071"/>
                  <a:pt x="11465328" y="935132"/>
                </a:cubicBezTo>
                <a:cubicBezTo>
                  <a:pt x="11473453" y="948125"/>
                  <a:pt x="11477517" y="959494"/>
                  <a:pt x="11471828" y="975737"/>
                </a:cubicBezTo>
                <a:lnTo>
                  <a:pt x="11481872" y="1017329"/>
                </a:lnTo>
                <a:lnTo>
                  <a:pt x="11491053" y="1017615"/>
                </a:lnTo>
                <a:cubicBezTo>
                  <a:pt x="11495689" y="1025332"/>
                  <a:pt x="11507666" y="1022245"/>
                  <a:pt x="11510371" y="1032664"/>
                </a:cubicBezTo>
                <a:cubicBezTo>
                  <a:pt x="11511144" y="1035751"/>
                  <a:pt x="11516553" y="1037681"/>
                  <a:pt x="11511530" y="1041926"/>
                </a:cubicBezTo>
                <a:cubicBezTo>
                  <a:pt x="11509985" y="1043083"/>
                  <a:pt x="11510371" y="1045398"/>
                  <a:pt x="11511917" y="1045784"/>
                </a:cubicBezTo>
                <a:cubicBezTo>
                  <a:pt x="11518099" y="1048099"/>
                  <a:pt x="11517712" y="1051572"/>
                  <a:pt x="11513848" y="1056202"/>
                </a:cubicBezTo>
                <a:cubicBezTo>
                  <a:pt x="11512689" y="1057746"/>
                  <a:pt x="11514234" y="1059675"/>
                  <a:pt x="11515007" y="1061219"/>
                </a:cubicBezTo>
                <a:cubicBezTo>
                  <a:pt x="11516553" y="1063535"/>
                  <a:pt x="11516939" y="1065850"/>
                  <a:pt x="11514621" y="1067780"/>
                </a:cubicBezTo>
                <a:cubicBezTo>
                  <a:pt x="11512303" y="1069708"/>
                  <a:pt x="11512689" y="1072024"/>
                  <a:pt x="11511917" y="1074339"/>
                </a:cubicBezTo>
                <a:cubicBezTo>
                  <a:pt x="11509985" y="1080127"/>
                  <a:pt x="11507666" y="1087459"/>
                  <a:pt x="11503417" y="1090160"/>
                </a:cubicBezTo>
                <a:cubicBezTo>
                  <a:pt x="11494145" y="1095948"/>
                  <a:pt x="11485257" y="1102123"/>
                  <a:pt x="11475984" y="1107524"/>
                </a:cubicBezTo>
                <a:cubicBezTo>
                  <a:pt x="11475212" y="1107524"/>
                  <a:pt x="11473666" y="1107524"/>
                  <a:pt x="11473280" y="1106753"/>
                </a:cubicBezTo>
                <a:cubicBezTo>
                  <a:pt x="11469416" y="1103279"/>
                  <a:pt x="11465940" y="1100193"/>
                  <a:pt x="11460917" y="1105209"/>
                </a:cubicBezTo>
                <a:cubicBezTo>
                  <a:pt x="11459371" y="1107138"/>
                  <a:pt x="11458212" y="1105209"/>
                  <a:pt x="11457826" y="1103665"/>
                </a:cubicBezTo>
                <a:cubicBezTo>
                  <a:pt x="11457245" y="1100386"/>
                  <a:pt x="11456182" y="1098746"/>
                  <a:pt x="11454686" y="1098408"/>
                </a:cubicBezTo>
                <a:lnTo>
                  <a:pt x="11451372" y="1099882"/>
                </a:lnTo>
                <a:lnTo>
                  <a:pt x="11439328" y="1147092"/>
                </a:lnTo>
                <a:cubicBezTo>
                  <a:pt x="11438514" y="1152777"/>
                  <a:pt x="11436890" y="1155213"/>
                  <a:pt x="11431203" y="1153588"/>
                </a:cubicBezTo>
                <a:cubicBezTo>
                  <a:pt x="11408453" y="1148715"/>
                  <a:pt x="11393826" y="1160897"/>
                  <a:pt x="11381639" y="1177140"/>
                </a:cubicBezTo>
                <a:cubicBezTo>
                  <a:pt x="11375952" y="1184449"/>
                  <a:pt x="11371076" y="1188509"/>
                  <a:pt x="11360513" y="1183637"/>
                </a:cubicBezTo>
                <a:cubicBezTo>
                  <a:pt x="11347513" y="1176327"/>
                  <a:pt x="11335326" y="1182824"/>
                  <a:pt x="11324763" y="1191757"/>
                </a:cubicBezTo>
                <a:cubicBezTo>
                  <a:pt x="11315826" y="1199067"/>
                  <a:pt x="11306887" y="1208000"/>
                  <a:pt x="11297950" y="1215309"/>
                </a:cubicBezTo>
                <a:cubicBezTo>
                  <a:pt x="11289013" y="1221805"/>
                  <a:pt x="11280887" y="1222617"/>
                  <a:pt x="11278450" y="1208812"/>
                </a:cubicBezTo>
                <a:cubicBezTo>
                  <a:pt x="11278450" y="1205564"/>
                  <a:pt x="11277637" y="1202315"/>
                  <a:pt x="11276013" y="1199067"/>
                </a:cubicBezTo>
                <a:cubicBezTo>
                  <a:pt x="11274386" y="1195006"/>
                  <a:pt x="11274386" y="1188509"/>
                  <a:pt x="11268700" y="1187697"/>
                </a:cubicBezTo>
                <a:cubicBezTo>
                  <a:pt x="11263825" y="1187697"/>
                  <a:pt x="11260574" y="1191757"/>
                  <a:pt x="11258137" y="1195006"/>
                </a:cubicBezTo>
                <a:cubicBezTo>
                  <a:pt x="11245949" y="1208812"/>
                  <a:pt x="11241074" y="1208000"/>
                  <a:pt x="11233763" y="1190945"/>
                </a:cubicBezTo>
                <a:cubicBezTo>
                  <a:pt x="11232136" y="1186885"/>
                  <a:pt x="11231324" y="1183637"/>
                  <a:pt x="11228886" y="1180388"/>
                </a:cubicBezTo>
                <a:cubicBezTo>
                  <a:pt x="11225638" y="1175515"/>
                  <a:pt x="11222388" y="1171455"/>
                  <a:pt x="11214263" y="1174703"/>
                </a:cubicBezTo>
                <a:cubicBezTo>
                  <a:pt x="11206949" y="1178764"/>
                  <a:pt x="11206949" y="1182012"/>
                  <a:pt x="11208574" y="1188509"/>
                </a:cubicBezTo>
                <a:cubicBezTo>
                  <a:pt x="11216698" y="1225054"/>
                  <a:pt x="11207761" y="1256726"/>
                  <a:pt x="11185823" y="1286774"/>
                </a:cubicBezTo>
                <a:cubicBezTo>
                  <a:pt x="11172822" y="1304641"/>
                  <a:pt x="11155760" y="1316010"/>
                  <a:pt x="11133822" y="1319258"/>
                </a:cubicBezTo>
                <a:cubicBezTo>
                  <a:pt x="11124072" y="1320883"/>
                  <a:pt x="11122447" y="1324131"/>
                  <a:pt x="11125698" y="1333064"/>
                </a:cubicBezTo>
                <a:cubicBezTo>
                  <a:pt x="11129760" y="1343621"/>
                  <a:pt x="11133010" y="1355803"/>
                  <a:pt x="11140324" y="1364736"/>
                </a:cubicBezTo>
                <a:lnTo>
                  <a:pt x="11139266" y="1369228"/>
                </a:lnTo>
                <a:lnTo>
                  <a:pt x="11297806" y="1320298"/>
                </a:lnTo>
                <a:cubicBezTo>
                  <a:pt x="11346667" y="1306668"/>
                  <a:pt x="11395972" y="1298990"/>
                  <a:pt x="11446716" y="1297193"/>
                </a:cubicBezTo>
                <a:cubicBezTo>
                  <a:pt x="11450759" y="1297888"/>
                  <a:pt x="11454727" y="1297592"/>
                  <a:pt x="11458695" y="1297294"/>
                </a:cubicBezTo>
                <a:cubicBezTo>
                  <a:pt x="11464722" y="1297842"/>
                  <a:pt x="11469756" y="1298463"/>
                  <a:pt x="11471267" y="1305334"/>
                </a:cubicBezTo>
                <a:cubicBezTo>
                  <a:pt x="11472853" y="1313196"/>
                  <a:pt x="11467049" y="1315626"/>
                  <a:pt x="11461171" y="1317063"/>
                </a:cubicBezTo>
                <a:cubicBezTo>
                  <a:pt x="11447431" y="1320086"/>
                  <a:pt x="11433616" y="1322116"/>
                  <a:pt x="11419876" y="1325139"/>
                </a:cubicBezTo>
                <a:cubicBezTo>
                  <a:pt x="11414990" y="1326502"/>
                  <a:pt x="11410177" y="1328857"/>
                  <a:pt x="11405440" y="1332204"/>
                </a:cubicBezTo>
                <a:cubicBezTo>
                  <a:pt x="11422823" y="1337888"/>
                  <a:pt x="11439614" y="1335635"/>
                  <a:pt x="11456257" y="1331398"/>
                </a:cubicBezTo>
                <a:cubicBezTo>
                  <a:pt x="11537559" y="1311352"/>
                  <a:pt x="11620298" y="1297185"/>
                  <a:pt x="11703928" y="1294923"/>
                </a:cubicBezTo>
                <a:cubicBezTo>
                  <a:pt x="11808389" y="1291103"/>
                  <a:pt x="11908828" y="1313524"/>
                  <a:pt x="12009562" y="1339913"/>
                </a:cubicBezTo>
                <a:lnTo>
                  <a:pt x="12145400" y="1382661"/>
                </a:lnTo>
                <a:lnTo>
                  <a:pt x="12141852" y="1377822"/>
                </a:lnTo>
                <a:cubicBezTo>
                  <a:pt x="12137860" y="1376315"/>
                  <a:pt x="12136786" y="1373220"/>
                  <a:pt x="12137943" y="1369063"/>
                </a:cubicBezTo>
                <a:cubicBezTo>
                  <a:pt x="12138426" y="1366296"/>
                  <a:pt x="12137362" y="1364064"/>
                  <a:pt x="12136466" y="1361485"/>
                </a:cubicBezTo>
                <a:cubicBezTo>
                  <a:pt x="12133968" y="1355127"/>
                  <a:pt x="12134240" y="1349254"/>
                  <a:pt x="12139010" y="1343848"/>
                </a:cubicBezTo>
                <a:cubicBezTo>
                  <a:pt x="12141736" y="1340883"/>
                  <a:pt x="12142546" y="1336557"/>
                  <a:pt x="12140082" y="1332787"/>
                </a:cubicBezTo>
                <a:cubicBezTo>
                  <a:pt x="12140754" y="1331399"/>
                  <a:pt x="12141428" y="1330011"/>
                  <a:pt x="12142101" y="1328622"/>
                </a:cubicBezTo>
                <a:cubicBezTo>
                  <a:pt x="12146074" y="1328403"/>
                  <a:pt x="12148474" y="1326995"/>
                  <a:pt x="12150316" y="1322313"/>
                </a:cubicBezTo>
                <a:cubicBezTo>
                  <a:pt x="12153001" y="1315896"/>
                  <a:pt x="12158138" y="1312384"/>
                  <a:pt x="12165766" y="1314368"/>
                </a:cubicBezTo>
                <a:cubicBezTo>
                  <a:pt x="12169062" y="1315538"/>
                  <a:pt x="12169546" y="1312771"/>
                  <a:pt x="12170557" y="1310688"/>
                </a:cubicBezTo>
                <a:cubicBezTo>
                  <a:pt x="12172241" y="1307216"/>
                  <a:pt x="12173968" y="1307197"/>
                  <a:pt x="12175571" y="1310976"/>
                </a:cubicBezTo>
                <a:cubicBezTo>
                  <a:pt x="12178057" y="1316471"/>
                  <a:pt x="12180839" y="1317820"/>
                  <a:pt x="12184744" y="1312425"/>
                </a:cubicBezTo>
                <a:cubicBezTo>
                  <a:pt x="12185765" y="1311205"/>
                  <a:pt x="12187650" y="1309974"/>
                  <a:pt x="12188199" y="1312384"/>
                </a:cubicBezTo>
                <a:lnTo>
                  <a:pt x="12192528" y="1316854"/>
                </a:lnTo>
                <a:lnTo>
                  <a:pt x="12192528" y="1502417"/>
                </a:lnTo>
                <a:lnTo>
                  <a:pt x="12172292" y="1494365"/>
                </a:lnTo>
                <a:cubicBezTo>
                  <a:pt x="12133996" y="1481008"/>
                  <a:pt x="12095051" y="1469281"/>
                  <a:pt x="12055557" y="1459253"/>
                </a:cubicBezTo>
                <a:lnTo>
                  <a:pt x="12041903" y="1456628"/>
                </a:lnTo>
                <a:lnTo>
                  <a:pt x="12041538" y="1462401"/>
                </a:lnTo>
                <a:cubicBezTo>
                  <a:pt x="12041767" y="1466401"/>
                  <a:pt x="12041645" y="1470229"/>
                  <a:pt x="12042045" y="1473880"/>
                </a:cubicBezTo>
                <a:lnTo>
                  <a:pt x="12045528" y="1483851"/>
                </a:lnTo>
                <a:lnTo>
                  <a:pt x="12181815" y="1525576"/>
                </a:lnTo>
                <a:lnTo>
                  <a:pt x="12192528" y="1530531"/>
                </a:lnTo>
                <a:lnTo>
                  <a:pt x="12192528" y="1654878"/>
                </a:lnTo>
                <a:lnTo>
                  <a:pt x="12189630" y="1653690"/>
                </a:lnTo>
                <a:cubicBezTo>
                  <a:pt x="12185270" y="1651613"/>
                  <a:pt x="12182105" y="1649447"/>
                  <a:pt x="12176969" y="1645025"/>
                </a:cubicBezTo>
                <a:cubicBezTo>
                  <a:pt x="12176969" y="1645025"/>
                  <a:pt x="12174400" y="1642814"/>
                  <a:pt x="12174400" y="1642814"/>
                </a:cubicBezTo>
                <a:cubicBezTo>
                  <a:pt x="12174400" y="1642814"/>
                  <a:pt x="12174400" y="1642814"/>
                  <a:pt x="12172010" y="1642993"/>
                </a:cubicBezTo>
                <a:cubicBezTo>
                  <a:pt x="12172010" y="1642993"/>
                  <a:pt x="12172189" y="1645382"/>
                  <a:pt x="12172189" y="1645382"/>
                </a:cubicBezTo>
                <a:cubicBezTo>
                  <a:pt x="12172189" y="1645382"/>
                  <a:pt x="12169798" y="1645561"/>
                  <a:pt x="12167232" y="1643350"/>
                </a:cubicBezTo>
                <a:cubicBezTo>
                  <a:pt x="12167232" y="1643350"/>
                  <a:pt x="12167232" y="1643350"/>
                  <a:pt x="12169620" y="1643171"/>
                </a:cubicBezTo>
                <a:cubicBezTo>
                  <a:pt x="12169620" y="1643171"/>
                  <a:pt x="12169620" y="1643171"/>
                  <a:pt x="12169442" y="1640781"/>
                </a:cubicBezTo>
                <a:cubicBezTo>
                  <a:pt x="12167053" y="1640960"/>
                  <a:pt x="12167053" y="1640960"/>
                  <a:pt x="12164664" y="1641139"/>
                </a:cubicBezTo>
                <a:cubicBezTo>
                  <a:pt x="12162096" y="1638928"/>
                  <a:pt x="12162096" y="1638928"/>
                  <a:pt x="12162096" y="1638928"/>
                </a:cubicBezTo>
                <a:cubicBezTo>
                  <a:pt x="12159527" y="1636718"/>
                  <a:pt x="12147224" y="1632831"/>
                  <a:pt x="12154927" y="1639464"/>
                </a:cubicBezTo>
                <a:cubicBezTo>
                  <a:pt x="12152359" y="1637253"/>
                  <a:pt x="12152359" y="1637253"/>
                  <a:pt x="12149969" y="1637432"/>
                </a:cubicBezTo>
                <a:cubicBezTo>
                  <a:pt x="12149969" y="1637432"/>
                  <a:pt x="12150149" y="1639821"/>
                  <a:pt x="12152538" y="1639642"/>
                </a:cubicBezTo>
                <a:cubicBezTo>
                  <a:pt x="12152538" y="1639642"/>
                  <a:pt x="12152717" y="1642032"/>
                  <a:pt x="12155105" y="1641854"/>
                </a:cubicBezTo>
                <a:cubicBezTo>
                  <a:pt x="12152717" y="1642032"/>
                  <a:pt x="12150327" y="1642211"/>
                  <a:pt x="12150327" y="1642211"/>
                </a:cubicBezTo>
                <a:cubicBezTo>
                  <a:pt x="12147759" y="1640001"/>
                  <a:pt x="12142802" y="1637968"/>
                  <a:pt x="12135455" y="1636114"/>
                </a:cubicBezTo>
                <a:cubicBezTo>
                  <a:pt x="12125540" y="1632051"/>
                  <a:pt x="12115625" y="1627985"/>
                  <a:pt x="12108279" y="1626133"/>
                </a:cubicBezTo>
                <a:cubicBezTo>
                  <a:pt x="12105888" y="1626311"/>
                  <a:pt x="12105711" y="1623922"/>
                  <a:pt x="12105711" y="1623922"/>
                </a:cubicBezTo>
                <a:cubicBezTo>
                  <a:pt x="12105711" y="1623922"/>
                  <a:pt x="12103321" y="1624101"/>
                  <a:pt x="12103321" y="1624101"/>
                </a:cubicBezTo>
                <a:cubicBezTo>
                  <a:pt x="12098542" y="1624458"/>
                  <a:pt x="12093586" y="1622426"/>
                  <a:pt x="12091016" y="1620214"/>
                </a:cubicBezTo>
                <a:cubicBezTo>
                  <a:pt x="12088628" y="1620393"/>
                  <a:pt x="12083670" y="1618361"/>
                  <a:pt x="12081281" y="1618540"/>
                </a:cubicBezTo>
                <a:cubicBezTo>
                  <a:pt x="12076323" y="1616508"/>
                  <a:pt x="12068797" y="1612265"/>
                  <a:pt x="12063841" y="1610233"/>
                </a:cubicBezTo>
                <a:cubicBezTo>
                  <a:pt x="12063662" y="1607843"/>
                  <a:pt x="12063662" y="1607843"/>
                  <a:pt x="12063662" y="1607843"/>
                </a:cubicBezTo>
                <a:cubicBezTo>
                  <a:pt x="12061272" y="1608022"/>
                  <a:pt x="12061272" y="1608022"/>
                  <a:pt x="12058883" y="1608200"/>
                </a:cubicBezTo>
                <a:cubicBezTo>
                  <a:pt x="12056314" y="1605990"/>
                  <a:pt x="12056494" y="1608380"/>
                  <a:pt x="12056494" y="1608380"/>
                </a:cubicBezTo>
                <a:cubicBezTo>
                  <a:pt x="12059062" y="1610589"/>
                  <a:pt x="12059062" y="1610589"/>
                  <a:pt x="12059062" y="1610589"/>
                </a:cubicBezTo>
                <a:cubicBezTo>
                  <a:pt x="12054103" y="1608558"/>
                  <a:pt x="12046399" y="1601925"/>
                  <a:pt x="12041800" y="1604673"/>
                </a:cubicBezTo>
                <a:cubicBezTo>
                  <a:pt x="12041620" y="1602283"/>
                  <a:pt x="12041620" y="1602283"/>
                  <a:pt x="12039231" y="1602462"/>
                </a:cubicBezTo>
                <a:cubicBezTo>
                  <a:pt x="12036664" y="1600250"/>
                  <a:pt x="12036842" y="1602640"/>
                  <a:pt x="12036842" y="1602640"/>
                </a:cubicBezTo>
                <a:cubicBezTo>
                  <a:pt x="12029317" y="1598396"/>
                  <a:pt x="12022505" y="1603712"/>
                  <a:pt x="12019759" y="1599111"/>
                </a:cubicBezTo>
                <a:cubicBezTo>
                  <a:pt x="12022149" y="1598933"/>
                  <a:pt x="12022149" y="1598933"/>
                  <a:pt x="12022149" y="1598933"/>
                </a:cubicBezTo>
                <a:cubicBezTo>
                  <a:pt x="12027106" y="1600965"/>
                  <a:pt x="12029495" y="1600787"/>
                  <a:pt x="12029317" y="1598396"/>
                </a:cubicBezTo>
                <a:cubicBezTo>
                  <a:pt x="12029317" y="1598396"/>
                  <a:pt x="12026748" y="1596186"/>
                  <a:pt x="12024359" y="1596365"/>
                </a:cubicBezTo>
                <a:cubicBezTo>
                  <a:pt x="12021792" y="1594155"/>
                  <a:pt x="12021792" y="1594155"/>
                  <a:pt x="12021792" y="1594155"/>
                </a:cubicBezTo>
                <a:cubicBezTo>
                  <a:pt x="12021434" y="1589376"/>
                  <a:pt x="12028780" y="1591229"/>
                  <a:pt x="12031528" y="1595829"/>
                </a:cubicBezTo>
                <a:cubicBezTo>
                  <a:pt x="12028780" y="1591229"/>
                  <a:pt x="12040908" y="1592726"/>
                  <a:pt x="12033559" y="1590872"/>
                </a:cubicBezTo>
                <a:cubicBezTo>
                  <a:pt x="12029139" y="1596009"/>
                  <a:pt x="12025677" y="1581850"/>
                  <a:pt x="12016298" y="1584954"/>
                </a:cubicBezTo>
                <a:cubicBezTo>
                  <a:pt x="12013730" y="1582743"/>
                  <a:pt x="12013730" y="1582743"/>
                  <a:pt x="12013730" y="1582743"/>
                </a:cubicBezTo>
                <a:cubicBezTo>
                  <a:pt x="12013730" y="1582743"/>
                  <a:pt x="12011341" y="1582922"/>
                  <a:pt x="12011341" y="1582922"/>
                </a:cubicBezTo>
                <a:cubicBezTo>
                  <a:pt x="12008772" y="1580712"/>
                  <a:pt x="12008951" y="1583101"/>
                  <a:pt x="12008951" y="1583101"/>
                </a:cubicBezTo>
                <a:cubicBezTo>
                  <a:pt x="12011341" y="1582922"/>
                  <a:pt x="12011519" y="1585311"/>
                  <a:pt x="12011519" y="1585311"/>
                </a:cubicBezTo>
                <a:cubicBezTo>
                  <a:pt x="12009130" y="1585491"/>
                  <a:pt x="12004172" y="1583457"/>
                  <a:pt x="12004351" y="1585847"/>
                </a:cubicBezTo>
                <a:cubicBezTo>
                  <a:pt x="12006919" y="1588059"/>
                  <a:pt x="12001961" y="1586026"/>
                  <a:pt x="12002139" y="1588415"/>
                </a:cubicBezTo>
                <a:cubicBezTo>
                  <a:pt x="12007099" y="1590447"/>
                  <a:pt x="12009487" y="1590269"/>
                  <a:pt x="12014444" y="1592300"/>
                </a:cubicBezTo>
                <a:cubicBezTo>
                  <a:pt x="12012055" y="1592480"/>
                  <a:pt x="12012055" y="1592480"/>
                  <a:pt x="12012055" y="1592480"/>
                </a:cubicBezTo>
                <a:cubicBezTo>
                  <a:pt x="12009665" y="1592658"/>
                  <a:pt x="12007275" y="1592837"/>
                  <a:pt x="12007456" y="1595226"/>
                </a:cubicBezTo>
                <a:lnTo>
                  <a:pt x="12011728" y="1596978"/>
                </a:lnTo>
                <a:lnTo>
                  <a:pt x="12007291" y="1597041"/>
                </a:lnTo>
                <a:cubicBezTo>
                  <a:pt x="12003916" y="1596092"/>
                  <a:pt x="12000197" y="1594568"/>
                  <a:pt x="11995331" y="1593730"/>
                </a:cubicBezTo>
                <a:cubicBezTo>
                  <a:pt x="12010380" y="1602216"/>
                  <a:pt x="11993119" y="1596298"/>
                  <a:pt x="11988697" y="1601434"/>
                </a:cubicBezTo>
                <a:cubicBezTo>
                  <a:pt x="11986129" y="1599224"/>
                  <a:pt x="11990908" y="1598866"/>
                  <a:pt x="11990908" y="1598866"/>
                </a:cubicBezTo>
                <a:cubicBezTo>
                  <a:pt x="11990730" y="1596477"/>
                  <a:pt x="11990730" y="1596477"/>
                  <a:pt x="11990730" y="1596477"/>
                </a:cubicBezTo>
                <a:cubicBezTo>
                  <a:pt x="11993119" y="1596298"/>
                  <a:pt x="11993119" y="1596298"/>
                  <a:pt x="11990551" y="1594088"/>
                </a:cubicBezTo>
                <a:cubicBezTo>
                  <a:pt x="11990551" y="1594088"/>
                  <a:pt x="11988160" y="1594266"/>
                  <a:pt x="11985771" y="1594444"/>
                </a:cubicBezTo>
                <a:cubicBezTo>
                  <a:pt x="11983384" y="1594622"/>
                  <a:pt x="11983384" y="1594622"/>
                  <a:pt x="11983384" y="1594622"/>
                </a:cubicBezTo>
                <a:cubicBezTo>
                  <a:pt x="11980814" y="1592413"/>
                  <a:pt x="11983024" y="1589845"/>
                  <a:pt x="11978246" y="1590202"/>
                </a:cubicBezTo>
                <a:cubicBezTo>
                  <a:pt x="11980635" y="1590023"/>
                  <a:pt x="11980635" y="1590023"/>
                  <a:pt x="11983024" y="1589845"/>
                </a:cubicBezTo>
                <a:cubicBezTo>
                  <a:pt x="11985414" y="1589666"/>
                  <a:pt x="11985235" y="1587276"/>
                  <a:pt x="11982847" y="1587455"/>
                </a:cubicBezTo>
                <a:cubicBezTo>
                  <a:pt x="11982668" y="1585065"/>
                  <a:pt x="11980279" y="1585244"/>
                  <a:pt x="11977889" y="1585423"/>
                </a:cubicBezTo>
                <a:cubicBezTo>
                  <a:pt x="11975499" y="1585601"/>
                  <a:pt x="11975499" y="1585601"/>
                  <a:pt x="11973110" y="1585780"/>
                </a:cubicBezTo>
                <a:cubicBezTo>
                  <a:pt x="11968332" y="1586138"/>
                  <a:pt x="11963730" y="1588884"/>
                  <a:pt x="11968688" y="1590916"/>
                </a:cubicBezTo>
                <a:cubicBezTo>
                  <a:pt x="11966300" y="1591096"/>
                  <a:pt x="11966300" y="1591096"/>
                  <a:pt x="11966478" y="1593484"/>
                </a:cubicBezTo>
                <a:cubicBezTo>
                  <a:pt x="11966478" y="1593484"/>
                  <a:pt x="11966478" y="1593484"/>
                  <a:pt x="11969047" y="1595695"/>
                </a:cubicBezTo>
                <a:cubicBezTo>
                  <a:pt x="11966656" y="1595873"/>
                  <a:pt x="11961699" y="1593842"/>
                  <a:pt x="11956920" y="1594199"/>
                </a:cubicBezTo>
                <a:cubicBezTo>
                  <a:pt x="11961699" y="1593842"/>
                  <a:pt x="11966656" y="1595873"/>
                  <a:pt x="11964088" y="1593664"/>
                </a:cubicBezTo>
                <a:cubicBezTo>
                  <a:pt x="11961342" y="1589063"/>
                  <a:pt x="11956920" y="1594199"/>
                  <a:pt x="11954174" y="1589599"/>
                </a:cubicBezTo>
                <a:cubicBezTo>
                  <a:pt x="11953994" y="1587209"/>
                  <a:pt x="11953994" y="1587209"/>
                  <a:pt x="11953994" y="1587209"/>
                </a:cubicBezTo>
                <a:cubicBezTo>
                  <a:pt x="11953994" y="1587209"/>
                  <a:pt x="11953994" y="1587209"/>
                  <a:pt x="11951606" y="1587387"/>
                </a:cubicBezTo>
                <a:cubicBezTo>
                  <a:pt x="11951606" y="1587387"/>
                  <a:pt x="11951606" y="1587387"/>
                  <a:pt x="11949216" y="1587567"/>
                </a:cubicBezTo>
                <a:cubicBezTo>
                  <a:pt x="11949395" y="1589957"/>
                  <a:pt x="11949395" y="1589957"/>
                  <a:pt x="11949395" y="1589957"/>
                </a:cubicBezTo>
                <a:cubicBezTo>
                  <a:pt x="11946826" y="1587745"/>
                  <a:pt x="11946826" y="1587745"/>
                  <a:pt x="11944259" y="1585534"/>
                </a:cubicBezTo>
                <a:lnTo>
                  <a:pt x="11934701" y="1586249"/>
                </a:lnTo>
                <a:lnTo>
                  <a:pt x="11926526" y="1585359"/>
                </a:lnTo>
                <a:cubicBezTo>
                  <a:pt x="11925009" y="1585171"/>
                  <a:pt x="11923770" y="1584664"/>
                  <a:pt x="11920008" y="1582542"/>
                </a:cubicBezTo>
                <a:cubicBezTo>
                  <a:pt x="11922397" y="1582364"/>
                  <a:pt x="11922218" y="1579974"/>
                  <a:pt x="11922218" y="1579974"/>
                </a:cubicBezTo>
                <a:cubicBezTo>
                  <a:pt x="11922218" y="1579974"/>
                  <a:pt x="11919829" y="1580152"/>
                  <a:pt x="11919829" y="1580152"/>
                </a:cubicBezTo>
                <a:cubicBezTo>
                  <a:pt x="11919651" y="1577764"/>
                  <a:pt x="11919651" y="1577764"/>
                  <a:pt x="11919651" y="1577764"/>
                </a:cubicBezTo>
                <a:cubicBezTo>
                  <a:pt x="11934344" y="1581471"/>
                  <a:pt x="11922040" y="1577585"/>
                  <a:pt x="11921861" y="1575196"/>
                </a:cubicBezTo>
                <a:cubicBezTo>
                  <a:pt x="11929208" y="1577049"/>
                  <a:pt x="11936555" y="1578902"/>
                  <a:pt x="11943723" y="1578366"/>
                </a:cubicBezTo>
                <a:cubicBezTo>
                  <a:pt x="11943901" y="1580756"/>
                  <a:pt x="11943901" y="1580756"/>
                  <a:pt x="11943901" y="1580756"/>
                </a:cubicBezTo>
                <a:cubicBezTo>
                  <a:pt x="11948858" y="1582788"/>
                  <a:pt x="11951248" y="1582609"/>
                  <a:pt x="11953637" y="1582431"/>
                </a:cubicBezTo>
                <a:cubicBezTo>
                  <a:pt x="11948680" y="1580398"/>
                  <a:pt x="11946291" y="1580578"/>
                  <a:pt x="11946112" y="1578188"/>
                </a:cubicBezTo>
                <a:cubicBezTo>
                  <a:pt x="11953458" y="1580041"/>
                  <a:pt x="11953279" y="1577651"/>
                  <a:pt x="11958237" y="1579684"/>
                </a:cubicBezTo>
                <a:cubicBezTo>
                  <a:pt x="11958237" y="1579684"/>
                  <a:pt x="11960629" y="1579505"/>
                  <a:pt x="11960807" y="1581895"/>
                </a:cubicBezTo>
                <a:cubicBezTo>
                  <a:pt x="11963195" y="1581716"/>
                  <a:pt x="11963195" y="1581716"/>
                  <a:pt x="11963195" y="1581716"/>
                </a:cubicBezTo>
                <a:cubicBezTo>
                  <a:pt x="11965586" y="1581537"/>
                  <a:pt x="11967974" y="1581359"/>
                  <a:pt x="11965405" y="1579148"/>
                </a:cubicBezTo>
                <a:cubicBezTo>
                  <a:pt x="11962837" y="1576937"/>
                  <a:pt x="11962837" y="1576937"/>
                  <a:pt x="11962837" y="1576937"/>
                </a:cubicBezTo>
                <a:cubicBezTo>
                  <a:pt x="11962659" y="1574548"/>
                  <a:pt x="11960269" y="1574727"/>
                  <a:pt x="11957881" y="1574905"/>
                </a:cubicBezTo>
                <a:cubicBezTo>
                  <a:pt x="11955491" y="1575084"/>
                  <a:pt x="11955491" y="1575084"/>
                  <a:pt x="11955491" y="1575084"/>
                </a:cubicBezTo>
                <a:cubicBezTo>
                  <a:pt x="11955670" y="1577473"/>
                  <a:pt x="11955670" y="1577473"/>
                  <a:pt x="11955670" y="1577473"/>
                </a:cubicBezTo>
                <a:cubicBezTo>
                  <a:pt x="11948502" y="1578008"/>
                  <a:pt x="11931240" y="1572091"/>
                  <a:pt x="11921682" y="1572806"/>
                </a:cubicBezTo>
                <a:cubicBezTo>
                  <a:pt x="11919114" y="1570595"/>
                  <a:pt x="11919114" y="1570595"/>
                  <a:pt x="11919114" y="1570595"/>
                </a:cubicBezTo>
                <a:cubicBezTo>
                  <a:pt x="11919114" y="1570595"/>
                  <a:pt x="11919114" y="1570595"/>
                  <a:pt x="11916724" y="1570775"/>
                </a:cubicBezTo>
                <a:cubicBezTo>
                  <a:pt x="11916724" y="1570775"/>
                  <a:pt x="11914336" y="1570953"/>
                  <a:pt x="11914336" y="1570953"/>
                </a:cubicBezTo>
                <a:cubicBezTo>
                  <a:pt x="11909557" y="1571310"/>
                  <a:pt x="11902210" y="1569456"/>
                  <a:pt x="11899642" y="1567246"/>
                </a:cubicBezTo>
                <a:cubicBezTo>
                  <a:pt x="11899820" y="1569635"/>
                  <a:pt x="11899820" y="1569635"/>
                  <a:pt x="11899820" y="1569635"/>
                </a:cubicBezTo>
                <a:cubicBezTo>
                  <a:pt x="11897253" y="1567424"/>
                  <a:pt x="11897253" y="1567424"/>
                  <a:pt x="11897253" y="1567424"/>
                </a:cubicBezTo>
                <a:cubicBezTo>
                  <a:pt x="11897253" y="1567424"/>
                  <a:pt x="11894685" y="1565213"/>
                  <a:pt x="11892295" y="1565391"/>
                </a:cubicBezTo>
                <a:cubicBezTo>
                  <a:pt x="11892295" y="1565391"/>
                  <a:pt x="11889906" y="1565571"/>
                  <a:pt x="11890083" y="1567961"/>
                </a:cubicBezTo>
                <a:cubicBezTo>
                  <a:pt x="11866012" y="1567357"/>
                  <a:pt x="11853529" y="1561082"/>
                  <a:pt x="11836982" y="1564722"/>
                </a:cubicBezTo>
                <a:cubicBezTo>
                  <a:pt x="11836803" y="1562333"/>
                  <a:pt x="11834416" y="1562511"/>
                  <a:pt x="11832026" y="1562690"/>
                </a:cubicBezTo>
                <a:cubicBezTo>
                  <a:pt x="11832026" y="1562690"/>
                  <a:pt x="11829635" y="1562868"/>
                  <a:pt x="11829635" y="1562868"/>
                </a:cubicBezTo>
                <a:cubicBezTo>
                  <a:pt x="11829813" y="1565258"/>
                  <a:pt x="11829813" y="1565258"/>
                  <a:pt x="11829813" y="1565258"/>
                </a:cubicBezTo>
                <a:cubicBezTo>
                  <a:pt x="11827068" y="1560658"/>
                  <a:pt x="11819899" y="1561194"/>
                  <a:pt x="11815120" y="1561551"/>
                </a:cubicBezTo>
                <a:cubicBezTo>
                  <a:pt x="11815120" y="1561551"/>
                  <a:pt x="11812730" y="1561730"/>
                  <a:pt x="11812730" y="1561730"/>
                </a:cubicBezTo>
                <a:cubicBezTo>
                  <a:pt x="11810163" y="1559519"/>
                  <a:pt x="11810163" y="1559519"/>
                  <a:pt x="11807953" y="1562088"/>
                </a:cubicBezTo>
                <a:cubicBezTo>
                  <a:pt x="11805563" y="1562266"/>
                  <a:pt x="11805563" y="1562266"/>
                  <a:pt x="11805563" y="1562266"/>
                </a:cubicBezTo>
                <a:cubicBezTo>
                  <a:pt x="11805563" y="1562266"/>
                  <a:pt x="11805385" y="1559876"/>
                  <a:pt x="11802995" y="1560055"/>
                </a:cubicBezTo>
                <a:cubicBezTo>
                  <a:pt x="11802995" y="1560055"/>
                  <a:pt x="11802995" y="1560055"/>
                  <a:pt x="11800605" y="1560235"/>
                </a:cubicBezTo>
                <a:cubicBezTo>
                  <a:pt x="11796005" y="1562981"/>
                  <a:pt x="11785913" y="1556526"/>
                  <a:pt x="11786270" y="1561305"/>
                </a:cubicBezTo>
                <a:cubicBezTo>
                  <a:pt x="11786270" y="1561305"/>
                  <a:pt x="11786270" y="1561305"/>
                  <a:pt x="11783880" y="1561484"/>
                </a:cubicBezTo>
                <a:cubicBezTo>
                  <a:pt x="11781491" y="1561662"/>
                  <a:pt x="11779101" y="1561842"/>
                  <a:pt x="11779101" y="1561842"/>
                </a:cubicBezTo>
                <a:cubicBezTo>
                  <a:pt x="11779101" y="1561842"/>
                  <a:pt x="11776711" y="1562020"/>
                  <a:pt x="11776711" y="1562020"/>
                </a:cubicBezTo>
                <a:cubicBezTo>
                  <a:pt x="11773965" y="1557420"/>
                  <a:pt x="11764764" y="1562913"/>
                  <a:pt x="11759986" y="1563271"/>
                </a:cubicBezTo>
                <a:cubicBezTo>
                  <a:pt x="11752817" y="1563806"/>
                  <a:pt x="11757240" y="1558670"/>
                  <a:pt x="11750071" y="1559207"/>
                </a:cubicBezTo>
                <a:cubicBezTo>
                  <a:pt x="11750071" y="1559207"/>
                  <a:pt x="11747681" y="1559384"/>
                  <a:pt x="11747503" y="1556995"/>
                </a:cubicBezTo>
                <a:cubicBezTo>
                  <a:pt x="11747503" y="1556995"/>
                  <a:pt x="11745114" y="1557175"/>
                  <a:pt x="11745114" y="1557175"/>
                </a:cubicBezTo>
                <a:cubicBezTo>
                  <a:pt x="11742726" y="1557353"/>
                  <a:pt x="11742726" y="1557353"/>
                  <a:pt x="11745293" y="1559563"/>
                </a:cubicBezTo>
                <a:cubicBezTo>
                  <a:pt x="11745293" y="1559563"/>
                  <a:pt x="11745293" y="1559563"/>
                  <a:pt x="11747681" y="1559384"/>
                </a:cubicBezTo>
                <a:cubicBezTo>
                  <a:pt x="11743082" y="1562131"/>
                  <a:pt x="11738124" y="1560099"/>
                  <a:pt x="11738304" y="1562489"/>
                </a:cubicBezTo>
                <a:cubicBezTo>
                  <a:pt x="11730957" y="1560636"/>
                  <a:pt x="11738124" y="1560099"/>
                  <a:pt x="11737946" y="1557710"/>
                </a:cubicBezTo>
                <a:lnTo>
                  <a:pt x="11740023" y="1555298"/>
                </a:lnTo>
                <a:lnTo>
                  <a:pt x="11753411" y="1555164"/>
                </a:lnTo>
                <a:cubicBezTo>
                  <a:pt x="11766989" y="1554487"/>
                  <a:pt x="11775400" y="1552507"/>
                  <a:pt x="11787943" y="1551570"/>
                </a:cubicBezTo>
                <a:cubicBezTo>
                  <a:pt x="11787943" y="1551570"/>
                  <a:pt x="11788121" y="1553958"/>
                  <a:pt x="11790511" y="1553780"/>
                </a:cubicBezTo>
                <a:cubicBezTo>
                  <a:pt x="11790511" y="1553780"/>
                  <a:pt x="11792903" y="1553602"/>
                  <a:pt x="11792903" y="1553602"/>
                </a:cubicBezTo>
                <a:cubicBezTo>
                  <a:pt x="11800070" y="1553065"/>
                  <a:pt x="11802458" y="1552887"/>
                  <a:pt x="11804670" y="1550319"/>
                </a:cubicBezTo>
                <a:cubicBezTo>
                  <a:pt x="11795112" y="1551033"/>
                  <a:pt x="11795112" y="1551033"/>
                  <a:pt x="11795112" y="1551033"/>
                </a:cubicBezTo>
                <a:cubicBezTo>
                  <a:pt x="11795112" y="1551033"/>
                  <a:pt x="11797500" y="1550855"/>
                  <a:pt x="11797322" y="1548465"/>
                </a:cubicBezTo>
                <a:cubicBezTo>
                  <a:pt x="11797322" y="1548465"/>
                  <a:pt x="11794933" y="1548644"/>
                  <a:pt x="11794933" y="1548644"/>
                </a:cubicBezTo>
                <a:cubicBezTo>
                  <a:pt x="11792544" y="1548822"/>
                  <a:pt x="11792544" y="1548822"/>
                  <a:pt x="11792544" y="1548822"/>
                </a:cubicBezTo>
                <a:cubicBezTo>
                  <a:pt x="11790155" y="1549000"/>
                  <a:pt x="11790155" y="1549000"/>
                  <a:pt x="11790155" y="1549000"/>
                </a:cubicBezTo>
                <a:cubicBezTo>
                  <a:pt x="11785019" y="1544581"/>
                  <a:pt x="11782272" y="1539979"/>
                  <a:pt x="11765367" y="1538841"/>
                </a:cubicBezTo>
                <a:cubicBezTo>
                  <a:pt x="11752706" y="1530176"/>
                  <a:pt x="11728276" y="1524794"/>
                  <a:pt x="11711194" y="1521266"/>
                </a:cubicBezTo>
                <a:cubicBezTo>
                  <a:pt x="11708805" y="1521445"/>
                  <a:pt x="11708625" y="1519056"/>
                  <a:pt x="11708625" y="1519056"/>
                </a:cubicBezTo>
                <a:cubicBezTo>
                  <a:pt x="11708625" y="1519056"/>
                  <a:pt x="11708447" y="1516666"/>
                  <a:pt x="11706058" y="1516845"/>
                </a:cubicBezTo>
                <a:cubicBezTo>
                  <a:pt x="11706058" y="1516845"/>
                  <a:pt x="11708447" y="1516666"/>
                  <a:pt x="11708268" y="1514276"/>
                </a:cubicBezTo>
                <a:cubicBezTo>
                  <a:pt x="11703489" y="1514633"/>
                  <a:pt x="11701100" y="1514813"/>
                  <a:pt x="11701100" y="1514813"/>
                </a:cubicBezTo>
                <a:cubicBezTo>
                  <a:pt x="11686406" y="1511104"/>
                  <a:pt x="11667113" y="1510146"/>
                  <a:pt x="11654987" y="1508649"/>
                </a:cubicBezTo>
                <a:cubicBezTo>
                  <a:pt x="11652419" y="1506439"/>
                  <a:pt x="11657198" y="1506081"/>
                  <a:pt x="11659587" y="1505903"/>
                </a:cubicBezTo>
                <a:cubicBezTo>
                  <a:pt x="11652240" y="1504049"/>
                  <a:pt x="11623211" y="1501414"/>
                  <a:pt x="11629842" y="1493709"/>
                </a:cubicBezTo>
                <a:cubicBezTo>
                  <a:pt x="11634621" y="1493352"/>
                  <a:pt x="11634621" y="1493352"/>
                  <a:pt x="11634621" y="1493352"/>
                </a:cubicBezTo>
                <a:cubicBezTo>
                  <a:pt x="11637011" y="1493173"/>
                  <a:pt x="11637011" y="1493173"/>
                  <a:pt x="11637011" y="1493173"/>
                </a:cubicBezTo>
                <a:cubicBezTo>
                  <a:pt x="11637011" y="1493173"/>
                  <a:pt x="11636832" y="1490784"/>
                  <a:pt x="11634444" y="1490964"/>
                </a:cubicBezTo>
                <a:cubicBezTo>
                  <a:pt x="11629664" y="1491320"/>
                  <a:pt x="11629664" y="1491320"/>
                  <a:pt x="11629664" y="1491320"/>
                </a:cubicBezTo>
                <a:cubicBezTo>
                  <a:pt x="11639043" y="1488216"/>
                  <a:pt x="11653559" y="1489534"/>
                  <a:pt x="11667895" y="1488462"/>
                </a:cubicBezTo>
                <a:cubicBezTo>
                  <a:pt x="11678948" y="1475621"/>
                  <a:pt x="11637614" y="1469101"/>
                  <a:pt x="11603984" y="1469213"/>
                </a:cubicBezTo>
                <a:cubicBezTo>
                  <a:pt x="11601416" y="1467001"/>
                  <a:pt x="11603626" y="1464433"/>
                  <a:pt x="11596100" y="1460191"/>
                </a:cubicBezTo>
                <a:cubicBezTo>
                  <a:pt x="11603448" y="1462044"/>
                  <a:pt x="11603269" y="1459656"/>
                  <a:pt x="11603090" y="1457266"/>
                </a:cubicBezTo>
                <a:cubicBezTo>
                  <a:pt x="11622206" y="1455837"/>
                  <a:pt x="11641498" y="1456797"/>
                  <a:pt x="11660615" y="1455368"/>
                </a:cubicBezTo>
                <a:cubicBezTo>
                  <a:pt x="11672562" y="1454475"/>
                  <a:pt x="11660257" y="1450588"/>
                  <a:pt x="11669457" y="1445095"/>
                </a:cubicBezTo>
                <a:cubicBezTo>
                  <a:pt x="11681583" y="1446591"/>
                  <a:pt x="11686183" y="1443844"/>
                  <a:pt x="11700698" y="1445162"/>
                </a:cubicBezTo>
                <a:cubicBezTo>
                  <a:pt x="11700520" y="1442773"/>
                  <a:pt x="11695561" y="1440740"/>
                  <a:pt x="11686004" y="1441455"/>
                </a:cubicBezTo>
                <a:cubicBezTo>
                  <a:pt x="11690784" y="1441098"/>
                  <a:pt x="11695383" y="1438352"/>
                  <a:pt x="11705119" y="1440026"/>
                </a:cubicBezTo>
                <a:cubicBezTo>
                  <a:pt x="11700163" y="1437994"/>
                  <a:pt x="11702373" y="1435426"/>
                  <a:pt x="11695026" y="1433573"/>
                </a:cubicBezTo>
                <a:cubicBezTo>
                  <a:pt x="11736003" y="1435315"/>
                  <a:pt x="11776979" y="1437056"/>
                  <a:pt x="11818135" y="1441187"/>
                </a:cubicBezTo>
                <a:cubicBezTo>
                  <a:pt x="11822915" y="1440830"/>
                  <a:pt x="11827693" y="1440474"/>
                  <a:pt x="11830260" y="1442684"/>
                </a:cubicBezTo>
                <a:lnTo>
                  <a:pt x="12005870" y="1472296"/>
                </a:lnTo>
                <a:lnTo>
                  <a:pt x="12004793" y="1467472"/>
                </a:lnTo>
                <a:cubicBezTo>
                  <a:pt x="12002673" y="1465580"/>
                  <a:pt x="12001775" y="1463849"/>
                  <a:pt x="12001048" y="1461769"/>
                </a:cubicBezTo>
                <a:lnTo>
                  <a:pt x="12002499" y="1449052"/>
                </a:lnTo>
                <a:lnTo>
                  <a:pt x="11894890" y="1428363"/>
                </a:lnTo>
                <a:cubicBezTo>
                  <a:pt x="11840518" y="1421193"/>
                  <a:pt x="11785408" y="1417204"/>
                  <a:pt x="11729796" y="1416557"/>
                </a:cubicBezTo>
                <a:cubicBezTo>
                  <a:pt x="11698554" y="1416490"/>
                  <a:pt x="11669703" y="1416244"/>
                  <a:pt x="11638642" y="1418566"/>
                </a:cubicBezTo>
                <a:cubicBezTo>
                  <a:pt x="11638642" y="1418566"/>
                  <a:pt x="11638462" y="1416176"/>
                  <a:pt x="11636073" y="1416356"/>
                </a:cubicBezTo>
                <a:cubicBezTo>
                  <a:pt x="11628904" y="1416891"/>
                  <a:pt x="11628904" y="1416891"/>
                  <a:pt x="11628904" y="1416891"/>
                </a:cubicBezTo>
                <a:cubicBezTo>
                  <a:pt x="11628904" y="1416891"/>
                  <a:pt x="11626516" y="1417070"/>
                  <a:pt x="11626695" y="1419459"/>
                </a:cubicBezTo>
                <a:lnTo>
                  <a:pt x="11559791" y="1424462"/>
                </a:lnTo>
                <a:cubicBezTo>
                  <a:pt x="11507403" y="1430781"/>
                  <a:pt x="11457584" y="1439311"/>
                  <a:pt x="11405552" y="1450408"/>
                </a:cubicBezTo>
                <a:cubicBezTo>
                  <a:pt x="11363587" y="1459553"/>
                  <a:pt x="11322354" y="1470445"/>
                  <a:pt x="11281960" y="1483039"/>
                </a:cubicBezTo>
                <a:lnTo>
                  <a:pt x="11235063" y="1499986"/>
                </a:lnTo>
                <a:lnTo>
                  <a:pt x="11239348" y="1504926"/>
                </a:lnTo>
                <a:lnTo>
                  <a:pt x="11386016" y="1464785"/>
                </a:lnTo>
                <a:cubicBezTo>
                  <a:pt x="11439119" y="1453456"/>
                  <a:pt x="11493452" y="1445039"/>
                  <a:pt x="11548916" y="1439691"/>
                </a:cubicBezTo>
                <a:cubicBezTo>
                  <a:pt x="11549094" y="1442081"/>
                  <a:pt x="11549094" y="1442081"/>
                  <a:pt x="11549274" y="1444469"/>
                </a:cubicBezTo>
                <a:cubicBezTo>
                  <a:pt x="11516000" y="1449361"/>
                  <a:pt x="11502736" y="1464769"/>
                  <a:pt x="11481946" y="1475934"/>
                </a:cubicBezTo>
                <a:cubicBezTo>
                  <a:pt x="11481946" y="1475934"/>
                  <a:pt x="11486904" y="1477966"/>
                  <a:pt x="11491682" y="1477609"/>
                </a:cubicBezTo>
                <a:cubicBezTo>
                  <a:pt x="11482482" y="1483102"/>
                  <a:pt x="11463188" y="1482142"/>
                  <a:pt x="11449030" y="1485604"/>
                </a:cubicBezTo>
                <a:cubicBezTo>
                  <a:pt x="11437441" y="1491275"/>
                  <a:pt x="11418862" y="1499873"/>
                  <a:pt x="11418862" y="1499873"/>
                </a:cubicBezTo>
                <a:cubicBezTo>
                  <a:pt x="11421609" y="1504473"/>
                  <a:pt x="11431166" y="1503758"/>
                  <a:pt x="11443113" y="1502865"/>
                </a:cubicBezTo>
                <a:cubicBezTo>
                  <a:pt x="11443292" y="1505255"/>
                  <a:pt x="11440902" y="1505433"/>
                  <a:pt x="11440902" y="1505433"/>
                </a:cubicBezTo>
                <a:cubicBezTo>
                  <a:pt x="11438513" y="1505612"/>
                  <a:pt x="11438513" y="1505612"/>
                  <a:pt x="11438513" y="1505612"/>
                </a:cubicBezTo>
                <a:cubicBezTo>
                  <a:pt x="11438513" y="1505612"/>
                  <a:pt x="11436122" y="1505790"/>
                  <a:pt x="11436122" y="1505790"/>
                </a:cubicBezTo>
                <a:cubicBezTo>
                  <a:pt x="11436122" y="1505790"/>
                  <a:pt x="11433734" y="1505970"/>
                  <a:pt x="11431345" y="1506148"/>
                </a:cubicBezTo>
                <a:cubicBezTo>
                  <a:pt x="11431523" y="1508538"/>
                  <a:pt x="11431523" y="1508538"/>
                  <a:pt x="11433912" y="1508358"/>
                </a:cubicBezTo>
                <a:cubicBezTo>
                  <a:pt x="11433912" y="1508358"/>
                  <a:pt x="11436303" y="1508179"/>
                  <a:pt x="11436303" y="1508179"/>
                </a:cubicBezTo>
                <a:cubicBezTo>
                  <a:pt x="11438692" y="1508001"/>
                  <a:pt x="11438692" y="1508001"/>
                  <a:pt x="11438692" y="1508001"/>
                </a:cubicBezTo>
                <a:cubicBezTo>
                  <a:pt x="11424712" y="1513851"/>
                  <a:pt x="11443828" y="1512422"/>
                  <a:pt x="11446038" y="1509855"/>
                </a:cubicBezTo>
                <a:cubicBezTo>
                  <a:pt x="11448427" y="1509676"/>
                  <a:pt x="11448248" y="1507286"/>
                  <a:pt x="11448248" y="1507286"/>
                </a:cubicBezTo>
                <a:cubicBezTo>
                  <a:pt x="11448248" y="1507286"/>
                  <a:pt x="11445861" y="1507465"/>
                  <a:pt x="11445861" y="1507465"/>
                </a:cubicBezTo>
                <a:cubicBezTo>
                  <a:pt x="11443292" y="1505255"/>
                  <a:pt x="11443292" y="1505255"/>
                  <a:pt x="11443292" y="1505255"/>
                </a:cubicBezTo>
                <a:cubicBezTo>
                  <a:pt x="11443292" y="1505255"/>
                  <a:pt x="11448070" y="1504897"/>
                  <a:pt x="11450459" y="1504719"/>
                </a:cubicBezTo>
                <a:cubicBezTo>
                  <a:pt x="11452849" y="1504540"/>
                  <a:pt x="11452849" y="1504540"/>
                  <a:pt x="11452849" y="1504540"/>
                </a:cubicBezTo>
                <a:cubicBezTo>
                  <a:pt x="11469574" y="1503290"/>
                  <a:pt x="11481879" y="1507175"/>
                  <a:pt x="11472858" y="1515058"/>
                </a:cubicBezTo>
                <a:cubicBezTo>
                  <a:pt x="11460911" y="1515951"/>
                  <a:pt x="11461089" y="1518341"/>
                  <a:pt x="11444363" y="1519591"/>
                </a:cubicBezTo>
                <a:cubicBezTo>
                  <a:pt x="11442331" y="1524548"/>
                  <a:pt x="11451888" y="1523834"/>
                  <a:pt x="11454635" y="1528433"/>
                </a:cubicBezTo>
                <a:cubicBezTo>
                  <a:pt x="11433667" y="1537210"/>
                  <a:pt x="11398183" y="1544669"/>
                  <a:pt x="11399077" y="1556614"/>
                </a:cubicBezTo>
                <a:cubicBezTo>
                  <a:pt x="11399077" y="1556614"/>
                  <a:pt x="11396686" y="1556794"/>
                  <a:pt x="11396686" y="1556794"/>
                </a:cubicBezTo>
                <a:cubicBezTo>
                  <a:pt x="11396686" y="1556794"/>
                  <a:pt x="11391909" y="1557151"/>
                  <a:pt x="11391909" y="1557151"/>
                </a:cubicBezTo>
                <a:cubicBezTo>
                  <a:pt x="11389698" y="1559718"/>
                  <a:pt x="11387308" y="1559897"/>
                  <a:pt x="11389698" y="1559718"/>
                </a:cubicBezTo>
                <a:cubicBezTo>
                  <a:pt x="11385098" y="1562465"/>
                  <a:pt x="11377929" y="1563001"/>
                  <a:pt x="11363950" y="1568852"/>
                </a:cubicBezTo>
                <a:cubicBezTo>
                  <a:pt x="11359350" y="1571598"/>
                  <a:pt x="11356960" y="1571778"/>
                  <a:pt x="11354572" y="1571956"/>
                </a:cubicBezTo>
                <a:cubicBezTo>
                  <a:pt x="11354572" y="1571956"/>
                  <a:pt x="11352361" y="1574524"/>
                  <a:pt x="11352361" y="1574524"/>
                </a:cubicBezTo>
                <a:cubicBezTo>
                  <a:pt x="11349972" y="1574703"/>
                  <a:pt x="11349972" y="1574703"/>
                  <a:pt x="11349972" y="1574703"/>
                </a:cubicBezTo>
                <a:cubicBezTo>
                  <a:pt x="11347581" y="1574881"/>
                  <a:pt x="11350150" y="1577092"/>
                  <a:pt x="11350150" y="1577092"/>
                </a:cubicBezTo>
                <a:cubicBezTo>
                  <a:pt x="11347760" y="1577271"/>
                  <a:pt x="11347760" y="1577271"/>
                  <a:pt x="11347760" y="1577271"/>
                </a:cubicBezTo>
                <a:cubicBezTo>
                  <a:pt x="11347938" y="1579660"/>
                  <a:pt x="11338382" y="1580374"/>
                  <a:pt x="11338560" y="1582765"/>
                </a:cubicBezTo>
                <a:cubicBezTo>
                  <a:pt x="11350328" y="1579481"/>
                  <a:pt x="11340950" y="1582585"/>
                  <a:pt x="11345908" y="1584618"/>
                </a:cubicBezTo>
                <a:cubicBezTo>
                  <a:pt x="11331750" y="1588079"/>
                  <a:pt x="11350864" y="1586650"/>
                  <a:pt x="11341485" y="1589754"/>
                </a:cubicBezTo>
                <a:cubicBezTo>
                  <a:pt x="11327328" y="1593215"/>
                  <a:pt x="11327507" y="1595605"/>
                  <a:pt x="11320159" y="1593751"/>
                </a:cubicBezTo>
                <a:lnTo>
                  <a:pt x="11317664" y="1595200"/>
                </a:lnTo>
                <a:lnTo>
                  <a:pt x="11333078" y="1612970"/>
                </a:lnTo>
                <a:lnTo>
                  <a:pt x="11388303" y="1598219"/>
                </a:lnTo>
                <a:cubicBezTo>
                  <a:pt x="11407754" y="1593299"/>
                  <a:pt x="11427337" y="1589307"/>
                  <a:pt x="11447717" y="1588132"/>
                </a:cubicBezTo>
                <a:cubicBezTo>
                  <a:pt x="11451639" y="1587981"/>
                  <a:pt x="11455486" y="1585870"/>
                  <a:pt x="11458791" y="1590064"/>
                </a:cubicBezTo>
                <a:cubicBezTo>
                  <a:pt x="11460132" y="1594333"/>
                  <a:pt x="11456632" y="1595253"/>
                  <a:pt x="11454672" y="1595329"/>
                </a:cubicBezTo>
                <a:cubicBezTo>
                  <a:pt x="11422483" y="1600983"/>
                  <a:pt x="11390848" y="1608211"/>
                  <a:pt x="11359640" y="1616676"/>
                </a:cubicBezTo>
                <a:lnTo>
                  <a:pt x="11341256" y="1622396"/>
                </a:lnTo>
                <a:lnTo>
                  <a:pt x="11347775" y="1629910"/>
                </a:lnTo>
                <a:lnTo>
                  <a:pt x="11365669" y="1623987"/>
                </a:lnTo>
                <a:cubicBezTo>
                  <a:pt x="11370448" y="1623630"/>
                  <a:pt x="11375049" y="1620883"/>
                  <a:pt x="11382038" y="1617958"/>
                </a:cubicBezTo>
                <a:cubicBezTo>
                  <a:pt x="11389384" y="1619811"/>
                  <a:pt x="11389206" y="1617421"/>
                  <a:pt x="11389028" y="1615033"/>
                </a:cubicBezTo>
                <a:cubicBezTo>
                  <a:pt x="11391417" y="1614853"/>
                  <a:pt x="11391417" y="1614853"/>
                  <a:pt x="11391417" y="1614853"/>
                </a:cubicBezTo>
                <a:cubicBezTo>
                  <a:pt x="11393806" y="1614675"/>
                  <a:pt x="11396374" y="1616886"/>
                  <a:pt x="11398764" y="1616708"/>
                </a:cubicBezTo>
                <a:cubicBezTo>
                  <a:pt x="11398764" y="1616708"/>
                  <a:pt x="11401153" y="1616528"/>
                  <a:pt x="11401153" y="1616528"/>
                </a:cubicBezTo>
                <a:cubicBezTo>
                  <a:pt x="11403542" y="1616350"/>
                  <a:pt x="11403542" y="1616350"/>
                  <a:pt x="11405753" y="1613782"/>
                </a:cubicBezTo>
                <a:cubicBezTo>
                  <a:pt x="11405753" y="1613782"/>
                  <a:pt x="11405753" y="1613782"/>
                  <a:pt x="11405575" y="1611392"/>
                </a:cubicBezTo>
                <a:cubicBezTo>
                  <a:pt x="11417521" y="1610500"/>
                  <a:pt x="11417521" y="1610500"/>
                  <a:pt x="11417521" y="1610500"/>
                </a:cubicBezTo>
                <a:cubicBezTo>
                  <a:pt x="11417521" y="1610500"/>
                  <a:pt x="11419733" y="1607932"/>
                  <a:pt x="11419733" y="1607932"/>
                </a:cubicBezTo>
                <a:cubicBezTo>
                  <a:pt x="11419733" y="1607932"/>
                  <a:pt x="11417343" y="1608111"/>
                  <a:pt x="11417343" y="1608111"/>
                </a:cubicBezTo>
                <a:cubicBezTo>
                  <a:pt x="11405575" y="1611392"/>
                  <a:pt x="11405575" y="1611392"/>
                  <a:pt x="11405575" y="1611392"/>
                </a:cubicBezTo>
                <a:cubicBezTo>
                  <a:pt x="11405575" y="1611392"/>
                  <a:pt x="11405396" y="1609004"/>
                  <a:pt x="11405396" y="1609004"/>
                </a:cubicBezTo>
                <a:cubicBezTo>
                  <a:pt x="11407786" y="1608825"/>
                  <a:pt x="11410174" y="1608647"/>
                  <a:pt x="11410174" y="1608647"/>
                </a:cubicBezTo>
                <a:cubicBezTo>
                  <a:pt x="11412564" y="1608468"/>
                  <a:pt x="11412564" y="1608468"/>
                  <a:pt x="11412564" y="1608468"/>
                </a:cubicBezTo>
                <a:cubicBezTo>
                  <a:pt x="11414953" y="1608289"/>
                  <a:pt x="11417164" y="1605721"/>
                  <a:pt x="11419553" y="1605542"/>
                </a:cubicBezTo>
                <a:cubicBezTo>
                  <a:pt x="11421943" y="1605364"/>
                  <a:pt x="11424333" y="1605185"/>
                  <a:pt x="11429110" y="1604828"/>
                </a:cubicBezTo>
                <a:cubicBezTo>
                  <a:pt x="11426722" y="1605006"/>
                  <a:pt x="11426900" y="1607397"/>
                  <a:pt x="11426900" y="1607397"/>
                </a:cubicBezTo>
                <a:cubicBezTo>
                  <a:pt x="11426900" y="1607397"/>
                  <a:pt x="11429290" y="1607218"/>
                  <a:pt x="11431680" y="1607038"/>
                </a:cubicBezTo>
                <a:cubicBezTo>
                  <a:pt x="11431680" y="1607038"/>
                  <a:pt x="11434068" y="1606860"/>
                  <a:pt x="11436458" y="1606682"/>
                </a:cubicBezTo>
                <a:cubicBezTo>
                  <a:pt x="11438669" y="1604113"/>
                  <a:pt x="11441058" y="1603935"/>
                  <a:pt x="11443448" y="1603755"/>
                </a:cubicBezTo>
                <a:cubicBezTo>
                  <a:pt x="11445837" y="1603577"/>
                  <a:pt x="11445837" y="1603577"/>
                  <a:pt x="11448226" y="1603399"/>
                </a:cubicBezTo>
                <a:cubicBezTo>
                  <a:pt x="11450437" y="1600831"/>
                  <a:pt x="11450437" y="1600831"/>
                  <a:pt x="11450437" y="1600831"/>
                </a:cubicBezTo>
                <a:cubicBezTo>
                  <a:pt x="11452827" y="1600652"/>
                  <a:pt x="11455038" y="1598084"/>
                  <a:pt x="11457426" y="1597904"/>
                </a:cubicBezTo>
                <a:cubicBezTo>
                  <a:pt x="11459815" y="1597726"/>
                  <a:pt x="11462206" y="1597548"/>
                  <a:pt x="11462206" y="1597548"/>
                </a:cubicBezTo>
                <a:cubicBezTo>
                  <a:pt x="11462384" y="1599937"/>
                  <a:pt x="11462384" y="1599937"/>
                  <a:pt x="11464774" y="1599758"/>
                </a:cubicBezTo>
                <a:cubicBezTo>
                  <a:pt x="11464774" y="1599758"/>
                  <a:pt x="11467163" y="1599580"/>
                  <a:pt x="11466984" y="1597190"/>
                </a:cubicBezTo>
                <a:cubicBezTo>
                  <a:pt x="11466984" y="1597190"/>
                  <a:pt x="11469374" y="1597012"/>
                  <a:pt x="11471942" y="1599223"/>
                </a:cubicBezTo>
                <a:cubicBezTo>
                  <a:pt x="11476542" y="1596475"/>
                  <a:pt x="11476542" y="1596475"/>
                  <a:pt x="11476542" y="1596475"/>
                </a:cubicBezTo>
                <a:cubicBezTo>
                  <a:pt x="11476542" y="1596475"/>
                  <a:pt x="11474153" y="1596655"/>
                  <a:pt x="11473974" y="1594265"/>
                </a:cubicBezTo>
                <a:cubicBezTo>
                  <a:pt x="11476365" y="1594087"/>
                  <a:pt x="11478752" y="1593909"/>
                  <a:pt x="11481142" y="1593729"/>
                </a:cubicBezTo>
                <a:cubicBezTo>
                  <a:pt x="11483532" y="1593551"/>
                  <a:pt x="11483532" y="1593551"/>
                  <a:pt x="11483532" y="1593551"/>
                </a:cubicBezTo>
                <a:cubicBezTo>
                  <a:pt x="11488131" y="1590804"/>
                  <a:pt x="11490521" y="1590626"/>
                  <a:pt x="11492910" y="1590446"/>
                </a:cubicBezTo>
                <a:cubicBezTo>
                  <a:pt x="11497689" y="1590089"/>
                  <a:pt x="11500078" y="1589911"/>
                  <a:pt x="11502468" y="1589732"/>
                </a:cubicBezTo>
                <a:cubicBezTo>
                  <a:pt x="11504858" y="1589553"/>
                  <a:pt x="11504858" y="1589553"/>
                  <a:pt x="11509636" y="1589196"/>
                </a:cubicBezTo>
                <a:cubicBezTo>
                  <a:pt x="11512204" y="1591407"/>
                  <a:pt x="11519193" y="1588482"/>
                  <a:pt x="11523972" y="1588124"/>
                </a:cubicBezTo>
                <a:cubicBezTo>
                  <a:pt x="11526362" y="1587946"/>
                  <a:pt x="11528930" y="1590157"/>
                  <a:pt x="11531320" y="1589978"/>
                </a:cubicBezTo>
                <a:cubicBezTo>
                  <a:pt x="11531320" y="1589978"/>
                  <a:pt x="11529109" y="1592545"/>
                  <a:pt x="11529109" y="1592545"/>
                </a:cubicBezTo>
                <a:cubicBezTo>
                  <a:pt x="11526719" y="1592725"/>
                  <a:pt x="11526897" y="1595114"/>
                  <a:pt x="11526897" y="1595114"/>
                </a:cubicBezTo>
                <a:cubicBezTo>
                  <a:pt x="11526897" y="1595114"/>
                  <a:pt x="11526897" y="1595114"/>
                  <a:pt x="11529287" y="1594935"/>
                </a:cubicBezTo>
                <a:cubicBezTo>
                  <a:pt x="11531676" y="1594757"/>
                  <a:pt x="11531676" y="1594757"/>
                  <a:pt x="11531676" y="1594757"/>
                </a:cubicBezTo>
                <a:cubicBezTo>
                  <a:pt x="11534067" y="1594578"/>
                  <a:pt x="11534067" y="1594578"/>
                  <a:pt x="11533889" y="1592188"/>
                </a:cubicBezTo>
                <a:cubicBezTo>
                  <a:pt x="11533889" y="1592188"/>
                  <a:pt x="11536098" y="1589621"/>
                  <a:pt x="11536098" y="1589621"/>
                </a:cubicBezTo>
                <a:cubicBezTo>
                  <a:pt x="11535920" y="1587231"/>
                  <a:pt x="11535920" y="1587231"/>
                  <a:pt x="11535920" y="1587231"/>
                </a:cubicBezTo>
                <a:cubicBezTo>
                  <a:pt x="11533530" y="1587409"/>
                  <a:pt x="11528572" y="1585377"/>
                  <a:pt x="11523794" y="1585734"/>
                </a:cubicBezTo>
                <a:cubicBezTo>
                  <a:pt x="11521405" y="1585914"/>
                  <a:pt x="11521405" y="1585914"/>
                  <a:pt x="11521405" y="1585914"/>
                </a:cubicBezTo>
                <a:cubicBezTo>
                  <a:pt x="11519015" y="1586092"/>
                  <a:pt x="11514415" y="1588839"/>
                  <a:pt x="11511847" y="1586628"/>
                </a:cubicBezTo>
                <a:cubicBezTo>
                  <a:pt x="11509457" y="1586807"/>
                  <a:pt x="11509457" y="1586807"/>
                  <a:pt x="11507068" y="1586985"/>
                </a:cubicBezTo>
                <a:cubicBezTo>
                  <a:pt x="11509279" y="1584418"/>
                  <a:pt x="11514057" y="1584061"/>
                  <a:pt x="11518837" y="1583703"/>
                </a:cubicBezTo>
                <a:cubicBezTo>
                  <a:pt x="11523616" y="1583346"/>
                  <a:pt x="11528394" y="1582988"/>
                  <a:pt x="11532994" y="1580242"/>
                </a:cubicBezTo>
                <a:cubicBezTo>
                  <a:pt x="11535383" y="1580063"/>
                  <a:pt x="11535562" y="1582453"/>
                  <a:pt x="11537952" y="1582274"/>
                </a:cubicBezTo>
                <a:cubicBezTo>
                  <a:pt x="11542730" y="1581917"/>
                  <a:pt x="11542730" y="1581917"/>
                  <a:pt x="11542730" y="1581917"/>
                </a:cubicBezTo>
                <a:cubicBezTo>
                  <a:pt x="11547508" y="1581559"/>
                  <a:pt x="11549899" y="1581381"/>
                  <a:pt x="11554677" y="1581024"/>
                </a:cubicBezTo>
                <a:cubicBezTo>
                  <a:pt x="11552466" y="1583591"/>
                  <a:pt x="11552466" y="1583591"/>
                  <a:pt x="11552466" y="1583591"/>
                </a:cubicBezTo>
                <a:cubicBezTo>
                  <a:pt x="11550077" y="1583770"/>
                  <a:pt x="11550077" y="1583770"/>
                  <a:pt x="11552645" y="1585980"/>
                </a:cubicBezTo>
                <a:cubicBezTo>
                  <a:pt x="11552645" y="1585980"/>
                  <a:pt x="11552645" y="1585980"/>
                  <a:pt x="11555034" y="1585802"/>
                </a:cubicBezTo>
                <a:cubicBezTo>
                  <a:pt x="11555034" y="1585802"/>
                  <a:pt x="11557424" y="1585623"/>
                  <a:pt x="11557424" y="1585623"/>
                </a:cubicBezTo>
                <a:cubicBezTo>
                  <a:pt x="11559634" y="1583055"/>
                  <a:pt x="11559634" y="1583055"/>
                  <a:pt x="11559634" y="1583055"/>
                </a:cubicBezTo>
                <a:cubicBezTo>
                  <a:pt x="11559634" y="1583055"/>
                  <a:pt x="11562024" y="1582877"/>
                  <a:pt x="11562024" y="1582877"/>
                </a:cubicBezTo>
                <a:cubicBezTo>
                  <a:pt x="11562024" y="1582877"/>
                  <a:pt x="11562024" y="1582877"/>
                  <a:pt x="11564413" y="1582697"/>
                </a:cubicBezTo>
                <a:cubicBezTo>
                  <a:pt x="11566803" y="1582519"/>
                  <a:pt x="11571403" y="1579773"/>
                  <a:pt x="11573792" y="1579595"/>
                </a:cubicBezTo>
                <a:cubicBezTo>
                  <a:pt x="11580960" y="1579058"/>
                  <a:pt x="11583171" y="1576490"/>
                  <a:pt x="11585740" y="1578702"/>
                </a:cubicBezTo>
                <a:cubicBezTo>
                  <a:pt x="11585918" y="1581090"/>
                  <a:pt x="11588308" y="1580911"/>
                  <a:pt x="11588308" y="1580911"/>
                </a:cubicBezTo>
                <a:cubicBezTo>
                  <a:pt x="11588308" y="1580911"/>
                  <a:pt x="11588486" y="1583301"/>
                  <a:pt x="11586097" y="1583480"/>
                </a:cubicBezTo>
                <a:cubicBezTo>
                  <a:pt x="11576539" y="1584194"/>
                  <a:pt x="11566982" y="1584909"/>
                  <a:pt x="11557602" y="1588013"/>
                </a:cubicBezTo>
                <a:cubicBezTo>
                  <a:pt x="11555212" y="1588192"/>
                  <a:pt x="11555212" y="1588192"/>
                  <a:pt x="11555212" y="1588192"/>
                </a:cubicBezTo>
                <a:cubicBezTo>
                  <a:pt x="11555392" y="1590581"/>
                  <a:pt x="11557781" y="1590401"/>
                  <a:pt x="11557781" y="1590401"/>
                </a:cubicBezTo>
                <a:cubicBezTo>
                  <a:pt x="11567160" y="1587299"/>
                  <a:pt x="11576718" y="1586584"/>
                  <a:pt x="11586276" y="1585869"/>
                </a:cubicBezTo>
                <a:cubicBezTo>
                  <a:pt x="11586454" y="1588258"/>
                  <a:pt x="11586632" y="1590647"/>
                  <a:pt x="11591591" y="1592680"/>
                </a:cubicBezTo>
                <a:cubicBezTo>
                  <a:pt x="11603537" y="1591787"/>
                  <a:pt x="11606283" y="1596387"/>
                  <a:pt x="11618231" y="1595494"/>
                </a:cubicBezTo>
                <a:cubicBezTo>
                  <a:pt x="11650186" y="1605119"/>
                  <a:pt x="11688773" y="1607038"/>
                  <a:pt x="11715235" y="1607464"/>
                </a:cubicBezTo>
                <a:cubicBezTo>
                  <a:pt x="11717625" y="1607284"/>
                  <a:pt x="11717625" y="1607284"/>
                  <a:pt x="11717625" y="1607284"/>
                </a:cubicBezTo>
                <a:cubicBezTo>
                  <a:pt x="11717625" y="1607284"/>
                  <a:pt x="11720015" y="1607106"/>
                  <a:pt x="11720015" y="1607106"/>
                </a:cubicBezTo>
                <a:cubicBezTo>
                  <a:pt x="11719836" y="1604716"/>
                  <a:pt x="11719836" y="1604716"/>
                  <a:pt x="11717447" y="1604895"/>
                </a:cubicBezTo>
                <a:cubicBezTo>
                  <a:pt x="11690985" y="1604471"/>
                  <a:pt x="11654786" y="1602371"/>
                  <a:pt x="11622830" y="1592748"/>
                </a:cubicBezTo>
                <a:cubicBezTo>
                  <a:pt x="11625220" y="1592568"/>
                  <a:pt x="11625220" y="1592568"/>
                  <a:pt x="11625220" y="1592568"/>
                </a:cubicBezTo>
                <a:cubicBezTo>
                  <a:pt x="11625041" y="1590178"/>
                  <a:pt x="11622652" y="1590358"/>
                  <a:pt x="11620084" y="1588147"/>
                </a:cubicBezTo>
                <a:cubicBezTo>
                  <a:pt x="11622475" y="1587968"/>
                  <a:pt x="11624862" y="1587790"/>
                  <a:pt x="11627251" y="1587610"/>
                </a:cubicBezTo>
                <a:cubicBezTo>
                  <a:pt x="11627251" y="1587610"/>
                  <a:pt x="11627251" y="1587610"/>
                  <a:pt x="11627431" y="1590000"/>
                </a:cubicBezTo>
                <a:cubicBezTo>
                  <a:pt x="11629822" y="1589822"/>
                  <a:pt x="11629822" y="1589822"/>
                  <a:pt x="11629822" y="1589822"/>
                </a:cubicBezTo>
                <a:cubicBezTo>
                  <a:pt x="11629822" y="1589822"/>
                  <a:pt x="11629822" y="1589822"/>
                  <a:pt x="11632209" y="1589643"/>
                </a:cubicBezTo>
                <a:cubicBezTo>
                  <a:pt x="11632209" y="1589643"/>
                  <a:pt x="11632031" y="1587254"/>
                  <a:pt x="11632031" y="1587254"/>
                </a:cubicBezTo>
                <a:cubicBezTo>
                  <a:pt x="11636988" y="1589286"/>
                  <a:pt x="11641768" y="1588929"/>
                  <a:pt x="11644156" y="1588750"/>
                </a:cubicBezTo>
                <a:cubicBezTo>
                  <a:pt x="11646546" y="1588571"/>
                  <a:pt x="11646546" y="1588571"/>
                  <a:pt x="11648936" y="1588392"/>
                </a:cubicBezTo>
                <a:cubicBezTo>
                  <a:pt x="11651324" y="1588214"/>
                  <a:pt x="11653714" y="1588036"/>
                  <a:pt x="11656104" y="1587856"/>
                </a:cubicBezTo>
                <a:lnTo>
                  <a:pt x="11658493" y="1587678"/>
                </a:lnTo>
                <a:cubicBezTo>
                  <a:pt x="11658672" y="1590068"/>
                  <a:pt x="11658672" y="1590068"/>
                  <a:pt x="11661061" y="1589889"/>
                </a:cubicBezTo>
                <a:cubicBezTo>
                  <a:pt x="11663451" y="1589711"/>
                  <a:pt x="11663451" y="1589711"/>
                  <a:pt x="11665839" y="1589531"/>
                </a:cubicBezTo>
                <a:cubicBezTo>
                  <a:pt x="11665839" y="1589531"/>
                  <a:pt x="11668051" y="1586963"/>
                  <a:pt x="11668051" y="1586963"/>
                </a:cubicBezTo>
                <a:cubicBezTo>
                  <a:pt x="11686987" y="1583145"/>
                  <a:pt x="11706102" y="1581716"/>
                  <a:pt x="11725396" y="1582676"/>
                </a:cubicBezTo>
                <a:cubicBezTo>
                  <a:pt x="11735131" y="1584351"/>
                  <a:pt x="11742300" y="1583815"/>
                  <a:pt x="11752037" y="1585490"/>
                </a:cubicBezTo>
                <a:cubicBezTo>
                  <a:pt x="11752037" y="1585490"/>
                  <a:pt x="11751856" y="1583101"/>
                  <a:pt x="11749470" y="1583279"/>
                </a:cubicBezTo>
                <a:cubicBezTo>
                  <a:pt x="11766371" y="1584417"/>
                  <a:pt x="11780709" y="1583346"/>
                  <a:pt x="11797614" y="1584485"/>
                </a:cubicBezTo>
                <a:cubicBezTo>
                  <a:pt x="11800003" y="1584307"/>
                  <a:pt x="11800003" y="1584307"/>
                  <a:pt x="11799824" y="1581917"/>
                </a:cubicBezTo>
                <a:cubicBezTo>
                  <a:pt x="11804602" y="1581559"/>
                  <a:pt x="11807171" y="1583770"/>
                  <a:pt x="11811950" y="1583413"/>
                </a:cubicBezTo>
                <a:cubicBezTo>
                  <a:pt x="11809561" y="1583592"/>
                  <a:pt x="11812129" y="1585802"/>
                  <a:pt x="11814519" y="1585624"/>
                </a:cubicBezTo>
                <a:cubicBezTo>
                  <a:pt x="11814337" y="1583234"/>
                  <a:pt x="11816727" y="1583056"/>
                  <a:pt x="11819118" y="1582877"/>
                </a:cubicBezTo>
                <a:cubicBezTo>
                  <a:pt x="11823896" y="1582520"/>
                  <a:pt x="11828854" y="1584553"/>
                  <a:pt x="11833634" y="1584195"/>
                </a:cubicBezTo>
                <a:cubicBezTo>
                  <a:pt x="11833634" y="1584195"/>
                  <a:pt x="11836023" y="1584017"/>
                  <a:pt x="11836023" y="1584017"/>
                </a:cubicBezTo>
                <a:cubicBezTo>
                  <a:pt x="11838412" y="1583838"/>
                  <a:pt x="11840980" y="1586048"/>
                  <a:pt x="11843368" y="1585869"/>
                </a:cubicBezTo>
                <a:cubicBezTo>
                  <a:pt x="11845758" y="1585691"/>
                  <a:pt x="11845758" y="1585691"/>
                  <a:pt x="11845758" y="1585691"/>
                </a:cubicBezTo>
                <a:cubicBezTo>
                  <a:pt x="11845758" y="1585691"/>
                  <a:pt x="11848148" y="1585511"/>
                  <a:pt x="11848148" y="1585511"/>
                </a:cubicBezTo>
                <a:cubicBezTo>
                  <a:pt x="11862662" y="1586830"/>
                  <a:pt x="11877356" y="1590537"/>
                  <a:pt x="11889481" y="1592033"/>
                </a:cubicBezTo>
                <a:cubicBezTo>
                  <a:pt x="11889481" y="1592033"/>
                  <a:pt x="11894081" y="1589286"/>
                  <a:pt x="11896649" y="1591497"/>
                </a:cubicBezTo>
                <a:cubicBezTo>
                  <a:pt x="11896649" y="1591497"/>
                  <a:pt x="11899040" y="1591318"/>
                  <a:pt x="11899040" y="1591318"/>
                </a:cubicBezTo>
                <a:cubicBezTo>
                  <a:pt x="11896649" y="1591497"/>
                  <a:pt x="11903819" y="1590961"/>
                  <a:pt x="11908596" y="1590603"/>
                </a:cubicBezTo>
                <a:cubicBezTo>
                  <a:pt x="11918333" y="1592279"/>
                  <a:pt x="11928247" y="1596342"/>
                  <a:pt x="11935594" y="1598196"/>
                </a:cubicBezTo>
                <a:cubicBezTo>
                  <a:pt x="11977107" y="1607106"/>
                  <a:pt x="12008884" y="1614341"/>
                  <a:pt x="12038271" y="1621756"/>
                </a:cubicBezTo>
                <a:cubicBezTo>
                  <a:pt x="12040662" y="1621577"/>
                  <a:pt x="12040662" y="1621577"/>
                  <a:pt x="12040662" y="1621577"/>
                </a:cubicBezTo>
                <a:cubicBezTo>
                  <a:pt x="12043230" y="1623788"/>
                  <a:pt x="12043230" y="1623788"/>
                  <a:pt x="12043230" y="1623788"/>
                </a:cubicBezTo>
                <a:cubicBezTo>
                  <a:pt x="12054429" y="1628958"/>
                  <a:pt x="12065030" y="1634171"/>
                  <a:pt x="12076227" y="1639341"/>
                </a:cubicBezTo>
                <a:lnTo>
                  <a:pt x="12108878" y="1652983"/>
                </a:lnTo>
                <a:lnTo>
                  <a:pt x="12108167" y="1652759"/>
                </a:lnTo>
                <a:cubicBezTo>
                  <a:pt x="12105098" y="1651899"/>
                  <a:pt x="12102344" y="1651204"/>
                  <a:pt x="12100508" y="1650742"/>
                </a:cubicBezTo>
                <a:cubicBezTo>
                  <a:pt x="12098118" y="1650920"/>
                  <a:pt x="12095550" y="1648709"/>
                  <a:pt x="12095550" y="1648709"/>
                </a:cubicBezTo>
                <a:cubicBezTo>
                  <a:pt x="12085634" y="1644645"/>
                  <a:pt x="12080498" y="1640224"/>
                  <a:pt x="12078288" y="1642791"/>
                </a:cubicBezTo>
                <a:cubicBezTo>
                  <a:pt x="12075542" y="1638191"/>
                  <a:pt x="12060847" y="1634484"/>
                  <a:pt x="12048722" y="1632987"/>
                </a:cubicBezTo>
                <a:cubicBezTo>
                  <a:pt x="12046332" y="1633167"/>
                  <a:pt x="12043943" y="1633345"/>
                  <a:pt x="12043764" y="1630956"/>
                </a:cubicBezTo>
                <a:cubicBezTo>
                  <a:pt x="12043764" y="1630956"/>
                  <a:pt x="12041196" y="1628746"/>
                  <a:pt x="12038808" y="1628924"/>
                </a:cubicBezTo>
                <a:cubicBezTo>
                  <a:pt x="12036418" y="1629102"/>
                  <a:pt x="12034028" y="1629281"/>
                  <a:pt x="12036596" y="1631492"/>
                </a:cubicBezTo>
                <a:cubicBezTo>
                  <a:pt x="12036775" y="1633881"/>
                  <a:pt x="12041733" y="1635913"/>
                  <a:pt x="12046691" y="1637945"/>
                </a:cubicBezTo>
                <a:cubicBezTo>
                  <a:pt x="12049080" y="1637767"/>
                  <a:pt x="12049080" y="1637767"/>
                  <a:pt x="12049080" y="1637767"/>
                </a:cubicBezTo>
                <a:cubicBezTo>
                  <a:pt x="12068909" y="1645895"/>
                  <a:pt x="12076435" y="1650138"/>
                  <a:pt x="12093517" y="1653667"/>
                </a:cubicBezTo>
                <a:cubicBezTo>
                  <a:pt x="12093517" y="1653667"/>
                  <a:pt x="12095908" y="1653488"/>
                  <a:pt x="12095908" y="1653488"/>
                </a:cubicBezTo>
                <a:cubicBezTo>
                  <a:pt x="12098476" y="1655698"/>
                  <a:pt x="12106000" y="1659941"/>
                  <a:pt x="12108568" y="1662152"/>
                </a:cubicBezTo>
                <a:cubicBezTo>
                  <a:pt x="12113169" y="1659406"/>
                  <a:pt x="12113526" y="1664184"/>
                  <a:pt x="12123441" y="1668249"/>
                </a:cubicBezTo>
                <a:cubicBezTo>
                  <a:pt x="12132072" y="1671207"/>
                  <a:pt x="12142540" y="1674630"/>
                  <a:pt x="12153074" y="1678948"/>
                </a:cubicBezTo>
                <a:lnTo>
                  <a:pt x="12178245" y="1692420"/>
                </a:lnTo>
                <a:lnTo>
                  <a:pt x="12175762" y="1693170"/>
                </a:lnTo>
                <a:lnTo>
                  <a:pt x="12192528" y="1701733"/>
                </a:lnTo>
                <a:lnTo>
                  <a:pt x="12192528" y="1875532"/>
                </a:lnTo>
                <a:lnTo>
                  <a:pt x="12155044" y="1856672"/>
                </a:lnTo>
                <a:cubicBezTo>
                  <a:pt x="12144715" y="1849597"/>
                  <a:pt x="12132436" y="1842669"/>
                  <a:pt x="12122398" y="1839496"/>
                </a:cubicBezTo>
                <a:cubicBezTo>
                  <a:pt x="12122398" y="1839496"/>
                  <a:pt x="12122251" y="1837546"/>
                  <a:pt x="12120302" y="1837691"/>
                </a:cubicBezTo>
                <a:cubicBezTo>
                  <a:pt x="12118207" y="1835885"/>
                  <a:pt x="12118207" y="1835885"/>
                  <a:pt x="12116257" y="1836031"/>
                </a:cubicBezTo>
                <a:lnTo>
                  <a:pt x="12106796" y="1831249"/>
                </a:lnTo>
                <a:lnTo>
                  <a:pt x="12109476" y="1836130"/>
                </a:lnTo>
                <a:lnTo>
                  <a:pt x="12116404" y="1837982"/>
                </a:lnTo>
                <a:cubicBezTo>
                  <a:pt x="12114455" y="1838128"/>
                  <a:pt x="12114455" y="1838128"/>
                  <a:pt x="12114455" y="1838128"/>
                </a:cubicBezTo>
                <a:cubicBezTo>
                  <a:pt x="12114455" y="1838128"/>
                  <a:pt x="12116551" y="1839933"/>
                  <a:pt x="12118499" y="1839787"/>
                </a:cubicBezTo>
                <a:cubicBezTo>
                  <a:pt x="12118645" y="1841738"/>
                  <a:pt x="12120595" y="1841592"/>
                  <a:pt x="12120595" y="1841592"/>
                </a:cubicBezTo>
                <a:lnTo>
                  <a:pt x="12165737" y="1871806"/>
                </a:lnTo>
                <a:lnTo>
                  <a:pt x="12164154" y="1873647"/>
                </a:lnTo>
                <a:cubicBezTo>
                  <a:pt x="12164154" y="1873647"/>
                  <a:pt x="12166103" y="1873501"/>
                  <a:pt x="12166103" y="1873501"/>
                </a:cubicBezTo>
                <a:cubicBezTo>
                  <a:pt x="12166103" y="1873501"/>
                  <a:pt x="12166103" y="1873501"/>
                  <a:pt x="12168053" y="1873355"/>
                </a:cubicBezTo>
                <a:cubicBezTo>
                  <a:pt x="12168199" y="1875306"/>
                  <a:pt x="12170148" y="1875161"/>
                  <a:pt x="12170148" y="1875161"/>
                </a:cubicBezTo>
                <a:cubicBezTo>
                  <a:pt x="12168343" y="1877256"/>
                  <a:pt x="12174483" y="1880722"/>
                  <a:pt x="12180624" y="1884185"/>
                </a:cubicBezTo>
                <a:cubicBezTo>
                  <a:pt x="12182426" y="1882090"/>
                  <a:pt x="12178383" y="1880430"/>
                  <a:pt x="12178383" y="1880430"/>
                </a:cubicBezTo>
                <a:cubicBezTo>
                  <a:pt x="12180331" y="1880285"/>
                  <a:pt x="12180331" y="1880285"/>
                  <a:pt x="12180331" y="1880285"/>
                </a:cubicBezTo>
                <a:cubicBezTo>
                  <a:pt x="12182281" y="1880138"/>
                  <a:pt x="12182281" y="1880138"/>
                  <a:pt x="12182281" y="1880138"/>
                </a:cubicBezTo>
                <a:cubicBezTo>
                  <a:pt x="12182281" y="1880138"/>
                  <a:pt x="12180184" y="1878333"/>
                  <a:pt x="12180184" y="1878333"/>
                </a:cubicBezTo>
                <a:cubicBezTo>
                  <a:pt x="12183254" y="1880066"/>
                  <a:pt x="12184753" y="1880444"/>
                  <a:pt x="12186513" y="1881048"/>
                </a:cubicBezTo>
                <a:lnTo>
                  <a:pt x="12192528" y="1884146"/>
                </a:lnTo>
                <a:lnTo>
                  <a:pt x="12192528" y="1885258"/>
                </a:lnTo>
                <a:lnTo>
                  <a:pt x="12192465" y="1885262"/>
                </a:lnTo>
                <a:cubicBezTo>
                  <a:pt x="12192465" y="1885262"/>
                  <a:pt x="12192465" y="1885262"/>
                  <a:pt x="12190369" y="1883457"/>
                </a:cubicBezTo>
                <a:cubicBezTo>
                  <a:pt x="12188421" y="1883603"/>
                  <a:pt x="12188421" y="1883603"/>
                  <a:pt x="12188421" y="1883603"/>
                </a:cubicBezTo>
                <a:lnTo>
                  <a:pt x="12192528" y="1887143"/>
                </a:lnTo>
                <a:lnTo>
                  <a:pt x="12192528" y="1958759"/>
                </a:lnTo>
                <a:lnTo>
                  <a:pt x="12158038" y="1934428"/>
                </a:lnTo>
                <a:cubicBezTo>
                  <a:pt x="12117895" y="1910105"/>
                  <a:pt x="12075607" y="1888318"/>
                  <a:pt x="12031094" y="1869163"/>
                </a:cubicBezTo>
                <a:lnTo>
                  <a:pt x="11963817" y="1845439"/>
                </a:lnTo>
                <a:lnTo>
                  <a:pt x="11890564" y="1829006"/>
                </a:lnTo>
                <a:cubicBezTo>
                  <a:pt x="11864194" y="1823832"/>
                  <a:pt x="11837618" y="1819648"/>
                  <a:pt x="11810821" y="1817337"/>
                </a:cubicBezTo>
                <a:cubicBezTo>
                  <a:pt x="11803709" y="1816235"/>
                  <a:pt x="11796962" y="1814432"/>
                  <a:pt x="11790325" y="1814196"/>
                </a:cubicBezTo>
                <a:cubicBezTo>
                  <a:pt x="11783687" y="1813960"/>
                  <a:pt x="11777159" y="1815291"/>
                  <a:pt x="11770484" y="1820457"/>
                </a:cubicBezTo>
                <a:cubicBezTo>
                  <a:pt x="11762866" y="1826642"/>
                  <a:pt x="11750948" y="1823171"/>
                  <a:pt x="11740721" y="1822778"/>
                </a:cubicBezTo>
                <a:cubicBezTo>
                  <a:pt x="11686703" y="1817388"/>
                  <a:pt x="11632563" y="1819073"/>
                  <a:pt x="11578846" y="1821529"/>
                </a:cubicBezTo>
                <a:cubicBezTo>
                  <a:pt x="11574924" y="1821679"/>
                  <a:pt x="11571772" y="1821407"/>
                  <a:pt x="11569192" y="1825827"/>
                </a:cubicBezTo>
                <a:cubicBezTo>
                  <a:pt x="11571032" y="1832827"/>
                  <a:pt x="11577610" y="1830218"/>
                  <a:pt x="11581531" y="1830067"/>
                </a:cubicBezTo>
                <a:cubicBezTo>
                  <a:pt x="11664589" y="1824522"/>
                  <a:pt x="11746137" y="1830819"/>
                  <a:pt x="11827489" y="1842230"/>
                </a:cubicBezTo>
                <a:cubicBezTo>
                  <a:pt x="11830641" y="1842501"/>
                  <a:pt x="11833794" y="1842773"/>
                  <a:pt x="11836946" y="1843046"/>
                </a:cubicBezTo>
                <a:cubicBezTo>
                  <a:pt x="11841292" y="1843663"/>
                  <a:pt x="11844519" y="1845897"/>
                  <a:pt x="11842362" y="1851086"/>
                </a:cubicBezTo>
                <a:cubicBezTo>
                  <a:pt x="11841819" y="1857391"/>
                  <a:pt x="11838244" y="1856350"/>
                  <a:pt x="11833901" y="1855732"/>
                </a:cubicBezTo>
                <a:cubicBezTo>
                  <a:pt x="11817868" y="1852518"/>
                  <a:pt x="11801726" y="1850239"/>
                  <a:pt x="11785510" y="1848597"/>
                </a:cubicBezTo>
                <a:lnTo>
                  <a:pt x="11767387" y="1847364"/>
                </a:lnTo>
                <a:lnTo>
                  <a:pt x="11845289" y="1862300"/>
                </a:lnTo>
                <a:cubicBezTo>
                  <a:pt x="11970245" y="1894430"/>
                  <a:pt x="12086789" y="1949095"/>
                  <a:pt x="12189934" y="2022009"/>
                </a:cubicBezTo>
                <a:lnTo>
                  <a:pt x="12192528" y="2024036"/>
                </a:lnTo>
                <a:lnTo>
                  <a:pt x="12192528" y="3912503"/>
                </a:lnTo>
                <a:lnTo>
                  <a:pt x="8919422" y="3912503"/>
                </a:lnTo>
                <a:lnTo>
                  <a:pt x="7502493" y="3912503"/>
                </a:lnTo>
                <a:lnTo>
                  <a:pt x="7486248" y="3912503"/>
                </a:lnTo>
                <a:lnTo>
                  <a:pt x="6270700" y="3912503"/>
                </a:lnTo>
                <a:lnTo>
                  <a:pt x="2570428" y="3912503"/>
                </a:lnTo>
                <a:lnTo>
                  <a:pt x="2568147" y="3901375"/>
                </a:lnTo>
                <a:cubicBezTo>
                  <a:pt x="2570303" y="3898823"/>
                  <a:pt x="2570303" y="3898823"/>
                  <a:pt x="2570303" y="3898823"/>
                </a:cubicBezTo>
                <a:cubicBezTo>
                  <a:pt x="2570303" y="3898823"/>
                  <a:pt x="2567750" y="3896665"/>
                  <a:pt x="2567750" y="3896665"/>
                </a:cubicBezTo>
                <a:cubicBezTo>
                  <a:pt x="2569906" y="3894114"/>
                  <a:pt x="2566957" y="3887246"/>
                  <a:pt x="2566957" y="3887246"/>
                </a:cubicBezTo>
                <a:cubicBezTo>
                  <a:pt x="2566560" y="3882536"/>
                  <a:pt x="2564403" y="3885089"/>
                  <a:pt x="2564800" y="3889799"/>
                </a:cubicBezTo>
                <a:cubicBezTo>
                  <a:pt x="2562644" y="3892351"/>
                  <a:pt x="2562644" y="3892351"/>
                  <a:pt x="2565197" y="3894508"/>
                </a:cubicBezTo>
                <a:cubicBezTo>
                  <a:pt x="2559693" y="3885484"/>
                  <a:pt x="2562815" y="3866250"/>
                  <a:pt x="2555553" y="3864488"/>
                </a:cubicBezTo>
                <a:cubicBezTo>
                  <a:pt x="2556062" y="3884602"/>
                  <a:pt x="2551805" y="3897410"/>
                  <a:pt x="2548775" y="3910707"/>
                </a:cubicBezTo>
                <a:lnTo>
                  <a:pt x="2548533" y="3912503"/>
                </a:lnTo>
                <a:lnTo>
                  <a:pt x="528" y="3912503"/>
                </a:lnTo>
                <a:lnTo>
                  <a:pt x="528" y="2422816"/>
                </a:lnTo>
                <a:lnTo>
                  <a:pt x="562" y="2422797"/>
                </a:lnTo>
                <a:lnTo>
                  <a:pt x="562" y="2354170"/>
                </a:lnTo>
                <a:lnTo>
                  <a:pt x="528" y="2354165"/>
                </a:lnTo>
                <a:lnTo>
                  <a:pt x="528" y="2245643"/>
                </a:lnTo>
                <a:lnTo>
                  <a:pt x="562" y="2245615"/>
                </a:lnTo>
                <a:lnTo>
                  <a:pt x="562" y="2234827"/>
                </a:lnTo>
                <a:lnTo>
                  <a:pt x="528" y="2234823"/>
                </a:lnTo>
                <a:lnTo>
                  <a:pt x="528" y="2160151"/>
                </a:lnTo>
                <a:lnTo>
                  <a:pt x="562" y="2160070"/>
                </a:lnTo>
                <a:lnTo>
                  <a:pt x="562" y="2014682"/>
                </a:lnTo>
                <a:lnTo>
                  <a:pt x="528" y="2014748"/>
                </a:lnTo>
                <a:lnTo>
                  <a:pt x="528" y="1980386"/>
                </a:lnTo>
                <a:lnTo>
                  <a:pt x="562" y="1980516"/>
                </a:lnTo>
                <a:lnTo>
                  <a:pt x="562" y="1921057"/>
                </a:lnTo>
                <a:lnTo>
                  <a:pt x="65793" y="1885408"/>
                </a:lnTo>
                <a:lnTo>
                  <a:pt x="130401" y="1855429"/>
                </a:lnTo>
                <a:lnTo>
                  <a:pt x="147299" y="1842541"/>
                </a:lnTo>
                <a:cubicBezTo>
                  <a:pt x="155496" y="1837857"/>
                  <a:pt x="164083" y="1834346"/>
                  <a:pt x="172670" y="1832005"/>
                </a:cubicBezTo>
                <a:cubicBezTo>
                  <a:pt x="247615" y="1806244"/>
                  <a:pt x="321680" y="1773458"/>
                  <a:pt x="400135" y="1753406"/>
                </a:cubicBezTo>
                <a:lnTo>
                  <a:pt x="421747" y="1749338"/>
                </a:lnTo>
                <a:lnTo>
                  <a:pt x="454512" y="1738616"/>
                </a:lnTo>
                <a:lnTo>
                  <a:pt x="475466" y="1732990"/>
                </a:lnTo>
                <a:lnTo>
                  <a:pt x="472883" y="1730110"/>
                </a:lnTo>
                <a:cubicBezTo>
                  <a:pt x="464248" y="1724768"/>
                  <a:pt x="452538" y="1726232"/>
                  <a:pt x="444340" y="1718036"/>
                </a:cubicBezTo>
                <a:cubicBezTo>
                  <a:pt x="478690" y="1700861"/>
                  <a:pt x="514601" y="1693056"/>
                  <a:pt x="550512" y="1686811"/>
                </a:cubicBezTo>
                <a:lnTo>
                  <a:pt x="605595" y="1677864"/>
                </a:lnTo>
                <a:lnTo>
                  <a:pt x="611881" y="1672556"/>
                </a:lnTo>
                <a:cubicBezTo>
                  <a:pt x="617385" y="1670164"/>
                  <a:pt x="623228" y="1669384"/>
                  <a:pt x="629208" y="1669316"/>
                </a:cubicBezTo>
                <a:lnTo>
                  <a:pt x="654158" y="1669977"/>
                </a:lnTo>
                <a:lnTo>
                  <a:pt x="736748" y="1656562"/>
                </a:lnTo>
                <a:lnTo>
                  <a:pt x="784107" y="1651855"/>
                </a:lnTo>
                <a:lnTo>
                  <a:pt x="778563" y="1641534"/>
                </a:lnTo>
                <a:cubicBezTo>
                  <a:pt x="777948" y="1639694"/>
                  <a:pt x="778255" y="1637853"/>
                  <a:pt x="776413" y="1636320"/>
                </a:cubicBezTo>
                <a:cubicBezTo>
                  <a:pt x="774569" y="1634787"/>
                  <a:pt x="774877" y="1632945"/>
                  <a:pt x="776105" y="1631105"/>
                </a:cubicBezTo>
                <a:cubicBezTo>
                  <a:pt x="776719" y="1629878"/>
                  <a:pt x="777948" y="1628345"/>
                  <a:pt x="777027" y="1627118"/>
                </a:cubicBezTo>
                <a:lnTo>
                  <a:pt x="777210" y="1626130"/>
                </a:lnTo>
                <a:lnTo>
                  <a:pt x="752801" y="1628923"/>
                </a:lnTo>
                <a:cubicBezTo>
                  <a:pt x="604670" y="1651098"/>
                  <a:pt x="459174" y="1687982"/>
                  <a:pt x="316312" y="1733647"/>
                </a:cubicBezTo>
                <a:cubicBezTo>
                  <a:pt x="277279" y="1746137"/>
                  <a:pt x="236684" y="1758626"/>
                  <a:pt x="196090" y="1764871"/>
                </a:cubicBezTo>
                <a:cubicBezTo>
                  <a:pt x="341293" y="1701643"/>
                  <a:pt x="490400" y="1654024"/>
                  <a:pt x="643409" y="1622411"/>
                </a:cubicBezTo>
                <a:lnTo>
                  <a:pt x="789090" y="1600242"/>
                </a:lnTo>
                <a:lnTo>
                  <a:pt x="795148" y="1596443"/>
                </a:lnTo>
                <a:cubicBezTo>
                  <a:pt x="796377" y="1594296"/>
                  <a:pt x="802212" y="1595830"/>
                  <a:pt x="804975" y="1596138"/>
                </a:cubicBezTo>
                <a:cubicBezTo>
                  <a:pt x="808201" y="1596597"/>
                  <a:pt x="811731" y="1595830"/>
                  <a:pt x="815110" y="1595868"/>
                </a:cubicBezTo>
                <a:lnTo>
                  <a:pt x="815751" y="1596185"/>
                </a:lnTo>
                <a:lnTo>
                  <a:pt x="875852" y="1587040"/>
                </a:lnTo>
                <a:cubicBezTo>
                  <a:pt x="954309" y="1579282"/>
                  <a:pt x="1033742" y="1575574"/>
                  <a:pt x="1114150" y="1575965"/>
                </a:cubicBezTo>
                <a:cubicBezTo>
                  <a:pt x="1103221" y="1557230"/>
                  <a:pt x="1084484" y="1565036"/>
                  <a:pt x="1064186" y="1552546"/>
                </a:cubicBezTo>
                <a:cubicBezTo>
                  <a:pt x="1120395" y="1552546"/>
                  <a:pt x="1168796" y="1552546"/>
                  <a:pt x="1215635" y="1557230"/>
                </a:cubicBezTo>
                <a:cubicBezTo>
                  <a:pt x="1285896" y="1565036"/>
                  <a:pt x="1356155" y="1574404"/>
                  <a:pt x="1427976" y="1580649"/>
                </a:cubicBezTo>
                <a:cubicBezTo>
                  <a:pt x="1432659" y="1582209"/>
                  <a:pt x="1443590" y="1588454"/>
                  <a:pt x="1445151" y="1577525"/>
                </a:cubicBezTo>
                <a:lnTo>
                  <a:pt x="1444119" y="1575061"/>
                </a:lnTo>
                <a:lnTo>
                  <a:pt x="1439234" y="1568556"/>
                </a:lnTo>
                <a:lnTo>
                  <a:pt x="1431100" y="1566598"/>
                </a:lnTo>
                <a:cubicBezTo>
                  <a:pt x="1365524" y="1553717"/>
                  <a:pt x="1301704" y="1537325"/>
                  <a:pt x="1235689" y="1533226"/>
                </a:cubicBezTo>
                <a:lnTo>
                  <a:pt x="1229745" y="1533279"/>
                </a:lnTo>
                <a:lnTo>
                  <a:pt x="1229336" y="1534098"/>
                </a:lnTo>
                <a:cubicBezTo>
                  <a:pt x="1229336" y="1536953"/>
                  <a:pt x="1228192" y="1537524"/>
                  <a:pt x="1225906" y="1535526"/>
                </a:cubicBezTo>
                <a:cubicBezTo>
                  <a:pt x="1222476" y="1532672"/>
                  <a:pt x="1220189" y="1532672"/>
                  <a:pt x="1219332" y="1537524"/>
                </a:cubicBezTo>
                <a:cubicBezTo>
                  <a:pt x="1219047" y="1538665"/>
                  <a:pt x="1218189" y="1540092"/>
                  <a:pt x="1217045" y="1538665"/>
                </a:cubicBezTo>
                <a:cubicBezTo>
                  <a:pt x="1213331" y="1534955"/>
                  <a:pt x="1210759" y="1537238"/>
                  <a:pt x="1207900" y="1539807"/>
                </a:cubicBezTo>
                <a:cubicBezTo>
                  <a:pt x="1207614" y="1540378"/>
                  <a:pt x="1206470" y="1540378"/>
                  <a:pt x="1205899" y="1540378"/>
                </a:cubicBezTo>
                <a:lnTo>
                  <a:pt x="1195161" y="1533581"/>
                </a:lnTo>
                <a:lnTo>
                  <a:pt x="1168796" y="1533811"/>
                </a:lnTo>
                <a:cubicBezTo>
                  <a:pt x="1148499" y="1536934"/>
                  <a:pt x="1126640" y="1526006"/>
                  <a:pt x="1104782" y="1522884"/>
                </a:cubicBezTo>
                <a:cubicBezTo>
                  <a:pt x="1014225" y="1507271"/>
                  <a:pt x="925230" y="1526006"/>
                  <a:pt x="834671" y="1535372"/>
                </a:cubicBezTo>
                <a:lnTo>
                  <a:pt x="590413" y="1575123"/>
                </a:lnTo>
                <a:lnTo>
                  <a:pt x="586633" y="1580157"/>
                </a:lnTo>
                <a:cubicBezTo>
                  <a:pt x="583869" y="1580462"/>
                  <a:pt x="584483" y="1582609"/>
                  <a:pt x="584483" y="1584451"/>
                </a:cubicBezTo>
                <a:cubicBezTo>
                  <a:pt x="584483" y="1587518"/>
                  <a:pt x="583254" y="1588131"/>
                  <a:pt x="580797" y="1585983"/>
                </a:cubicBezTo>
                <a:cubicBezTo>
                  <a:pt x="577111" y="1582917"/>
                  <a:pt x="574654" y="1582917"/>
                  <a:pt x="573734" y="1588131"/>
                </a:cubicBezTo>
                <a:cubicBezTo>
                  <a:pt x="573427" y="1589358"/>
                  <a:pt x="572505" y="1590893"/>
                  <a:pt x="571276" y="1589358"/>
                </a:cubicBezTo>
                <a:cubicBezTo>
                  <a:pt x="567284" y="1585370"/>
                  <a:pt x="564520" y="1587825"/>
                  <a:pt x="561449" y="1590585"/>
                </a:cubicBezTo>
                <a:cubicBezTo>
                  <a:pt x="561141" y="1591198"/>
                  <a:pt x="559913" y="1591198"/>
                  <a:pt x="559299" y="1591198"/>
                </a:cubicBezTo>
                <a:lnTo>
                  <a:pt x="545458" y="1582437"/>
                </a:lnTo>
                <a:lnTo>
                  <a:pt x="536068" y="1583966"/>
                </a:lnTo>
                <a:lnTo>
                  <a:pt x="359357" y="1631156"/>
                </a:lnTo>
                <a:lnTo>
                  <a:pt x="355670" y="1635560"/>
                </a:lnTo>
                <a:cubicBezTo>
                  <a:pt x="352760" y="1637629"/>
                  <a:pt x="348601" y="1637215"/>
                  <a:pt x="346523" y="1640113"/>
                </a:cubicBezTo>
                <a:cubicBezTo>
                  <a:pt x="343612" y="1640113"/>
                  <a:pt x="341116" y="1640113"/>
                  <a:pt x="338206" y="1640113"/>
                </a:cubicBezTo>
                <a:cubicBezTo>
                  <a:pt x="338206" y="1638871"/>
                  <a:pt x="337789" y="1638458"/>
                  <a:pt x="336959" y="1638458"/>
                </a:cubicBezTo>
                <a:lnTo>
                  <a:pt x="335701" y="1637474"/>
                </a:lnTo>
                <a:lnTo>
                  <a:pt x="244491" y="1661832"/>
                </a:lnTo>
                <a:cubicBezTo>
                  <a:pt x="214436" y="1671199"/>
                  <a:pt x="185064" y="1682225"/>
                  <a:pt x="156106" y="1694300"/>
                </a:cubicBezTo>
                <a:lnTo>
                  <a:pt x="75309" y="1730759"/>
                </a:lnTo>
                <a:lnTo>
                  <a:pt x="77712" y="1732282"/>
                </a:lnTo>
                <a:cubicBezTo>
                  <a:pt x="78882" y="1735003"/>
                  <a:pt x="80054" y="1736559"/>
                  <a:pt x="82397" y="1737724"/>
                </a:cubicBezTo>
                <a:cubicBezTo>
                  <a:pt x="82397" y="1742389"/>
                  <a:pt x="82397" y="1747054"/>
                  <a:pt x="82397" y="1751718"/>
                </a:cubicBezTo>
                <a:cubicBezTo>
                  <a:pt x="78492" y="1753662"/>
                  <a:pt x="75369" y="1756771"/>
                  <a:pt x="73807" y="1760270"/>
                </a:cubicBezTo>
                <a:cubicBezTo>
                  <a:pt x="71854" y="1763380"/>
                  <a:pt x="70293" y="1766878"/>
                  <a:pt x="68340" y="1770377"/>
                </a:cubicBezTo>
                <a:lnTo>
                  <a:pt x="67944" y="1771344"/>
                </a:lnTo>
                <a:lnTo>
                  <a:pt x="69426" y="1780598"/>
                </a:lnTo>
                <a:cubicBezTo>
                  <a:pt x="67666" y="1785620"/>
                  <a:pt x="70430" y="1790642"/>
                  <a:pt x="72942" y="1795163"/>
                </a:cubicBezTo>
                <a:cubicBezTo>
                  <a:pt x="73949" y="1797424"/>
                  <a:pt x="74450" y="1798931"/>
                  <a:pt x="72692" y="1801191"/>
                </a:cubicBezTo>
                <a:cubicBezTo>
                  <a:pt x="65656" y="1810735"/>
                  <a:pt x="60379" y="1821284"/>
                  <a:pt x="59374" y="1833591"/>
                </a:cubicBezTo>
                <a:cubicBezTo>
                  <a:pt x="59123" y="1835348"/>
                  <a:pt x="58619" y="1836102"/>
                  <a:pt x="56861" y="1835600"/>
                </a:cubicBezTo>
                <a:cubicBezTo>
                  <a:pt x="49825" y="1834092"/>
                  <a:pt x="45302" y="1837860"/>
                  <a:pt x="41533" y="1842882"/>
                </a:cubicBezTo>
                <a:cubicBezTo>
                  <a:pt x="39774" y="1845143"/>
                  <a:pt x="38266" y="1846398"/>
                  <a:pt x="35000" y="1844892"/>
                </a:cubicBezTo>
                <a:cubicBezTo>
                  <a:pt x="30979" y="1842632"/>
                  <a:pt x="27210" y="1844641"/>
                  <a:pt x="23943" y="1847403"/>
                </a:cubicBezTo>
                <a:cubicBezTo>
                  <a:pt x="21179" y="1849664"/>
                  <a:pt x="18416" y="1852427"/>
                  <a:pt x="15651" y="1854687"/>
                </a:cubicBezTo>
                <a:cubicBezTo>
                  <a:pt x="14270" y="1855692"/>
                  <a:pt x="12950" y="1856256"/>
                  <a:pt x="11883" y="1856037"/>
                </a:cubicBezTo>
                <a:cubicBezTo>
                  <a:pt x="10814" y="1855818"/>
                  <a:pt x="9998" y="1854812"/>
                  <a:pt x="9620" y="1852677"/>
                </a:cubicBezTo>
                <a:cubicBezTo>
                  <a:pt x="9620" y="1851673"/>
                  <a:pt x="9369" y="1850669"/>
                  <a:pt x="8867" y="1849664"/>
                </a:cubicBezTo>
                <a:cubicBezTo>
                  <a:pt x="8364" y="1848408"/>
                  <a:pt x="8364" y="1846398"/>
                  <a:pt x="6605" y="1846148"/>
                </a:cubicBezTo>
                <a:cubicBezTo>
                  <a:pt x="5097" y="1846148"/>
                  <a:pt x="4093" y="1847403"/>
                  <a:pt x="3338" y="1848408"/>
                </a:cubicBezTo>
                <a:lnTo>
                  <a:pt x="562" y="1847945"/>
                </a:lnTo>
                <a:lnTo>
                  <a:pt x="562" y="1732372"/>
                </a:lnTo>
                <a:lnTo>
                  <a:pt x="6856" y="1727102"/>
                </a:lnTo>
                <a:cubicBezTo>
                  <a:pt x="7609" y="1725344"/>
                  <a:pt x="8616" y="1723083"/>
                  <a:pt x="6856" y="1721576"/>
                </a:cubicBezTo>
                <a:lnTo>
                  <a:pt x="562" y="1720849"/>
                </a:lnTo>
                <a:lnTo>
                  <a:pt x="562" y="1641326"/>
                </a:lnTo>
                <a:lnTo>
                  <a:pt x="3841" y="1633420"/>
                </a:lnTo>
                <a:cubicBezTo>
                  <a:pt x="3338" y="1632667"/>
                  <a:pt x="2836" y="1632166"/>
                  <a:pt x="2585" y="1631411"/>
                </a:cubicBezTo>
                <a:cubicBezTo>
                  <a:pt x="1830" y="1629905"/>
                  <a:pt x="1328" y="1627895"/>
                  <a:pt x="2836" y="1626890"/>
                </a:cubicBezTo>
                <a:cubicBezTo>
                  <a:pt x="4093" y="1625887"/>
                  <a:pt x="5852" y="1626890"/>
                  <a:pt x="6856" y="1627895"/>
                </a:cubicBezTo>
                <a:cubicBezTo>
                  <a:pt x="7861" y="1628900"/>
                  <a:pt x="8616" y="1629905"/>
                  <a:pt x="9369" y="1631160"/>
                </a:cubicBezTo>
                <a:cubicBezTo>
                  <a:pt x="10877" y="1632919"/>
                  <a:pt x="12385" y="1633420"/>
                  <a:pt x="14395" y="1631914"/>
                </a:cubicBezTo>
                <a:cubicBezTo>
                  <a:pt x="19170" y="1628649"/>
                  <a:pt x="24447" y="1628147"/>
                  <a:pt x="29723" y="1627895"/>
                </a:cubicBezTo>
                <a:cubicBezTo>
                  <a:pt x="36005" y="1627394"/>
                  <a:pt x="42538" y="1628147"/>
                  <a:pt x="48821" y="1626640"/>
                </a:cubicBezTo>
                <a:cubicBezTo>
                  <a:pt x="51082" y="1626137"/>
                  <a:pt x="52338" y="1627645"/>
                  <a:pt x="53344" y="1628900"/>
                </a:cubicBezTo>
                <a:cubicBezTo>
                  <a:pt x="56861" y="1632919"/>
                  <a:pt x="60128" y="1636937"/>
                  <a:pt x="66410" y="1634927"/>
                </a:cubicBezTo>
                <a:cubicBezTo>
                  <a:pt x="67666" y="1634677"/>
                  <a:pt x="68420" y="1635681"/>
                  <a:pt x="68922" y="1636686"/>
                </a:cubicBezTo>
                <a:cubicBezTo>
                  <a:pt x="71687" y="1641709"/>
                  <a:pt x="76210" y="1645727"/>
                  <a:pt x="79980" y="1649997"/>
                </a:cubicBezTo>
                <a:cubicBezTo>
                  <a:pt x="85759" y="1656527"/>
                  <a:pt x="89025" y="1663810"/>
                  <a:pt x="86763" y="1672601"/>
                </a:cubicBezTo>
                <a:cubicBezTo>
                  <a:pt x="86009" y="1676117"/>
                  <a:pt x="88020" y="1678378"/>
                  <a:pt x="90031" y="1680387"/>
                </a:cubicBezTo>
                <a:cubicBezTo>
                  <a:pt x="94554" y="1685159"/>
                  <a:pt x="94302" y="1687670"/>
                  <a:pt x="89276" y="1691438"/>
                </a:cubicBezTo>
                <a:cubicBezTo>
                  <a:pt x="83749" y="1695205"/>
                  <a:pt x="83749" y="1695205"/>
                  <a:pt x="88271" y="1700730"/>
                </a:cubicBezTo>
                <a:lnTo>
                  <a:pt x="88282" y="1700881"/>
                </a:lnTo>
                <a:lnTo>
                  <a:pt x="191406" y="1652464"/>
                </a:lnTo>
                <a:lnTo>
                  <a:pt x="323467" y="1609882"/>
                </a:lnTo>
                <a:lnTo>
                  <a:pt x="327394" y="1598715"/>
                </a:lnTo>
                <a:cubicBezTo>
                  <a:pt x="329057" y="1597059"/>
                  <a:pt x="330720" y="1595817"/>
                  <a:pt x="333631" y="1594990"/>
                </a:cubicBezTo>
                <a:lnTo>
                  <a:pt x="339777" y="1587261"/>
                </a:lnTo>
                <a:lnTo>
                  <a:pt x="338724" y="1585497"/>
                </a:lnTo>
                <a:cubicBezTo>
                  <a:pt x="337227" y="1585160"/>
                  <a:pt x="335295" y="1586124"/>
                  <a:pt x="332976" y="1588054"/>
                </a:cubicBezTo>
                <a:cubicBezTo>
                  <a:pt x="329886" y="1590754"/>
                  <a:pt x="328340" y="1589984"/>
                  <a:pt x="328340" y="1586124"/>
                </a:cubicBezTo>
                <a:cubicBezTo>
                  <a:pt x="328340" y="1583809"/>
                  <a:pt x="329113" y="1581108"/>
                  <a:pt x="325635" y="1580722"/>
                </a:cubicBezTo>
                <a:cubicBezTo>
                  <a:pt x="317908" y="1579178"/>
                  <a:pt x="314818" y="1573776"/>
                  <a:pt x="315204" y="1566830"/>
                </a:cubicBezTo>
                <a:cubicBezTo>
                  <a:pt x="315590" y="1561814"/>
                  <a:pt x="314045" y="1559499"/>
                  <a:pt x="310567" y="1557569"/>
                </a:cubicBezTo>
                <a:cubicBezTo>
                  <a:pt x="310567" y="1556025"/>
                  <a:pt x="310567" y="1554483"/>
                  <a:pt x="310567" y="1552939"/>
                </a:cubicBezTo>
                <a:cubicBezTo>
                  <a:pt x="314431" y="1550624"/>
                  <a:pt x="315590" y="1546379"/>
                  <a:pt x="314431" y="1542521"/>
                </a:cubicBezTo>
                <a:cubicBezTo>
                  <a:pt x="312499" y="1535574"/>
                  <a:pt x="314818" y="1530172"/>
                  <a:pt x="319840" y="1525542"/>
                </a:cubicBezTo>
                <a:cubicBezTo>
                  <a:pt x="321772" y="1523612"/>
                  <a:pt x="323704" y="1522068"/>
                  <a:pt x="324476" y="1519368"/>
                </a:cubicBezTo>
                <a:cubicBezTo>
                  <a:pt x="325249" y="1515123"/>
                  <a:pt x="327567" y="1512807"/>
                  <a:pt x="331818" y="1513193"/>
                </a:cubicBezTo>
                <a:cubicBezTo>
                  <a:pt x="334908" y="1513193"/>
                  <a:pt x="337227" y="1511264"/>
                  <a:pt x="338386" y="1509720"/>
                </a:cubicBezTo>
                <a:cubicBezTo>
                  <a:pt x="341670" y="1505090"/>
                  <a:pt x="345727" y="1504029"/>
                  <a:pt x="349977" y="1503980"/>
                </a:cubicBezTo>
                <a:cubicBezTo>
                  <a:pt x="354228" y="1503932"/>
                  <a:pt x="358671" y="1504897"/>
                  <a:pt x="362727" y="1504318"/>
                </a:cubicBezTo>
                <a:cubicBezTo>
                  <a:pt x="366204" y="1503933"/>
                  <a:pt x="373545" y="1502003"/>
                  <a:pt x="375091" y="1504704"/>
                </a:cubicBezTo>
                <a:cubicBezTo>
                  <a:pt x="379728" y="1512422"/>
                  <a:pt x="391705" y="1509334"/>
                  <a:pt x="394410" y="1519753"/>
                </a:cubicBezTo>
                <a:cubicBezTo>
                  <a:pt x="395182" y="1522840"/>
                  <a:pt x="400591" y="1524770"/>
                  <a:pt x="395569" y="1529015"/>
                </a:cubicBezTo>
                <a:cubicBezTo>
                  <a:pt x="394023" y="1530172"/>
                  <a:pt x="394410" y="1532487"/>
                  <a:pt x="395955" y="1532873"/>
                </a:cubicBezTo>
                <a:cubicBezTo>
                  <a:pt x="402137" y="1535188"/>
                  <a:pt x="401751" y="1538661"/>
                  <a:pt x="397886" y="1543291"/>
                </a:cubicBezTo>
                <a:cubicBezTo>
                  <a:pt x="396728" y="1544835"/>
                  <a:pt x="398273" y="1546765"/>
                  <a:pt x="399046" y="1548308"/>
                </a:cubicBezTo>
                <a:cubicBezTo>
                  <a:pt x="400591" y="1550624"/>
                  <a:pt x="400978" y="1552939"/>
                  <a:pt x="398659" y="1554869"/>
                </a:cubicBezTo>
                <a:cubicBezTo>
                  <a:pt x="396342" y="1556797"/>
                  <a:pt x="396728" y="1559113"/>
                  <a:pt x="395955" y="1561428"/>
                </a:cubicBezTo>
                <a:cubicBezTo>
                  <a:pt x="394023" y="1567216"/>
                  <a:pt x="391705" y="1574548"/>
                  <a:pt x="387455" y="1577250"/>
                </a:cubicBezTo>
                <a:lnTo>
                  <a:pt x="380836" y="1581439"/>
                </a:lnTo>
                <a:lnTo>
                  <a:pt x="381453" y="1582156"/>
                </a:lnTo>
                <a:lnTo>
                  <a:pt x="381453" y="1591186"/>
                </a:lnTo>
                <a:lnTo>
                  <a:pt x="426240" y="1576746"/>
                </a:lnTo>
                <a:lnTo>
                  <a:pt x="528308" y="1554876"/>
                </a:lnTo>
                <a:lnTo>
                  <a:pt x="528278" y="1554390"/>
                </a:lnTo>
                <a:cubicBezTo>
                  <a:pt x="528894" y="1553163"/>
                  <a:pt x="530121" y="1551629"/>
                  <a:pt x="529200" y="1550402"/>
                </a:cubicBezTo>
                <a:cubicBezTo>
                  <a:pt x="526129" y="1546722"/>
                  <a:pt x="525822" y="1543960"/>
                  <a:pt x="530736" y="1542121"/>
                </a:cubicBezTo>
                <a:cubicBezTo>
                  <a:pt x="531965" y="1541813"/>
                  <a:pt x="532272" y="1539973"/>
                  <a:pt x="531043" y="1539053"/>
                </a:cubicBezTo>
                <a:cubicBezTo>
                  <a:pt x="527050" y="1535679"/>
                  <a:pt x="531349" y="1534146"/>
                  <a:pt x="531965" y="1531691"/>
                </a:cubicBezTo>
                <a:cubicBezTo>
                  <a:pt x="534114" y="1523410"/>
                  <a:pt x="543635" y="1525863"/>
                  <a:pt x="547321" y="1519728"/>
                </a:cubicBezTo>
                <a:cubicBezTo>
                  <a:pt x="548550" y="1517582"/>
                  <a:pt x="554385" y="1519115"/>
                  <a:pt x="557148" y="1519422"/>
                </a:cubicBezTo>
                <a:cubicBezTo>
                  <a:pt x="563599" y="1520343"/>
                  <a:pt x="571276" y="1516354"/>
                  <a:pt x="576498" y="1523716"/>
                </a:cubicBezTo>
                <a:cubicBezTo>
                  <a:pt x="577419" y="1524943"/>
                  <a:pt x="579262" y="1526477"/>
                  <a:pt x="581718" y="1526477"/>
                </a:cubicBezTo>
                <a:cubicBezTo>
                  <a:pt x="585098" y="1526170"/>
                  <a:pt x="586940" y="1528011"/>
                  <a:pt x="587553" y="1531385"/>
                </a:cubicBezTo>
                <a:cubicBezTo>
                  <a:pt x="588169" y="1533532"/>
                  <a:pt x="589705" y="1534759"/>
                  <a:pt x="591240" y="1536293"/>
                </a:cubicBezTo>
                <a:lnTo>
                  <a:pt x="592760" y="1541067"/>
                </a:lnTo>
                <a:lnTo>
                  <a:pt x="664878" y="1525615"/>
                </a:lnTo>
                <a:cubicBezTo>
                  <a:pt x="825303" y="1499856"/>
                  <a:pt x="988463" y="1490878"/>
                  <a:pt x="1154743" y="1499465"/>
                </a:cubicBezTo>
                <a:lnTo>
                  <a:pt x="1178003" y="1501806"/>
                </a:lnTo>
                <a:lnTo>
                  <a:pt x="1179320" y="1494708"/>
                </a:lnTo>
                <a:cubicBezTo>
                  <a:pt x="1180463" y="1494422"/>
                  <a:pt x="1180749" y="1492710"/>
                  <a:pt x="1179605" y="1491853"/>
                </a:cubicBezTo>
                <a:cubicBezTo>
                  <a:pt x="1175889" y="1488714"/>
                  <a:pt x="1179892" y="1487286"/>
                  <a:pt x="1180463" y="1485004"/>
                </a:cubicBezTo>
                <a:cubicBezTo>
                  <a:pt x="1181463" y="1481149"/>
                  <a:pt x="1184178" y="1479793"/>
                  <a:pt x="1187073" y="1478687"/>
                </a:cubicBezTo>
                <a:lnTo>
                  <a:pt x="1190229" y="1476707"/>
                </a:lnTo>
                <a:lnTo>
                  <a:pt x="1159428" y="1474486"/>
                </a:lnTo>
                <a:cubicBezTo>
                  <a:pt x="1009541" y="1471363"/>
                  <a:pt x="859654" y="1468241"/>
                  <a:pt x="711328" y="1491660"/>
                </a:cubicBezTo>
                <a:cubicBezTo>
                  <a:pt x="653558" y="1502588"/>
                  <a:pt x="594229" y="1494782"/>
                  <a:pt x="536460" y="1494781"/>
                </a:cubicBezTo>
                <a:cubicBezTo>
                  <a:pt x="725380" y="1460435"/>
                  <a:pt x="915860" y="1440139"/>
                  <a:pt x="1107905" y="1440139"/>
                </a:cubicBezTo>
                <a:cubicBezTo>
                  <a:pt x="1301508" y="1441701"/>
                  <a:pt x="1490429" y="1465118"/>
                  <a:pt x="1677788" y="1516639"/>
                </a:cubicBezTo>
                <a:cubicBezTo>
                  <a:pt x="1512287" y="1458874"/>
                  <a:pt x="1337419" y="1433895"/>
                  <a:pt x="1167234" y="1397987"/>
                </a:cubicBezTo>
                <a:cubicBezTo>
                  <a:pt x="1167234" y="1394864"/>
                  <a:pt x="1168796" y="1391742"/>
                  <a:pt x="1168796" y="1390180"/>
                </a:cubicBezTo>
                <a:cubicBezTo>
                  <a:pt x="1217197" y="1394864"/>
                  <a:pt x="1265599" y="1399548"/>
                  <a:pt x="1315562" y="1405792"/>
                </a:cubicBezTo>
                <a:cubicBezTo>
                  <a:pt x="1391091" y="1416037"/>
                  <a:pt x="1465577" y="1429302"/>
                  <a:pt x="1539021" y="1445523"/>
                </a:cubicBezTo>
                <a:lnTo>
                  <a:pt x="1712598" y="1491453"/>
                </a:lnTo>
                <a:lnTo>
                  <a:pt x="1708390" y="1487758"/>
                </a:lnTo>
                <a:cubicBezTo>
                  <a:pt x="1705733" y="1485509"/>
                  <a:pt x="1702665" y="1483875"/>
                  <a:pt x="1699393" y="1485714"/>
                </a:cubicBezTo>
                <a:cubicBezTo>
                  <a:pt x="1696735" y="1486940"/>
                  <a:pt x="1695509" y="1485918"/>
                  <a:pt x="1694076" y="1484079"/>
                </a:cubicBezTo>
                <a:cubicBezTo>
                  <a:pt x="1691010" y="1479992"/>
                  <a:pt x="1687329" y="1476926"/>
                  <a:pt x="1681604" y="1478152"/>
                </a:cubicBezTo>
                <a:cubicBezTo>
                  <a:pt x="1680173" y="1478561"/>
                  <a:pt x="1679763" y="1477947"/>
                  <a:pt x="1679558" y="1476517"/>
                </a:cubicBezTo>
                <a:cubicBezTo>
                  <a:pt x="1678740" y="1466502"/>
                  <a:pt x="1674446" y="1457918"/>
                  <a:pt x="1668721" y="1450152"/>
                </a:cubicBezTo>
                <a:cubicBezTo>
                  <a:pt x="1667290" y="1448313"/>
                  <a:pt x="1667699" y="1447086"/>
                  <a:pt x="1668516" y="1445247"/>
                </a:cubicBezTo>
                <a:cubicBezTo>
                  <a:pt x="1670561" y="1441569"/>
                  <a:pt x="1672811" y="1437481"/>
                  <a:pt x="1671380" y="1433394"/>
                </a:cubicBezTo>
                <a:cubicBezTo>
                  <a:pt x="1669948" y="1429306"/>
                  <a:pt x="1670971" y="1426444"/>
                  <a:pt x="1673015" y="1423174"/>
                </a:cubicBezTo>
                <a:cubicBezTo>
                  <a:pt x="1673628" y="1422153"/>
                  <a:pt x="1674037" y="1421131"/>
                  <a:pt x="1674651" y="1419904"/>
                </a:cubicBezTo>
                <a:cubicBezTo>
                  <a:pt x="1677309" y="1413978"/>
                  <a:pt x="1680377" y="1408459"/>
                  <a:pt x="1686716" y="1405598"/>
                </a:cubicBezTo>
                <a:cubicBezTo>
                  <a:pt x="1687942" y="1405189"/>
                  <a:pt x="1687942" y="1404371"/>
                  <a:pt x="1687942" y="1403349"/>
                </a:cubicBezTo>
                <a:cubicBezTo>
                  <a:pt x="1687738" y="1400284"/>
                  <a:pt x="1682217" y="1392926"/>
                  <a:pt x="1679354" y="1392108"/>
                </a:cubicBezTo>
                <a:cubicBezTo>
                  <a:pt x="1674855" y="1391087"/>
                  <a:pt x="1670971" y="1388839"/>
                  <a:pt x="1667903" y="1385364"/>
                </a:cubicBezTo>
                <a:cubicBezTo>
                  <a:pt x="1663609" y="1380868"/>
                  <a:pt x="1659928" y="1376167"/>
                  <a:pt x="1655838" y="1371467"/>
                </a:cubicBezTo>
                <a:cubicBezTo>
                  <a:pt x="1654612" y="1370240"/>
                  <a:pt x="1655225" y="1369423"/>
                  <a:pt x="1656043" y="1368400"/>
                </a:cubicBezTo>
                <a:cubicBezTo>
                  <a:pt x="1659724" y="1363904"/>
                  <a:pt x="1659724" y="1363904"/>
                  <a:pt x="1655225" y="1360839"/>
                </a:cubicBezTo>
                <a:cubicBezTo>
                  <a:pt x="1651135" y="1357773"/>
                  <a:pt x="1650931" y="1355730"/>
                  <a:pt x="1654612" y="1351847"/>
                </a:cubicBezTo>
                <a:cubicBezTo>
                  <a:pt x="1656248" y="1350211"/>
                  <a:pt x="1657884" y="1348372"/>
                  <a:pt x="1657270" y="1345510"/>
                </a:cubicBezTo>
                <a:cubicBezTo>
                  <a:pt x="1655429" y="1338357"/>
                  <a:pt x="1658088" y="1332431"/>
                  <a:pt x="1662791" y="1327116"/>
                </a:cubicBezTo>
                <a:cubicBezTo>
                  <a:pt x="1665858" y="1323642"/>
                  <a:pt x="1669539" y="1320372"/>
                  <a:pt x="1671789" y="1316285"/>
                </a:cubicBezTo>
                <a:cubicBezTo>
                  <a:pt x="1672197" y="1315467"/>
                  <a:pt x="1672811" y="1314649"/>
                  <a:pt x="1673833" y="1314854"/>
                </a:cubicBezTo>
                <a:cubicBezTo>
                  <a:pt x="1678945" y="1316489"/>
                  <a:pt x="1681604" y="1313219"/>
                  <a:pt x="1684466" y="1309948"/>
                </a:cubicBezTo>
                <a:cubicBezTo>
                  <a:pt x="1685285" y="1308927"/>
                  <a:pt x="1686307" y="1307701"/>
                  <a:pt x="1688147" y="1308109"/>
                </a:cubicBezTo>
                <a:cubicBezTo>
                  <a:pt x="1693259" y="1309336"/>
                  <a:pt x="1698575" y="1308723"/>
                  <a:pt x="1703687" y="1309132"/>
                </a:cubicBezTo>
                <a:cubicBezTo>
                  <a:pt x="1707981" y="1309336"/>
                  <a:pt x="1712276" y="1309744"/>
                  <a:pt x="1716161" y="1312401"/>
                </a:cubicBezTo>
                <a:cubicBezTo>
                  <a:pt x="1717796" y="1313627"/>
                  <a:pt x="1719024" y="1313219"/>
                  <a:pt x="1720251" y="1311788"/>
                </a:cubicBezTo>
                <a:cubicBezTo>
                  <a:pt x="1720864" y="1310766"/>
                  <a:pt x="1721477" y="1309948"/>
                  <a:pt x="1722295" y="1309132"/>
                </a:cubicBezTo>
                <a:cubicBezTo>
                  <a:pt x="1723113" y="1308314"/>
                  <a:pt x="1724545" y="1307496"/>
                  <a:pt x="1725567" y="1308314"/>
                </a:cubicBezTo>
                <a:cubicBezTo>
                  <a:pt x="1726794" y="1309132"/>
                  <a:pt x="1726385" y="1310766"/>
                  <a:pt x="1725772" y="1311993"/>
                </a:cubicBezTo>
                <a:cubicBezTo>
                  <a:pt x="1725567" y="1312606"/>
                  <a:pt x="1725158" y="1313015"/>
                  <a:pt x="1724749" y="1313627"/>
                </a:cubicBezTo>
                <a:cubicBezTo>
                  <a:pt x="1721477" y="1318328"/>
                  <a:pt x="1722704" y="1321393"/>
                  <a:pt x="1728225" y="1322007"/>
                </a:cubicBezTo>
                <a:cubicBezTo>
                  <a:pt x="1729248" y="1322211"/>
                  <a:pt x="1730270" y="1322211"/>
                  <a:pt x="1731088" y="1322416"/>
                </a:cubicBezTo>
                <a:cubicBezTo>
                  <a:pt x="1732519" y="1322824"/>
                  <a:pt x="1734156" y="1322416"/>
                  <a:pt x="1734565" y="1324664"/>
                </a:cubicBezTo>
                <a:cubicBezTo>
                  <a:pt x="1734973" y="1326299"/>
                  <a:pt x="1734156" y="1327116"/>
                  <a:pt x="1732928" y="1327934"/>
                </a:cubicBezTo>
                <a:cubicBezTo>
                  <a:pt x="1730679" y="1329569"/>
                  <a:pt x="1730884" y="1331000"/>
                  <a:pt x="1733132" y="1332838"/>
                </a:cubicBezTo>
                <a:cubicBezTo>
                  <a:pt x="1735996" y="1335087"/>
                  <a:pt x="1738654" y="1337948"/>
                  <a:pt x="1738450" y="1342036"/>
                </a:cubicBezTo>
                <a:cubicBezTo>
                  <a:pt x="1738245" y="1345306"/>
                  <a:pt x="1739063" y="1346941"/>
                  <a:pt x="1742743" y="1346124"/>
                </a:cubicBezTo>
                <a:cubicBezTo>
                  <a:pt x="1743562" y="1345919"/>
                  <a:pt x="1744584" y="1346124"/>
                  <a:pt x="1744993" y="1347350"/>
                </a:cubicBezTo>
                <a:cubicBezTo>
                  <a:pt x="1745402" y="1348372"/>
                  <a:pt x="1744380" y="1348985"/>
                  <a:pt x="1743766" y="1349598"/>
                </a:cubicBezTo>
                <a:cubicBezTo>
                  <a:pt x="1742334" y="1351029"/>
                  <a:pt x="1740699" y="1352459"/>
                  <a:pt x="1739676" y="1354094"/>
                </a:cubicBezTo>
                <a:cubicBezTo>
                  <a:pt x="1736404" y="1358386"/>
                  <a:pt x="1736609" y="1360839"/>
                  <a:pt x="1739676" y="1365335"/>
                </a:cubicBezTo>
                <a:cubicBezTo>
                  <a:pt x="1742130" y="1368809"/>
                  <a:pt x="1743971" y="1372488"/>
                  <a:pt x="1744175" y="1376985"/>
                </a:cubicBezTo>
                <a:cubicBezTo>
                  <a:pt x="1744380" y="1380254"/>
                  <a:pt x="1742743" y="1380663"/>
                  <a:pt x="1740085" y="1379641"/>
                </a:cubicBezTo>
                <a:cubicBezTo>
                  <a:pt x="1738245" y="1379029"/>
                  <a:pt x="1737222" y="1377189"/>
                  <a:pt x="1735791" y="1376167"/>
                </a:cubicBezTo>
                <a:cubicBezTo>
                  <a:pt x="1734156" y="1374941"/>
                  <a:pt x="1731906" y="1373306"/>
                  <a:pt x="1730270" y="1374941"/>
                </a:cubicBezTo>
                <a:cubicBezTo>
                  <a:pt x="1728429" y="1376985"/>
                  <a:pt x="1729453" y="1379438"/>
                  <a:pt x="1731292" y="1381277"/>
                </a:cubicBezTo>
                <a:cubicBezTo>
                  <a:pt x="1732110" y="1382094"/>
                  <a:pt x="1733337" y="1382912"/>
                  <a:pt x="1734156" y="1383933"/>
                </a:cubicBezTo>
                <a:cubicBezTo>
                  <a:pt x="1735178" y="1384955"/>
                  <a:pt x="1735996" y="1386182"/>
                  <a:pt x="1734769" y="1387612"/>
                </a:cubicBezTo>
                <a:cubicBezTo>
                  <a:pt x="1733747" y="1388839"/>
                  <a:pt x="1732519" y="1388225"/>
                  <a:pt x="1731292" y="1387204"/>
                </a:cubicBezTo>
                <a:cubicBezTo>
                  <a:pt x="1730066" y="1386386"/>
                  <a:pt x="1728839" y="1385364"/>
                  <a:pt x="1727612" y="1384751"/>
                </a:cubicBezTo>
                <a:cubicBezTo>
                  <a:pt x="1725772" y="1383524"/>
                  <a:pt x="1723726" y="1384138"/>
                  <a:pt x="1722295" y="1385364"/>
                </a:cubicBezTo>
                <a:cubicBezTo>
                  <a:pt x="1720864" y="1386591"/>
                  <a:pt x="1721682" y="1388430"/>
                  <a:pt x="1722295" y="1389861"/>
                </a:cubicBezTo>
                <a:cubicBezTo>
                  <a:pt x="1725363" y="1397014"/>
                  <a:pt x="1735587" y="1400079"/>
                  <a:pt x="1742539" y="1395787"/>
                </a:cubicBezTo>
                <a:cubicBezTo>
                  <a:pt x="1745811" y="1393744"/>
                  <a:pt x="1747037" y="1394357"/>
                  <a:pt x="1747446" y="1397627"/>
                </a:cubicBezTo>
                <a:cubicBezTo>
                  <a:pt x="1748061" y="1402940"/>
                  <a:pt x="1750514" y="1406416"/>
                  <a:pt x="1755830" y="1408254"/>
                </a:cubicBezTo>
                <a:cubicBezTo>
                  <a:pt x="1757261" y="1408663"/>
                  <a:pt x="1759511" y="1409686"/>
                  <a:pt x="1758898" y="1411933"/>
                </a:cubicBezTo>
                <a:cubicBezTo>
                  <a:pt x="1757671" y="1417043"/>
                  <a:pt x="1759716" y="1421335"/>
                  <a:pt x="1762374" y="1425423"/>
                </a:cubicBezTo>
                <a:cubicBezTo>
                  <a:pt x="1764419" y="1428488"/>
                  <a:pt x="1765032" y="1431349"/>
                  <a:pt x="1762783" y="1435028"/>
                </a:cubicBezTo>
                <a:cubicBezTo>
                  <a:pt x="1760329" y="1438911"/>
                  <a:pt x="1761760" y="1441160"/>
                  <a:pt x="1766667" y="1441977"/>
                </a:cubicBezTo>
                <a:cubicBezTo>
                  <a:pt x="1766872" y="1441977"/>
                  <a:pt x="1767076" y="1441977"/>
                  <a:pt x="1767282" y="1441977"/>
                </a:cubicBezTo>
                <a:cubicBezTo>
                  <a:pt x="1769122" y="1442181"/>
                  <a:pt x="1770962" y="1442590"/>
                  <a:pt x="1771166" y="1444430"/>
                </a:cubicBezTo>
                <a:cubicBezTo>
                  <a:pt x="1771575" y="1446269"/>
                  <a:pt x="1769326" y="1446064"/>
                  <a:pt x="1768304" y="1446677"/>
                </a:cubicBezTo>
                <a:cubicBezTo>
                  <a:pt x="1761760" y="1449947"/>
                  <a:pt x="1759102" y="1455057"/>
                  <a:pt x="1760329" y="1462415"/>
                </a:cubicBezTo>
                <a:cubicBezTo>
                  <a:pt x="1760738" y="1464868"/>
                  <a:pt x="1759920" y="1466298"/>
                  <a:pt x="1757876" y="1467320"/>
                </a:cubicBezTo>
                <a:cubicBezTo>
                  <a:pt x="1756648" y="1467933"/>
                  <a:pt x="1755421" y="1468342"/>
                  <a:pt x="1754195" y="1468955"/>
                </a:cubicBezTo>
                <a:cubicBezTo>
                  <a:pt x="1752558" y="1469772"/>
                  <a:pt x="1751945" y="1470999"/>
                  <a:pt x="1752354" y="1472839"/>
                </a:cubicBezTo>
                <a:lnTo>
                  <a:pt x="1753269" y="1474136"/>
                </a:lnTo>
                <a:lnTo>
                  <a:pt x="1737287" y="1490031"/>
                </a:lnTo>
                <a:lnTo>
                  <a:pt x="1737631" y="1486940"/>
                </a:lnTo>
                <a:cubicBezTo>
                  <a:pt x="1738041" y="1485305"/>
                  <a:pt x="1738041" y="1484487"/>
                  <a:pt x="1736200" y="1483466"/>
                </a:cubicBezTo>
                <a:cubicBezTo>
                  <a:pt x="1734156" y="1482648"/>
                  <a:pt x="1733337" y="1483670"/>
                  <a:pt x="1732519" y="1484896"/>
                </a:cubicBezTo>
                <a:cubicBezTo>
                  <a:pt x="1731906" y="1485714"/>
                  <a:pt x="1731701" y="1486531"/>
                  <a:pt x="1731292" y="1487554"/>
                </a:cubicBezTo>
                <a:cubicBezTo>
                  <a:pt x="1729453" y="1491846"/>
                  <a:pt x="1728225" y="1492050"/>
                  <a:pt x="1725158" y="1488575"/>
                </a:cubicBezTo>
                <a:cubicBezTo>
                  <a:pt x="1724545" y="1487758"/>
                  <a:pt x="1723726" y="1486736"/>
                  <a:pt x="1722500" y="1486736"/>
                </a:cubicBezTo>
                <a:cubicBezTo>
                  <a:pt x="1721068" y="1486940"/>
                  <a:pt x="1721068" y="1488575"/>
                  <a:pt x="1720660" y="1489597"/>
                </a:cubicBezTo>
                <a:cubicBezTo>
                  <a:pt x="1720251" y="1490415"/>
                  <a:pt x="1720046" y="1491232"/>
                  <a:pt x="1720046" y="1492050"/>
                </a:cubicBezTo>
                <a:lnTo>
                  <a:pt x="1719261" y="1493216"/>
                </a:lnTo>
                <a:lnTo>
                  <a:pt x="1756221" y="1502996"/>
                </a:lnTo>
                <a:cubicBezTo>
                  <a:pt x="1898936" y="1547143"/>
                  <a:pt x="2037479" y="1602871"/>
                  <a:pt x="2171851" y="1669686"/>
                </a:cubicBezTo>
                <a:lnTo>
                  <a:pt x="2193858" y="1682084"/>
                </a:lnTo>
                <a:lnTo>
                  <a:pt x="2203401" y="1657369"/>
                </a:lnTo>
                <a:cubicBezTo>
                  <a:pt x="2212031" y="1644718"/>
                  <a:pt x="2212606" y="1637817"/>
                  <a:pt x="2203401" y="1625741"/>
                </a:cubicBezTo>
                <a:cubicBezTo>
                  <a:pt x="2200525" y="1621141"/>
                  <a:pt x="2195921" y="1617116"/>
                  <a:pt x="2191894" y="1613090"/>
                </a:cubicBezTo>
                <a:cubicBezTo>
                  <a:pt x="2190169" y="1611365"/>
                  <a:pt x="2187291" y="1609640"/>
                  <a:pt x="2188442" y="1606765"/>
                </a:cubicBezTo>
                <a:cubicBezTo>
                  <a:pt x="2189592" y="1603313"/>
                  <a:pt x="2192470" y="1602738"/>
                  <a:pt x="2194771" y="1603313"/>
                </a:cubicBezTo>
                <a:cubicBezTo>
                  <a:pt x="2205127" y="1605614"/>
                  <a:pt x="2207429" y="1601013"/>
                  <a:pt x="2206854" y="1591813"/>
                </a:cubicBezTo>
                <a:cubicBezTo>
                  <a:pt x="2206277" y="1580312"/>
                  <a:pt x="2213757" y="1572261"/>
                  <a:pt x="2221812" y="1565936"/>
                </a:cubicBezTo>
                <a:cubicBezTo>
                  <a:pt x="2228141" y="1560760"/>
                  <a:pt x="2228716" y="1556734"/>
                  <a:pt x="2222387" y="1552133"/>
                </a:cubicBezTo>
                <a:cubicBezTo>
                  <a:pt x="2218936" y="1549833"/>
                  <a:pt x="2216634" y="1547533"/>
                  <a:pt x="2217785" y="1542933"/>
                </a:cubicBezTo>
                <a:cubicBezTo>
                  <a:pt x="2218936" y="1536607"/>
                  <a:pt x="2223539" y="1537757"/>
                  <a:pt x="2227566" y="1536607"/>
                </a:cubicBezTo>
                <a:cubicBezTo>
                  <a:pt x="2229867" y="1536032"/>
                  <a:pt x="2232744" y="1536032"/>
                  <a:pt x="2235620" y="1535457"/>
                </a:cubicBezTo>
                <a:cubicBezTo>
                  <a:pt x="2251155" y="1533732"/>
                  <a:pt x="2254606" y="1525106"/>
                  <a:pt x="2245401" y="1511880"/>
                </a:cubicBezTo>
                <a:cubicBezTo>
                  <a:pt x="2244251" y="1510155"/>
                  <a:pt x="2243100" y="1509005"/>
                  <a:pt x="2242525" y="1507280"/>
                </a:cubicBezTo>
                <a:cubicBezTo>
                  <a:pt x="2240799" y="1503830"/>
                  <a:pt x="2239647" y="1499229"/>
                  <a:pt x="2243100" y="1496929"/>
                </a:cubicBezTo>
                <a:cubicBezTo>
                  <a:pt x="2245976" y="1494628"/>
                  <a:pt x="2250004" y="1496929"/>
                  <a:pt x="2252305" y="1499229"/>
                </a:cubicBezTo>
                <a:cubicBezTo>
                  <a:pt x="2254606" y="1501530"/>
                  <a:pt x="2256332" y="1503830"/>
                  <a:pt x="2258059" y="1506705"/>
                </a:cubicBezTo>
                <a:lnTo>
                  <a:pt x="2260397" y="1507055"/>
                </a:lnTo>
                <a:lnTo>
                  <a:pt x="2261117" y="1501310"/>
                </a:lnTo>
                <a:cubicBezTo>
                  <a:pt x="2263135" y="1493534"/>
                  <a:pt x="2272075" y="1495837"/>
                  <a:pt x="2275536" y="1490077"/>
                </a:cubicBezTo>
                <a:cubicBezTo>
                  <a:pt x="2276690" y="1488061"/>
                  <a:pt x="2282169" y="1489501"/>
                  <a:pt x="2284764" y="1489789"/>
                </a:cubicBezTo>
                <a:cubicBezTo>
                  <a:pt x="2290821" y="1490653"/>
                  <a:pt x="2298030" y="1486909"/>
                  <a:pt x="2302933" y="1493821"/>
                </a:cubicBezTo>
                <a:cubicBezTo>
                  <a:pt x="2303798" y="1494973"/>
                  <a:pt x="2305528" y="1496413"/>
                  <a:pt x="2307835" y="1496413"/>
                </a:cubicBezTo>
                <a:lnTo>
                  <a:pt x="2310709" y="1498832"/>
                </a:lnTo>
                <a:lnTo>
                  <a:pt x="2348388" y="1496353"/>
                </a:lnTo>
                <a:cubicBezTo>
                  <a:pt x="2353566" y="1495203"/>
                  <a:pt x="2356443" y="1498654"/>
                  <a:pt x="2358744" y="1501530"/>
                </a:cubicBezTo>
                <a:cubicBezTo>
                  <a:pt x="2366799" y="1510730"/>
                  <a:pt x="2374278" y="1519931"/>
                  <a:pt x="2388661" y="1515331"/>
                </a:cubicBezTo>
                <a:cubicBezTo>
                  <a:pt x="2391539" y="1514756"/>
                  <a:pt x="2393264" y="1517056"/>
                  <a:pt x="2394415" y="1519356"/>
                </a:cubicBezTo>
                <a:cubicBezTo>
                  <a:pt x="2400744" y="1530857"/>
                  <a:pt x="2411100" y="1540058"/>
                  <a:pt x="2419730" y="1549833"/>
                </a:cubicBezTo>
                <a:cubicBezTo>
                  <a:pt x="2432964" y="1564786"/>
                  <a:pt x="2440443" y="1581462"/>
                  <a:pt x="2435265" y="1601588"/>
                </a:cubicBezTo>
                <a:cubicBezTo>
                  <a:pt x="2433539" y="1609640"/>
                  <a:pt x="2438141" y="1614815"/>
                  <a:pt x="2442744" y="1619416"/>
                </a:cubicBezTo>
                <a:cubicBezTo>
                  <a:pt x="2453100" y="1630342"/>
                  <a:pt x="2452525" y="1636092"/>
                  <a:pt x="2441018" y="1644718"/>
                </a:cubicBezTo>
                <a:cubicBezTo>
                  <a:pt x="2428360" y="1653343"/>
                  <a:pt x="2428360" y="1653343"/>
                  <a:pt x="2438716" y="1665994"/>
                </a:cubicBezTo>
                <a:cubicBezTo>
                  <a:pt x="2441018" y="1668871"/>
                  <a:pt x="2442744" y="1671171"/>
                  <a:pt x="2439293" y="1674621"/>
                </a:cubicBezTo>
                <a:cubicBezTo>
                  <a:pt x="2427785" y="1687847"/>
                  <a:pt x="2417429" y="1701073"/>
                  <a:pt x="2405346" y="1713724"/>
                </a:cubicBezTo>
                <a:cubicBezTo>
                  <a:pt x="2396716" y="1723501"/>
                  <a:pt x="2385785" y="1729826"/>
                  <a:pt x="2373128" y="1732702"/>
                </a:cubicBezTo>
                <a:cubicBezTo>
                  <a:pt x="2365073" y="1735002"/>
                  <a:pt x="2349539" y="1755703"/>
                  <a:pt x="2348963" y="1764329"/>
                </a:cubicBezTo>
                <a:cubicBezTo>
                  <a:pt x="2348963" y="1767204"/>
                  <a:pt x="2348963" y="1769504"/>
                  <a:pt x="2352415" y="1770654"/>
                </a:cubicBezTo>
                <a:lnTo>
                  <a:pt x="2355478" y="1773134"/>
                </a:lnTo>
                <a:lnTo>
                  <a:pt x="2429009" y="1814559"/>
                </a:lnTo>
                <a:lnTo>
                  <a:pt x="2441530" y="1776982"/>
                </a:lnTo>
                <a:cubicBezTo>
                  <a:pt x="2456483" y="1729119"/>
                  <a:pt x="2492368" y="1693223"/>
                  <a:pt x="2528254" y="1660316"/>
                </a:cubicBezTo>
                <a:cubicBezTo>
                  <a:pt x="2531244" y="1654334"/>
                  <a:pt x="2543206" y="1651342"/>
                  <a:pt x="2549187" y="1654334"/>
                </a:cubicBezTo>
                <a:cubicBezTo>
                  <a:pt x="2588063" y="1657325"/>
                  <a:pt x="2629928" y="1639376"/>
                  <a:pt x="2668804" y="1654334"/>
                </a:cubicBezTo>
                <a:cubicBezTo>
                  <a:pt x="2674785" y="1615445"/>
                  <a:pt x="2638899" y="1594504"/>
                  <a:pt x="2644881" y="1555615"/>
                </a:cubicBezTo>
                <a:cubicBezTo>
                  <a:pt x="2671795" y="1576555"/>
                  <a:pt x="2692728" y="1591513"/>
                  <a:pt x="2713661" y="1609462"/>
                </a:cubicBezTo>
                <a:cubicBezTo>
                  <a:pt x="2721885" y="1616193"/>
                  <a:pt x="2730108" y="1622362"/>
                  <a:pt x="2738473" y="1627551"/>
                </a:cubicBezTo>
                <a:lnTo>
                  <a:pt x="2753930" y="1634901"/>
                </a:lnTo>
                <a:lnTo>
                  <a:pt x="2756826" y="1632145"/>
                </a:lnTo>
                <a:cubicBezTo>
                  <a:pt x="2756652" y="1628661"/>
                  <a:pt x="2758917" y="1626222"/>
                  <a:pt x="2761358" y="1624307"/>
                </a:cubicBezTo>
                <a:cubicBezTo>
                  <a:pt x="2763274" y="1622739"/>
                  <a:pt x="2763449" y="1621520"/>
                  <a:pt x="2761531" y="1620126"/>
                </a:cubicBezTo>
                <a:cubicBezTo>
                  <a:pt x="2760486" y="1619430"/>
                  <a:pt x="2759789" y="1618732"/>
                  <a:pt x="2760137" y="1617340"/>
                </a:cubicBezTo>
                <a:lnTo>
                  <a:pt x="2762472" y="1615830"/>
                </a:lnTo>
                <a:lnTo>
                  <a:pt x="2741438" y="1612164"/>
                </a:lnTo>
                <a:cubicBezTo>
                  <a:pt x="2735457" y="1615155"/>
                  <a:pt x="2732465" y="1612164"/>
                  <a:pt x="2729475" y="1606181"/>
                </a:cubicBezTo>
                <a:cubicBezTo>
                  <a:pt x="2741438" y="1591224"/>
                  <a:pt x="2762370" y="1594216"/>
                  <a:pt x="2774332" y="1582250"/>
                </a:cubicBezTo>
                <a:cubicBezTo>
                  <a:pt x="2774332" y="1579258"/>
                  <a:pt x="2774332" y="1576267"/>
                  <a:pt x="2774332" y="1570285"/>
                </a:cubicBezTo>
                <a:cubicBezTo>
                  <a:pt x="2771341" y="1507464"/>
                  <a:pt x="2759380" y="1441652"/>
                  <a:pt x="2795265" y="1378832"/>
                </a:cubicBezTo>
                <a:lnTo>
                  <a:pt x="2794669" y="1374358"/>
                </a:lnTo>
                <a:lnTo>
                  <a:pt x="2786788" y="1383378"/>
                </a:lnTo>
                <a:cubicBezTo>
                  <a:pt x="2761656" y="1416870"/>
                  <a:pt x="2735995" y="1455106"/>
                  <a:pt x="2707088" y="1499451"/>
                </a:cubicBezTo>
                <a:cubicBezTo>
                  <a:pt x="2708135" y="1476358"/>
                  <a:pt x="2725639" y="1449008"/>
                  <a:pt x="2739426" y="1420865"/>
                </a:cubicBezTo>
                <a:cubicBezTo>
                  <a:pt x="2752292" y="1406125"/>
                  <a:pt x="2767279" y="1386010"/>
                  <a:pt x="2781999" y="1364866"/>
                </a:cubicBezTo>
                <a:lnTo>
                  <a:pt x="2791485" y="1350472"/>
                </a:lnTo>
                <a:lnTo>
                  <a:pt x="2789370" y="1334601"/>
                </a:lnTo>
                <a:lnTo>
                  <a:pt x="2777442" y="1349807"/>
                </a:lnTo>
                <a:cubicBezTo>
                  <a:pt x="2763417" y="1367697"/>
                  <a:pt x="2749225" y="1384096"/>
                  <a:pt x="2733038" y="1396182"/>
                </a:cubicBezTo>
                <a:cubicBezTo>
                  <a:pt x="2720046" y="1420610"/>
                  <a:pt x="2700954" y="1455393"/>
                  <a:pt x="2690597" y="1449294"/>
                </a:cubicBezTo>
                <a:cubicBezTo>
                  <a:pt x="2704383" y="1421150"/>
                  <a:pt x="2712070" y="1403362"/>
                  <a:pt x="2734086" y="1373089"/>
                </a:cubicBezTo>
                <a:cubicBezTo>
                  <a:pt x="2734086" y="1373089"/>
                  <a:pt x="2737801" y="1373884"/>
                  <a:pt x="2736214" y="1381317"/>
                </a:cubicBezTo>
                <a:cubicBezTo>
                  <a:pt x="2736214" y="1381317"/>
                  <a:pt x="2753718" y="1353968"/>
                  <a:pt x="2751588" y="1345740"/>
                </a:cubicBezTo>
                <a:cubicBezTo>
                  <a:pt x="2760612" y="1339895"/>
                  <a:pt x="2765122" y="1336972"/>
                  <a:pt x="2768045" y="1341485"/>
                </a:cubicBezTo>
                <a:cubicBezTo>
                  <a:pt x="2771222" y="1326618"/>
                  <a:pt x="2805182" y="1295012"/>
                  <a:pt x="2817381" y="1274301"/>
                </a:cubicBezTo>
                <a:cubicBezTo>
                  <a:pt x="2822686" y="1267662"/>
                  <a:pt x="2823480" y="1263946"/>
                  <a:pt x="2828785" y="1257307"/>
                </a:cubicBezTo>
                <a:lnTo>
                  <a:pt x="2854356" y="1227686"/>
                </a:lnTo>
                <a:lnTo>
                  <a:pt x="2841467" y="1219528"/>
                </a:lnTo>
                <a:cubicBezTo>
                  <a:pt x="2838294" y="1217512"/>
                  <a:pt x="2836565" y="1212040"/>
                  <a:pt x="2835123" y="1207719"/>
                </a:cubicBezTo>
                <a:cubicBezTo>
                  <a:pt x="2834545" y="1205991"/>
                  <a:pt x="2834834" y="1204263"/>
                  <a:pt x="2833104" y="1202823"/>
                </a:cubicBezTo>
                <a:cubicBezTo>
                  <a:pt x="2831373" y="1201383"/>
                  <a:pt x="2831662" y="1199655"/>
                  <a:pt x="2832815" y="1197926"/>
                </a:cubicBezTo>
                <a:cubicBezTo>
                  <a:pt x="2833392" y="1196774"/>
                  <a:pt x="2834545" y="1195334"/>
                  <a:pt x="2833681" y="1194182"/>
                </a:cubicBezTo>
                <a:cubicBezTo>
                  <a:pt x="2830797" y="1190726"/>
                  <a:pt x="2830508" y="1188133"/>
                  <a:pt x="2835123" y="1186406"/>
                </a:cubicBezTo>
                <a:cubicBezTo>
                  <a:pt x="2836276" y="1186117"/>
                  <a:pt x="2836565" y="1184389"/>
                  <a:pt x="2835410" y="1183525"/>
                </a:cubicBezTo>
                <a:cubicBezTo>
                  <a:pt x="2831662" y="1180357"/>
                  <a:pt x="2835699" y="1178917"/>
                  <a:pt x="2836276" y="1176612"/>
                </a:cubicBezTo>
                <a:cubicBezTo>
                  <a:pt x="2838294" y="1168836"/>
                  <a:pt x="2847235" y="1171140"/>
                  <a:pt x="2850696" y="1165379"/>
                </a:cubicBezTo>
                <a:cubicBezTo>
                  <a:pt x="2851849" y="1163363"/>
                  <a:pt x="2857329" y="1164803"/>
                  <a:pt x="2859924" y="1165092"/>
                </a:cubicBezTo>
                <a:cubicBezTo>
                  <a:pt x="2865980" y="1165956"/>
                  <a:pt x="2873189" y="1162211"/>
                  <a:pt x="2878092" y="1169124"/>
                </a:cubicBezTo>
                <a:cubicBezTo>
                  <a:pt x="2878957" y="1170276"/>
                  <a:pt x="2880688" y="1171716"/>
                  <a:pt x="2882995" y="1171716"/>
                </a:cubicBezTo>
                <a:cubicBezTo>
                  <a:pt x="2886167" y="1171428"/>
                  <a:pt x="2887898" y="1173157"/>
                  <a:pt x="2888474" y="1176325"/>
                </a:cubicBezTo>
                <a:cubicBezTo>
                  <a:pt x="2889051" y="1178341"/>
                  <a:pt x="2890493" y="1179493"/>
                  <a:pt x="2891935" y="1180933"/>
                </a:cubicBezTo>
                <a:lnTo>
                  <a:pt x="2892685" y="1183288"/>
                </a:lnTo>
                <a:lnTo>
                  <a:pt x="2894641" y="1181023"/>
                </a:lnTo>
                <a:cubicBezTo>
                  <a:pt x="2918253" y="1156921"/>
                  <a:pt x="2942596" y="1133948"/>
                  <a:pt x="2964881" y="1111506"/>
                </a:cubicBezTo>
                <a:cubicBezTo>
                  <a:pt x="2980002" y="1095306"/>
                  <a:pt x="3002811" y="1061317"/>
                  <a:pt x="3008658" y="1070339"/>
                </a:cubicBezTo>
                <a:cubicBezTo>
                  <a:pt x="3019268" y="1057060"/>
                  <a:pt x="3029084" y="1047500"/>
                  <a:pt x="3030673" y="1040066"/>
                </a:cubicBezTo>
                <a:cubicBezTo>
                  <a:pt x="3044207" y="1031299"/>
                  <a:pt x="3042617" y="1038732"/>
                  <a:pt x="3041825" y="1042448"/>
                </a:cubicBezTo>
                <a:cubicBezTo>
                  <a:pt x="3014505" y="1079359"/>
                  <a:pt x="2971521" y="1116811"/>
                  <a:pt x="2946583" y="1142573"/>
                </a:cubicBezTo>
                <a:cubicBezTo>
                  <a:pt x="2942072" y="1145493"/>
                  <a:pt x="2941278" y="1149210"/>
                  <a:pt x="2944995" y="1150006"/>
                </a:cubicBezTo>
                <a:cubicBezTo>
                  <a:pt x="2945789" y="1146289"/>
                  <a:pt x="2945789" y="1146289"/>
                  <a:pt x="2950300" y="1143366"/>
                </a:cubicBezTo>
                <a:cubicBezTo>
                  <a:pt x="2951095" y="1139649"/>
                  <a:pt x="2955604" y="1136728"/>
                  <a:pt x="2959322" y="1137521"/>
                </a:cubicBezTo>
                <a:cubicBezTo>
                  <a:pt x="2959322" y="1137521"/>
                  <a:pt x="2958529" y="1141237"/>
                  <a:pt x="2954017" y="1144161"/>
                </a:cubicBezTo>
                <a:cubicBezTo>
                  <a:pt x="2954017" y="1144161"/>
                  <a:pt x="2954017" y="1144161"/>
                  <a:pt x="2953223" y="1147877"/>
                </a:cubicBezTo>
                <a:cubicBezTo>
                  <a:pt x="2990901" y="1117065"/>
                  <a:pt x="3025656" y="1081742"/>
                  <a:pt x="3064922" y="1043496"/>
                </a:cubicBezTo>
                <a:cubicBezTo>
                  <a:pt x="3099676" y="1008175"/>
                  <a:pt x="3138149" y="973646"/>
                  <a:pt x="3180338" y="939912"/>
                </a:cubicBezTo>
                <a:cubicBezTo>
                  <a:pt x="3186436" y="929557"/>
                  <a:pt x="3191742" y="922918"/>
                  <a:pt x="3200764" y="917073"/>
                </a:cubicBezTo>
                <a:cubicBezTo>
                  <a:pt x="3238442" y="886260"/>
                  <a:pt x="3258075" y="867138"/>
                  <a:pt x="3294164" y="843759"/>
                </a:cubicBezTo>
                <a:cubicBezTo>
                  <a:pt x="3294959" y="840044"/>
                  <a:pt x="3292830" y="831816"/>
                  <a:pt x="3289907" y="827305"/>
                </a:cubicBezTo>
                <a:cubicBezTo>
                  <a:pt x="3299722" y="817745"/>
                  <a:pt x="3305027" y="811104"/>
                  <a:pt x="3305822" y="807388"/>
                </a:cubicBezTo>
                <a:cubicBezTo>
                  <a:pt x="3305822" y="807388"/>
                  <a:pt x="3301310" y="810312"/>
                  <a:pt x="3301310" y="810312"/>
                </a:cubicBezTo>
                <a:cubicBezTo>
                  <a:pt x="3297592" y="809517"/>
                  <a:pt x="3297592" y="809517"/>
                  <a:pt x="3297592" y="809517"/>
                </a:cubicBezTo>
                <a:cubicBezTo>
                  <a:pt x="3298388" y="805800"/>
                  <a:pt x="3302898" y="802879"/>
                  <a:pt x="3306615" y="803671"/>
                </a:cubicBezTo>
                <a:cubicBezTo>
                  <a:pt x="3306615" y="803671"/>
                  <a:pt x="3307410" y="799956"/>
                  <a:pt x="3311127" y="800750"/>
                </a:cubicBezTo>
                <a:cubicBezTo>
                  <a:pt x="3305280" y="791729"/>
                  <a:pt x="3319609" y="779244"/>
                  <a:pt x="3342165" y="764634"/>
                </a:cubicBezTo>
                <a:cubicBezTo>
                  <a:pt x="3364722" y="750022"/>
                  <a:pt x="3391788" y="732486"/>
                  <a:pt x="3414344" y="717875"/>
                </a:cubicBezTo>
                <a:cubicBezTo>
                  <a:pt x="3426290" y="716541"/>
                  <a:pt x="3400017" y="730359"/>
                  <a:pt x="3403734" y="731153"/>
                </a:cubicBezTo>
                <a:cubicBezTo>
                  <a:pt x="3403734" y="731153"/>
                  <a:pt x="3408245" y="728230"/>
                  <a:pt x="3408245" y="728230"/>
                </a:cubicBezTo>
                <a:cubicBezTo>
                  <a:pt x="3412755" y="725309"/>
                  <a:pt x="3413550" y="721592"/>
                  <a:pt x="3416473" y="726102"/>
                </a:cubicBezTo>
                <a:cubicBezTo>
                  <a:pt x="3416473" y="726102"/>
                  <a:pt x="3416473" y="726102"/>
                  <a:pt x="3411962" y="729025"/>
                </a:cubicBezTo>
                <a:cubicBezTo>
                  <a:pt x="3411962" y="729025"/>
                  <a:pt x="3411962" y="729025"/>
                  <a:pt x="3411168" y="732742"/>
                </a:cubicBezTo>
                <a:cubicBezTo>
                  <a:pt x="3424701" y="723974"/>
                  <a:pt x="3438235" y="715207"/>
                  <a:pt x="3441159" y="719719"/>
                </a:cubicBezTo>
                <a:cubicBezTo>
                  <a:pt x="3435059" y="730074"/>
                  <a:pt x="3412503" y="744686"/>
                  <a:pt x="3407198" y="751324"/>
                </a:cubicBezTo>
                <a:cubicBezTo>
                  <a:pt x="3407198" y="751324"/>
                  <a:pt x="3407198" y="751324"/>
                  <a:pt x="3411709" y="748402"/>
                </a:cubicBezTo>
                <a:cubicBezTo>
                  <a:pt x="3416221" y="745479"/>
                  <a:pt x="3416221" y="745479"/>
                  <a:pt x="3420730" y="742557"/>
                </a:cubicBezTo>
                <a:cubicBezTo>
                  <a:pt x="3420730" y="742557"/>
                  <a:pt x="3419937" y="746274"/>
                  <a:pt x="3419937" y="746274"/>
                </a:cubicBezTo>
                <a:cubicBezTo>
                  <a:pt x="3416221" y="745479"/>
                  <a:pt x="3415427" y="749195"/>
                  <a:pt x="3415427" y="749195"/>
                </a:cubicBezTo>
                <a:cubicBezTo>
                  <a:pt x="3420730" y="742557"/>
                  <a:pt x="3432677" y="741223"/>
                  <a:pt x="3441699" y="735378"/>
                </a:cubicBezTo>
                <a:cubicBezTo>
                  <a:pt x="3482301" y="709077"/>
                  <a:pt x="3524489" y="675343"/>
                  <a:pt x="3568807" y="649835"/>
                </a:cubicBezTo>
                <a:cubicBezTo>
                  <a:pt x="3582342" y="641069"/>
                  <a:pt x="3590569" y="638940"/>
                  <a:pt x="3607821" y="630967"/>
                </a:cubicBezTo>
                <a:cubicBezTo>
                  <a:pt x="3647628" y="608383"/>
                  <a:pt x="3695664" y="583670"/>
                  <a:pt x="3735470" y="561085"/>
                </a:cubicBezTo>
                <a:lnTo>
                  <a:pt x="3772019" y="543441"/>
                </a:lnTo>
                <a:lnTo>
                  <a:pt x="3768755" y="537368"/>
                </a:lnTo>
                <a:cubicBezTo>
                  <a:pt x="3768219" y="535760"/>
                  <a:pt x="3768488" y="534152"/>
                  <a:pt x="3766877" y="532813"/>
                </a:cubicBezTo>
                <a:cubicBezTo>
                  <a:pt x="3765267" y="531472"/>
                  <a:pt x="3765536" y="529864"/>
                  <a:pt x="3766609" y="528256"/>
                </a:cubicBezTo>
                <a:cubicBezTo>
                  <a:pt x="3767146" y="527184"/>
                  <a:pt x="3768219" y="525843"/>
                  <a:pt x="3767414" y="524772"/>
                </a:cubicBezTo>
                <a:cubicBezTo>
                  <a:pt x="3764730" y="521556"/>
                  <a:pt x="3764462" y="519143"/>
                  <a:pt x="3768755" y="517535"/>
                </a:cubicBezTo>
                <a:cubicBezTo>
                  <a:pt x="3769829" y="517267"/>
                  <a:pt x="3770098" y="515659"/>
                  <a:pt x="3769024" y="514854"/>
                </a:cubicBezTo>
                <a:cubicBezTo>
                  <a:pt x="3765536" y="511906"/>
                  <a:pt x="3769292" y="510566"/>
                  <a:pt x="3769829" y="508421"/>
                </a:cubicBezTo>
                <a:cubicBezTo>
                  <a:pt x="3771708" y="501185"/>
                  <a:pt x="3780028" y="503329"/>
                  <a:pt x="3783247" y="497969"/>
                </a:cubicBezTo>
                <a:cubicBezTo>
                  <a:pt x="3784321" y="496093"/>
                  <a:pt x="3789420" y="497432"/>
                  <a:pt x="3791836" y="497701"/>
                </a:cubicBezTo>
                <a:cubicBezTo>
                  <a:pt x="3797471" y="498505"/>
                  <a:pt x="3804181" y="495020"/>
                  <a:pt x="3808743" y="501453"/>
                </a:cubicBezTo>
                <a:cubicBezTo>
                  <a:pt x="3809548" y="502526"/>
                  <a:pt x="3811158" y="503865"/>
                  <a:pt x="3813305" y="503865"/>
                </a:cubicBezTo>
                <a:cubicBezTo>
                  <a:pt x="3816258" y="503597"/>
                  <a:pt x="3817867" y="505205"/>
                  <a:pt x="3818404" y="508154"/>
                </a:cubicBezTo>
                <a:cubicBezTo>
                  <a:pt x="3818941" y="510030"/>
                  <a:pt x="3820283" y="511102"/>
                  <a:pt x="3821624" y="512442"/>
                </a:cubicBezTo>
                <a:cubicBezTo>
                  <a:pt x="3825113" y="515659"/>
                  <a:pt x="3826723" y="519411"/>
                  <a:pt x="3825382" y="524235"/>
                </a:cubicBezTo>
                <a:lnTo>
                  <a:pt x="3825824" y="525427"/>
                </a:lnTo>
                <a:lnTo>
                  <a:pt x="3832875" y="523603"/>
                </a:lnTo>
                <a:cubicBezTo>
                  <a:pt x="3832875" y="523603"/>
                  <a:pt x="3832875" y="523603"/>
                  <a:pt x="3828364" y="526525"/>
                </a:cubicBezTo>
                <a:lnTo>
                  <a:pt x="3826645" y="527639"/>
                </a:lnTo>
                <a:lnTo>
                  <a:pt x="3826895" y="528316"/>
                </a:lnTo>
                <a:lnTo>
                  <a:pt x="3870300" y="512168"/>
                </a:lnTo>
                <a:cubicBezTo>
                  <a:pt x="3873223" y="516679"/>
                  <a:pt x="3889681" y="512423"/>
                  <a:pt x="3888091" y="519856"/>
                </a:cubicBezTo>
                <a:cubicBezTo>
                  <a:pt x="3969835" y="482913"/>
                  <a:pt x="4033280" y="477037"/>
                  <a:pt x="4087415" y="441969"/>
                </a:cubicBezTo>
                <a:cubicBezTo>
                  <a:pt x="4140503" y="429994"/>
                  <a:pt x="4173958" y="437141"/>
                  <a:pt x="4228633" y="417733"/>
                </a:cubicBezTo>
                <a:cubicBezTo>
                  <a:pt x="4232352" y="418528"/>
                  <a:pt x="4244296" y="417194"/>
                  <a:pt x="4248810" y="414271"/>
                </a:cubicBezTo>
                <a:cubicBezTo>
                  <a:pt x="4273495" y="407886"/>
                  <a:pt x="4306408" y="399373"/>
                  <a:pt x="4334812" y="393783"/>
                </a:cubicBezTo>
                <a:cubicBezTo>
                  <a:pt x="4363212" y="388192"/>
                  <a:pt x="4394538" y="387112"/>
                  <a:pt x="4409405" y="390289"/>
                </a:cubicBezTo>
                <a:cubicBezTo>
                  <a:pt x="4404101" y="396928"/>
                  <a:pt x="4387644" y="401186"/>
                  <a:pt x="4367469" y="404647"/>
                </a:cubicBezTo>
                <a:cubicBezTo>
                  <a:pt x="4348089" y="404392"/>
                  <a:pt x="4327916" y="407855"/>
                  <a:pt x="4318895" y="413700"/>
                </a:cubicBezTo>
                <a:cubicBezTo>
                  <a:pt x="4306949" y="415034"/>
                  <a:pt x="4299515" y="413446"/>
                  <a:pt x="4288364" y="411063"/>
                </a:cubicBezTo>
                <a:cubicBezTo>
                  <a:pt x="4251733" y="418781"/>
                  <a:pt x="4238991" y="423832"/>
                  <a:pt x="4209796" y="433139"/>
                </a:cubicBezTo>
                <a:cubicBezTo>
                  <a:pt x="4215102" y="426501"/>
                  <a:pt x="4194131" y="433679"/>
                  <a:pt x="4182186" y="435013"/>
                </a:cubicBezTo>
                <a:cubicBezTo>
                  <a:pt x="4177675" y="437935"/>
                  <a:pt x="4164141" y="446703"/>
                  <a:pt x="4180598" y="442445"/>
                </a:cubicBezTo>
                <a:cubicBezTo>
                  <a:pt x="4151401" y="451753"/>
                  <a:pt x="4113976" y="463189"/>
                  <a:pt x="4072834" y="473829"/>
                </a:cubicBezTo>
                <a:cubicBezTo>
                  <a:pt x="4036203" y="481548"/>
                  <a:pt x="3994269" y="495905"/>
                  <a:pt x="3956843" y="507340"/>
                </a:cubicBezTo>
                <a:cubicBezTo>
                  <a:pt x="3956843" y="507340"/>
                  <a:pt x="3948614" y="509469"/>
                  <a:pt x="3950202" y="502035"/>
                </a:cubicBezTo>
                <a:cubicBezTo>
                  <a:pt x="3903755" y="519314"/>
                  <a:pt x="3879069" y="525700"/>
                  <a:pt x="3859436" y="544822"/>
                </a:cubicBezTo>
                <a:cubicBezTo>
                  <a:pt x="3834752" y="551206"/>
                  <a:pt x="3821219" y="559973"/>
                  <a:pt x="3804762" y="564231"/>
                </a:cubicBezTo>
                <a:cubicBezTo>
                  <a:pt x="3795739" y="570076"/>
                  <a:pt x="3808478" y="565025"/>
                  <a:pt x="3807686" y="568741"/>
                </a:cubicBezTo>
                <a:cubicBezTo>
                  <a:pt x="3790433" y="576714"/>
                  <a:pt x="3773182" y="584687"/>
                  <a:pt x="3755933" y="592660"/>
                </a:cubicBezTo>
                <a:cubicBezTo>
                  <a:pt x="3758314" y="581511"/>
                  <a:pt x="3744781" y="590278"/>
                  <a:pt x="3736552" y="592406"/>
                </a:cubicBezTo>
                <a:cubicBezTo>
                  <a:pt x="3729912" y="587101"/>
                  <a:pt x="3744239" y="574617"/>
                  <a:pt x="3754850" y="561339"/>
                </a:cubicBezTo>
                <a:cubicBezTo>
                  <a:pt x="3735470" y="561085"/>
                  <a:pt x="3684258" y="600664"/>
                  <a:pt x="3662496" y="611559"/>
                </a:cubicBezTo>
                <a:cubicBezTo>
                  <a:pt x="3666213" y="612354"/>
                  <a:pt x="3666213" y="612354"/>
                  <a:pt x="3666213" y="612354"/>
                </a:cubicBezTo>
                <a:cubicBezTo>
                  <a:pt x="3670725" y="609431"/>
                  <a:pt x="3674442" y="610225"/>
                  <a:pt x="3674442" y="610225"/>
                </a:cubicBezTo>
                <a:cubicBezTo>
                  <a:pt x="3669931" y="613148"/>
                  <a:pt x="3669137" y="616864"/>
                  <a:pt x="3665420" y="616071"/>
                </a:cubicBezTo>
                <a:cubicBezTo>
                  <a:pt x="3668342" y="620581"/>
                  <a:pt x="3637557" y="637321"/>
                  <a:pt x="3639146" y="629888"/>
                </a:cubicBezTo>
                <a:cubicBezTo>
                  <a:pt x="3638352" y="633604"/>
                  <a:pt x="3638352" y="633604"/>
                  <a:pt x="3633841" y="636527"/>
                </a:cubicBezTo>
                <a:cubicBezTo>
                  <a:pt x="3633841" y="636527"/>
                  <a:pt x="3633841" y="636527"/>
                  <a:pt x="3630124" y="635732"/>
                </a:cubicBezTo>
                <a:cubicBezTo>
                  <a:pt x="3630124" y="635732"/>
                  <a:pt x="3626407" y="634938"/>
                  <a:pt x="3626407" y="634938"/>
                </a:cubicBezTo>
                <a:cubicBezTo>
                  <a:pt x="3626407" y="634938"/>
                  <a:pt x="3626407" y="634938"/>
                  <a:pt x="3630918" y="632017"/>
                </a:cubicBezTo>
                <a:cubicBezTo>
                  <a:pt x="3600133" y="648755"/>
                  <a:pt x="3625612" y="638655"/>
                  <a:pt x="3628535" y="643165"/>
                </a:cubicBezTo>
                <a:cubicBezTo>
                  <a:pt x="3631458" y="647676"/>
                  <a:pt x="3622436" y="653521"/>
                  <a:pt x="3622436" y="653521"/>
                </a:cubicBezTo>
                <a:cubicBezTo>
                  <a:pt x="3625360" y="658032"/>
                  <a:pt x="3651632" y="644214"/>
                  <a:pt x="3641816" y="653775"/>
                </a:cubicBezTo>
                <a:cubicBezTo>
                  <a:pt x="3632000" y="663336"/>
                  <a:pt x="3622184" y="672897"/>
                  <a:pt x="3608649" y="681665"/>
                </a:cubicBezTo>
                <a:lnTo>
                  <a:pt x="3571460" y="702765"/>
                </a:lnTo>
                <a:lnTo>
                  <a:pt x="3599694" y="702765"/>
                </a:lnTo>
                <a:cubicBezTo>
                  <a:pt x="3602684" y="723705"/>
                  <a:pt x="3602684" y="744645"/>
                  <a:pt x="3599694" y="768577"/>
                </a:cubicBezTo>
                <a:cubicBezTo>
                  <a:pt x="3599694" y="786526"/>
                  <a:pt x="3596704" y="804474"/>
                  <a:pt x="3602684" y="819432"/>
                </a:cubicBezTo>
                <a:cubicBezTo>
                  <a:pt x="3614646" y="882252"/>
                  <a:pt x="3650531" y="897209"/>
                  <a:pt x="3707349" y="870286"/>
                </a:cubicBezTo>
                <a:cubicBezTo>
                  <a:pt x="3746226" y="846355"/>
                  <a:pt x="3755197" y="849346"/>
                  <a:pt x="3782110" y="879260"/>
                </a:cubicBezTo>
                <a:lnTo>
                  <a:pt x="3799180" y="895651"/>
                </a:lnTo>
                <a:lnTo>
                  <a:pt x="3865654" y="862751"/>
                </a:lnTo>
                <a:lnTo>
                  <a:pt x="3868834" y="855329"/>
                </a:lnTo>
                <a:cubicBezTo>
                  <a:pt x="3884533" y="821675"/>
                  <a:pt x="3906962" y="813261"/>
                  <a:pt x="3933595" y="825041"/>
                </a:cubicBezTo>
                <a:lnTo>
                  <a:pt x="3942951" y="831176"/>
                </a:lnTo>
                <a:lnTo>
                  <a:pt x="3986740" y="813795"/>
                </a:lnTo>
                <a:cubicBezTo>
                  <a:pt x="4024040" y="800573"/>
                  <a:pt x="4059803" y="789572"/>
                  <a:pt x="4089483" y="782669"/>
                </a:cubicBezTo>
                <a:lnTo>
                  <a:pt x="4092578" y="782146"/>
                </a:lnTo>
                <a:lnTo>
                  <a:pt x="4093388" y="777777"/>
                </a:lnTo>
                <a:cubicBezTo>
                  <a:pt x="4094543" y="777488"/>
                  <a:pt x="4094830" y="775760"/>
                  <a:pt x="4093677" y="774896"/>
                </a:cubicBezTo>
                <a:cubicBezTo>
                  <a:pt x="4089928" y="771728"/>
                  <a:pt x="4093966" y="770288"/>
                  <a:pt x="4094543" y="767984"/>
                </a:cubicBezTo>
                <a:cubicBezTo>
                  <a:pt x="4096561" y="760208"/>
                  <a:pt x="4105501" y="762511"/>
                  <a:pt x="4108962" y="756751"/>
                </a:cubicBezTo>
                <a:cubicBezTo>
                  <a:pt x="4110115" y="754735"/>
                  <a:pt x="4115595" y="756175"/>
                  <a:pt x="4118191" y="756463"/>
                </a:cubicBezTo>
                <a:cubicBezTo>
                  <a:pt x="4124246" y="757327"/>
                  <a:pt x="4131456" y="753583"/>
                  <a:pt x="4136359" y="760495"/>
                </a:cubicBezTo>
                <a:cubicBezTo>
                  <a:pt x="4137224" y="761647"/>
                  <a:pt x="4138955" y="763087"/>
                  <a:pt x="4141261" y="763087"/>
                </a:cubicBezTo>
                <a:cubicBezTo>
                  <a:pt x="4144434" y="762800"/>
                  <a:pt x="4146164" y="764528"/>
                  <a:pt x="4146741" y="767696"/>
                </a:cubicBezTo>
                <a:cubicBezTo>
                  <a:pt x="4147318" y="769712"/>
                  <a:pt x="4148760" y="770864"/>
                  <a:pt x="4150202" y="772304"/>
                </a:cubicBezTo>
                <a:cubicBezTo>
                  <a:pt x="4153950" y="775760"/>
                  <a:pt x="4155681" y="779793"/>
                  <a:pt x="4154239" y="784977"/>
                </a:cubicBezTo>
                <a:cubicBezTo>
                  <a:pt x="4153373" y="787858"/>
                  <a:pt x="4154239" y="791026"/>
                  <a:pt x="4157123" y="792754"/>
                </a:cubicBezTo>
                <a:cubicBezTo>
                  <a:pt x="4157123" y="793906"/>
                  <a:pt x="4157123" y="795058"/>
                  <a:pt x="4157123" y="796210"/>
                </a:cubicBezTo>
                <a:cubicBezTo>
                  <a:pt x="4154528" y="797650"/>
                  <a:pt x="4153373" y="799378"/>
                  <a:pt x="4153662" y="803123"/>
                </a:cubicBezTo>
                <a:cubicBezTo>
                  <a:pt x="4153950" y="808307"/>
                  <a:pt x="4151644" y="812340"/>
                  <a:pt x="4145876" y="813492"/>
                </a:cubicBezTo>
                <a:cubicBezTo>
                  <a:pt x="4143280" y="813780"/>
                  <a:pt x="4143857" y="815795"/>
                  <a:pt x="4143857" y="817524"/>
                </a:cubicBezTo>
                <a:cubicBezTo>
                  <a:pt x="4143857" y="820405"/>
                  <a:pt x="4142703" y="820981"/>
                  <a:pt x="4140397" y="818964"/>
                </a:cubicBezTo>
                <a:cubicBezTo>
                  <a:pt x="4136935" y="816084"/>
                  <a:pt x="4134629" y="816084"/>
                  <a:pt x="4133763" y="820981"/>
                </a:cubicBezTo>
                <a:cubicBezTo>
                  <a:pt x="4133475" y="822132"/>
                  <a:pt x="4132609" y="823573"/>
                  <a:pt x="4131456" y="822132"/>
                </a:cubicBezTo>
                <a:cubicBezTo>
                  <a:pt x="4127707" y="818388"/>
                  <a:pt x="4125112" y="820692"/>
                  <a:pt x="4122228" y="823284"/>
                </a:cubicBezTo>
                <a:cubicBezTo>
                  <a:pt x="4121939" y="823860"/>
                  <a:pt x="4120786" y="823860"/>
                  <a:pt x="4120209" y="823860"/>
                </a:cubicBezTo>
                <a:lnTo>
                  <a:pt x="4105114" y="814305"/>
                </a:lnTo>
                <a:lnTo>
                  <a:pt x="4091413" y="830179"/>
                </a:lnTo>
                <a:cubicBezTo>
                  <a:pt x="4139054" y="832011"/>
                  <a:pt x="4177535" y="811854"/>
                  <a:pt x="4216017" y="797194"/>
                </a:cubicBezTo>
                <a:cubicBezTo>
                  <a:pt x="4223344" y="793529"/>
                  <a:pt x="4227008" y="788033"/>
                  <a:pt x="4221512" y="780703"/>
                </a:cubicBezTo>
                <a:cubicBezTo>
                  <a:pt x="4199524" y="749550"/>
                  <a:pt x="4223344" y="742220"/>
                  <a:pt x="4245332" y="736721"/>
                </a:cubicBezTo>
                <a:cubicBezTo>
                  <a:pt x="4298474" y="722977"/>
                  <a:pt x="4351611" y="709692"/>
                  <a:pt x="4404977" y="697323"/>
                </a:cubicBezTo>
                <a:lnTo>
                  <a:pt x="4470970" y="683428"/>
                </a:lnTo>
                <a:lnTo>
                  <a:pt x="4469697" y="681056"/>
                </a:lnTo>
                <a:cubicBezTo>
                  <a:pt x="4469162" y="679448"/>
                  <a:pt x="4469429" y="677840"/>
                  <a:pt x="4467817" y="676499"/>
                </a:cubicBezTo>
                <a:cubicBezTo>
                  <a:pt x="4466209" y="675159"/>
                  <a:pt x="4466476" y="673551"/>
                  <a:pt x="4467550" y="671943"/>
                </a:cubicBezTo>
                <a:cubicBezTo>
                  <a:pt x="4468087" y="670870"/>
                  <a:pt x="4469162" y="669530"/>
                  <a:pt x="4468357" y="668459"/>
                </a:cubicBezTo>
                <a:cubicBezTo>
                  <a:pt x="4465672" y="665242"/>
                  <a:pt x="4465403" y="662829"/>
                  <a:pt x="4469697" y="661221"/>
                </a:cubicBezTo>
                <a:cubicBezTo>
                  <a:pt x="4470770" y="660953"/>
                  <a:pt x="4471039" y="659345"/>
                  <a:pt x="4469964" y="658542"/>
                </a:cubicBezTo>
                <a:cubicBezTo>
                  <a:pt x="4466476" y="655593"/>
                  <a:pt x="4470235" y="654253"/>
                  <a:pt x="4470770" y="652109"/>
                </a:cubicBezTo>
                <a:cubicBezTo>
                  <a:pt x="4472649" y="644872"/>
                  <a:pt x="4480970" y="647016"/>
                  <a:pt x="4484189" y="641656"/>
                </a:cubicBezTo>
                <a:cubicBezTo>
                  <a:pt x="4485263" y="639780"/>
                  <a:pt x="4490361" y="641120"/>
                  <a:pt x="4492776" y="641388"/>
                </a:cubicBezTo>
                <a:cubicBezTo>
                  <a:pt x="4498411" y="642191"/>
                  <a:pt x="4505121" y="638707"/>
                  <a:pt x="4509684" y="645140"/>
                </a:cubicBezTo>
                <a:cubicBezTo>
                  <a:pt x="4510490" y="646212"/>
                  <a:pt x="4512100" y="647553"/>
                  <a:pt x="4514246" y="647553"/>
                </a:cubicBezTo>
                <a:cubicBezTo>
                  <a:pt x="4517200" y="647285"/>
                  <a:pt x="4518808" y="648893"/>
                  <a:pt x="4519346" y="651840"/>
                </a:cubicBezTo>
                <a:cubicBezTo>
                  <a:pt x="4519883" y="653717"/>
                  <a:pt x="4521223" y="654789"/>
                  <a:pt x="4522565" y="656129"/>
                </a:cubicBezTo>
                <a:cubicBezTo>
                  <a:pt x="4526056" y="659345"/>
                  <a:pt x="4527664" y="663097"/>
                  <a:pt x="4526323" y="667922"/>
                </a:cubicBezTo>
                <a:lnTo>
                  <a:pt x="4527649" y="671496"/>
                </a:lnTo>
                <a:lnTo>
                  <a:pt x="4565998" y="663422"/>
                </a:lnTo>
                <a:cubicBezTo>
                  <a:pt x="4611807" y="654260"/>
                  <a:pt x="4657616" y="647846"/>
                  <a:pt x="4703654" y="644181"/>
                </a:cubicBezTo>
                <a:lnTo>
                  <a:pt x="4733360" y="643593"/>
                </a:lnTo>
                <a:lnTo>
                  <a:pt x="4726599" y="637387"/>
                </a:lnTo>
                <a:cubicBezTo>
                  <a:pt x="4723484" y="635518"/>
                  <a:pt x="4716631" y="636141"/>
                  <a:pt x="4717876" y="630537"/>
                </a:cubicBezTo>
                <a:cubicBezTo>
                  <a:pt x="4718501" y="624933"/>
                  <a:pt x="4724105" y="623688"/>
                  <a:pt x="4729714" y="623065"/>
                </a:cubicBezTo>
                <a:cubicBezTo>
                  <a:pt x="4730336" y="623065"/>
                  <a:pt x="4730958" y="623065"/>
                  <a:pt x="4731581" y="623065"/>
                </a:cubicBezTo>
                <a:cubicBezTo>
                  <a:pt x="4746534" y="620575"/>
                  <a:pt x="4750894" y="613726"/>
                  <a:pt x="4743419" y="601896"/>
                </a:cubicBezTo>
                <a:cubicBezTo>
                  <a:pt x="4736567" y="590688"/>
                  <a:pt x="4738433" y="581970"/>
                  <a:pt x="4744664" y="572631"/>
                </a:cubicBezTo>
                <a:cubicBezTo>
                  <a:pt x="4752765" y="560177"/>
                  <a:pt x="4758992" y="547101"/>
                  <a:pt x="4755257" y="531535"/>
                </a:cubicBezTo>
                <a:cubicBezTo>
                  <a:pt x="4753388" y="524685"/>
                  <a:pt x="4760239" y="521572"/>
                  <a:pt x="4764600" y="520327"/>
                </a:cubicBezTo>
                <a:cubicBezTo>
                  <a:pt x="4780796" y="514723"/>
                  <a:pt x="4788271" y="504138"/>
                  <a:pt x="4790142" y="487949"/>
                </a:cubicBezTo>
                <a:cubicBezTo>
                  <a:pt x="4791387" y="477987"/>
                  <a:pt x="4795125" y="476118"/>
                  <a:pt x="4805092" y="482345"/>
                </a:cubicBezTo>
                <a:cubicBezTo>
                  <a:pt x="4826272" y="495421"/>
                  <a:pt x="4857422" y="486081"/>
                  <a:pt x="4866768" y="464288"/>
                </a:cubicBezTo>
                <a:cubicBezTo>
                  <a:pt x="4868635" y="459930"/>
                  <a:pt x="4871127" y="454326"/>
                  <a:pt x="4866768" y="450590"/>
                </a:cubicBezTo>
                <a:cubicBezTo>
                  <a:pt x="4862405" y="446855"/>
                  <a:pt x="4856174" y="444986"/>
                  <a:pt x="4850570" y="448722"/>
                </a:cubicBezTo>
                <a:cubicBezTo>
                  <a:pt x="4846832" y="450590"/>
                  <a:pt x="4843093" y="453704"/>
                  <a:pt x="4839355" y="456194"/>
                </a:cubicBezTo>
                <a:cubicBezTo>
                  <a:pt x="4835618" y="459308"/>
                  <a:pt x="4831879" y="461175"/>
                  <a:pt x="4828764" y="457439"/>
                </a:cubicBezTo>
                <a:cubicBezTo>
                  <a:pt x="4825026" y="453081"/>
                  <a:pt x="4827520" y="449345"/>
                  <a:pt x="4830634" y="446231"/>
                </a:cubicBezTo>
                <a:cubicBezTo>
                  <a:pt x="4833127" y="443118"/>
                  <a:pt x="4836865" y="440627"/>
                  <a:pt x="4839355" y="438137"/>
                </a:cubicBezTo>
                <a:cubicBezTo>
                  <a:pt x="4844962" y="432533"/>
                  <a:pt x="4848078" y="425061"/>
                  <a:pt x="4842469" y="418835"/>
                </a:cubicBezTo>
                <a:cubicBezTo>
                  <a:pt x="4837488" y="413853"/>
                  <a:pt x="4830634" y="418835"/>
                  <a:pt x="4825649" y="422570"/>
                </a:cubicBezTo>
                <a:cubicBezTo>
                  <a:pt x="4821289" y="425684"/>
                  <a:pt x="4818174" y="431288"/>
                  <a:pt x="4812567" y="433155"/>
                </a:cubicBezTo>
                <a:cubicBezTo>
                  <a:pt x="4804469" y="436269"/>
                  <a:pt x="4799485" y="435023"/>
                  <a:pt x="4800108" y="425061"/>
                </a:cubicBezTo>
                <a:cubicBezTo>
                  <a:pt x="4800732" y="411363"/>
                  <a:pt x="4806339" y="400155"/>
                  <a:pt x="4813814" y="389570"/>
                </a:cubicBezTo>
                <a:cubicBezTo>
                  <a:pt x="4823157" y="375872"/>
                  <a:pt x="4823783" y="368399"/>
                  <a:pt x="4813814" y="355324"/>
                </a:cubicBezTo>
                <a:cubicBezTo>
                  <a:pt x="4810699" y="350342"/>
                  <a:pt x="4805715" y="345984"/>
                  <a:pt x="4801354" y="341626"/>
                </a:cubicBezTo>
                <a:cubicBezTo>
                  <a:pt x="4799485" y="339758"/>
                  <a:pt x="4796371" y="337889"/>
                  <a:pt x="4797617" y="334776"/>
                </a:cubicBezTo>
                <a:cubicBezTo>
                  <a:pt x="4798861" y="331040"/>
                  <a:pt x="4801977" y="330418"/>
                  <a:pt x="4804469" y="331040"/>
                </a:cubicBezTo>
                <a:cubicBezTo>
                  <a:pt x="4815682" y="333530"/>
                  <a:pt x="4818174" y="328550"/>
                  <a:pt x="4817552" y="318587"/>
                </a:cubicBezTo>
                <a:cubicBezTo>
                  <a:pt x="4816930" y="306134"/>
                  <a:pt x="4825026" y="297416"/>
                  <a:pt x="4833750" y="290567"/>
                </a:cubicBezTo>
                <a:cubicBezTo>
                  <a:pt x="4840602" y="284963"/>
                  <a:pt x="4841224" y="280605"/>
                  <a:pt x="4834373" y="275624"/>
                </a:cubicBezTo>
                <a:cubicBezTo>
                  <a:pt x="4830634" y="273133"/>
                  <a:pt x="4828142" y="270643"/>
                  <a:pt x="4829387" y="265661"/>
                </a:cubicBezTo>
                <a:cubicBezTo>
                  <a:pt x="4830634" y="258812"/>
                  <a:pt x="4835618" y="260057"/>
                  <a:pt x="4839979" y="258812"/>
                </a:cubicBezTo>
                <a:cubicBezTo>
                  <a:pt x="4842469" y="258190"/>
                  <a:pt x="4845585" y="258190"/>
                  <a:pt x="4848700" y="257567"/>
                </a:cubicBezTo>
                <a:cubicBezTo>
                  <a:pt x="4865519" y="255698"/>
                  <a:pt x="4869257" y="246359"/>
                  <a:pt x="4859290" y="232039"/>
                </a:cubicBezTo>
                <a:cubicBezTo>
                  <a:pt x="4858045" y="230170"/>
                  <a:pt x="4856798" y="228925"/>
                  <a:pt x="4856174" y="227057"/>
                </a:cubicBezTo>
                <a:cubicBezTo>
                  <a:pt x="4854307" y="223321"/>
                  <a:pt x="4853060" y="218340"/>
                  <a:pt x="4856798" y="215849"/>
                </a:cubicBezTo>
                <a:cubicBezTo>
                  <a:pt x="4859913" y="213358"/>
                  <a:pt x="4864274" y="215849"/>
                  <a:pt x="4866768" y="218340"/>
                </a:cubicBezTo>
                <a:cubicBezTo>
                  <a:pt x="4869257" y="220831"/>
                  <a:pt x="4871127" y="223321"/>
                  <a:pt x="4872995" y="226435"/>
                </a:cubicBezTo>
                <a:cubicBezTo>
                  <a:pt x="4876734" y="230793"/>
                  <a:pt x="4880470" y="232039"/>
                  <a:pt x="4885455" y="228302"/>
                </a:cubicBezTo>
                <a:cubicBezTo>
                  <a:pt x="4897290" y="220208"/>
                  <a:pt x="4910373" y="218962"/>
                  <a:pt x="4923454" y="218340"/>
                </a:cubicBezTo>
                <a:cubicBezTo>
                  <a:pt x="4939030" y="217094"/>
                  <a:pt x="4955227" y="218962"/>
                  <a:pt x="4970801" y="215227"/>
                </a:cubicBezTo>
                <a:close/>
                <a:moveTo>
                  <a:pt x="6682830" y="167741"/>
                </a:moveTo>
                <a:cubicBezTo>
                  <a:pt x="6689978" y="170477"/>
                  <a:pt x="6696577" y="174309"/>
                  <a:pt x="6699324" y="183068"/>
                </a:cubicBezTo>
                <a:cubicBezTo>
                  <a:pt x="6699876" y="184710"/>
                  <a:pt x="6703176" y="185805"/>
                  <a:pt x="6702627" y="189090"/>
                </a:cubicBezTo>
                <a:cubicBezTo>
                  <a:pt x="6700972" y="197849"/>
                  <a:pt x="6707570" y="200585"/>
                  <a:pt x="6713070" y="202227"/>
                </a:cubicBezTo>
                <a:cubicBezTo>
                  <a:pt x="6716920" y="203322"/>
                  <a:pt x="6719120" y="204964"/>
                  <a:pt x="6721318" y="207154"/>
                </a:cubicBezTo>
                <a:cubicBezTo>
                  <a:pt x="6727915" y="213176"/>
                  <a:pt x="6727366" y="221387"/>
                  <a:pt x="6729016" y="229051"/>
                </a:cubicBezTo>
                <a:cubicBezTo>
                  <a:pt x="6730115" y="236167"/>
                  <a:pt x="6726815" y="241640"/>
                  <a:pt x="6724067" y="247662"/>
                </a:cubicBezTo>
                <a:cubicBezTo>
                  <a:pt x="6721318" y="254231"/>
                  <a:pt x="6716920" y="259705"/>
                  <a:pt x="6708670" y="259705"/>
                </a:cubicBezTo>
                <a:cubicBezTo>
                  <a:pt x="6707570" y="259705"/>
                  <a:pt x="6707023" y="260253"/>
                  <a:pt x="6707023" y="261895"/>
                </a:cubicBezTo>
                <a:cubicBezTo>
                  <a:pt x="6703176" y="261895"/>
                  <a:pt x="6699876" y="261895"/>
                  <a:pt x="6696028" y="261895"/>
                </a:cubicBezTo>
                <a:cubicBezTo>
                  <a:pt x="6693276" y="258063"/>
                  <a:pt x="6687776" y="258611"/>
                  <a:pt x="6683927" y="255873"/>
                </a:cubicBezTo>
                <a:cubicBezTo>
                  <a:pt x="6680079" y="253136"/>
                  <a:pt x="6676782" y="250946"/>
                  <a:pt x="6675673" y="246020"/>
                </a:cubicBezTo>
                <a:cubicBezTo>
                  <a:pt x="6675125" y="240546"/>
                  <a:pt x="6672373" y="235619"/>
                  <a:pt x="6669635" y="231240"/>
                </a:cubicBezTo>
                <a:cubicBezTo>
                  <a:pt x="6666883" y="226313"/>
                  <a:pt x="6664680" y="221387"/>
                  <a:pt x="6661928" y="217008"/>
                </a:cubicBezTo>
                <a:cubicBezTo>
                  <a:pt x="6659727" y="212080"/>
                  <a:pt x="6655333" y="207702"/>
                  <a:pt x="6649829" y="204964"/>
                </a:cubicBezTo>
                <a:cubicBezTo>
                  <a:pt x="6649829" y="198395"/>
                  <a:pt x="6649829" y="191827"/>
                  <a:pt x="6649829" y="185258"/>
                </a:cubicBezTo>
                <a:cubicBezTo>
                  <a:pt x="6653126" y="183616"/>
                  <a:pt x="6654783" y="181426"/>
                  <a:pt x="6656429" y="177594"/>
                </a:cubicBezTo>
                <a:cubicBezTo>
                  <a:pt x="6658629" y="173215"/>
                  <a:pt x="6663576" y="169931"/>
                  <a:pt x="6668525" y="169931"/>
                </a:cubicBezTo>
                <a:cubicBezTo>
                  <a:pt x="6673481" y="169931"/>
                  <a:pt x="6677875" y="168835"/>
                  <a:pt x="6682830" y="167741"/>
                </a:cubicBezTo>
                <a:close/>
                <a:moveTo>
                  <a:pt x="6015172" y="165947"/>
                </a:moveTo>
                <a:cubicBezTo>
                  <a:pt x="6020122" y="167041"/>
                  <a:pt x="6024519" y="168137"/>
                  <a:pt x="6029467" y="168137"/>
                </a:cubicBezTo>
                <a:cubicBezTo>
                  <a:pt x="6034417" y="168137"/>
                  <a:pt x="6039366" y="171421"/>
                  <a:pt x="6041566" y="175800"/>
                </a:cubicBezTo>
                <a:cubicBezTo>
                  <a:pt x="6043214" y="179632"/>
                  <a:pt x="6044864" y="181822"/>
                  <a:pt x="6048165" y="183464"/>
                </a:cubicBezTo>
                <a:cubicBezTo>
                  <a:pt x="6048165" y="190033"/>
                  <a:pt x="6048165" y="196601"/>
                  <a:pt x="6048165" y="203170"/>
                </a:cubicBezTo>
                <a:cubicBezTo>
                  <a:pt x="6042665" y="205908"/>
                  <a:pt x="6038267" y="210286"/>
                  <a:pt x="6036067" y="215214"/>
                </a:cubicBezTo>
                <a:cubicBezTo>
                  <a:pt x="6033317" y="219593"/>
                  <a:pt x="6031120" y="224519"/>
                  <a:pt x="6028368" y="229446"/>
                </a:cubicBezTo>
                <a:cubicBezTo>
                  <a:pt x="6025620" y="233825"/>
                  <a:pt x="6022871" y="238752"/>
                  <a:pt x="6022320" y="244226"/>
                </a:cubicBezTo>
                <a:cubicBezTo>
                  <a:pt x="6021221" y="249152"/>
                  <a:pt x="6017920" y="251342"/>
                  <a:pt x="6014073" y="254079"/>
                </a:cubicBezTo>
                <a:cubicBezTo>
                  <a:pt x="6010225" y="256817"/>
                  <a:pt x="6004726" y="256269"/>
                  <a:pt x="6001974" y="260101"/>
                </a:cubicBezTo>
                <a:cubicBezTo>
                  <a:pt x="5998126" y="260101"/>
                  <a:pt x="5994826" y="260101"/>
                  <a:pt x="5990976" y="260101"/>
                </a:cubicBezTo>
                <a:cubicBezTo>
                  <a:pt x="5990976" y="258459"/>
                  <a:pt x="5990426" y="257911"/>
                  <a:pt x="5989329" y="257911"/>
                </a:cubicBezTo>
                <a:cubicBezTo>
                  <a:pt x="5981079" y="257911"/>
                  <a:pt x="5976681" y="252437"/>
                  <a:pt x="5973930" y="245868"/>
                </a:cubicBezTo>
                <a:cubicBezTo>
                  <a:pt x="5971182" y="239846"/>
                  <a:pt x="5967883" y="234373"/>
                  <a:pt x="5968982" y="227257"/>
                </a:cubicBezTo>
                <a:cubicBezTo>
                  <a:pt x="5970632" y="219593"/>
                  <a:pt x="5970082" y="211382"/>
                  <a:pt x="5976681" y="205360"/>
                </a:cubicBezTo>
                <a:cubicBezTo>
                  <a:pt x="5978881" y="203170"/>
                  <a:pt x="5981079" y="201528"/>
                  <a:pt x="5984929" y="200433"/>
                </a:cubicBezTo>
                <a:cubicBezTo>
                  <a:pt x="5990426" y="198791"/>
                  <a:pt x="5997026" y="196055"/>
                  <a:pt x="5995378" y="187296"/>
                </a:cubicBezTo>
                <a:cubicBezTo>
                  <a:pt x="5994826" y="184011"/>
                  <a:pt x="5998126" y="182916"/>
                  <a:pt x="5998676" y="181274"/>
                </a:cubicBezTo>
                <a:cubicBezTo>
                  <a:pt x="6001424" y="172515"/>
                  <a:pt x="6008021" y="168683"/>
                  <a:pt x="6015172" y="165947"/>
                </a:cubicBezTo>
                <a:close/>
                <a:moveTo>
                  <a:pt x="3712302" y="142724"/>
                </a:moveTo>
                <a:cubicBezTo>
                  <a:pt x="3716552" y="142675"/>
                  <a:pt x="3720995" y="143640"/>
                  <a:pt x="3725052" y="143061"/>
                </a:cubicBezTo>
                <a:cubicBezTo>
                  <a:pt x="3728530" y="142675"/>
                  <a:pt x="3735871" y="140747"/>
                  <a:pt x="3737417" y="143447"/>
                </a:cubicBezTo>
                <a:cubicBezTo>
                  <a:pt x="3742053" y="151165"/>
                  <a:pt x="3754029" y="148078"/>
                  <a:pt x="3756734" y="158496"/>
                </a:cubicBezTo>
                <a:cubicBezTo>
                  <a:pt x="3757507" y="161584"/>
                  <a:pt x="3762916" y="163513"/>
                  <a:pt x="3757894" y="167757"/>
                </a:cubicBezTo>
                <a:cubicBezTo>
                  <a:pt x="3756348" y="168915"/>
                  <a:pt x="3756734" y="171230"/>
                  <a:pt x="3758280" y="171616"/>
                </a:cubicBezTo>
                <a:cubicBezTo>
                  <a:pt x="3764462" y="173932"/>
                  <a:pt x="3764075" y="177405"/>
                  <a:pt x="3760212" y="182035"/>
                </a:cubicBezTo>
                <a:cubicBezTo>
                  <a:pt x="3759053" y="183579"/>
                  <a:pt x="3760599" y="185508"/>
                  <a:pt x="3761371" y="187052"/>
                </a:cubicBezTo>
                <a:cubicBezTo>
                  <a:pt x="3762916" y="189367"/>
                  <a:pt x="3763302" y="191682"/>
                  <a:pt x="3760985" y="193611"/>
                </a:cubicBezTo>
                <a:cubicBezTo>
                  <a:pt x="3758666" y="195541"/>
                  <a:pt x="3759053" y="197856"/>
                  <a:pt x="3758280" y="200172"/>
                </a:cubicBezTo>
                <a:cubicBezTo>
                  <a:pt x="3756348" y="205959"/>
                  <a:pt x="3754029" y="213292"/>
                  <a:pt x="3749780" y="215992"/>
                </a:cubicBezTo>
                <a:cubicBezTo>
                  <a:pt x="3740507" y="221781"/>
                  <a:pt x="3731620" y="227954"/>
                  <a:pt x="3722347" y="233357"/>
                </a:cubicBezTo>
                <a:cubicBezTo>
                  <a:pt x="3721574" y="233357"/>
                  <a:pt x="3720030" y="233357"/>
                  <a:pt x="3719643" y="232585"/>
                </a:cubicBezTo>
                <a:cubicBezTo>
                  <a:pt x="3715779" y="229112"/>
                  <a:pt x="3712302" y="226025"/>
                  <a:pt x="3707279" y="231042"/>
                </a:cubicBezTo>
                <a:cubicBezTo>
                  <a:pt x="3705733" y="232971"/>
                  <a:pt x="3704575" y="231042"/>
                  <a:pt x="3704189" y="229498"/>
                </a:cubicBezTo>
                <a:cubicBezTo>
                  <a:pt x="3703029" y="222938"/>
                  <a:pt x="3699938" y="222938"/>
                  <a:pt x="3695302" y="226796"/>
                </a:cubicBezTo>
                <a:cubicBezTo>
                  <a:pt x="3692211" y="229498"/>
                  <a:pt x="3690665" y="228726"/>
                  <a:pt x="3690665" y="224868"/>
                </a:cubicBezTo>
                <a:cubicBezTo>
                  <a:pt x="3690665" y="222553"/>
                  <a:pt x="3691438" y="219851"/>
                  <a:pt x="3687961" y="219465"/>
                </a:cubicBezTo>
                <a:cubicBezTo>
                  <a:pt x="3680234" y="217922"/>
                  <a:pt x="3677142" y="212520"/>
                  <a:pt x="3677529" y="205573"/>
                </a:cubicBezTo>
                <a:cubicBezTo>
                  <a:pt x="3677915" y="200558"/>
                  <a:pt x="3676370" y="198242"/>
                  <a:pt x="3672893" y="196313"/>
                </a:cubicBezTo>
                <a:cubicBezTo>
                  <a:pt x="3672893" y="194769"/>
                  <a:pt x="3672893" y="193225"/>
                  <a:pt x="3672893" y="191682"/>
                </a:cubicBezTo>
                <a:cubicBezTo>
                  <a:pt x="3676756" y="189367"/>
                  <a:pt x="3677915" y="185122"/>
                  <a:pt x="3676756" y="181263"/>
                </a:cubicBezTo>
                <a:cubicBezTo>
                  <a:pt x="3674824" y="174318"/>
                  <a:pt x="3677142" y="168915"/>
                  <a:pt x="3682165" y="164285"/>
                </a:cubicBezTo>
                <a:cubicBezTo>
                  <a:pt x="3684097" y="162355"/>
                  <a:pt x="3686029" y="160812"/>
                  <a:pt x="3686802" y="158110"/>
                </a:cubicBezTo>
                <a:cubicBezTo>
                  <a:pt x="3687575" y="153866"/>
                  <a:pt x="3689892" y="151551"/>
                  <a:pt x="3694143" y="151937"/>
                </a:cubicBezTo>
                <a:cubicBezTo>
                  <a:pt x="3697233" y="151937"/>
                  <a:pt x="3699552" y="150007"/>
                  <a:pt x="3700711" y="148464"/>
                </a:cubicBezTo>
                <a:cubicBezTo>
                  <a:pt x="3703995" y="143833"/>
                  <a:pt x="3708052" y="142772"/>
                  <a:pt x="3712302" y="142724"/>
                </a:cubicBezTo>
                <a:close/>
                <a:moveTo>
                  <a:pt x="6884850" y="103907"/>
                </a:moveTo>
                <a:cubicBezTo>
                  <a:pt x="6886976" y="103435"/>
                  <a:pt x="6888155" y="104850"/>
                  <a:pt x="6889099" y="106030"/>
                </a:cubicBezTo>
                <a:cubicBezTo>
                  <a:pt x="6892401" y="109802"/>
                  <a:pt x="6895469" y="113576"/>
                  <a:pt x="6901367" y="111689"/>
                </a:cubicBezTo>
                <a:cubicBezTo>
                  <a:pt x="6902548" y="111453"/>
                  <a:pt x="6903254" y="112397"/>
                  <a:pt x="6903727" y="113340"/>
                </a:cubicBezTo>
                <a:cubicBezTo>
                  <a:pt x="6906320" y="118056"/>
                  <a:pt x="6910570" y="121830"/>
                  <a:pt x="6914110" y="125839"/>
                </a:cubicBezTo>
                <a:cubicBezTo>
                  <a:pt x="6919535" y="131971"/>
                  <a:pt x="6922603" y="138810"/>
                  <a:pt x="6920479" y="147064"/>
                </a:cubicBezTo>
                <a:cubicBezTo>
                  <a:pt x="6919771" y="150366"/>
                  <a:pt x="6921656" y="152488"/>
                  <a:pt x="6923548" y="154375"/>
                </a:cubicBezTo>
                <a:cubicBezTo>
                  <a:pt x="6927794" y="158856"/>
                  <a:pt x="6927555" y="161214"/>
                  <a:pt x="6922838" y="164751"/>
                </a:cubicBezTo>
                <a:cubicBezTo>
                  <a:pt x="6917652" y="168288"/>
                  <a:pt x="6917652" y="168288"/>
                  <a:pt x="6921895" y="173477"/>
                </a:cubicBezTo>
                <a:cubicBezTo>
                  <a:pt x="6922838" y="174657"/>
                  <a:pt x="6923548" y="175599"/>
                  <a:pt x="6922129" y="177015"/>
                </a:cubicBezTo>
                <a:cubicBezTo>
                  <a:pt x="6917412" y="182438"/>
                  <a:pt x="6913166" y="187863"/>
                  <a:pt x="6908212" y="193051"/>
                </a:cubicBezTo>
                <a:cubicBezTo>
                  <a:pt x="6904672" y="197060"/>
                  <a:pt x="6900189" y="199655"/>
                  <a:pt x="6894999" y="200833"/>
                </a:cubicBezTo>
                <a:cubicBezTo>
                  <a:pt x="6891696" y="201777"/>
                  <a:pt x="6885326" y="210267"/>
                  <a:pt x="6885085" y="213804"/>
                </a:cubicBezTo>
                <a:cubicBezTo>
                  <a:pt x="6885085" y="214983"/>
                  <a:pt x="6885085" y="215926"/>
                  <a:pt x="6886502" y="216399"/>
                </a:cubicBezTo>
                <a:cubicBezTo>
                  <a:pt x="6893821" y="219700"/>
                  <a:pt x="6897357" y="226067"/>
                  <a:pt x="6900424" y="232907"/>
                </a:cubicBezTo>
                <a:cubicBezTo>
                  <a:pt x="6901132" y="234321"/>
                  <a:pt x="6901603" y="235501"/>
                  <a:pt x="6902316" y="236679"/>
                </a:cubicBezTo>
                <a:cubicBezTo>
                  <a:pt x="6904672" y="240453"/>
                  <a:pt x="6905851" y="243755"/>
                  <a:pt x="6904198" y="248471"/>
                </a:cubicBezTo>
                <a:cubicBezTo>
                  <a:pt x="6902548" y="253188"/>
                  <a:pt x="6905141" y="257905"/>
                  <a:pt x="6907504" y="262150"/>
                </a:cubicBezTo>
                <a:cubicBezTo>
                  <a:pt x="6908448" y="264272"/>
                  <a:pt x="6908918" y="265687"/>
                  <a:pt x="6907265" y="267809"/>
                </a:cubicBezTo>
                <a:cubicBezTo>
                  <a:pt x="6900662" y="276771"/>
                  <a:pt x="6895701" y="286675"/>
                  <a:pt x="6894763" y="298232"/>
                </a:cubicBezTo>
                <a:cubicBezTo>
                  <a:pt x="6894525" y="299883"/>
                  <a:pt x="6894052" y="300590"/>
                  <a:pt x="6892401" y="300118"/>
                </a:cubicBezTo>
                <a:cubicBezTo>
                  <a:pt x="6885794" y="298703"/>
                  <a:pt x="6881547" y="302241"/>
                  <a:pt x="6878010" y="306957"/>
                </a:cubicBezTo>
                <a:cubicBezTo>
                  <a:pt x="6876360" y="309080"/>
                  <a:pt x="6874941" y="310259"/>
                  <a:pt x="6871873" y="308844"/>
                </a:cubicBezTo>
                <a:cubicBezTo>
                  <a:pt x="6868098" y="306721"/>
                  <a:pt x="6864561" y="308608"/>
                  <a:pt x="6861493" y="311202"/>
                </a:cubicBezTo>
                <a:cubicBezTo>
                  <a:pt x="6858896" y="313324"/>
                  <a:pt x="6856301" y="315918"/>
                  <a:pt x="6853707" y="318041"/>
                </a:cubicBezTo>
                <a:cubicBezTo>
                  <a:pt x="6852412" y="318985"/>
                  <a:pt x="6851174" y="319515"/>
                  <a:pt x="6850168" y="319309"/>
                </a:cubicBezTo>
                <a:cubicBezTo>
                  <a:pt x="6849165" y="319103"/>
                  <a:pt x="6848396" y="318160"/>
                  <a:pt x="6848045" y="316155"/>
                </a:cubicBezTo>
                <a:cubicBezTo>
                  <a:pt x="6848045" y="315211"/>
                  <a:pt x="6847809" y="314268"/>
                  <a:pt x="6847333" y="313324"/>
                </a:cubicBezTo>
                <a:cubicBezTo>
                  <a:pt x="6846863" y="312146"/>
                  <a:pt x="6846863" y="310259"/>
                  <a:pt x="6845214" y="310023"/>
                </a:cubicBezTo>
                <a:cubicBezTo>
                  <a:pt x="6843798" y="310023"/>
                  <a:pt x="6842855" y="311202"/>
                  <a:pt x="6842145" y="312146"/>
                </a:cubicBezTo>
                <a:cubicBezTo>
                  <a:pt x="6838609" y="316155"/>
                  <a:pt x="6837191" y="315918"/>
                  <a:pt x="6835065" y="310966"/>
                </a:cubicBezTo>
                <a:cubicBezTo>
                  <a:pt x="6834596" y="309788"/>
                  <a:pt x="6834361" y="308844"/>
                  <a:pt x="6833651" y="307901"/>
                </a:cubicBezTo>
                <a:cubicBezTo>
                  <a:pt x="6832709" y="306486"/>
                  <a:pt x="6831765" y="305306"/>
                  <a:pt x="6829403" y="306250"/>
                </a:cubicBezTo>
                <a:cubicBezTo>
                  <a:pt x="6827282" y="307429"/>
                  <a:pt x="6827282" y="308372"/>
                  <a:pt x="6827752" y="310259"/>
                </a:cubicBezTo>
                <a:lnTo>
                  <a:pt x="6828150" y="313826"/>
                </a:lnTo>
                <a:lnTo>
                  <a:pt x="6809711" y="295485"/>
                </a:lnTo>
                <a:lnTo>
                  <a:pt x="6810763" y="293987"/>
                </a:lnTo>
                <a:cubicBezTo>
                  <a:pt x="6811240" y="291864"/>
                  <a:pt x="6810530" y="290449"/>
                  <a:pt x="6808642" y="289506"/>
                </a:cubicBezTo>
                <a:cubicBezTo>
                  <a:pt x="6807226" y="288798"/>
                  <a:pt x="6805812" y="288326"/>
                  <a:pt x="6804393" y="287619"/>
                </a:cubicBezTo>
                <a:cubicBezTo>
                  <a:pt x="6802037" y="286440"/>
                  <a:pt x="6801092" y="284790"/>
                  <a:pt x="6801564" y="281959"/>
                </a:cubicBezTo>
                <a:cubicBezTo>
                  <a:pt x="6802981" y="273469"/>
                  <a:pt x="6799914" y="267573"/>
                  <a:pt x="6792363" y="263800"/>
                </a:cubicBezTo>
                <a:cubicBezTo>
                  <a:pt x="6791185" y="263093"/>
                  <a:pt x="6788583" y="263328"/>
                  <a:pt x="6789059" y="261206"/>
                </a:cubicBezTo>
                <a:cubicBezTo>
                  <a:pt x="6789295" y="259083"/>
                  <a:pt x="6791419" y="258612"/>
                  <a:pt x="6793540" y="258376"/>
                </a:cubicBezTo>
                <a:cubicBezTo>
                  <a:pt x="6793776" y="258376"/>
                  <a:pt x="6794013" y="258376"/>
                  <a:pt x="6794252" y="258376"/>
                </a:cubicBezTo>
                <a:cubicBezTo>
                  <a:pt x="6799914" y="257432"/>
                  <a:pt x="6801564" y="254839"/>
                  <a:pt x="6798732" y="250358"/>
                </a:cubicBezTo>
                <a:cubicBezTo>
                  <a:pt x="6796139" y="246113"/>
                  <a:pt x="6796843" y="242811"/>
                  <a:pt x="6799205" y="239274"/>
                </a:cubicBezTo>
                <a:cubicBezTo>
                  <a:pt x="6802272" y="234557"/>
                  <a:pt x="6804634" y="229605"/>
                  <a:pt x="6803216" y="223709"/>
                </a:cubicBezTo>
                <a:cubicBezTo>
                  <a:pt x="6802510" y="221115"/>
                  <a:pt x="6805102" y="219935"/>
                  <a:pt x="6806755" y="219464"/>
                </a:cubicBezTo>
                <a:cubicBezTo>
                  <a:pt x="6812890" y="217341"/>
                  <a:pt x="6815722" y="213332"/>
                  <a:pt x="6816431" y="207201"/>
                </a:cubicBezTo>
                <a:cubicBezTo>
                  <a:pt x="6816900" y="203427"/>
                  <a:pt x="6818317" y="202720"/>
                  <a:pt x="6822093" y="205078"/>
                </a:cubicBezTo>
                <a:cubicBezTo>
                  <a:pt x="6830114" y="210031"/>
                  <a:pt x="6841912" y="206494"/>
                  <a:pt x="6845450" y="198239"/>
                </a:cubicBezTo>
                <a:cubicBezTo>
                  <a:pt x="6846159" y="196588"/>
                  <a:pt x="6847103" y="194466"/>
                  <a:pt x="6845450" y="193051"/>
                </a:cubicBezTo>
                <a:cubicBezTo>
                  <a:pt x="6843798" y="191636"/>
                  <a:pt x="6841438" y="190928"/>
                  <a:pt x="6839315" y="192344"/>
                </a:cubicBezTo>
                <a:cubicBezTo>
                  <a:pt x="6837899" y="193051"/>
                  <a:pt x="6836485" y="194230"/>
                  <a:pt x="6835065" y="195173"/>
                </a:cubicBezTo>
                <a:cubicBezTo>
                  <a:pt x="6833651" y="196353"/>
                  <a:pt x="6832239" y="197060"/>
                  <a:pt x="6831057" y="195646"/>
                </a:cubicBezTo>
                <a:cubicBezTo>
                  <a:pt x="6829641" y="193995"/>
                  <a:pt x="6830585" y="192579"/>
                  <a:pt x="6831765" y="191401"/>
                </a:cubicBezTo>
                <a:cubicBezTo>
                  <a:pt x="6832709" y="190221"/>
                  <a:pt x="6834124" y="189278"/>
                  <a:pt x="6835065" y="188334"/>
                </a:cubicBezTo>
                <a:cubicBezTo>
                  <a:pt x="6837191" y="186212"/>
                  <a:pt x="6838370" y="183382"/>
                  <a:pt x="6836248" y="181024"/>
                </a:cubicBezTo>
                <a:cubicBezTo>
                  <a:pt x="6834361" y="179137"/>
                  <a:pt x="6831765" y="181024"/>
                  <a:pt x="6829876" y="182438"/>
                </a:cubicBezTo>
                <a:cubicBezTo>
                  <a:pt x="6828228" y="183618"/>
                  <a:pt x="6827049" y="185740"/>
                  <a:pt x="6824924" y="186448"/>
                </a:cubicBezTo>
                <a:cubicBezTo>
                  <a:pt x="6821857" y="187627"/>
                  <a:pt x="6819964" y="187156"/>
                  <a:pt x="6820199" y="183382"/>
                </a:cubicBezTo>
                <a:cubicBezTo>
                  <a:pt x="6820441" y="178193"/>
                  <a:pt x="6822559" y="173948"/>
                  <a:pt x="6825396" y="169939"/>
                </a:cubicBezTo>
                <a:cubicBezTo>
                  <a:pt x="6828932" y="164751"/>
                  <a:pt x="6829168" y="161921"/>
                  <a:pt x="6825396" y="156969"/>
                </a:cubicBezTo>
                <a:cubicBezTo>
                  <a:pt x="6824215" y="155082"/>
                  <a:pt x="6822326" y="153431"/>
                  <a:pt x="6820679" y="151781"/>
                </a:cubicBezTo>
                <a:cubicBezTo>
                  <a:pt x="6819964" y="151073"/>
                  <a:pt x="6818789" y="150366"/>
                  <a:pt x="6819261" y="149186"/>
                </a:cubicBezTo>
                <a:cubicBezTo>
                  <a:pt x="6819731" y="147772"/>
                  <a:pt x="6820913" y="147536"/>
                  <a:pt x="6821857" y="147772"/>
                </a:cubicBezTo>
                <a:cubicBezTo>
                  <a:pt x="6826103" y="148715"/>
                  <a:pt x="6827049" y="146828"/>
                  <a:pt x="6826811" y="143054"/>
                </a:cubicBezTo>
                <a:cubicBezTo>
                  <a:pt x="6826573" y="138338"/>
                  <a:pt x="6829641" y="135037"/>
                  <a:pt x="6832944" y="132442"/>
                </a:cubicBezTo>
                <a:cubicBezTo>
                  <a:pt x="6835543" y="130320"/>
                  <a:pt x="6835775" y="128670"/>
                  <a:pt x="6833182" y="126783"/>
                </a:cubicBezTo>
                <a:cubicBezTo>
                  <a:pt x="6831765" y="125839"/>
                  <a:pt x="6830820" y="124896"/>
                  <a:pt x="6831296" y="123009"/>
                </a:cubicBezTo>
                <a:cubicBezTo>
                  <a:pt x="6831765" y="120416"/>
                  <a:pt x="6833651" y="120887"/>
                  <a:pt x="6835306" y="120416"/>
                </a:cubicBezTo>
                <a:cubicBezTo>
                  <a:pt x="6836248" y="120179"/>
                  <a:pt x="6837429" y="120179"/>
                  <a:pt x="6838609" y="119943"/>
                </a:cubicBezTo>
                <a:cubicBezTo>
                  <a:pt x="6844977" y="119236"/>
                  <a:pt x="6846391" y="115698"/>
                  <a:pt x="6842617" y="110275"/>
                </a:cubicBezTo>
                <a:cubicBezTo>
                  <a:pt x="6842145" y="109567"/>
                  <a:pt x="6841677" y="109095"/>
                  <a:pt x="6841438" y="108388"/>
                </a:cubicBezTo>
                <a:cubicBezTo>
                  <a:pt x="6840730" y="106973"/>
                  <a:pt x="6840260" y="105086"/>
                  <a:pt x="6841677" y="104143"/>
                </a:cubicBezTo>
                <a:cubicBezTo>
                  <a:pt x="6842855" y="103199"/>
                  <a:pt x="6844506" y="104143"/>
                  <a:pt x="6845450" y="105086"/>
                </a:cubicBezTo>
                <a:cubicBezTo>
                  <a:pt x="6846391" y="106030"/>
                  <a:pt x="6847103" y="106973"/>
                  <a:pt x="6847809" y="108152"/>
                </a:cubicBezTo>
                <a:cubicBezTo>
                  <a:pt x="6849227" y="109802"/>
                  <a:pt x="6850638" y="110275"/>
                  <a:pt x="6852528" y="108859"/>
                </a:cubicBezTo>
                <a:cubicBezTo>
                  <a:pt x="6857011" y="105793"/>
                  <a:pt x="6861966" y="105322"/>
                  <a:pt x="6866919" y="105086"/>
                </a:cubicBezTo>
                <a:cubicBezTo>
                  <a:pt x="6872819" y="104615"/>
                  <a:pt x="6878953" y="105322"/>
                  <a:pt x="6884850" y="103907"/>
                </a:cubicBezTo>
                <a:close/>
                <a:moveTo>
                  <a:pt x="5644234" y="691"/>
                </a:moveTo>
                <a:cubicBezTo>
                  <a:pt x="5648485" y="643"/>
                  <a:pt x="5652929" y="1607"/>
                  <a:pt x="5656985" y="1028"/>
                </a:cubicBezTo>
                <a:cubicBezTo>
                  <a:pt x="5660463" y="642"/>
                  <a:pt x="5667805" y="-1286"/>
                  <a:pt x="5669348" y="1414"/>
                </a:cubicBezTo>
                <a:cubicBezTo>
                  <a:pt x="5673986" y="9133"/>
                  <a:pt x="5685965" y="6045"/>
                  <a:pt x="5688667" y="16464"/>
                </a:cubicBezTo>
                <a:cubicBezTo>
                  <a:pt x="5689441" y="19551"/>
                  <a:pt x="5694850" y="21481"/>
                  <a:pt x="5689828" y="25725"/>
                </a:cubicBezTo>
                <a:cubicBezTo>
                  <a:pt x="5688281" y="26882"/>
                  <a:pt x="5688667" y="29198"/>
                  <a:pt x="5690214" y="29584"/>
                </a:cubicBezTo>
                <a:cubicBezTo>
                  <a:pt x="5696395" y="31899"/>
                  <a:pt x="5696008" y="35372"/>
                  <a:pt x="5692147" y="40002"/>
                </a:cubicBezTo>
                <a:cubicBezTo>
                  <a:pt x="5690986" y="41546"/>
                  <a:pt x="5692532" y="43476"/>
                  <a:pt x="5693305" y="45019"/>
                </a:cubicBezTo>
                <a:cubicBezTo>
                  <a:pt x="5694850" y="47334"/>
                  <a:pt x="5695234" y="49649"/>
                  <a:pt x="5692918" y="51579"/>
                </a:cubicBezTo>
                <a:cubicBezTo>
                  <a:pt x="5690600" y="53508"/>
                  <a:pt x="5690986" y="55824"/>
                  <a:pt x="5690214" y="58139"/>
                </a:cubicBezTo>
                <a:cubicBezTo>
                  <a:pt x="5688281" y="63927"/>
                  <a:pt x="5685965" y="71258"/>
                  <a:pt x="5681714" y="73959"/>
                </a:cubicBezTo>
                <a:cubicBezTo>
                  <a:pt x="5672441" y="79748"/>
                  <a:pt x="5663554" y="85922"/>
                  <a:pt x="5654282" y="91324"/>
                </a:cubicBezTo>
                <a:cubicBezTo>
                  <a:pt x="5653509" y="91324"/>
                  <a:pt x="5651963" y="91324"/>
                  <a:pt x="5651574" y="90553"/>
                </a:cubicBezTo>
                <a:cubicBezTo>
                  <a:pt x="5647714" y="87079"/>
                  <a:pt x="5644234" y="83992"/>
                  <a:pt x="5639212" y="89009"/>
                </a:cubicBezTo>
                <a:cubicBezTo>
                  <a:pt x="5637667" y="90939"/>
                  <a:pt x="5636509" y="89009"/>
                  <a:pt x="5636124" y="87465"/>
                </a:cubicBezTo>
                <a:cubicBezTo>
                  <a:pt x="5634963" y="80906"/>
                  <a:pt x="5631872" y="80906"/>
                  <a:pt x="5627235" y="84764"/>
                </a:cubicBezTo>
                <a:cubicBezTo>
                  <a:pt x="5624144" y="87465"/>
                  <a:pt x="5622600" y="86694"/>
                  <a:pt x="5622600" y="82834"/>
                </a:cubicBezTo>
                <a:cubicBezTo>
                  <a:pt x="5622600" y="80520"/>
                  <a:pt x="5623373" y="77819"/>
                  <a:pt x="5619896" y="77433"/>
                </a:cubicBezTo>
                <a:cubicBezTo>
                  <a:pt x="5612168" y="75889"/>
                  <a:pt x="5609076" y="70487"/>
                  <a:pt x="5609463" y="63541"/>
                </a:cubicBezTo>
                <a:cubicBezTo>
                  <a:pt x="5609850" y="58525"/>
                  <a:pt x="5608306" y="56210"/>
                  <a:pt x="5604825" y="54280"/>
                </a:cubicBezTo>
                <a:cubicBezTo>
                  <a:pt x="5604825" y="52736"/>
                  <a:pt x="5604825" y="51193"/>
                  <a:pt x="5604825" y="49649"/>
                </a:cubicBezTo>
                <a:cubicBezTo>
                  <a:pt x="5608691" y="47334"/>
                  <a:pt x="5609850" y="43090"/>
                  <a:pt x="5608691" y="39231"/>
                </a:cubicBezTo>
                <a:cubicBezTo>
                  <a:pt x="5606758" y="32285"/>
                  <a:pt x="5609076" y="26882"/>
                  <a:pt x="5614099" y="22253"/>
                </a:cubicBezTo>
                <a:cubicBezTo>
                  <a:pt x="5616031" y="20323"/>
                  <a:pt x="5617963" y="18779"/>
                  <a:pt x="5618735" y="16078"/>
                </a:cubicBezTo>
                <a:cubicBezTo>
                  <a:pt x="5619509" y="11834"/>
                  <a:pt x="5621825" y="9518"/>
                  <a:pt x="5626076" y="9904"/>
                </a:cubicBezTo>
                <a:cubicBezTo>
                  <a:pt x="5629168" y="9904"/>
                  <a:pt x="5631486" y="7975"/>
                  <a:pt x="5632644" y="6431"/>
                </a:cubicBezTo>
                <a:cubicBezTo>
                  <a:pt x="5635929" y="1801"/>
                  <a:pt x="5639984" y="740"/>
                  <a:pt x="5644234" y="691"/>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12708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127081"/>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13631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Rounded Corners 1">
            <a:extLst>
              <a:ext uri="{FF2B5EF4-FFF2-40B4-BE49-F238E27FC236}">
                <a16:creationId xmlns:a16="http://schemas.microsoft.com/office/drawing/2014/main" id="{9B170A24-4237-4A70-9200-F3671F756EF9}"/>
              </a:ext>
            </a:extLst>
          </p:cNvPr>
          <p:cNvSpPr/>
          <p:nvPr userDrawn="1"/>
        </p:nvSpPr>
        <p:spPr>
          <a:xfrm>
            <a:off x="1085065" y="1621765"/>
            <a:ext cx="2045865" cy="464101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7">
            <a:extLst>
              <a:ext uri="{FF2B5EF4-FFF2-40B4-BE49-F238E27FC236}">
                <a16:creationId xmlns:a16="http://schemas.microsoft.com/office/drawing/2014/main" id="{7DDE1C7E-0AF1-4247-82AC-F6782CD91E36}"/>
              </a:ext>
            </a:extLst>
          </p:cNvPr>
          <p:cNvSpPr/>
          <p:nvPr userDrawn="1"/>
        </p:nvSpPr>
        <p:spPr>
          <a:xfrm>
            <a:off x="3743733" y="1621765"/>
            <a:ext cx="2045865" cy="46410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8">
            <a:extLst>
              <a:ext uri="{FF2B5EF4-FFF2-40B4-BE49-F238E27FC236}">
                <a16:creationId xmlns:a16="http://schemas.microsoft.com/office/drawing/2014/main" id="{C36C23BD-36FB-45CD-AD71-C97F25E0AD67}"/>
              </a:ext>
            </a:extLst>
          </p:cNvPr>
          <p:cNvSpPr/>
          <p:nvPr userDrawn="1"/>
        </p:nvSpPr>
        <p:spPr>
          <a:xfrm>
            <a:off x="6402401" y="1621765"/>
            <a:ext cx="2045865" cy="464101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9">
            <a:extLst>
              <a:ext uri="{FF2B5EF4-FFF2-40B4-BE49-F238E27FC236}">
                <a16:creationId xmlns:a16="http://schemas.microsoft.com/office/drawing/2014/main" id="{B9907113-9844-44DD-BCA0-2A5830E277FF}"/>
              </a:ext>
            </a:extLst>
          </p:cNvPr>
          <p:cNvSpPr/>
          <p:nvPr userDrawn="1"/>
        </p:nvSpPr>
        <p:spPr>
          <a:xfrm>
            <a:off x="9061069" y="1621765"/>
            <a:ext cx="2045865" cy="4641011"/>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그림 개체 틀 2">
            <a:extLst>
              <a:ext uri="{FF2B5EF4-FFF2-40B4-BE49-F238E27FC236}">
                <a16:creationId xmlns:a16="http://schemas.microsoft.com/office/drawing/2014/main" id="{AC638080-4342-4FDC-9AD4-6E4633A03B1A}"/>
              </a:ext>
            </a:extLst>
          </p:cNvPr>
          <p:cNvSpPr>
            <a:spLocks noGrp="1" noChangeAspect="1"/>
          </p:cNvSpPr>
          <p:nvPr>
            <p:ph type="pic" sz="quarter" idx="11" hasCustomPrompt="1"/>
          </p:nvPr>
        </p:nvSpPr>
        <p:spPr>
          <a:xfrm>
            <a:off x="1137445" y="1690611"/>
            <a:ext cx="1941107" cy="1941107"/>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그림 개체 틀 2">
            <a:extLst>
              <a:ext uri="{FF2B5EF4-FFF2-40B4-BE49-F238E27FC236}">
                <a16:creationId xmlns:a16="http://schemas.microsoft.com/office/drawing/2014/main" id="{CC890550-845D-4463-9348-F50EC7656847}"/>
              </a:ext>
            </a:extLst>
          </p:cNvPr>
          <p:cNvSpPr>
            <a:spLocks noGrp="1" noChangeAspect="1"/>
          </p:cNvSpPr>
          <p:nvPr>
            <p:ph type="pic" sz="quarter" idx="12" hasCustomPrompt="1"/>
          </p:nvPr>
        </p:nvSpPr>
        <p:spPr>
          <a:xfrm>
            <a:off x="3796113" y="4269899"/>
            <a:ext cx="1941107" cy="1941107"/>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0" name="그림 개체 틀 2">
            <a:extLst>
              <a:ext uri="{FF2B5EF4-FFF2-40B4-BE49-F238E27FC236}">
                <a16:creationId xmlns:a16="http://schemas.microsoft.com/office/drawing/2014/main" id="{E9FC6CB9-A143-4E26-A853-A6E7F17649AC}"/>
              </a:ext>
            </a:extLst>
          </p:cNvPr>
          <p:cNvSpPr>
            <a:spLocks noGrp="1" noChangeAspect="1"/>
          </p:cNvSpPr>
          <p:nvPr>
            <p:ph type="pic" sz="quarter" idx="13" hasCustomPrompt="1"/>
          </p:nvPr>
        </p:nvSpPr>
        <p:spPr>
          <a:xfrm>
            <a:off x="6454781" y="1690611"/>
            <a:ext cx="1941107" cy="1941107"/>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그림 개체 틀 2">
            <a:extLst>
              <a:ext uri="{FF2B5EF4-FFF2-40B4-BE49-F238E27FC236}">
                <a16:creationId xmlns:a16="http://schemas.microsoft.com/office/drawing/2014/main" id="{1D7AEBE5-448A-43C7-ABF6-94479A95588B}"/>
              </a:ext>
            </a:extLst>
          </p:cNvPr>
          <p:cNvSpPr>
            <a:spLocks noGrp="1" noChangeAspect="1"/>
          </p:cNvSpPr>
          <p:nvPr>
            <p:ph type="pic" sz="quarter" idx="14" hasCustomPrompt="1"/>
          </p:nvPr>
        </p:nvSpPr>
        <p:spPr>
          <a:xfrm>
            <a:off x="9113448" y="4269899"/>
            <a:ext cx="1941107" cy="1941107"/>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BF54B6AE-5972-43D3-9A2C-D6A6B785190F}"/>
              </a:ext>
            </a:extLst>
          </p:cNvPr>
          <p:cNvSpPr>
            <a:spLocks noGrp="1"/>
          </p:cNvSpPr>
          <p:nvPr>
            <p:ph type="pic" sz="quarter" idx="65" hasCustomPrompt="1"/>
          </p:nvPr>
        </p:nvSpPr>
        <p:spPr>
          <a:xfrm>
            <a:off x="0" y="2966650"/>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84EDE4B0-41C6-417F-B345-5BD228F58563}"/>
              </a:ext>
            </a:extLst>
          </p:cNvPr>
          <p:cNvSpPr>
            <a:spLocks noGrp="1"/>
          </p:cNvSpPr>
          <p:nvPr>
            <p:ph type="pic" sz="quarter" idx="66" hasCustomPrompt="1"/>
          </p:nvPr>
        </p:nvSpPr>
        <p:spPr>
          <a:xfrm>
            <a:off x="8743950" y="558509"/>
            <a:ext cx="2533650" cy="5740982"/>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theme" Target="../theme/theme2.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9" r:id="rId16"/>
    <p:sldLayoutId id="2147483688" r:id="rId17"/>
    <p:sldLayoutId id="2147483687" r:id="rId18"/>
    <p:sldLayoutId id="2147483671" r:id="rId19"/>
    <p:sldLayoutId id="2147483672"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그룹 15">
            <a:extLst>
              <a:ext uri="{FF2B5EF4-FFF2-40B4-BE49-F238E27FC236}">
                <a16:creationId xmlns:a16="http://schemas.microsoft.com/office/drawing/2014/main" id="{19820C54-6A49-4CB1-98A7-4B2B2EA7CDE1}"/>
              </a:ext>
            </a:extLst>
          </p:cNvPr>
          <p:cNvGrpSpPr/>
          <p:nvPr/>
        </p:nvGrpSpPr>
        <p:grpSpPr>
          <a:xfrm>
            <a:off x="0" y="5118633"/>
            <a:ext cx="12192000" cy="1593787"/>
            <a:chOff x="-501916" y="2727611"/>
            <a:chExt cx="11984686" cy="1593787"/>
          </a:xfrm>
        </p:grpSpPr>
        <p:sp>
          <p:nvSpPr>
            <p:cNvPr id="17" name="TextBox 16">
              <a:hlinkClick r:id="rId2"/>
              <a:extLst>
                <a:ext uri="{FF2B5EF4-FFF2-40B4-BE49-F238E27FC236}">
                  <a16:creationId xmlns:a16="http://schemas.microsoft.com/office/drawing/2014/main" id="{B6BC971C-43FA-4C56-82D4-5A3C501843DD}"/>
                </a:ext>
              </a:extLst>
            </p:cNvPr>
            <p:cNvSpPr txBox="1"/>
            <p:nvPr/>
          </p:nvSpPr>
          <p:spPr>
            <a:xfrm>
              <a:off x="-501913" y="4075177"/>
              <a:ext cx="11984681" cy="246221"/>
            </a:xfrm>
            <a:prstGeom prst="rect">
              <a:avLst/>
            </a:prstGeom>
            <a:noFill/>
          </p:spPr>
          <p:txBody>
            <a:bodyPr wrap="square" rtlCol="0" anchor="ctr">
              <a:spAutoFit/>
            </a:bodyPr>
            <a:lstStyle/>
            <a:p>
              <a:pPr algn="ctr"/>
              <a:r>
                <a:rPr lang="en-US" altLang="ko-KR" sz="1000" dirty="0">
                  <a:solidFill>
                    <a:schemeClr val="tx1">
                      <a:lumMod val="85000"/>
                      <a:lumOff val="15000"/>
                    </a:schemeClr>
                  </a:solidFill>
                  <a:cs typeface="Arial" pitchFamily="34" charset="0"/>
                  <a:hlinkClick r:id="rId2">
                    <a:extLst>
                      <a:ext uri="{A12FA001-AC4F-418D-AE19-62706E023703}">
                        <ahyp:hlinkClr xmlns:ahyp="http://schemas.microsoft.com/office/drawing/2018/hyperlinkcolor" val="tx"/>
                      </a:ext>
                    </a:extLst>
                  </a:hlinkClick>
                </a:rPr>
                <a:t>http://www.free-powerpoint-templates-design.com</a:t>
              </a:r>
              <a:endParaRPr lang="ko-KR" altLang="en-US" sz="1000" dirty="0">
                <a:solidFill>
                  <a:schemeClr val="tx1">
                    <a:lumMod val="85000"/>
                    <a:lumOff val="15000"/>
                  </a:schemeClr>
                </a:solidFill>
                <a:cs typeface="Arial" pitchFamily="34" charset="0"/>
              </a:endParaRPr>
            </a:p>
          </p:txBody>
        </p:sp>
        <p:sp>
          <p:nvSpPr>
            <p:cNvPr id="18" name="TextBox 17">
              <a:extLst>
                <a:ext uri="{FF2B5EF4-FFF2-40B4-BE49-F238E27FC236}">
                  <a16:creationId xmlns:a16="http://schemas.microsoft.com/office/drawing/2014/main" id="{96FD291C-F0FF-4BC3-9964-A159806939F2}"/>
                </a:ext>
              </a:extLst>
            </p:cNvPr>
            <p:cNvSpPr txBox="1"/>
            <p:nvPr/>
          </p:nvSpPr>
          <p:spPr>
            <a:xfrm>
              <a:off x="-501916" y="2727611"/>
              <a:ext cx="11984686" cy="923330"/>
            </a:xfrm>
            <a:prstGeom prst="rect">
              <a:avLst/>
            </a:prstGeom>
            <a:noFill/>
          </p:spPr>
          <p:txBody>
            <a:bodyPr wrap="square" rtlCol="0" anchor="ctr">
              <a:spAutoFit/>
            </a:bodyPr>
            <a:lstStyle/>
            <a:p>
              <a:pPr algn="ctr"/>
              <a:r>
                <a:rPr lang="en-US" sz="5400" dirty="0">
                  <a:solidFill>
                    <a:schemeClr val="tx1">
                      <a:lumMod val="85000"/>
                      <a:lumOff val="15000"/>
                    </a:schemeClr>
                  </a:solidFill>
                  <a:latin typeface="+mj-lt"/>
                </a:rPr>
                <a:t>Free PPT Templates</a:t>
              </a:r>
              <a:endParaRPr lang="ko-KR" altLang="en-US" sz="5400" dirty="0">
                <a:solidFill>
                  <a:schemeClr val="tx1">
                    <a:lumMod val="85000"/>
                    <a:lumOff val="15000"/>
                  </a:schemeClr>
                </a:solidFill>
                <a:latin typeface="+mj-lt"/>
                <a:cs typeface="Arial" pitchFamily="34" charset="0"/>
              </a:endParaRPr>
            </a:p>
          </p:txBody>
        </p:sp>
        <p:sp>
          <p:nvSpPr>
            <p:cNvPr id="19" name="TextBox 18">
              <a:extLst>
                <a:ext uri="{FF2B5EF4-FFF2-40B4-BE49-F238E27FC236}">
                  <a16:creationId xmlns:a16="http://schemas.microsoft.com/office/drawing/2014/main" id="{F7CA4A7E-D4C9-4176-859B-F9642C2EB25E}"/>
                </a:ext>
              </a:extLst>
            </p:cNvPr>
            <p:cNvSpPr txBox="1"/>
            <p:nvPr/>
          </p:nvSpPr>
          <p:spPr>
            <a:xfrm>
              <a:off x="-501916" y="3673231"/>
              <a:ext cx="11984686" cy="379656"/>
            </a:xfrm>
            <a:prstGeom prst="rect">
              <a:avLst/>
            </a:prstGeom>
            <a:noFill/>
          </p:spPr>
          <p:txBody>
            <a:bodyPr wrap="square" rtlCol="0" anchor="ctr">
              <a:spAutoFit/>
            </a:bodyPr>
            <a:lstStyle/>
            <a:p>
              <a:pPr algn="ctr"/>
              <a:r>
                <a:rPr lang="en-US" altLang="ko-KR" sz="1867" dirty="0">
                  <a:solidFill>
                    <a:schemeClr val="tx1">
                      <a:lumMod val="85000"/>
                      <a:lumOff val="15000"/>
                    </a:schemeClr>
                  </a:solidFill>
                  <a:cs typeface="Arial" pitchFamily="34" charset="0"/>
                </a:rPr>
                <a:t>Insert the Subtitle of Your Presentation</a:t>
              </a:r>
              <a:endParaRPr lang="ko-KR" altLang="en-US" sz="1867" dirty="0">
                <a:solidFill>
                  <a:schemeClr val="tx1">
                    <a:lumMod val="85000"/>
                    <a:lumOff val="15000"/>
                  </a:schemeClr>
                </a:solidFill>
                <a:cs typeface="Arial" pitchFamily="34" charset="0"/>
              </a:endParaRPr>
            </a:p>
          </p:txBody>
        </p:sp>
      </p:grpSp>
      <p:sp>
        <p:nvSpPr>
          <p:cNvPr id="20" name="자유형: 도형 19">
            <a:extLst>
              <a:ext uri="{FF2B5EF4-FFF2-40B4-BE49-F238E27FC236}">
                <a16:creationId xmlns:a16="http://schemas.microsoft.com/office/drawing/2014/main" id="{C416722E-8AA8-4F49-BA62-6C6EDFA1B48D}"/>
              </a:ext>
            </a:extLst>
          </p:cNvPr>
          <p:cNvSpPr/>
          <p:nvPr/>
        </p:nvSpPr>
        <p:spPr>
          <a:xfrm>
            <a:off x="10290524" y="145580"/>
            <a:ext cx="1713740" cy="432917"/>
          </a:xfrm>
          <a:custGeom>
            <a:avLst/>
            <a:gdLst>
              <a:gd name="connsiteX0" fmla="*/ 1270457 w 1684599"/>
              <a:gd name="connsiteY0" fmla="*/ 318010 h 432917"/>
              <a:gd name="connsiteX1" fmla="*/ 1282754 w 1684599"/>
              <a:gd name="connsiteY1" fmla="*/ 318010 h 432917"/>
              <a:gd name="connsiteX2" fmla="*/ 1282754 w 1684599"/>
              <a:gd name="connsiteY2" fmla="*/ 328456 h 432917"/>
              <a:gd name="connsiteX3" fmla="*/ 1270457 w 1684599"/>
              <a:gd name="connsiteY3" fmla="*/ 328456 h 432917"/>
              <a:gd name="connsiteX4" fmla="*/ 1388670 w 1684599"/>
              <a:gd name="connsiteY4" fmla="*/ 282441 h 432917"/>
              <a:gd name="connsiteX5" fmla="*/ 1375712 w 1684599"/>
              <a:gd name="connsiteY5" fmla="*/ 287069 h 432917"/>
              <a:gd name="connsiteX6" fmla="*/ 1370819 w 1684599"/>
              <a:gd name="connsiteY6" fmla="*/ 301217 h 432917"/>
              <a:gd name="connsiteX7" fmla="*/ 1375844 w 1684599"/>
              <a:gd name="connsiteY7" fmla="*/ 315234 h 432917"/>
              <a:gd name="connsiteX8" fmla="*/ 1388670 w 1684599"/>
              <a:gd name="connsiteY8" fmla="*/ 319994 h 432917"/>
              <a:gd name="connsiteX9" fmla="*/ 1401364 w 1684599"/>
              <a:gd name="connsiteY9" fmla="*/ 315234 h 432917"/>
              <a:gd name="connsiteX10" fmla="*/ 1406389 w 1684599"/>
              <a:gd name="connsiteY10" fmla="*/ 300953 h 432917"/>
              <a:gd name="connsiteX11" fmla="*/ 1401496 w 1684599"/>
              <a:gd name="connsiteY11" fmla="*/ 286937 h 432917"/>
              <a:gd name="connsiteX12" fmla="*/ 1388670 w 1684599"/>
              <a:gd name="connsiteY12" fmla="*/ 282441 h 432917"/>
              <a:gd name="connsiteX13" fmla="*/ 1425033 w 1684599"/>
              <a:gd name="connsiteY13" fmla="*/ 273846 h 432917"/>
              <a:gd name="connsiteX14" fmla="*/ 1444339 w 1684599"/>
              <a:gd name="connsiteY14" fmla="*/ 273846 h 432917"/>
              <a:gd name="connsiteX15" fmla="*/ 1455975 w 1684599"/>
              <a:gd name="connsiteY15" fmla="*/ 311134 h 432917"/>
              <a:gd name="connsiteX16" fmla="*/ 1467479 w 1684599"/>
              <a:gd name="connsiteY16" fmla="*/ 273846 h 432917"/>
              <a:gd name="connsiteX17" fmla="*/ 1486916 w 1684599"/>
              <a:gd name="connsiteY17" fmla="*/ 273846 h 432917"/>
              <a:gd name="connsiteX18" fmla="*/ 1486916 w 1684599"/>
              <a:gd name="connsiteY18" fmla="*/ 328456 h 432917"/>
              <a:gd name="connsiteX19" fmla="*/ 1474883 w 1684599"/>
              <a:gd name="connsiteY19" fmla="*/ 328456 h 432917"/>
              <a:gd name="connsiteX20" fmla="*/ 1474883 w 1684599"/>
              <a:gd name="connsiteY20" fmla="*/ 285482 h 432917"/>
              <a:gd name="connsiteX21" fmla="*/ 1462190 w 1684599"/>
              <a:gd name="connsiteY21" fmla="*/ 328456 h 432917"/>
              <a:gd name="connsiteX22" fmla="*/ 1449760 w 1684599"/>
              <a:gd name="connsiteY22" fmla="*/ 328456 h 432917"/>
              <a:gd name="connsiteX23" fmla="*/ 1437066 w 1684599"/>
              <a:gd name="connsiteY23" fmla="*/ 285482 h 432917"/>
              <a:gd name="connsiteX24" fmla="*/ 1437066 w 1684599"/>
              <a:gd name="connsiteY24" fmla="*/ 328456 h 432917"/>
              <a:gd name="connsiteX25" fmla="*/ 1425033 w 1684599"/>
              <a:gd name="connsiteY25" fmla="*/ 328456 h 432917"/>
              <a:gd name="connsiteX26" fmla="*/ 1388538 w 1684599"/>
              <a:gd name="connsiteY26" fmla="*/ 272920 h 432917"/>
              <a:gd name="connsiteX27" fmla="*/ 1411149 w 1684599"/>
              <a:gd name="connsiteY27" fmla="*/ 280457 h 432917"/>
              <a:gd name="connsiteX28" fmla="*/ 1419612 w 1684599"/>
              <a:gd name="connsiteY28" fmla="*/ 301217 h 432917"/>
              <a:gd name="connsiteX29" fmla="*/ 1411149 w 1684599"/>
              <a:gd name="connsiteY29" fmla="*/ 321845 h 432917"/>
              <a:gd name="connsiteX30" fmla="*/ 1388538 w 1684599"/>
              <a:gd name="connsiteY30" fmla="*/ 329250 h 432917"/>
              <a:gd name="connsiteX31" fmla="*/ 1365795 w 1684599"/>
              <a:gd name="connsiteY31" fmla="*/ 321845 h 432917"/>
              <a:gd name="connsiteX32" fmla="*/ 1357332 w 1684599"/>
              <a:gd name="connsiteY32" fmla="*/ 301350 h 432917"/>
              <a:gd name="connsiteX33" fmla="*/ 1360241 w 1684599"/>
              <a:gd name="connsiteY33" fmla="*/ 287333 h 432917"/>
              <a:gd name="connsiteX34" fmla="*/ 1366191 w 1684599"/>
              <a:gd name="connsiteY34" fmla="*/ 279796 h 432917"/>
              <a:gd name="connsiteX35" fmla="*/ 1374522 w 1684599"/>
              <a:gd name="connsiteY35" fmla="*/ 274904 h 432917"/>
              <a:gd name="connsiteX36" fmla="*/ 1388538 w 1684599"/>
              <a:gd name="connsiteY36" fmla="*/ 272920 h 432917"/>
              <a:gd name="connsiteX37" fmla="*/ 1322688 w 1684599"/>
              <a:gd name="connsiteY37" fmla="*/ 272920 h 432917"/>
              <a:gd name="connsiteX38" fmla="*/ 1341729 w 1684599"/>
              <a:gd name="connsiteY38" fmla="*/ 278871 h 432917"/>
              <a:gd name="connsiteX39" fmla="*/ 1348340 w 1684599"/>
              <a:gd name="connsiteY39" fmla="*/ 288920 h 432917"/>
              <a:gd name="connsiteX40" fmla="*/ 1335514 w 1684599"/>
              <a:gd name="connsiteY40" fmla="*/ 291565 h 432917"/>
              <a:gd name="connsiteX41" fmla="*/ 1330754 w 1684599"/>
              <a:gd name="connsiteY41" fmla="*/ 284821 h 432917"/>
              <a:gd name="connsiteX42" fmla="*/ 1322027 w 1684599"/>
              <a:gd name="connsiteY42" fmla="*/ 282309 h 432917"/>
              <a:gd name="connsiteX43" fmla="*/ 1310523 w 1684599"/>
              <a:gd name="connsiteY43" fmla="*/ 286672 h 432917"/>
              <a:gd name="connsiteX44" fmla="*/ 1306027 w 1684599"/>
              <a:gd name="connsiteY44" fmla="*/ 300821 h 432917"/>
              <a:gd name="connsiteX45" fmla="*/ 1310390 w 1684599"/>
              <a:gd name="connsiteY45" fmla="*/ 315630 h 432917"/>
              <a:gd name="connsiteX46" fmla="*/ 1321762 w 1684599"/>
              <a:gd name="connsiteY46" fmla="*/ 319994 h 432917"/>
              <a:gd name="connsiteX47" fmla="*/ 1330622 w 1684599"/>
              <a:gd name="connsiteY47" fmla="*/ 317217 h 432917"/>
              <a:gd name="connsiteX48" fmla="*/ 1335911 w 1684599"/>
              <a:gd name="connsiteY48" fmla="*/ 308490 h 432917"/>
              <a:gd name="connsiteX49" fmla="*/ 1348472 w 1684599"/>
              <a:gd name="connsiteY49" fmla="*/ 311928 h 432917"/>
              <a:gd name="connsiteX50" fmla="*/ 1338820 w 1684599"/>
              <a:gd name="connsiteY50" fmla="*/ 325151 h 432917"/>
              <a:gd name="connsiteX51" fmla="*/ 1321762 w 1684599"/>
              <a:gd name="connsiteY51" fmla="*/ 329514 h 432917"/>
              <a:gd name="connsiteX52" fmla="*/ 1300738 w 1684599"/>
              <a:gd name="connsiteY52" fmla="*/ 322109 h 432917"/>
              <a:gd name="connsiteX53" fmla="*/ 1292540 w 1684599"/>
              <a:gd name="connsiteY53" fmla="*/ 301746 h 432917"/>
              <a:gd name="connsiteX54" fmla="*/ 1300738 w 1684599"/>
              <a:gd name="connsiteY54" fmla="*/ 280590 h 432917"/>
              <a:gd name="connsiteX55" fmla="*/ 1322688 w 1684599"/>
              <a:gd name="connsiteY55" fmla="*/ 272920 h 432917"/>
              <a:gd name="connsiteX56" fmla="*/ 1016180 w 1684599"/>
              <a:gd name="connsiteY56" fmla="*/ 134080 h 432917"/>
              <a:gd name="connsiteX57" fmla="*/ 1016180 w 1684599"/>
              <a:gd name="connsiteY57" fmla="*/ 200723 h 432917"/>
              <a:gd name="connsiteX58" fmla="*/ 1039055 w 1684599"/>
              <a:gd name="connsiteY58" fmla="*/ 200723 h 432917"/>
              <a:gd name="connsiteX59" fmla="*/ 1072113 w 1684599"/>
              <a:gd name="connsiteY59" fmla="*/ 197021 h 432917"/>
              <a:gd name="connsiteX60" fmla="*/ 1085203 w 1684599"/>
              <a:gd name="connsiteY60" fmla="*/ 185517 h 432917"/>
              <a:gd name="connsiteX61" fmla="*/ 1089964 w 1684599"/>
              <a:gd name="connsiteY61" fmla="*/ 167269 h 432917"/>
              <a:gd name="connsiteX62" fmla="*/ 1083352 w 1684599"/>
              <a:gd name="connsiteY62" fmla="*/ 146113 h 432917"/>
              <a:gd name="connsiteX63" fmla="*/ 1066559 w 1684599"/>
              <a:gd name="connsiteY63" fmla="*/ 135667 h 432917"/>
              <a:gd name="connsiteX64" fmla="*/ 1036411 w 1684599"/>
              <a:gd name="connsiteY64" fmla="*/ 134080 h 432917"/>
              <a:gd name="connsiteX65" fmla="*/ 822993 w 1684599"/>
              <a:gd name="connsiteY65" fmla="*/ 134080 h 432917"/>
              <a:gd name="connsiteX66" fmla="*/ 822993 w 1684599"/>
              <a:gd name="connsiteY66" fmla="*/ 200723 h 432917"/>
              <a:gd name="connsiteX67" fmla="*/ 845869 w 1684599"/>
              <a:gd name="connsiteY67" fmla="*/ 200723 h 432917"/>
              <a:gd name="connsiteX68" fmla="*/ 878926 w 1684599"/>
              <a:gd name="connsiteY68" fmla="*/ 197021 h 432917"/>
              <a:gd name="connsiteX69" fmla="*/ 892017 w 1684599"/>
              <a:gd name="connsiteY69" fmla="*/ 185517 h 432917"/>
              <a:gd name="connsiteX70" fmla="*/ 896777 w 1684599"/>
              <a:gd name="connsiteY70" fmla="*/ 167269 h 432917"/>
              <a:gd name="connsiteX71" fmla="*/ 890166 w 1684599"/>
              <a:gd name="connsiteY71" fmla="*/ 146113 h 432917"/>
              <a:gd name="connsiteX72" fmla="*/ 873373 w 1684599"/>
              <a:gd name="connsiteY72" fmla="*/ 135667 h 432917"/>
              <a:gd name="connsiteX73" fmla="*/ 843224 w 1684599"/>
              <a:gd name="connsiteY73" fmla="*/ 134080 h 432917"/>
              <a:gd name="connsiteX74" fmla="*/ 626501 w 1684599"/>
              <a:gd name="connsiteY74" fmla="*/ 103271 h 432917"/>
              <a:gd name="connsiteX75" fmla="*/ 645278 w 1684599"/>
              <a:gd name="connsiteY75" fmla="*/ 103800 h 432917"/>
              <a:gd name="connsiteX76" fmla="*/ 640121 w 1684599"/>
              <a:gd name="connsiteY76" fmla="*/ 319994 h 432917"/>
              <a:gd name="connsiteX77" fmla="*/ 743524 w 1684599"/>
              <a:gd name="connsiteY77" fmla="*/ 319994 h 432917"/>
              <a:gd name="connsiteX78" fmla="*/ 743524 w 1684599"/>
              <a:gd name="connsiteY78" fmla="*/ 338902 h 432917"/>
              <a:gd name="connsiteX79" fmla="*/ 620948 w 1684599"/>
              <a:gd name="connsiteY79" fmla="*/ 338902 h 432917"/>
              <a:gd name="connsiteX80" fmla="*/ 475496 w 1684599"/>
              <a:gd name="connsiteY80" fmla="*/ 103271 h 432917"/>
              <a:gd name="connsiteX81" fmla="*/ 494272 w 1684599"/>
              <a:gd name="connsiteY81" fmla="*/ 103800 h 432917"/>
              <a:gd name="connsiteX82" fmla="*/ 489644 w 1684599"/>
              <a:gd name="connsiteY82" fmla="*/ 319994 h 432917"/>
              <a:gd name="connsiteX83" fmla="*/ 583527 w 1684599"/>
              <a:gd name="connsiteY83" fmla="*/ 319994 h 432917"/>
              <a:gd name="connsiteX84" fmla="*/ 583527 w 1684599"/>
              <a:gd name="connsiteY84" fmla="*/ 338902 h 432917"/>
              <a:gd name="connsiteX85" fmla="*/ 470339 w 1684599"/>
              <a:gd name="connsiteY85" fmla="*/ 338902 h 432917"/>
              <a:gd name="connsiteX86" fmla="*/ 340754 w 1684599"/>
              <a:gd name="connsiteY86" fmla="*/ 103271 h 432917"/>
              <a:gd name="connsiteX87" fmla="*/ 441645 w 1684599"/>
              <a:gd name="connsiteY87" fmla="*/ 332422 h 432917"/>
              <a:gd name="connsiteX88" fmla="*/ 424191 w 1684599"/>
              <a:gd name="connsiteY88" fmla="*/ 338902 h 432917"/>
              <a:gd name="connsiteX89" fmla="*/ 341019 w 1684599"/>
              <a:gd name="connsiteY89" fmla="*/ 150226 h 432917"/>
              <a:gd name="connsiteX90" fmla="*/ 262871 w 1684599"/>
              <a:gd name="connsiteY90" fmla="*/ 334133 h 432917"/>
              <a:gd name="connsiteX91" fmla="*/ 245285 w 1684599"/>
              <a:gd name="connsiteY91" fmla="*/ 327653 h 432917"/>
              <a:gd name="connsiteX92" fmla="*/ 1152640 w 1684599"/>
              <a:gd name="connsiteY92" fmla="*/ 94147 h 432917"/>
              <a:gd name="connsiteX93" fmla="*/ 1317530 w 1684599"/>
              <a:gd name="connsiteY93" fmla="*/ 94147 h 432917"/>
              <a:gd name="connsiteX94" fmla="*/ 1317530 w 1684599"/>
              <a:gd name="connsiteY94" fmla="*/ 133948 h 432917"/>
              <a:gd name="connsiteX95" fmla="*/ 1256176 w 1684599"/>
              <a:gd name="connsiteY95" fmla="*/ 133948 h 432917"/>
              <a:gd name="connsiteX96" fmla="*/ 1256176 w 1684599"/>
              <a:gd name="connsiteY96" fmla="*/ 329514 h 432917"/>
              <a:gd name="connsiteX97" fmla="*/ 1214259 w 1684599"/>
              <a:gd name="connsiteY97" fmla="*/ 329514 h 432917"/>
              <a:gd name="connsiteX98" fmla="*/ 1214259 w 1684599"/>
              <a:gd name="connsiteY98" fmla="*/ 133948 h 432917"/>
              <a:gd name="connsiteX99" fmla="*/ 1152640 w 1684599"/>
              <a:gd name="connsiteY99" fmla="*/ 133948 h 432917"/>
              <a:gd name="connsiteX100" fmla="*/ 974396 w 1684599"/>
              <a:gd name="connsiteY100" fmla="*/ 94147 h 432917"/>
              <a:gd name="connsiteX101" fmla="*/ 1041568 w 1684599"/>
              <a:gd name="connsiteY101" fmla="*/ 94147 h 432917"/>
              <a:gd name="connsiteX102" fmla="*/ 1091418 w 1684599"/>
              <a:gd name="connsiteY102" fmla="*/ 97717 h 432917"/>
              <a:gd name="connsiteX103" fmla="*/ 1121302 w 1684599"/>
              <a:gd name="connsiteY103" fmla="*/ 120725 h 432917"/>
              <a:gd name="connsiteX104" fmla="*/ 1133335 w 1684599"/>
              <a:gd name="connsiteY104" fmla="*/ 166608 h 432917"/>
              <a:gd name="connsiteX105" fmla="*/ 1126459 w 1684599"/>
              <a:gd name="connsiteY105" fmla="*/ 203103 h 432917"/>
              <a:gd name="connsiteX106" fmla="*/ 1108872 w 1684599"/>
              <a:gd name="connsiteY106" fmla="*/ 226243 h 432917"/>
              <a:gd name="connsiteX107" fmla="*/ 1087187 w 1684599"/>
              <a:gd name="connsiteY107" fmla="*/ 237350 h 432917"/>
              <a:gd name="connsiteX108" fmla="*/ 1043684 w 1684599"/>
              <a:gd name="connsiteY108" fmla="*/ 240656 h 432917"/>
              <a:gd name="connsiteX109" fmla="*/ 1016312 w 1684599"/>
              <a:gd name="connsiteY109" fmla="*/ 240656 h 432917"/>
              <a:gd name="connsiteX110" fmla="*/ 1016312 w 1684599"/>
              <a:gd name="connsiteY110" fmla="*/ 329382 h 432917"/>
              <a:gd name="connsiteX111" fmla="*/ 974396 w 1684599"/>
              <a:gd name="connsiteY111" fmla="*/ 329382 h 432917"/>
              <a:gd name="connsiteX112" fmla="*/ 781077 w 1684599"/>
              <a:gd name="connsiteY112" fmla="*/ 94147 h 432917"/>
              <a:gd name="connsiteX113" fmla="*/ 848249 w 1684599"/>
              <a:gd name="connsiteY113" fmla="*/ 94147 h 432917"/>
              <a:gd name="connsiteX114" fmla="*/ 898099 w 1684599"/>
              <a:gd name="connsiteY114" fmla="*/ 97717 h 432917"/>
              <a:gd name="connsiteX115" fmla="*/ 927983 w 1684599"/>
              <a:gd name="connsiteY115" fmla="*/ 120725 h 432917"/>
              <a:gd name="connsiteX116" fmla="*/ 940016 w 1684599"/>
              <a:gd name="connsiteY116" fmla="*/ 166608 h 432917"/>
              <a:gd name="connsiteX117" fmla="*/ 933140 w 1684599"/>
              <a:gd name="connsiteY117" fmla="*/ 203103 h 432917"/>
              <a:gd name="connsiteX118" fmla="*/ 915554 w 1684599"/>
              <a:gd name="connsiteY118" fmla="*/ 226243 h 432917"/>
              <a:gd name="connsiteX119" fmla="*/ 893868 w 1684599"/>
              <a:gd name="connsiteY119" fmla="*/ 237350 h 432917"/>
              <a:gd name="connsiteX120" fmla="*/ 850365 w 1684599"/>
              <a:gd name="connsiteY120" fmla="*/ 240656 h 432917"/>
              <a:gd name="connsiteX121" fmla="*/ 822993 w 1684599"/>
              <a:gd name="connsiteY121" fmla="*/ 240656 h 432917"/>
              <a:gd name="connsiteX122" fmla="*/ 822993 w 1684599"/>
              <a:gd name="connsiteY122" fmla="*/ 329382 h 432917"/>
              <a:gd name="connsiteX123" fmla="*/ 781077 w 1684599"/>
              <a:gd name="connsiteY123" fmla="*/ 329382 h 432917"/>
              <a:gd name="connsiteX124" fmla="*/ 216459 w 1684599"/>
              <a:gd name="connsiteY124" fmla="*/ 18776 h 432917"/>
              <a:gd name="connsiteX125" fmla="*/ 18776 w 1684599"/>
              <a:gd name="connsiteY125" fmla="*/ 216458 h 432917"/>
              <a:gd name="connsiteX126" fmla="*/ 216459 w 1684599"/>
              <a:gd name="connsiteY126" fmla="*/ 414141 h 432917"/>
              <a:gd name="connsiteX127" fmla="*/ 1468140 w 1684599"/>
              <a:gd name="connsiteY127" fmla="*/ 414141 h 432917"/>
              <a:gd name="connsiteX128" fmla="*/ 1665823 w 1684599"/>
              <a:gd name="connsiteY128" fmla="*/ 216458 h 432917"/>
              <a:gd name="connsiteX129" fmla="*/ 1468140 w 1684599"/>
              <a:gd name="connsiteY129" fmla="*/ 18776 h 432917"/>
              <a:gd name="connsiteX130" fmla="*/ 216459 w 1684599"/>
              <a:gd name="connsiteY130" fmla="*/ 0 h 432917"/>
              <a:gd name="connsiteX131" fmla="*/ 1468140 w 1684599"/>
              <a:gd name="connsiteY131" fmla="*/ 0 h 432917"/>
              <a:gd name="connsiteX132" fmla="*/ 1684599 w 1684599"/>
              <a:gd name="connsiteY132" fmla="*/ 216458 h 432917"/>
              <a:gd name="connsiteX133" fmla="*/ 1468140 w 1684599"/>
              <a:gd name="connsiteY133" fmla="*/ 432917 h 432917"/>
              <a:gd name="connsiteX134" fmla="*/ 216459 w 1684599"/>
              <a:gd name="connsiteY134" fmla="*/ 432917 h 432917"/>
              <a:gd name="connsiteX135" fmla="*/ 0 w 1684599"/>
              <a:gd name="connsiteY135" fmla="*/ 216458 h 432917"/>
              <a:gd name="connsiteX136" fmla="*/ 216459 w 1684599"/>
              <a:gd name="connsiteY136" fmla="*/ 0 h 43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684599" h="432917">
                <a:moveTo>
                  <a:pt x="1270457" y="318010"/>
                </a:moveTo>
                <a:lnTo>
                  <a:pt x="1282754" y="318010"/>
                </a:lnTo>
                <a:lnTo>
                  <a:pt x="1282754" y="328456"/>
                </a:lnTo>
                <a:lnTo>
                  <a:pt x="1270457" y="328456"/>
                </a:lnTo>
                <a:close/>
                <a:moveTo>
                  <a:pt x="1388670" y="282441"/>
                </a:moveTo>
                <a:cubicBezTo>
                  <a:pt x="1383381" y="282441"/>
                  <a:pt x="1379017" y="284027"/>
                  <a:pt x="1375712" y="287069"/>
                </a:cubicBezTo>
                <a:cubicBezTo>
                  <a:pt x="1372406" y="290242"/>
                  <a:pt x="1370819" y="294870"/>
                  <a:pt x="1370819" y="301217"/>
                </a:cubicBezTo>
                <a:cubicBezTo>
                  <a:pt x="1370819" y="307432"/>
                  <a:pt x="1372538" y="312060"/>
                  <a:pt x="1375844" y="315234"/>
                </a:cubicBezTo>
                <a:cubicBezTo>
                  <a:pt x="1379150" y="318407"/>
                  <a:pt x="1383513" y="319994"/>
                  <a:pt x="1388670" y="319994"/>
                </a:cubicBezTo>
                <a:cubicBezTo>
                  <a:pt x="1393827" y="319994"/>
                  <a:pt x="1398058" y="318407"/>
                  <a:pt x="1401364" y="315234"/>
                </a:cubicBezTo>
                <a:cubicBezTo>
                  <a:pt x="1404670" y="312060"/>
                  <a:pt x="1406389" y="307300"/>
                  <a:pt x="1406389" y="300953"/>
                </a:cubicBezTo>
                <a:cubicBezTo>
                  <a:pt x="1406389" y="294738"/>
                  <a:pt x="1404802" y="289978"/>
                  <a:pt x="1401496" y="286937"/>
                </a:cubicBezTo>
                <a:cubicBezTo>
                  <a:pt x="1398191" y="283895"/>
                  <a:pt x="1393959" y="282441"/>
                  <a:pt x="1388670" y="282441"/>
                </a:cubicBezTo>
                <a:close/>
                <a:moveTo>
                  <a:pt x="1425033" y="273846"/>
                </a:moveTo>
                <a:lnTo>
                  <a:pt x="1444339" y="273846"/>
                </a:lnTo>
                <a:lnTo>
                  <a:pt x="1455975" y="311134"/>
                </a:lnTo>
                <a:lnTo>
                  <a:pt x="1467479" y="273846"/>
                </a:lnTo>
                <a:lnTo>
                  <a:pt x="1486916" y="273846"/>
                </a:lnTo>
                <a:lnTo>
                  <a:pt x="1486916" y="328456"/>
                </a:lnTo>
                <a:lnTo>
                  <a:pt x="1474883" y="328456"/>
                </a:lnTo>
                <a:lnTo>
                  <a:pt x="1474883" y="285482"/>
                </a:lnTo>
                <a:lnTo>
                  <a:pt x="1462190" y="328456"/>
                </a:lnTo>
                <a:lnTo>
                  <a:pt x="1449760" y="328456"/>
                </a:lnTo>
                <a:lnTo>
                  <a:pt x="1437066" y="285482"/>
                </a:lnTo>
                <a:lnTo>
                  <a:pt x="1437066" y="328456"/>
                </a:lnTo>
                <a:lnTo>
                  <a:pt x="1425033" y="328456"/>
                </a:lnTo>
                <a:close/>
                <a:moveTo>
                  <a:pt x="1388538" y="272920"/>
                </a:moveTo>
                <a:cubicBezTo>
                  <a:pt x="1397926" y="272920"/>
                  <a:pt x="1405595" y="275433"/>
                  <a:pt x="1411149" y="280457"/>
                </a:cubicBezTo>
                <a:cubicBezTo>
                  <a:pt x="1416835" y="285482"/>
                  <a:pt x="1419612" y="292358"/>
                  <a:pt x="1419612" y="301217"/>
                </a:cubicBezTo>
                <a:cubicBezTo>
                  <a:pt x="1419612" y="310077"/>
                  <a:pt x="1416835" y="316953"/>
                  <a:pt x="1411149" y="321845"/>
                </a:cubicBezTo>
                <a:cubicBezTo>
                  <a:pt x="1405463" y="326870"/>
                  <a:pt x="1398058" y="329250"/>
                  <a:pt x="1388538" y="329250"/>
                </a:cubicBezTo>
                <a:cubicBezTo>
                  <a:pt x="1379017" y="329250"/>
                  <a:pt x="1371480" y="326738"/>
                  <a:pt x="1365795" y="321845"/>
                </a:cubicBezTo>
                <a:cubicBezTo>
                  <a:pt x="1360109" y="316953"/>
                  <a:pt x="1357332" y="310077"/>
                  <a:pt x="1357332" y="301350"/>
                </a:cubicBezTo>
                <a:cubicBezTo>
                  <a:pt x="1357332" y="295796"/>
                  <a:pt x="1358257" y="291168"/>
                  <a:pt x="1360241" y="287333"/>
                </a:cubicBezTo>
                <a:cubicBezTo>
                  <a:pt x="1361695" y="284556"/>
                  <a:pt x="1363679" y="282044"/>
                  <a:pt x="1366191" y="279796"/>
                </a:cubicBezTo>
                <a:cubicBezTo>
                  <a:pt x="1368703" y="277548"/>
                  <a:pt x="1371480" y="275962"/>
                  <a:pt x="1374522" y="274904"/>
                </a:cubicBezTo>
                <a:cubicBezTo>
                  <a:pt x="1378621" y="273714"/>
                  <a:pt x="1383249" y="272920"/>
                  <a:pt x="1388538" y="272920"/>
                </a:cubicBezTo>
                <a:close/>
                <a:moveTo>
                  <a:pt x="1322688" y="272920"/>
                </a:moveTo>
                <a:cubicBezTo>
                  <a:pt x="1330489" y="272920"/>
                  <a:pt x="1336836" y="274904"/>
                  <a:pt x="1341729" y="278871"/>
                </a:cubicBezTo>
                <a:cubicBezTo>
                  <a:pt x="1344638" y="281251"/>
                  <a:pt x="1346886" y="284556"/>
                  <a:pt x="1348340" y="288920"/>
                </a:cubicBezTo>
                <a:lnTo>
                  <a:pt x="1335514" y="291565"/>
                </a:lnTo>
                <a:cubicBezTo>
                  <a:pt x="1334721" y="288788"/>
                  <a:pt x="1333134" y="286540"/>
                  <a:pt x="1330754" y="284821"/>
                </a:cubicBezTo>
                <a:cubicBezTo>
                  <a:pt x="1328374" y="283234"/>
                  <a:pt x="1325465" y="282309"/>
                  <a:pt x="1322027" y="282309"/>
                </a:cubicBezTo>
                <a:cubicBezTo>
                  <a:pt x="1317266" y="282309"/>
                  <a:pt x="1313432" y="283763"/>
                  <a:pt x="1310523" y="286672"/>
                </a:cubicBezTo>
                <a:cubicBezTo>
                  <a:pt x="1307614" y="289581"/>
                  <a:pt x="1306027" y="294341"/>
                  <a:pt x="1306027" y="300821"/>
                </a:cubicBezTo>
                <a:cubicBezTo>
                  <a:pt x="1306027" y="307697"/>
                  <a:pt x="1307481" y="312589"/>
                  <a:pt x="1310390" y="315630"/>
                </a:cubicBezTo>
                <a:cubicBezTo>
                  <a:pt x="1313299" y="318539"/>
                  <a:pt x="1317134" y="319994"/>
                  <a:pt x="1321762" y="319994"/>
                </a:cubicBezTo>
                <a:cubicBezTo>
                  <a:pt x="1325200" y="319994"/>
                  <a:pt x="1328109" y="319068"/>
                  <a:pt x="1330622" y="317217"/>
                </a:cubicBezTo>
                <a:cubicBezTo>
                  <a:pt x="1333134" y="315366"/>
                  <a:pt x="1334853" y="312457"/>
                  <a:pt x="1335911" y="308490"/>
                </a:cubicBezTo>
                <a:lnTo>
                  <a:pt x="1348472" y="311928"/>
                </a:lnTo>
                <a:cubicBezTo>
                  <a:pt x="1346489" y="317878"/>
                  <a:pt x="1343316" y="322374"/>
                  <a:pt x="1338820" y="325151"/>
                </a:cubicBezTo>
                <a:cubicBezTo>
                  <a:pt x="1334324" y="328060"/>
                  <a:pt x="1328638" y="329514"/>
                  <a:pt x="1321762" y="329514"/>
                </a:cubicBezTo>
                <a:cubicBezTo>
                  <a:pt x="1313299" y="329514"/>
                  <a:pt x="1306291" y="327002"/>
                  <a:pt x="1300738" y="322109"/>
                </a:cubicBezTo>
                <a:cubicBezTo>
                  <a:pt x="1295316" y="317217"/>
                  <a:pt x="1292540" y="310341"/>
                  <a:pt x="1292540" y="301746"/>
                </a:cubicBezTo>
                <a:cubicBezTo>
                  <a:pt x="1292540" y="292622"/>
                  <a:pt x="1295316" y="285614"/>
                  <a:pt x="1300738" y="280590"/>
                </a:cubicBezTo>
                <a:cubicBezTo>
                  <a:pt x="1306159" y="275565"/>
                  <a:pt x="1313696" y="272920"/>
                  <a:pt x="1322688" y="272920"/>
                </a:cubicBezTo>
                <a:close/>
                <a:moveTo>
                  <a:pt x="1016180" y="134080"/>
                </a:moveTo>
                <a:lnTo>
                  <a:pt x="1016180" y="200723"/>
                </a:lnTo>
                <a:lnTo>
                  <a:pt x="1039055" y="200723"/>
                </a:lnTo>
                <a:cubicBezTo>
                  <a:pt x="1055584" y="200723"/>
                  <a:pt x="1066559" y="199533"/>
                  <a:pt x="1072113" y="197021"/>
                </a:cubicBezTo>
                <a:cubicBezTo>
                  <a:pt x="1077666" y="194508"/>
                  <a:pt x="1082030" y="190674"/>
                  <a:pt x="1085203" y="185517"/>
                </a:cubicBezTo>
                <a:cubicBezTo>
                  <a:pt x="1088377" y="180228"/>
                  <a:pt x="1089964" y="174145"/>
                  <a:pt x="1089964" y="167269"/>
                </a:cubicBezTo>
                <a:cubicBezTo>
                  <a:pt x="1089964" y="158674"/>
                  <a:pt x="1087716" y="151666"/>
                  <a:pt x="1083352" y="146113"/>
                </a:cubicBezTo>
                <a:cubicBezTo>
                  <a:pt x="1078856" y="140559"/>
                  <a:pt x="1073303" y="137121"/>
                  <a:pt x="1066559" y="135667"/>
                </a:cubicBezTo>
                <a:cubicBezTo>
                  <a:pt x="1061534" y="134609"/>
                  <a:pt x="1051485" y="134080"/>
                  <a:pt x="1036411" y="134080"/>
                </a:cubicBezTo>
                <a:close/>
                <a:moveTo>
                  <a:pt x="822993" y="134080"/>
                </a:moveTo>
                <a:lnTo>
                  <a:pt x="822993" y="200723"/>
                </a:lnTo>
                <a:lnTo>
                  <a:pt x="845869" y="200723"/>
                </a:lnTo>
                <a:cubicBezTo>
                  <a:pt x="862398" y="200723"/>
                  <a:pt x="873373" y="199533"/>
                  <a:pt x="878926" y="197021"/>
                </a:cubicBezTo>
                <a:cubicBezTo>
                  <a:pt x="884480" y="194508"/>
                  <a:pt x="888843" y="190674"/>
                  <a:pt x="892017" y="185517"/>
                </a:cubicBezTo>
                <a:cubicBezTo>
                  <a:pt x="895190" y="180228"/>
                  <a:pt x="896777" y="174145"/>
                  <a:pt x="896777" y="167269"/>
                </a:cubicBezTo>
                <a:cubicBezTo>
                  <a:pt x="896777" y="158674"/>
                  <a:pt x="894529" y="151666"/>
                  <a:pt x="890166" y="146113"/>
                </a:cubicBezTo>
                <a:cubicBezTo>
                  <a:pt x="885670" y="140559"/>
                  <a:pt x="880116" y="137121"/>
                  <a:pt x="873373" y="135667"/>
                </a:cubicBezTo>
                <a:cubicBezTo>
                  <a:pt x="868348" y="134609"/>
                  <a:pt x="858298" y="134080"/>
                  <a:pt x="843224" y="134080"/>
                </a:cubicBezTo>
                <a:close/>
                <a:moveTo>
                  <a:pt x="626501" y="103271"/>
                </a:moveTo>
                <a:lnTo>
                  <a:pt x="645278" y="103800"/>
                </a:lnTo>
                <a:lnTo>
                  <a:pt x="640121" y="319994"/>
                </a:lnTo>
                <a:lnTo>
                  <a:pt x="743524" y="319994"/>
                </a:lnTo>
                <a:lnTo>
                  <a:pt x="743524" y="338902"/>
                </a:lnTo>
                <a:lnTo>
                  <a:pt x="620948" y="338902"/>
                </a:lnTo>
                <a:close/>
                <a:moveTo>
                  <a:pt x="475496" y="103271"/>
                </a:moveTo>
                <a:lnTo>
                  <a:pt x="494272" y="103800"/>
                </a:lnTo>
                <a:lnTo>
                  <a:pt x="489644" y="319994"/>
                </a:lnTo>
                <a:lnTo>
                  <a:pt x="583527" y="319994"/>
                </a:lnTo>
                <a:lnTo>
                  <a:pt x="583527" y="338902"/>
                </a:lnTo>
                <a:lnTo>
                  <a:pt x="470339" y="338902"/>
                </a:lnTo>
                <a:close/>
                <a:moveTo>
                  <a:pt x="340754" y="103271"/>
                </a:moveTo>
                <a:lnTo>
                  <a:pt x="441645" y="332422"/>
                </a:lnTo>
                <a:lnTo>
                  <a:pt x="424191" y="338902"/>
                </a:lnTo>
                <a:lnTo>
                  <a:pt x="341019" y="150226"/>
                </a:lnTo>
                <a:lnTo>
                  <a:pt x="262871" y="334133"/>
                </a:lnTo>
                <a:lnTo>
                  <a:pt x="245285" y="327653"/>
                </a:lnTo>
                <a:close/>
                <a:moveTo>
                  <a:pt x="1152640" y="94147"/>
                </a:moveTo>
                <a:lnTo>
                  <a:pt x="1317530" y="94147"/>
                </a:lnTo>
                <a:lnTo>
                  <a:pt x="1317530" y="133948"/>
                </a:lnTo>
                <a:lnTo>
                  <a:pt x="1256176" y="133948"/>
                </a:lnTo>
                <a:lnTo>
                  <a:pt x="1256176" y="329514"/>
                </a:lnTo>
                <a:lnTo>
                  <a:pt x="1214259" y="329514"/>
                </a:lnTo>
                <a:lnTo>
                  <a:pt x="1214259" y="133948"/>
                </a:lnTo>
                <a:lnTo>
                  <a:pt x="1152640" y="133948"/>
                </a:lnTo>
                <a:close/>
                <a:moveTo>
                  <a:pt x="974396" y="94147"/>
                </a:moveTo>
                <a:lnTo>
                  <a:pt x="1041568" y="94147"/>
                </a:lnTo>
                <a:cubicBezTo>
                  <a:pt x="1067088" y="94147"/>
                  <a:pt x="1083617" y="95337"/>
                  <a:pt x="1091418" y="97717"/>
                </a:cubicBezTo>
                <a:cubicBezTo>
                  <a:pt x="1103319" y="101287"/>
                  <a:pt x="1113236" y="108956"/>
                  <a:pt x="1121302" y="120725"/>
                </a:cubicBezTo>
                <a:cubicBezTo>
                  <a:pt x="1129368" y="132493"/>
                  <a:pt x="1133335" y="147832"/>
                  <a:pt x="1133335" y="166608"/>
                </a:cubicBezTo>
                <a:cubicBezTo>
                  <a:pt x="1133335" y="181021"/>
                  <a:pt x="1131087" y="193186"/>
                  <a:pt x="1126459" y="203103"/>
                </a:cubicBezTo>
                <a:cubicBezTo>
                  <a:pt x="1121831" y="212888"/>
                  <a:pt x="1116013" y="220690"/>
                  <a:pt x="1108872" y="226243"/>
                </a:cubicBezTo>
                <a:cubicBezTo>
                  <a:pt x="1101732" y="231797"/>
                  <a:pt x="1094460" y="235631"/>
                  <a:pt x="1087187" y="237350"/>
                </a:cubicBezTo>
                <a:cubicBezTo>
                  <a:pt x="1077137" y="239598"/>
                  <a:pt x="1062725" y="240656"/>
                  <a:pt x="1043684" y="240656"/>
                </a:cubicBezTo>
                <a:lnTo>
                  <a:pt x="1016312" y="240656"/>
                </a:lnTo>
                <a:lnTo>
                  <a:pt x="1016312" y="329382"/>
                </a:lnTo>
                <a:lnTo>
                  <a:pt x="974396" y="329382"/>
                </a:lnTo>
                <a:close/>
                <a:moveTo>
                  <a:pt x="781077" y="94147"/>
                </a:moveTo>
                <a:lnTo>
                  <a:pt x="848249" y="94147"/>
                </a:lnTo>
                <a:cubicBezTo>
                  <a:pt x="873769" y="94147"/>
                  <a:pt x="890298" y="95337"/>
                  <a:pt x="898099" y="97717"/>
                </a:cubicBezTo>
                <a:cubicBezTo>
                  <a:pt x="910000" y="101287"/>
                  <a:pt x="919917" y="108956"/>
                  <a:pt x="927983" y="120725"/>
                </a:cubicBezTo>
                <a:cubicBezTo>
                  <a:pt x="936049" y="132493"/>
                  <a:pt x="940016" y="147832"/>
                  <a:pt x="940016" y="166608"/>
                </a:cubicBezTo>
                <a:cubicBezTo>
                  <a:pt x="940016" y="181021"/>
                  <a:pt x="937768" y="193186"/>
                  <a:pt x="933140" y="203103"/>
                </a:cubicBezTo>
                <a:cubicBezTo>
                  <a:pt x="928512" y="212888"/>
                  <a:pt x="922694" y="220690"/>
                  <a:pt x="915554" y="226243"/>
                </a:cubicBezTo>
                <a:cubicBezTo>
                  <a:pt x="908413" y="231797"/>
                  <a:pt x="901141" y="235631"/>
                  <a:pt x="893868" y="237350"/>
                </a:cubicBezTo>
                <a:cubicBezTo>
                  <a:pt x="883819" y="239598"/>
                  <a:pt x="869406" y="240656"/>
                  <a:pt x="850365" y="240656"/>
                </a:cubicBezTo>
                <a:lnTo>
                  <a:pt x="822993" y="240656"/>
                </a:lnTo>
                <a:lnTo>
                  <a:pt x="822993" y="329382"/>
                </a:lnTo>
                <a:lnTo>
                  <a:pt x="781077" y="329382"/>
                </a:lnTo>
                <a:close/>
                <a:moveTo>
                  <a:pt x="216459" y="18776"/>
                </a:moveTo>
                <a:cubicBezTo>
                  <a:pt x="107502" y="18776"/>
                  <a:pt x="18776" y="107502"/>
                  <a:pt x="18776" y="216458"/>
                </a:cubicBezTo>
                <a:cubicBezTo>
                  <a:pt x="18776" y="325415"/>
                  <a:pt x="107370" y="414141"/>
                  <a:pt x="216459" y="414141"/>
                </a:cubicBezTo>
                <a:lnTo>
                  <a:pt x="1468140" y="414141"/>
                </a:lnTo>
                <a:cubicBezTo>
                  <a:pt x="1577097" y="414141"/>
                  <a:pt x="1665823" y="325415"/>
                  <a:pt x="1665823" y="216458"/>
                </a:cubicBezTo>
                <a:cubicBezTo>
                  <a:pt x="1665823" y="107502"/>
                  <a:pt x="1577229" y="18776"/>
                  <a:pt x="1468140" y="18776"/>
                </a:cubicBezTo>
                <a:close/>
                <a:moveTo>
                  <a:pt x="216459" y="0"/>
                </a:moveTo>
                <a:lnTo>
                  <a:pt x="1468140" y="0"/>
                </a:lnTo>
                <a:cubicBezTo>
                  <a:pt x="1587543" y="0"/>
                  <a:pt x="1684599" y="97056"/>
                  <a:pt x="1684599" y="216458"/>
                </a:cubicBezTo>
                <a:cubicBezTo>
                  <a:pt x="1684599" y="335861"/>
                  <a:pt x="1587543" y="432917"/>
                  <a:pt x="1468140" y="432917"/>
                </a:cubicBezTo>
                <a:lnTo>
                  <a:pt x="216459" y="432917"/>
                </a:lnTo>
                <a:cubicBezTo>
                  <a:pt x="97056" y="432917"/>
                  <a:pt x="0" y="335861"/>
                  <a:pt x="0" y="216458"/>
                </a:cubicBezTo>
                <a:cubicBezTo>
                  <a:pt x="0" y="97056"/>
                  <a:pt x="97056" y="0"/>
                  <a:pt x="216459" y="0"/>
                </a:cubicBezTo>
                <a:close/>
              </a:path>
            </a:pathLst>
          </a:custGeom>
          <a:solidFill>
            <a:schemeClr val="tx1">
              <a:lumMod val="85000"/>
              <a:lumOff val="15000"/>
            </a:schemeClr>
          </a:solidFill>
          <a:ln w="9525" cap="flat">
            <a:noFill/>
            <a:prstDash val="solid"/>
            <a:miter/>
          </a:ln>
        </p:spPr>
        <p:txBody>
          <a:bodyPr wrap="square" rtlCol="0" anchor="ctr">
            <a:noAutofit/>
          </a:bodyPr>
          <a:lstStyle/>
          <a:p>
            <a:pPr algn="ctr"/>
            <a:endParaRPr lang="en-US" dirty="0">
              <a:solidFill>
                <a:schemeClr val="tx1">
                  <a:lumMod val="85000"/>
                  <a:lumOff val="15000"/>
                </a:schemeClr>
              </a:solidFill>
            </a:endParaRPr>
          </a:p>
        </p:txBody>
      </p:sp>
    </p:spTree>
    <p:extLst>
      <p:ext uri="{BB962C8B-B14F-4D97-AF65-F5344CB8AC3E}">
        <p14:creationId xmlns:p14="http://schemas.microsoft.com/office/powerpoint/2010/main" val="3762006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6">
            <a:extLst>
              <a:ext uri="{FF2B5EF4-FFF2-40B4-BE49-F238E27FC236}">
                <a16:creationId xmlns:a16="http://schemas.microsoft.com/office/drawing/2014/main" id="{9A60EE69-3304-4878-854F-0D7D9E0A5084}"/>
              </a:ext>
            </a:extLst>
          </p:cNvPr>
          <p:cNvGrpSpPr/>
          <p:nvPr/>
        </p:nvGrpSpPr>
        <p:grpSpPr>
          <a:xfrm>
            <a:off x="804123" y="1634734"/>
            <a:ext cx="2933948" cy="2845426"/>
            <a:chOff x="3910991" y="2028562"/>
            <a:chExt cx="4396146" cy="4263507"/>
          </a:xfrm>
        </p:grpSpPr>
        <p:sp>
          <p:nvSpPr>
            <p:cNvPr id="4" name="Up Arrow 3">
              <a:extLst>
                <a:ext uri="{FF2B5EF4-FFF2-40B4-BE49-F238E27FC236}">
                  <a16:creationId xmlns:a16="http://schemas.microsoft.com/office/drawing/2014/main" id="{9A4F7818-5383-4AE6-99A6-2CAC14B081F2}"/>
                </a:ext>
              </a:extLst>
            </p:cNvPr>
            <p:cNvSpPr/>
            <p:nvPr/>
          </p:nvSpPr>
          <p:spPr>
            <a:xfrm rot="10800000">
              <a:off x="5670120" y="4768779"/>
              <a:ext cx="851759" cy="1523290"/>
            </a:xfrm>
            <a:prstGeom prst="upArrow">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nvGrpSpPr>
            <p:cNvPr id="5" name="Group 3">
              <a:extLst>
                <a:ext uri="{FF2B5EF4-FFF2-40B4-BE49-F238E27FC236}">
                  <a16:creationId xmlns:a16="http://schemas.microsoft.com/office/drawing/2014/main" id="{B143A5B6-6591-4684-A6B3-52434D0CDA8C}"/>
                </a:ext>
              </a:extLst>
            </p:cNvPr>
            <p:cNvGrpSpPr/>
            <p:nvPr/>
          </p:nvGrpSpPr>
          <p:grpSpPr>
            <a:xfrm>
              <a:off x="3910991" y="2028562"/>
              <a:ext cx="4396146" cy="3463296"/>
              <a:chOff x="1806022" y="2656735"/>
              <a:chExt cx="3988343" cy="3142032"/>
            </a:xfrm>
          </p:grpSpPr>
          <p:sp>
            <p:nvSpPr>
              <p:cNvPr id="6" name="Oval 4">
                <a:extLst>
                  <a:ext uri="{FF2B5EF4-FFF2-40B4-BE49-F238E27FC236}">
                    <a16:creationId xmlns:a16="http://schemas.microsoft.com/office/drawing/2014/main" id="{66393D8D-2C6D-43E6-8F62-ACDBE8C562C4}"/>
                  </a:ext>
                </a:extLst>
              </p:cNvPr>
              <p:cNvSpPr/>
              <p:nvPr/>
            </p:nvSpPr>
            <p:spPr>
              <a:xfrm>
                <a:off x="1978223" y="2781114"/>
                <a:ext cx="3643942" cy="1270086"/>
              </a:xfrm>
              <a:prstGeom prst="ellipse">
                <a:avLst/>
              </a:prstGeom>
              <a:solidFill>
                <a:schemeClr val="accent1">
                  <a:alpha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5">
                <a:extLst>
                  <a:ext uri="{FF2B5EF4-FFF2-40B4-BE49-F238E27FC236}">
                    <a16:creationId xmlns:a16="http://schemas.microsoft.com/office/drawing/2014/main" id="{A3AE31A9-BC1E-4C72-B941-94B92EDA4D8B}"/>
                  </a:ext>
                </a:extLst>
              </p:cNvPr>
              <p:cNvSpPr/>
              <p:nvPr/>
            </p:nvSpPr>
            <p:spPr>
              <a:xfrm>
                <a:off x="1806022" y="2656735"/>
                <a:ext cx="3988343" cy="3142032"/>
              </a:xfrm>
              <a:custGeom>
                <a:avLst/>
                <a:gdLst>
                  <a:gd name="connsiteX0" fmla="*/ 2388104 w 4776206"/>
                  <a:gd name="connsiteY0" fmla="*/ 148949 h 3762713"/>
                  <a:gd name="connsiteX1" fmla="*/ 206218 w 4776206"/>
                  <a:gd name="connsiteY1" fmla="*/ 909440 h 3762713"/>
                  <a:gd name="connsiteX2" fmla="*/ 2388104 w 4776206"/>
                  <a:gd name="connsiteY2" fmla="*/ 1669931 h 3762713"/>
                  <a:gd name="connsiteX3" fmla="*/ 4569990 w 4776206"/>
                  <a:gd name="connsiteY3" fmla="*/ 909440 h 3762713"/>
                  <a:gd name="connsiteX4" fmla="*/ 2388104 w 4776206"/>
                  <a:gd name="connsiteY4" fmla="*/ 148949 h 3762713"/>
                  <a:gd name="connsiteX5" fmla="*/ 2388103 w 4776206"/>
                  <a:gd name="connsiteY5" fmla="*/ 0 h 3762713"/>
                  <a:gd name="connsiteX6" fmla="*/ 4776206 w 4776206"/>
                  <a:gd name="connsiteY6" fmla="*/ 918941 h 3762713"/>
                  <a:gd name="connsiteX7" fmla="*/ 4763876 w 4776206"/>
                  <a:gd name="connsiteY7" fmla="*/ 1012898 h 3762713"/>
                  <a:gd name="connsiteX8" fmla="*/ 4757696 w 4776206"/>
                  <a:gd name="connsiteY8" fmla="*/ 1028481 h 3762713"/>
                  <a:gd name="connsiteX9" fmla="*/ 4659107 w 4776206"/>
                  <a:gd name="connsiteY9" fmla="*/ 1202441 h 3762713"/>
                  <a:gd name="connsiteX10" fmla="*/ 3006423 w 4776206"/>
                  <a:gd name="connsiteY10" fmla="*/ 3657627 h 3762713"/>
                  <a:gd name="connsiteX11" fmla="*/ 3000542 w 4776206"/>
                  <a:gd name="connsiteY11" fmla="*/ 3657627 h 3762713"/>
                  <a:gd name="connsiteX12" fmla="*/ 2997113 w 4776206"/>
                  <a:gd name="connsiteY12" fmla="*/ 3664350 h 3762713"/>
                  <a:gd name="connsiteX13" fmla="*/ 2386594 w 4776206"/>
                  <a:gd name="connsiteY13" fmla="*/ 3762713 h 3762713"/>
                  <a:gd name="connsiteX14" fmla="*/ 1776075 w 4776206"/>
                  <a:gd name="connsiteY14" fmla="*/ 3664350 h 3762713"/>
                  <a:gd name="connsiteX15" fmla="*/ 1772646 w 4776206"/>
                  <a:gd name="connsiteY15" fmla="*/ 3657627 h 3762713"/>
                  <a:gd name="connsiteX16" fmla="*/ 1769783 w 4776206"/>
                  <a:gd name="connsiteY16" fmla="*/ 3657627 h 3762713"/>
                  <a:gd name="connsiteX17" fmla="*/ 117099 w 4776206"/>
                  <a:gd name="connsiteY17" fmla="*/ 1202441 h 3762713"/>
                  <a:gd name="connsiteX18" fmla="*/ 18511 w 4776206"/>
                  <a:gd name="connsiteY18" fmla="*/ 1028481 h 3762713"/>
                  <a:gd name="connsiteX19" fmla="*/ 12330 w 4776206"/>
                  <a:gd name="connsiteY19" fmla="*/ 1012898 h 3762713"/>
                  <a:gd name="connsiteX20" fmla="*/ 0 w 4776206"/>
                  <a:gd name="connsiteY20" fmla="*/ 918941 h 3762713"/>
                  <a:gd name="connsiteX21" fmla="*/ 2388103 w 4776206"/>
                  <a:gd name="connsiteY21" fmla="*/ 0 h 37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76206" h="3762713">
                    <a:moveTo>
                      <a:pt x="2388104" y="148949"/>
                    </a:moveTo>
                    <a:cubicBezTo>
                      <a:pt x="1183082" y="148949"/>
                      <a:pt x="206218" y="489432"/>
                      <a:pt x="206218" y="909440"/>
                    </a:cubicBezTo>
                    <a:cubicBezTo>
                      <a:pt x="206218" y="1329448"/>
                      <a:pt x="1183082" y="1669931"/>
                      <a:pt x="2388104" y="1669931"/>
                    </a:cubicBezTo>
                    <a:cubicBezTo>
                      <a:pt x="3593126" y="1669931"/>
                      <a:pt x="4569990" y="1329448"/>
                      <a:pt x="4569990" y="909440"/>
                    </a:cubicBezTo>
                    <a:cubicBezTo>
                      <a:pt x="4569990" y="489432"/>
                      <a:pt x="3593126" y="148949"/>
                      <a:pt x="2388104" y="148949"/>
                    </a:cubicBezTo>
                    <a:close/>
                    <a:moveTo>
                      <a:pt x="2388103" y="0"/>
                    </a:moveTo>
                    <a:cubicBezTo>
                      <a:pt x="3707016" y="0"/>
                      <a:pt x="4776206" y="411424"/>
                      <a:pt x="4776206" y="918941"/>
                    </a:cubicBezTo>
                    <a:cubicBezTo>
                      <a:pt x="4776206" y="950661"/>
                      <a:pt x="4772029" y="982005"/>
                      <a:pt x="4763876" y="1012898"/>
                    </a:cubicBezTo>
                    <a:lnTo>
                      <a:pt x="4757696" y="1028481"/>
                    </a:lnTo>
                    <a:lnTo>
                      <a:pt x="4659107" y="1202441"/>
                    </a:lnTo>
                    <a:lnTo>
                      <a:pt x="3006423" y="3657627"/>
                    </a:lnTo>
                    <a:lnTo>
                      <a:pt x="3000542" y="3657627"/>
                    </a:lnTo>
                    <a:lnTo>
                      <a:pt x="2997113" y="3664350"/>
                    </a:lnTo>
                    <a:cubicBezTo>
                      <a:pt x="2939004" y="3720486"/>
                      <a:pt x="2687745" y="3762713"/>
                      <a:pt x="2386594" y="3762713"/>
                    </a:cubicBezTo>
                    <a:cubicBezTo>
                      <a:pt x="2085443" y="3762713"/>
                      <a:pt x="1834184" y="3720486"/>
                      <a:pt x="1776075" y="3664350"/>
                    </a:cubicBezTo>
                    <a:lnTo>
                      <a:pt x="1772646" y="3657627"/>
                    </a:lnTo>
                    <a:lnTo>
                      <a:pt x="1769783" y="3657627"/>
                    </a:lnTo>
                    <a:lnTo>
                      <a:pt x="117099" y="1202441"/>
                    </a:lnTo>
                    <a:lnTo>
                      <a:pt x="18511" y="1028481"/>
                    </a:lnTo>
                    <a:lnTo>
                      <a:pt x="12330" y="1012898"/>
                    </a:lnTo>
                    <a:cubicBezTo>
                      <a:pt x="4177" y="982005"/>
                      <a:pt x="0" y="950661"/>
                      <a:pt x="0" y="918941"/>
                    </a:cubicBezTo>
                    <a:cubicBezTo>
                      <a:pt x="0" y="411424"/>
                      <a:pt x="1069190" y="0"/>
                      <a:pt x="2388103" y="0"/>
                    </a:cubicBezTo>
                    <a:close/>
                  </a:path>
                </a:pathLst>
              </a:custGeom>
              <a:solidFill>
                <a:schemeClr val="bg1">
                  <a:alpha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8" name="Group 7">
            <a:extLst>
              <a:ext uri="{FF2B5EF4-FFF2-40B4-BE49-F238E27FC236}">
                <a16:creationId xmlns:a16="http://schemas.microsoft.com/office/drawing/2014/main" id="{CD73C11E-D269-40C4-BAEA-A76956C65591}"/>
              </a:ext>
            </a:extLst>
          </p:cNvPr>
          <p:cNvGrpSpPr/>
          <p:nvPr/>
        </p:nvGrpSpPr>
        <p:grpSpPr>
          <a:xfrm>
            <a:off x="4643049" y="2087211"/>
            <a:ext cx="2933948" cy="2845426"/>
            <a:chOff x="3910991" y="2028562"/>
            <a:chExt cx="4396146" cy="4263507"/>
          </a:xfrm>
        </p:grpSpPr>
        <p:sp>
          <p:nvSpPr>
            <p:cNvPr id="9" name="Up Arrow 3">
              <a:extLst>
                <a:ext uri="{FF2B5EF4-FFF2-40B4-BE49-F238E27FC236}">
                  <a16:creationId xmlns:a16="http://schemas.microsoft.com/office/drawing/2014/main" id="{DC6049FD-EA48-4ABA-AABB-ABC8F6B8A9F0}"/>
                </a:ext>
              </a:extLst>
            </p:cNvPr>
            <p:cNvSpPr/>
            <p:nvPr/>
          </p:nvSpPr>
          <p:spPr>
            <a:xfrm rot="10800000">
              <a:off x="5670120" y="4768779"/>
              <a:ext cx="851759" cy="1523290"/>
            </a:xfrm>
            <a:prstGeom prst="upArrow">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nvGrpSpPr>
            <p:cNvPr id="10" name="Group 9">
              <a:extLst>
                <a:ext uri="{FF2B5EF4-FFF2-40B4-BE49-F238E27FC236}">
                  <a16:creationId xmlns:a16="http://schemas.microsoft.com/office/drawing/2014/main" id="{DF6FE512-1258-4D2B-8262-9085E5DF3FA9}"/>
                </a:ext>
              </a:extLst>
            </p:cNvPr>
            <p:cNvGrpSpPr/>
            <p:nvPr/>
          </p:nvGrpSpPr>
          <p:grpSpPr>
            <a:xfrm>
              <a:off x="3910991" y="2028562"/>
              <a:ext cx="4396146" cy="3463296"/>
              <a:chOff x="1806022" y="2656735"/>
              <a:chExt cx="3988343" cy="3142032"/>
            </a:xfrm>
          </p:grpSpPr>
          <p:sp>
            <p:nvSpPr>
              <p:cNvPr id="11" name="Oval 10">
                <a:extLst>
                  <a:ext uri="{FF2B5EF4-FFF2-40B4-BE49-F238E27FC236}">
                    <a16:creationId xmlns:a16="http://schemas.microsoft.com/office/drawing/2014/main" id="{2436B09B-364E-40B0-BAFF-86DEFAA508F6}"/>
                  </a:ext>
                </a:extLst>
              </p:cNvPr>
              <p:cNvSpPr/>
              <p:nvPr/>
            </p:nvSpPr>
            <p:spPr>
              <a:xfrm>
                <a:off x="1978223" y="2781114"/>
                <a:ext cx="3643942" cy="1270086"/>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AF79E88-26B2-41DC-8328-A192919C21C6}"/>
                  </a:ext>
                </a:extLst>
              </p:cNvPr>
              <p:cNvSpPr/>
              <p:nvPr/>
            </p:nvSpPr>
            <p:spPr>
              <a:xfrm>
                <a:off x="1806022" y="2656735"/>
                <a:ext cx="3988343" cy="3142032"/>
              </a:xfrm>
              <a:custGeom>
                <a:avLst/>
                <a:gdLst>
                  <a:gd name="connsiteX0" fmla="*/ 2388104 w 4776206"/>
                  <a:gd name="connsiteY0" fmla="*/ 148949 h 3762713"/>
                  <a:gd name="connsiteX1" fmla="*/ 206218 w 4776206"/>
                  <a:gd name="connsiteY1" fmla="*/ 909440 h 3762713"/>
                  <a:gd name="connsiteX2" fmla="*/ 2388104 w 4776206"/>
                  <a:gd name="connsiteY2" fmla="*/ 1669931 h 3762713"/>
                  <a:gd name="connsiteX3" fmla="*/ 4569990 w 4776206"/>
                  <a:gd name="connsiteY3" fmla="*/ 909440 h 3762713"/>
                  <a:gd name="connsiteX4" fmla="*/ 2388104 w 4776206"/>
                  <a:gd name="connsiteY4" fmla="*/ 148949 h 3762713"/>
                  <a:gd name="connsiteX5" fmla="*/ 2388103 w 4776206"/>
                  <a:gd name="connsiteY5" fmla="*/ 0 h 3762713"/>
                  <a:gd name="connsiteX6" fmla="*/ 4776206 w 4776206"/>
                  <a:gd name="connsiteY6" fmla="*/ 918941 h 3762713"/>
                  <a:gd name="connsiteX7" fmla="*/ 4763876 w 4776206"/>
                  <a:gd name="connsiteY7" fmla="*/ 1012898 h 3762713"/>
                  <a:gd name="connsiteX8" fmla="*/ 4757696 w 4776206"/>
                  <a:gd name="connsiteY8" fmla="*/ 1028481 h 3762713"/>
                  <a:gd name="connsiteX9" fmla="*/ 4659107 w 4776206"/>
                  <a:gd name="connsiteY9" fmla="*/ 1202441 h 3762713"/>
                  <a:gd name="connsiteX10" fmla="*/ 3006423 w 4776206"/>
                  <a:gd name="connsiteY10" fmla="*/ 3657627 h 3762713"/>
                  <a:gd name="connsiteX11" fmla="*/ 3000542 w 4776206"/>
                  <a:gd name="connsiteY11" fmla="*/ 3657627 h 3762713"/>
                  <a:gd name="connsiteX12" fmla="*/ 2997113 w 4776206"/>
                  <a:gd name="connsiteY12" fmla="*/ 3664350 h 3762713"/>
                  <a:gd name="connsiteX13" fmla="*/ 2386594 w 4776206"/>
                  <a:gd name="connsiteY13" fmla="*/ 3762713 h 3762713"/>
                  <a:gd name="connsiteX14" fmla="*/ 1776075 w 4776206"/>
                  <a:gd name="connsiteY14" fmla="*/ 3664350 h 3762713"/>
                  <a:gd name="connsiteX15" fmla="*/ 1772646 w 4776206"/>
                  <a:gd name="connsiteY15" fmla="*/ 3657627 h 3762713"/>
                  <a:gd name="connsiteX16" fmla="*/ 1769783 w 4776206"/>
                  <a:gd name="connsiteY16" fmla="*/ 3657627 h 3762713"/>
                  <a:gd name="connsiteX17" fmla="*/ 117099 w 4776206"/>
                  <a:gd name="connsiteY17" fmla="*/ 1202441 h 3762713"/>
                  <a:gd name="connsiteX18" fmla="*/ 18511 w 4776206"/>
                  <a:gd name="connsiteY18" fmla="*/ 1028481 h 3762713"/>
                  <a:gd name="connsiteX19" fmla="*/ 12330 w 4776206"/>
                  <a:gd name="connsiteY19" fmla="*/ 1012898 h 3762713"/>
                  <a:gd name="connsiteX20" fmla="*/ 0 w 4776206"/>
                  <a:gd name="connsiteY20" fmla="*/ 918941 h 3762713"/>
                  <a:gd name="connsiteX21" fmla="*/ 2388103 w 4776206"/>
                  <a:gd name="connsiteY21" fmla="*/ 0 h 37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76206" h="3762713">
                    <a:moveTo>
                      <a:pt x="2388104" y="148949"/>
                    </a:moveTo>
                    <a:cubicBezTo>
                      <a:pt x="1183082" y="148949"/>
                      <a:pt x="206218" y="489432"/>
                      <a:pt x="206218" y="909440"/>
                    </a:cubicBezTo>
                    <a:cubicBezTo>
                      <a:pt x="206218" y="1329448"/>
                      <a:pt x="1183082" y="1669931"/>
                      <a:pt x="2388104" y="1669931"/>
                    </a:cubicBezTo>
                    <a:cubicBezTo>
                      <a:pt x="3593126" y="1669931"/>
                      <a:pt x="4569990" y="1329448"/>
                      <a:pt x="4569990" y="909440"/>
                    </a:cubicBezTo>
                    <a:cubicBezTo>
                      <a:pt x="4569990" y="489432"/>
                      <a:pt x="3593126" y="148949"/>
                      <a:pt x="2388104" y="148949"/>
                    </a:cubicBezTo>
                    <a:close/>
                    <a:moveTo>
                      <a:pt x="2388103" y="0"/>
                    </a:moveTo>
                    <a:cubicBezTo>
                      <a:pt x="3707016" y="0"/>
                      <a:pt x="4776206" y="411424"/>
                      <a:pt x="4776206" y="918941"/>
                    </a:cubicBezTo>
                    <a:cubicBezTo>
                      <a:pt x="4776206" y="950661"/>
                      <a:pt x="4772029" y="982005"/>
                      <a:pt x="4763876" y="1012898"/>
                    </a:cubicBezTo>
                    <a:lnTo>
                      <a:pt x="4757696" y="1028481"/>
                    </a:lnTo>
                    <a:lnTo>
                      <a:pt x="4659107" y="1202441"/>
                    </a:lnTo>
                    <a:lnTo>
                      <a:pt x="3006423" y="3657627"/>
                    </a:lnTo>
                    <a:lnTo>
                      <a:pt x="3000542" y="3657627"/>
                    </a:lnTo>
                    <a:lnTo>
                      <a:pt x="2997113" y="3664350"/>
                    </a:lnTo>
                    <a:cubicBezTo>
                      <a:pt x="2939004" y="3720486"/>
                      <a:pt x="2687745" y="3762713"/>
                      <a:pt x="2386594" y="3762713"/>
                    </a:cubicBezTo>
                    <a:cubicBezTo>
                      <a:pt x="2085443" y="3762713"/>
                      <a:pt x="1834184" y="3720486"/>
                      <a:pt x="1776075" y="3664350"/>
                    </a:cubicBezTo>
                    <a:lnTo>
                      <a:pt x="1772646" y="3657627"/>
                    </a:lnTo>
                    <a:lnTo>
                      <a:pt x="1769783" y="3657627"/>
                    </a:lnTo>
                    <a:lnTo>
                      <a:pt x="117099" y="1202441"/>
                    </a:lnTo>
                    <a:lnTo>
                      <a:pt x="18511" y="1028481"/>
                    </a:lnTo>
                    <a:lnTo>
                      <a:pt x="12330" y="1012898"/>
                    </a:lnTo>
                    <a:cubicBezTo>
                      <a:pt x="4177" y="982005"/>
                      <a:pt x="0" y="950661"/>
                      <a:pt x="0" y="918941"/>
                    </a:cubicBezTo>
                    <a:cubicBezTo>
                      <a:pt x="0" y="411424"/>
                      <a:pt x="1069190" y="0"/>
                      <a:pt x="2388103" y="0"/>
                    </a:cubicBezTo>
                    <a:close/>
                  </a:path>
                </a:pathLst>
              </a:custGeom>
              <a:solidFill>
                <a:schemeClr val="bg1">
                  <a:alpha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3" name="Group 12">
            <a:extLst>
              <a:ext uri="{FF2B5EF4-FFF2-40B4-BE49-F238E27FC236}">
                <a16:creationId xmlns:a16="http://schemas.microsoft.com/office/drawing/2014/main" id="{0CF52C55-E781-480D-89C6-26C587031514}"/>
              </a:ext>
            </a:extLst>
          </p:cNvPr>
          <p:cNvGrpSpPr/>
          <p:nvPr/>
        </p:nvGrpSpPr>
        <p:grpSpPr>
          <a:xfrm>
            <a:off x="8481975" y="2539687"/>
            <a:ext cx="2933948" cy="2845426"/>
            <a:chOff x="3910991" y="2028562"/>
            <a:chExt cx="4396146" cy="4263507"/>
          </a:xfrm>
        </p:grpSpPr>
        <p:sp>
          <p:nvSpPr>
            <p:cNvPr id="14" name="Up Arrow 3">
              <a:extLst>
                <a:ext uri="{FF2B5EF4-FFF2-40B4-BE49-F238E27FC236}">
                  <a16:creationId xmlns:a16="http://schemas.microsoft.com/office/drawing/2014/main" id="{7B1B50F6-A622-4487-B834-113D9808615E}"/>
                </a:ext>
              </a:extLst>
            </p:cNvPr>
            <p:cNvSpPr/>
            <p:nvPr/>
          </p:nvSpPr>
          <p:spPr>
            <a:xfrm rot="10800000">
              <a:off x="5670120" y="4768779"/>
              <a:ext cx="851759" cy="1523290"/>
            </a:xfrm>
            <a:prstGeom prst="upArrow">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nvGrpSpPr>
            <p:cNvPr id="15" name="Group 14">
              <a:extLst>
                <a:ext uri="{FF2B5EF4-FFF2-40B4-BE49-F238E27FC236}">
                  <a16:creationId xmlns:a16="http://schemas.microsoft.com/office/drawing/2014/main" id="{093DA6B5-F3A8-4CAA-BD39-1F6FFC005ACD}"/>
                </a:ext>
              </a:extLst>
            </p:cNvPr>
            <p:cNvGrpSpPr/>
            <p:nvPr/>
          </p:nvGrpSpPr>
          <p:grpSpPr>
            <a:xfrm>
              <a:off x="3910991" y="2028562"/>
              <a:ext cx="4396146" cy="3463296"/>
              <a:chOff x="1806022" y="2656735"/>
              <a:chExt cx="3988343" cy="3142032"/>
            </a:xfrm>
          </p:grpSpPr>
          <p:sp>
            <p:nvSpPr>
              <p:cNvPr id="16" name="Oval 15">
                <a:extLst>
                  <a:ext uri="{FF2B5EF4-FFF2-40B4-BE49-F238E27FC236}">
                    <a16:creationId xmlns:a16="http://schemas.microsoft.com/office/drawing/2014/main" id="{9CFCF41B-EC31-4DEB-985F-A4AFE6A57D53}"/>
                  </a:ext>
                </a:extLst>
              </p:cNvPr>
              <p:cNvSpPr/>
              <p:nvPr/>
            </p:nvSpPr>
            <p:spPr>
              <a:xfrm>
                <a:off x="1978223" y="2781114"/>
                <a:ext cx="3643942" cy="1270086"/>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BDA76F4-F33D-4D49-B31A-D3CE86C0239A}"/>
                  </a:ext>
                </a:extLst>
              </p:cNvPr>
              <p:cNvSpPr/>
              <p:nvPr/>
            </p:nvSpPr>
            <p:spPr>
              <a:xfrm>
                <a:off x="1806022" y="2656735"/>
                <a:ext cx="3988343" cy="3142032"/>
              </a:xfrm>
              <a:custGeom>
                <a:avLst/>
                <a:gdLst>
                  <a:gd name="connsiteX0" fmla="*/ 2388104 w 4776206"/>
                  <a:gd name="connsiteY0" fmla="*/ 148949 h 3762713"/>
                  <a:gd name="connsiteX1" fmla="*/ 206218 w 4776206"/>
                  <a:gd name="connsiteY1" fmla="*/ 909440 h 3762713"/>
                  <a:gd name="connsiteX2" fmla="*/ 2388104 w 4776206"/>
                  <a:gd name="connsiteY2" fmla="*/ 1669931 h 3762713"/>
                  <a:gd name="connsiteX3" fmla="*/ 4569990 w 4776206"/>
                  <a:gd name="connsiteY3" fmla="*/ 909440 h 3762713"/>
                  <a:gd name="connsiteX4" fmla="*/ 2388104 w 4776206"/>
                  <a:gd name="connsiteY4" fmla="*/ 148949 h 3762713"/>
                  <a:gd name="connsiteX5" fmla="*/ 2388103 w 4776206"/>
                  <a:gd name="connsiteY5" fmla="*/ 0 h 3762713"/>
                  <a:gd name="connsiteX6" fmla="*/ 4776206 w 4776206"/>
                  <a:gd name="connsiteY6" fmla="*/ 918941 h 3762713"/>
                  <a:gd name="connsiteX7" fmla="*/ 4763876 w 4776206"/>
                  <a:gd name="connsiteY7" fmla="*/ 1012898 h 3762713"/>
                  <a:gd name="connsiteX8" fmla="*/ 4757696 w 4776206"/>
                  <a:gd name="connsiteY8" fmla="*/ 1028481 h 3762713"/>
                  <a:gd name="connsiteX9" fmla="*/ 4659107 w 4776206"/>
                  <a:gd name="connsiteY9" fmla="*/ 1202441 h 3762713"/>
                  <a:gd name="connsiteX10" fmla="*/ 3006423 w 4776206"/>
                  <a:gd name="connsiteY10" fmla="*/ 3657627 h 3762713"/>
                  <a:gd name="connsiteX11" fmla="*/ 3000542 w 4776206"/>
                  <a:gd name="connsiteY11" fmla="*/ 3657627 h 3762713"/>
                  <a:gd name="connsiteX12" fmla="*/ 2997113 w 4776206"/>
                  <a:gd name="connsiteY12" fmla="*/ 3664350 h 3762713"/>
                  <a:gd name="connsiteX13" fmla="*/ 2386594 w 4776206"/>
                  <a:gd name="connsiteY13" fmla="*/ 3762713 h 3762713"/>
                  <a:gd name="connsiteX14" fmla="*/ 1776075 w 4776206"/>
                  <a:gd name="connsiteY14" fmla="*/ 3664350 h 3762713"/>
                  <a:gd name="connsiteX15" fmla="*/ 1772646 w 4776206"/>
                  <a:gd name="connsiteY15" fmla="*/ 3657627 h 3762713"/>
                  <a:gd name="connsiteX16" fmla="*/ 1769783 w 4776206"/>
                  <a:gd name="connsiteY16" fmla="*/ 3657627 h 3762713"/>
                  <a:gd name="connsiteX17" fmla="*/ 117099 w 4776206"/>
                  <a:gd name="connsiteY17" fmla="*/ 1202441 h 3762713"/>
                  <a:gd name="connsiteX18" fmla="*/ 18511 w 4776206"/>
                  <a:gd name="connsiteY18" fmla="*/ 1028481 h 3762713"/>
                  <a:gd name="connsiteX19" fmla="*/ 12330 w 4776206"/>
                  <a:gd name="connsiteY19" fmla="*/ 1012898 h 3762713"/>
                  <a:gd name="connsiteX20" fmla="*/ 0 w 4776206"/>
                  <a:gd name="connsiteY20" fmla="*/ 918941 h 3762713"/>
                  <a:gd name="connsiteX21" fmla="*/ 2388103 w 4776206"/>
                  <a:gd name="connsiteY21" fmla="*/ 0 h 37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76206" h="3762713">
                    <a:moveTo>
                      <a:pt x="2388104" y="148949"/>
                    </a:moveTo>
                    <a:cubicBezTo>
                      <a:pt x="1183082" y="148949"/>
                      <a:pt x="206218" y="489432"/>
                      <a:pt x="206218" y="909440"/>
                    </a:cubicBezTo>
                    <a:cubicBezTo>
                      <a:pt x="206218" y="1329448"/>
                      <a:pt x="1183082" y="1669931"/>
                      <a:pt x="2388104" y="1669931"/>
                    </a:cubicBezTo>
                    <a:cubicBezTo>
                      <a:pt x="3593126" y="1669931"/>
                      <a:pt x="4569990" y="1329448"/>
                      <a:pt x="4569990" y="909440"/>
                    </a:cubicBezTo>
                    <a:cubicBezTo>
                      <a:pt x="4569990" y="489432"/>
                      <a:pt x="3593126" y="148949"/>
                      <a:pt x="2388104" y="148949"/>
                    </a:cubicBezTo>
                    <a:close/>
                    <a:moveTo>
                      <a:pt x="2388103" y="0"/>
                    </a:moveTo>
                    <a:cubicBezTo>
                      <a:pt x="3707016" y="0"/>
                      <a:pt x="4776206" y="411424"/>
                      <a:pt x="4776206" y="918941"/>
                    </a:cubicBezTo>
                    <a:cubicBezTo>
                      <a:pt x="4776206" y="950661"/>
                      <a:pt x="4772029" y="982005"/>
                      <a:pt x="4763876" y="1012898"/>
                    </a:cubicBezTo>
                    <a:lnTo>
                      <a:pt x="4757696" y="1028481"/>
                    </a:lnTo>
                    <a:lnTo>
                      <a:pt x="4659107" y="1202441"/>
                    </a:lnTo>
                    <a:lnTo>
                      <a:pt x="3006423" y="3657627"/>
                    </a:lnTo>
                    <a:lnTo>
                      <a:pt x="3000542" y="3657627"/>
                    </a:lnTo>
                    <a:lnTo>
                      <a:pt x="2997113" y="3664350"/>
                    </a:lnTo>
                    <a:cubicBezTo>
                      <a:pt x="2939004" y="3720486"/>
                      <a:pt x="2687745" y="3762713"/>
                      <a:pt x="2386594" y="3762713"/>
                    </a:cubicBezTo>
                    <a:cubicBezTo>
                      <a:pt x="2085443" y="3762713"/>
                      <a:pt x="1834184" y="3720486"/>
                      <a:pt x="1776075" y="3664350"/>
                    </a:cubicBezTo>
                    <a:lnTo>
                      <a:pt x="1772646" y="3657627"/>
                    </a:lnTo>
                    <a:lnTo>
                      <a:pt x="1769783" y="3657627"/>
                    </a:lnTo>
                    <a:lnTo>
                      <a:pt x="117099" y="1202441"/>
                    </a:lnTo>
                    <a:lnTo>
                      <a:pt x="18511" y="1028481"/>
                    </a:lnTo>
                    <a:lnTo>
                      <a:pt x="12330" y="1012898"/>
                    </a:lnTo>
                    <a:cubicBezTo>
                      <a:pt x="4177" y="982005"/>
                      <a:pt x="0" y="950661"/>
                      <a:pt x="0" y="918941"/>
                    </a:cubicBezTo>
                    <a:cubicBezTo>
                      <a:pt x="0" y="411424"/>
                      <a:pt x="1069190" y="0"/>
                      <a:pt x="2388103" y="0"/>
                    </a:cubicBezTo>
                    <a:close/>
                  </a:path>
                </a:pathLst>
              </a:custGeom>
              <a:solidFill>
                <a:schemeClr val="bg1">
                  <a:alpha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 name="Group 17">
            <a:extLst>
              <a:ext uri="{FF2B5EF4-FFF2-40B4-BE49-F238E27FC236}">
                <a16:creationId xmlns:a16="http://schemas.microsoft.com/office/drawing/2014/main" id="{6E728A46-F596-4E33-B1B3-3B80EADA2A4D}"/>
              </a:ext>
            </a:extLst>
          </p:cNvPr>
          <p:cNvGrpSpPr/>
          <p:nvPr/>
        </p:nvGrpSpPr>
        <p:grpSpPr>
          <a:xfrm>
            <a:off x="4898073" y="5004269"/>
            <a:ext cx="2423901" cy="923330"/>
            <a:chOff x="2725123" y="4283314"/>
            <a:chExt cx="1292073" cy="923330"/>
          </a:xfrm>
        </p:grpSpPr>
        <p:sp>
          <p:nvSpPr>
            <p:cNvPr id="19" name="TextBox 18">
              <a:extLst>
                <a:ext uri="{FF2B5EF4-FFF2-40B4-BE49-F238E27FC236}">
                  <a16:creationId xmlns:a16="http://schemas.microsoft.com/office/drawing/2014/main" id="{FB283850-1FB7-4B6F-9BBA-A2DCE3E7EA0F}"/>
                </a:ext>
              </a:extLst>
            </p:cNvPr>
            <p:cNvSpPr txBox="1"/>
            <p:nvPr/>
          </p:nvSpPr>
          <p:spPr>
            <a:xfrm>
              <a:off x="2725124" y="4560313"/>
              <a:ext cx="129207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FD7D04ED-7D31-433A-8CC6-B1D6DC71EAB0}"/>
                </a:ext>
              </a:extLst>
            </p:cNvPr>
            <p:cNvSpPr txBox="1"/>
            <p:nvPr/>
          </p:nvSpPr>
          <p:spPr>
            <a:xfrm>
              <a:off x="2725123" y="4283314"/>
              <a:ext cx="1292072" cy="276999"/>
            </a:xfrm>
            <a:prstGeom prst="rect">
              <a:avLst/>
            </a:prstGeom>
            <a:noFill/>
          </p:spPr>
          <p:txBody>
            <a:bodyPr wrap="square" rtlCol="0">
              <a:spAutoFit/>
            </a:bodyPr>
            <a:lstStyle/>
            <a:p>
              <a:pPr algn="ctr"/>
              <a:r>
                <a:rPr lang="en-US" altLang="ko-KR" sz="1200" b="1" dirty="0">
                  <a:solidFill>
                    <a:schemeClr val="accent2"/>
                  </a:solidFill>
                  <a:cs typeface="Arial" pitchFamily="34" charset="0"/>
                </a:rPr>
                <a:t>Your Text  Here</a:t>
              </a:r>
              <a:endParaRPr lang="ko-KR" altLang="en-US" sz="1200" b="1" dirty="0">
                <a:solidFill>
                  <a:schemeClr val="accent2"/>
                </a:solidFill>
                <a:cs typeface="Arial" pitchFamily="34" charset="0"/>
              </a:endParaRPr>
            </a:p>
          </p:txBody>
        </p:sp>
      </p:grpSp>
      <p:grpSp>
        <p:nvGrpSpPr>
          <p:cNvPr id="21" name="Group 20">
            <a:extLst>
              <a:ext uri="{FF2B5EF4-FFF2-40B4-BE49-F238E27FC236}">
                <a16:creationId xmlns:a16="http://schemas.microsoft.com/office/drawing/2014/main" id="{0B381B05-9C73-4D06-B347-E3C038526E73}"/>
              </a:ext>
            </a:extLst>
          </p:cNvPr>
          <p:cNvGrpSpPr/>
          <p:nvPr/>
        </p:nvGrpSpPr>
        <p:grpSpPr>
          <a:xfrm>
            <a:off x="8736999" y="5448257"/>
            <a:ext cx="2423901" cy="923330"/>
            <a:chOff x="2725123" y="4283314"/>
            <a:chExt cx="1292073" cy="923330"/>
          </a:xfrm>
        </p:grpSpPr>
        <p:sp>
          <p:nvSpPr>
            <p:cNvPr id="22" name="TextBox 21">
              <a:extLst>
                <a:ext uri="{FF2B5EF4-FFF2-40B4-BE49-F238E27FC236}">
                  <a16:creationId xmlns:a16="http://schemas.microsoft.com/office/drawing/2014/main" id="{D9A1E7BB-DCEA-4947-A7F6-69EC1D0BBCDF}"/>
                </a:ext>
              </a:extLst>
            </p:cNvPr>
            <p:cNvSpPr txBox="1"/>
            <p:nvPr/>
          </p:nvSpPr>
          <p:spPr>
            <a:xfrm>
              <a:off x="2725124" y="4560313"/>
              <a:ext cx="129207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2E57F715-E47C-4CA8-BCA0-242D99866FEB}"/>
                </a:ext>
              </a:extLst>
            </p:cNvPr>
            <p:cNvSpPr txBox="1"/>
            <p:nvPr/>
          </p:nvSpPr>
          <p:spPr>
            <a:xfrm>
              <a:off x="2725123" y="4283314"/>
              <a:ext cx="1292072"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24" name="Group 23">
            <a:extLst>
              <a:ext uri="{FF2B5EF4-FFF2-40B4-BE49-F238E27FC236}">
                <a16:creationId xmlns:a16="http://schemas.microsoft.com/office/drawing/2014/main" id="{3A8E7816-9428-476F-A7E7-C30E53C74FAF}"/>
              </a:ext>
            </a:extLst>
          </p:cNvPr>
          <p:cNvGrpSpPr/>
          <p:nvPr/>
        </p:nvGrpSpPr>
        <p:grpSpPr>
          <a:xfrm>
            <a:off x="1059147" y="4560281"/>
            <a:ext cx="2423901" cy="923330"/>
            <a:chOff x="2725123" y="4283314"/>
            <a:chExt cx="1292073" cy="923330"/>
          </a:xfrm>
        </p:grpSpPr>
        <p:sp>
          <p:nvSpPr>
            <p:cNvPr id="25" name="TextBox 24">
              <a:extLst>
                <a:ext uri="{FF2B5EF4-FFF2-40B4-BE49-F238E27FC236}">
                  <a16:creationId xmlns:a16="http://schemas.microsoft.com/office/drawing/2014/main" id="{9940D94F-9AF5-4E69-9835-C59D101170F5}"/>
                </a:ext>
              </a:extLst>
            </p:cNvPr>
            <p:cNvSpPr txBox="1"/>
            <p:nvPr/>
          </p:nvSpPr>
          <p:spPr>
            <a:xfrm>
              <a:off x="2725124" y="4560313"/>
              <a:ext cx="129207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8719DB80-C9F1-4A69-86EF-A80C1678F0B8}"/>
                </a:ext>
              </a:extLst>
            </p:cNvPr>
            <p:cNvSpPr txBox="1"/>
            <p:nvPr/>
          </p:nvSpPr>
          <p:spPr>
            <a:xfrm>
              <a:off x="2725123" y="4283314"/>
              <a:ext cx="1292072" cy="276999"/>
            </a:xfrm>
            <a:prstGeom prst="rect">
              <a:avLst/>
            </a:prstGeom>
            <a:noFill/>
          </p:spPr>
          <p:txBody>
            <a:bodyPr wrap="square" rtlCol="0">
              <a:spAutoFit/>
            </a:bodyPr>
            <a:lstStyle/>
            <a:p>
              <a:pPr algn="ct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27" name="Group 33">
            <a:extLst>
              <a:ext uri="{FF2B5EF4-FFF2-40B4-BE49-F238E27FC236}">
                <a16:creationId xmlns:a16="http://schemas.microsoft.com/office/drawing/2014/main" id="{98E46967-022F-44E3-B34D-41D2B8511BC2}"/>
              </a:ext>
            </a:extLst>
          </p:cNvPr>
          <p:cNvGrpSpPr/>
          <p:nvPr/>
        </p:nvGrpSpPr>
        <p:grpSpPr>
          <a:xfrm>
            <a:off x="1500388" y="1753552"/>
            <a:ext cx="1593668" cy="1259798"/>
            <a:chOff x="1500388" y="1753552"/>
            <a:chExt cx="1593668" cy="1259798"/>
          </a:xfrm>
        </p:grpSpPr>
        <p:sp>
          <p:nvSpPr>
            <p:cNvPr id="28" name="Rectangle: Rounded Corners 26">
              <a:extLst>
                <a:ext uri="{FF2B5EF4-FFF2-40B4-BE49-F238E27FC236}">
                  <a16:creationId xmlns:a16="http://schemas.microsoft.com/office/drawing/2014/main" id="{781C7342-414F-42E6-BBD3-1E000E2A95AC}"/>
                </a:ext>
              </a:extLst>
            </p:cNvPr>
            <p:cNvSpPr/>
            <p:nvPr/>
          </p:nvSpPr>
          <p:spPr>
            <a:xfrm>
              <a:off x="1500388" y="1753552"/>
              <a:ext cx="1593668" cy="3657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8BA21A3-50FA-4CBC-862F-823FED134F81}"/>
                </a:ext>
              </a:extLst>
            </p:cNvPr>
            <p:cNvSpPr/>
            <p:nvPr/>
          </p:nvSpPr>
          <p:spPr>
            <a:xfrm>
              <a:off x="1500388" y="2200571"/>
              <a:ext cx="1593668" cy="3657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A3C30358-537E-4DE1-8B54-AC31B8128C11}"/>
                </a:ext>
              </a:extLst>
            </p:cNvPr>
            <p:cNvSpPr/>
            <p:nvPr/>
          </p:nvSpPr>
          <p:spPr>
            <a:xfrm>
              <a:off x="1500388" y="2647590"/>
              <a:ext cx="1593668" cy="3657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2CC967C-9175-4278-AD4B-CF5C7F4006A3}"/>
                </a:ext>
              </a:extLst>
            </p:cNvPr>
            <p:cNvSpPr txBox="1"/>
            <p:nvPr/>
          </p:nvSpPr>
          <p:spPr>
            <a:xfrm>
              <a:off x="1706908" y="1797933"/>
              <a:ext cx="121551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32" name="TextBox 31">
              <a:extLst>
                <a:ext uri="{FF2B5EF4-FFF2-40B4-BE49-F238E27FC236}">
                  <a16:creationId xmlns:a16="http://schemas.microsoft.com/office/drawing/2014/main" id="{4C0A2226-A413-42B8-B9E3-8955A74DC9C5}"/>
                </a:ext>
              </a:extLst>
            </p:cNvPr>
            <p:cNvSpPr txBox="1"/>
            <p:nvPr/>
          </p:nvSpPr>
          <p:spPr>
            <a:xfrm>
              <a:off x="1706908" y="2244952"/>
              <a:ext cx="121551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33" name="TextBox 32">
              <a:extLst>
                <a:ext uri="{FF2B5EF4-FFF2-40B4-BE49-F238E27FC236}">
                  <a16:creationId xmlns:a16="http://schemas.microsoft.com/office/drawing/2014/main" id="{55349A9A-73EF-4844-9374-2CF14D3F2177}"/>
                </a:ext>
              </a:extLst>
            </p:cNvPr>
            <p:cNvSpPr txBox="1"/>
            <p:nvPr/>
          </p:nvSpPr>
          <p:spPr>
            <a:xfrm>
              <a:off x="1706908" y="2691971"/>
              <a:ext cx="121551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grpSp>
        <p:nvGrpSpPr>
          <p:cNvPr id="34" name="Group 34">
            <a:extLst>
              <a:ext uri="{FF2B5EF4-FFF2-40B4-BE49-F238E27FC236}">
                <a16:creationId xmlns:a16="http://schemas.microsoft.com/office/drawing/2014/main" id="{84A56F45-6822-45EF-B219-B219F32BD57E}"/>
              </a:ext>
            </a:extLst>
          </p:cNvPr>
          <p:cNvGrpSpPr/>
          <p:nvPr/>
        </p:nvGrpSpPr>
        <p:grpSpPr>
          <a:xfrm>
            <a:off x="5313188" y="2178708"/>
            <a:ext cx="1593668" cy="1259798"/>
            <a:chOff x="1500388" y="1753552"/>
            <a:chExt cx="1593668" cy="1259798"/>
          </a:xfrm>
        </p:grpSpPr>
        <p:sp>
          <p:nvSpPr>
            <p:cNvPr id="35" name="Rectangle: Rounded Corners 35">
              <a:extLst>
                <a:ext uri="{FF2B5EF4-FFF2-40B4-BE49-F238E27FC236}">
                  <a16:creationId xmlns:a16="http://schemas.microsoft.com/office/drawing/2014/main" id="{D767655A-73BA-4950-B17D-50F219F0D84E}"/>
                </a:ext>
              </a:extLst>
            </p:cNvPr>
            <p:cNvSpPr/>
            <p:nvPr/>
          </p:nvSpPr>
          <p:spPr>
            <a:xfrm>
              <a:off x="1500388" y="1753552"/>
              <a:ext cx="1593668" cy="3657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6">
              <a:extLst>
                <a:ext uri="{FF2B5EF4-FFF2-40B4-BE49-F238E27FC236}">
                  <a16:creationId xmlns:a16="http://schemas.microsoft.com/office/drawing/2014/main" id="{EB1C6FA6-55C8-4B5B-B06D-115512B7CE4E}"/>
                </a:ext>
              </a:extLst>
            </p:cNvPr>
            <p:cNvSpPr/>
            <p:nvPr/>
          </p:nvSpPr>
          <p:spPr>
            <a:xfrm>
              <a:off x="1500388" y="2200571"/>
              <a:ext cx="1593668" cy="3657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7">
              <a:extLst>
                <a:ext uri="{FF2B5EF4-FFF2-40B4-BE49-F238E27FC236}">
                  <a16:creationId xmlns:a16="http://schemas.microsoft.com/office/drawing/2014/main" id="{660D35B6-F1A6-4F91-870C-C7B129F2F884}"/>
                </a:ext>
              </a:extLst>
            </p:cNvPr>
            <p:cNvSpPr/>
            <p:nvPr/>
          </p:nvSpPr>
          <p:spPr>
            <a:xfrm>
              <a:off x="1500388" y="2647590"/>
              <a:ext cx="1593668" cy="3657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4F7227E-E63F-419D-926D-D4AE55B7A022}"/>
                </a:ext>
              </a:extLst>
            </p:cNvPr>
            <p:cNvSpPr txBox="1"/>
            <p:nvPr/>
          </p:nvSpPr>
          <p:spPr>
            <a:xfrm>
              <a:off x="1706908" y="1797933"/>
              <a:ext cx="121551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39" name="TextBox 38">
              <a:extLst>
                <a:ext uri="{FF2B5EF4-FFF2-40B4-BE49-F238E27FC236}">
                  <a16:creationId xmlns:a16="http://schemas.microsoft.com/office/drawing/2014/main" id="{0F3F129F-9C53-4EAE-ABAC-9AC5C1AA839E}"/>
                </a:ext>
              </a:extLst>
            </p:cNvPr>
            <p:cNvSpPr txBox="1"/>
            <p:nvPr/>
          </p:nvSpPr>
          <p:spPr>
            <a:xfrm>
              <a:off x="1706908" y="2244952"/>
              <a:ext cx="121551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40" name="TextBox 39">
              <a:extLst>
                <a:ext uri="{FF2B5EF4-FFF2-40B4-BE49-F238E27FC236}">
                  <a16:creationId xmlns:a16="http://schemas.microsoft.com/office/drawing/2014/main" id="{7C7C4F63-CA78-41B8-A2F6-1F6C63EB0D62}"/>
                </a:ext>
              </a:extLst>
            </p:cNvPr>
            <p:cNvSpPr txBox="1"/>
            <p:nvPr/>
          </p:nvSpPr>
          <p:spPr>
            <a:xfrm>
              <a:off x="1706908" y="2691971"/>
              <a:ext cx="121551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grpSp>
        <p:nvGrpSpPr>
          <p:cNvPr id="41" name="Group 41">
            <a:extLst>
              <a:ext uri="{FF2B5EF4-FFF2-40B4-BE49-F238E27FC236}">
                <a16:creationId xmlns:a16="http://schemas.microsoft.com/office/drawing/2014/main" id="{05D9A763-996C-4215-80E0-5250C0996BE2}"/>
              </a:ext>
            </a:extLst>
          </p:cNvPr>
          <p:cNvGrpSpPr/>
          <p:nvPr/>
        </p:nvGrpSpPr>
        <p:grpSpPr>
          <a:xfrm>
            <a:off x="9152114" y="2742798"/>
            <a:ext cx="1593668" cy="1259798"/>
            <a:chOff x="1500388" y="1753552"/>
            <a:chExt cx="1593668" cy="1259798"/>
          </a:xfrm>
        </p:grpSpPr>
        <p:sp>
          <p:nvSpPr>
            <p:cNvPr id="42" name="Rectangle: Rounded Corners 42">
              <a:extLst>
                <a:ext uri="{FF2B5EF4-FFF2-40B4-BE49-F238E27FC236}">
                  <a16:creationId xmlns:a16="http://schemas.microsoft.com/office/drawing/2014/main" id="{C83BD8D1-248E-45CC-8B0E-688CC7E2BD53}"/>
                </a:ext>
              </a:extLst>
            </p:cNvPr>
            <p:cNvSpPr/>
            <p:nvPr/>
          </p:nvSpPr>
          <p:spPr>
            <a:xfrm>
              <a:off x="1500388" y="1753552"/>
              <a:ext cx="1593668" cy="36576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3">
              <a:extLst>
                <a:ext uri="{FF2B5EF4-FFF2-40B4-BE49-F238E27FC236}">
                  <a16:creationId xmlns:a16="http://schemas.microsoft.com/office/drawing/2014/main" id="{5D39496F-9DC1-4079-A735-AD5D044CEF54}"/>
                </a:ext>
              </a:extLst>
            </p:cNvPr>
            <p:cNvSpPr/>
            <p:nvPr/>
          </p:nvSpPr>
          <p:spPr>
            <a:xfrm>
              <a:off x="1500388" y="2200571"/>
              <a:ext cx="1593668" cy="36576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4">
              <a:extLst>
                <a:ext uri="{FF2B5EF4-FFF2-40B4-BE49-F238E27FC236}">
                  <a16:creationId xmlns:a16="http://schemas.microsoft.com/office/drawing/2014/main" id="{2C5565EC-68DA-4A61-927A-7732AF05B21C}"/>
                </a:ext>
              </a:extLst>
            </p:cNvPr>
            <p:cNvSpPr/>
            <p:nvPr/>
          </p:nvSpPr>
          <p:spPr>
            <a:xfrm>
              <a:off x="1500388" y="2647590"/>
              <a:ext cx="1593668" cy="36576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CF307DB-2AD2-4884-8957-49A4906163A4}"/>
                </a:ext>
              </a:extLst>
            </p:cNvPr>
            <p:cNvSpPr txBox="1"/>
            <p:nvPr/>
          </p:nvSpPr>
          <p:spPr>
            <a:xfrm>
              <a:off x="1706908" y="1797933"/>
              <a:ext cx="121551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46" name="TextBox 45">
              <a:extLst>
                <a:ext uri="{FF2B5EF4-FFF2-40B4-BE49-F238E27FC236}">
                  <a16:creationId xmlns:a16="http://schemas.microsoft.com/office/drawing/2014/main" id="{753C6103-C42C-449A-B094-CD774EC5C4DC}"/>
                </a:ext>
              </a:extLst>
            </p:cNvPr>
            <p:cNvSpPr txBox="1"/>
            <p:nvPr/>
          </p:nvSpPr>
          <p:spPr>
            <a:xfrm>
              <a:off x="1706908" y="2244952"/>
              <a:ext cx="121551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47" name="TextBox 46">
              <a:extLst>
                <a:ext uri="{FF2B5EF4-FFF2-40B4-BE49-F238E27FC236}">
                  <a16:creationId xmlns:a16="http://schemas.microsoft.com/office/drawing/2014/main" id="{C32C5465-6F2F-4A14-ABA9-A49D4D0FDD35}"/>
                </a:ext>
              </a:extLst>
            </p:cNvPr>
            <p:cNvSpPr txBox="1"/>
            <p:nvPr/>
          </p:nvSpPr>
          <p:spPr>
            <a:xfrm>
              <a:off x="1706908" y="2691971"/>
              <a:ext cx="121551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spTree>
    <p:extLst>
      <p:ext uri="{BB962C8B-B14F-4D97-AF65-F5344CB8AC3E}">
        <p14:creationId xmlns:p14="http://schemas.microsoft.com/office/powerpoint/2010/main" val="1557309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B6E9B0E-FF33-4527-A74A-C215EDEE4051}"/>
              </a:ext>
            </a:extLst>
          </p:cNvPr>
          <p:cNvSpPr txBox="1"/>
          <p:nvPr/>
        </p:nvSpPr>
        <p:spPr>
          <a:xfrm>
            <a:off x="649725" y="4808915"/>
            <a:ext cx="3490196" cy="954107"/>
          </a:xfrm>
          <a:prstGeom prst="rect">
            <a:avLst/>
          </a:prstGeom>
          <a:noFill/>
        </p:spPr>
        <p:txBody>
          <a:bodyPr wrap="square" rtlCol="0" anchor="ctr">
            <a:spAutoFit/>
          </a:bodyPr>
          <a:lstStyle/>
          <a:p>
            <a:r>
              <a:rPr lang="en-GB" altLang="ko-KR" sz="2800" dirty="0">
                <a:solidFill>
                  <a:schemeClr val="bg1"/>
                </a:solidFill>
                <a:cs typeface="Arial" pitchFamily="34" charset="0"/>
              </a:rPr>
              <a:t>L</a:t>
            </a:r>
            <a:r>
              <a:rPr lang="en-US" altLang="ko-KR" sz="2800" dirty="0">
                <a:solidFill>
                  <a:schemeClr val="bg1"/>
                </a:solidFill>
                <a:cs typeface="Arial" pitchFamily="34" charset="0"/>
              </a:rPr>
              <a:t>OREM IPSUM</a:t>
            </a:r>
          </a:p>
          <a:p>
            <a:r>
              <a:rPr lang="en-US" altLang="ko-KR" sz="2800" dirty="0">
                <a:solidFill>
                  <a:schemeClr val="bg1"/>
                </a:solidFill>
                <a:cs typeface="Arial" pitchFamily="34" charset="0"/>
              </a:rPr>
              <a:t>DOLOR SIT AMET, </a:t>
            </a:r>
            <a:endParaRPr lang="ko-KR" altLang="en-US" sz="2800" dirty="0">
              <a:solidFill>
                <a:schemeClr val="bg1"/>
              </a:solidFill>
              <a:cs typeface="Arial" pitchFamily="34" charset="0"/>
            </a:endParaRPr>
          </a:p>
        </p:txBody>
      </p:sp>
      <p:sp>
        <p:nvSpPr>
          <p:cNvPr id="15" name="TextBox 14">
            <a:extLst>
              <a:ext uri="{FF2B5EF4-FFF2-40B4-BE49-F238E27FC236}">
                <a16:creationId xmlns:a16="http://schemas.microsoft.com/office/drawing/2014/main" id="{8E37D6E0-E528-4AD4-A6EC-5987F6AEB040}"/>
              </a:ext>
            </a:extLst>
          </p:cNvPr>
          <p:cNvSpPr txBox="1"/>
          <p:nvPr/>
        </p:nvSpPr>
        <p:spPr>
          <a:xfrm>
            <a:off x="4750631" y="4734437"/>
            <a:ext cx="1471878" cy="338554"/>
          </a:xfrm>
          <a:prstGeom prst="rect">
            <a:avLst/>
          </a:prstGeom>
          <a:noFill/>
        </p:spPr>
        <p:txBody>
          <a:bodyPr wrap="none" rtlCol="0" anchor="ctr">
            <a:spAutoFit/>
          </a:bodyPr>
          <a:lstStyle/>
          <a:p>
            <a:r>
              <a:rPr lang="en-US" altLang="ko-KR" sz="1600" b="1" dirty="0">
                <a:solidFill>
                  <a:schemeClr val="bg1"/>
                </a:solidFill>
              </a:rPr>
              <a:t>Content Here</a:t>
            </a:r>
            <a:endParaRPr lang="ko-KR" altLang="en-US" sz="1600" b="1" dirty="0">
              <a:solidFill>
                <a:schemeClr val="bg1"/>
              </a:solidFill>
            </a:endParaRPr>
          </a:p>
        </p:txBody>
      </p:sp>
      <p:grpSp>
        <p:nvGrpSpPr>
          <p:cNvPr id="16" name="Group 20">
            <a:extLst>
              <a:ext uri="{FF2B5EF4-FFF2-40B4-BE49-F238E27FC236}">
                <a16:creationId xmlns:a16="http://schemas.microsoft.com/office/drawing/2014/main" id="{30990CEF-B16C-41EC-BBE5-0949094FE067}"/>
              </a:ext>
            </a:extLst>
          </p:cNvPr>
          <p:cNvGrpSpPr/>
          <p:nvPr/>
        </p:nvGrpSpPr>
        <p:grpSpPr>
          <a:xfrm>
            <a:off x="4835472" y="5134717"/>
            <a:ext cx="2987810" cy="288032"/>
            <a:chOff x="11279811" y="3925804"/>
            <a:chExt cx="2987810" cy="288032"/>
          </a:xfrm>
          <a:solidFill>
            <a:schemeClr val="bg1">
              <a:alpha val="40000"/>
            </a:schemeClr>
          </a:solidFill>
        </p:grpSpPr>
        <p:sp>
          <p:nvSpPr>
            <p:cNvPr id="17" name="순서도: 처리 250">
              <a:extLst>
                <a:ext uri="{FF2B5EF4-FFF2-40B4-BE49-F238E27FC236}">
                  <a16:creationId xmlns:a16="http://schemas.microsoft.com/office/drawing/2014/main" id="{0DA7F271-7F25-4474-9B0D-57265B2D9749}"/>
                </a:ext>
              </a:extLst>
            </p:cNvPr>
            <p:cNvSpPr/>
            <p:nvPr/>
          </p:nvSpPr>
          <p:spPr>
            <a:xfrm>
              <a:off x="11279811" y="3925804"/>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18" name="순서도: 처리 251">
              <a:extLst>
                <a:ext uri="{FF2B5EF4-FFF2-40B4-BE49-F238E27FC236}">
                  <a16:creationId xmlns:a16="http://schemas.microsoft.com/office/drawing/2014/main" id="{DF34B66F-BC2C-48E7-954A-1C71482F42D9}"/>
                </a:ext>
              </a:extLst>
            </p:cNvPr>
            <p:cNvSpPr/>
            <p:nvPr/>
          </p:nvSpPr>
          <p:spPr>
            <a:xfrm>
              <a:off x="11431380" y="3925804"/>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19" name="순서도: 처리 252">
              <a:extLst>
                <a:ext uri="{FF2B5EF4-FFF2-40B4-BE49-F238E27FC236}">
                  <a16:creationId xmlns:a16="http://schemas.microsoft.com/office/drawing/2014/main" id="{E0DE7BEC-8F99-4948-BF83-C2B29FE50355}"/>
                </a:ext>
              </a:extLst>
            </p:cNvPr>
            <p:cNvSpPr/>
            <p:nvPr/>
          </p:nvSpPr>
          <p:spPr>
            <a:xfrm>
              <a:off x="11582949" y="3925804"/>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20" name="순서도: 처리 253">
              <a:extLst>
                <a:ext uri="{FF2B5EF4-FFF2-40B4-BE49-F238E27FC236}">
                  <a16:creationId xmlns:a16="http://schemas.microsoft.com/office/drawing/2014/main" id="{E002B20F-CE57-40AF-A0DD-233164AF2CF6}"/>
                </a:ext>
              </a:extLst>
            </p:cNvPr>
            <p:cNvSpPr/>
            <p:nvPr/>
          </p:nvSpPr>
          <p:spPr>
            <a:xfrm>
              <a:off x="11734518" y="3925804"/>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21" name="순서도: 처리 254">
              <a:extLst>
                <a:ext uri="{FF2B5EF4-FFF2-40B4-BE49-F238E27FC236}">
                  <a16:creationId xmlns:a16="http://schemas.microsoft.com/office/drawing/2014/main" id="{629DEFDC-1FDC-4BD1-B6C1-FEE7F34411B1}"/>
                </a:ext>
              </a:extLst>
            </p:cNvPr>
            <p:cNvSpPr/>
            <p:nvPr/>
          </p:nvSpPr>
          <p:spPr>
            <a:xfrm>
              <a:off x="11886087" y="3925804"/>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22" name="순서도: 처리 255">
              <a:extLst>
                <a:ext uri="{FF2B5EF4-FFF2-40B4-BE49-F238E27FC236}">
                  <a16:creationId xmlns:a16="http://schemas.microsoft.com/office/drawing/2014/main" id="{E41E5365-4938-46DC-8AC7-B3E1BAD51196}"/>
                </a:ext>
              </a:extLst>
            </p:cNvPr>
            <p:cNvSpPr/>
            <p:nvPr/>
          </p:nvSpPr>
          <p:spPr>
            <a:xfrm>
              <a:off x="12037656" y="3925804"/>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23" name="순서도: 처리 256">
              <a:extLst>
                <a:ext uri="{FF2B5EF4-FFF2-40B4-BE49-F238E27FC236}">
                  <a16:creationId xmlns:a16="http://schemas.microsoft.com/office/drawing/2014/main" id="{B63885EC-6F7F-42EF-B10F-F574D1738076}"/>
                </a:ext>
              </a:extLst>
            </p:cNvPr>
            <p:cNvSpPr/>
            <p:nvPr/>
          </p:nvSpPr>
          <p:spPr>
            <a:xfrm>
              <a:off x="12189225" y="3925804"/>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24" name="순서도: 처리 257">
              <a:extLst>
                <a:ext uri="{FF2B5EF4-FFF2-40B4-BE49-F238E27FC236}">
                  <a16:creationId xmlns:a16="http://schemas.microsoft.com/office/drawing/2014/main" id="{5316C89A-EE14-4754-8FBC-3A64B5DA021A}"/>
                </a:ext>
              </a:extLst>
            </p:cNvPr>
            <p:cNvSpPr/>
            <p:nvPr/>
          </p:nvSpPr>
          <p:spPr>
            <a:xfrm>
              <a:off x="12340794" y="3925804"/>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25" name="순서도: 처리 258">
              <a:extLst>
                <a:ext uri="{FF2B5EF4-FFF2-40B4-BE49-F238E27FC236}">
                  <a16:creationId xmlns:a16="http://schemas.microsoft.com/office/drawing/2014/main" id="{CA59A804-C827-4548-A472-E51EA1E309B4}"/>
                </a:ext>
              </a:extLst>
            </p:cNvPr>
            <p:cNvSpPr/>
            <p:nvPr/>
          </p:nvSpPr>
          <p:spPr>
            <a:xfrm>
              <a:off x="12492363" y="3925804"/>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26" name="순서도: 처리 259">
              <a:extLst>
                <a:ext uri="{FF2B5EF4-FFF2-40B4-BE49-F238E27FC236}">
                  <a16:creationId xmlns:a16="http://schemas.microsoft.com/office/drawing/2014/main" id="{8E95E905-1E57-4081-85EB-30D9EF576289}"/>
                </a:ext>
              </a:extLst>
            </p:cNvPr>
            <p:cNvSpPr/>
            <p:nvPr/>
          </p:nvSpPr>
          <p:spPr>
            <a:xfrm>
              <a:off x="12643932" y="3925804"/>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27" name="순서도: 처리 260">
              <a:extLst>
                <a:ext uri="{FF2B5EF4-FFF2-40B4-BE49-F238E27FC236}">
                  <a16:creationId xmlns:a16="http://schemas.microsoft.com/office/drawing/2014/main" id="{7FED3A3C-0C52-46CA-B55D-7EF512DF558B}"/>
                </a:ext>
              </a:extLst>
            </p:cNvPr>
            <p:cNvSpPr/>
            <p:nvPr/>
          </p:nvSpPr>
          <p:spPr>
            <a:xfrm>
              <a:off x="12795501" y="3925804"/>
              <a:ext cx="108000" cy="288032"/>
            </a:xfrm>
            <a:prstGeom prst="flowChartProcess">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28" name="순서도: 처리 261">
              <a:extLst>
                <a:ext uri="{FF2B5EF4-FFF2-40B4-BE49-F238E27FC236}">
                  <a16:creationId xmlns:a16="http://schemas.microsoft.com/office/drawing/2014/main" id="{5E3FED16-66AC-4529-B516-AB7A7A2FAD15}"/>
                </a:ext>
              </a:extLst>
            </p:cNvPr>
            <p:cNvSpPr/>
            <p:nvPr/>
          </p:nvSpPr>
          <p:spPr>
            <a:xfrm>
              <a:off x="12947070" y="3925804"/>
              <a:ext cx="108000" cy="288032"/>
            </a:xfrm>
            <a:prstGeom prst="flowChartProcess">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29" name="순서도: 처리 262">
              <a:extLst>
                <a:ext uri="{FF2B5EF4-FFF2-40B4-BE49-F238E27FC236}">
                  <a16:creationId xmlns:a16="http://schemas.microsoft.com/office/drawing/2014/main" id="{5E4328FA-D6EE-465C-90DA-6966818BCC34}"/>
                </a:ext>
              </a:extLst>
            </p:cNvPr>
            <p:cNvSpPr/>
            <p:nvPr/>
          </p:nvSpPr>
          <p:spPr>
            <a:xfrm>
              <a:off x="13098639" y="3925804"/>
              <a:ext cx="108000" cy="288032"/>
            </a:xfrm>
            <a:prstGeom prst="flowChartProcess">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30" name="순서도: 처리 263">
              <a:extLst>
                <a:ext uri="{FF2B5EF4-FFF2-40B4-BE49-F238E27FC236}">
                  <a16:creationId xmlns:a16="http://schemas.microsoft.com/office/drawing/2014/main" id="{AB0A7F61-EA6F-4A36-AC26-1E2729D260BE}"/>
                </a:ext>
              </a:extLst>
            </p:cNvPr>
            <p:cNvSpPr/>
            <p:nvPr/>
          </p:nvSpPr>
          <p:spPr>
            <a:xfrm>
              <a:off x="13250208" y="3925804"/>
              <a:ext cx="108000" cy="288032"/>
            </a:xfrm>
            <a:prstGeom prst="flowChartProcess">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31" name="순서도: 처리 264">
              <a:extLst>
                <a:ext uri="{FF2B5EF4-FFF2-40B4-BE49-F238E27FC236}">
                  <a16:creationId xmlns:a16="http://schemas.microsoft.com/office/drawing/2014/main" id="{83EEF4B4-DB80-4434-85D3-3EB76D896A99}"/>
                </a:ext>
              </a:extLst>
            </p:cNvPr>
            <p:cNvSpPr/>
            <p:nvPr/>
          </p:nvSpPr>
          <p:spPr>
            <a:xfrm>
              <a:off x="13401777" y="3925804"/>
              <a:ext cx="108000" cy="288032"/>
            </a:xfrm>
            <a:prstGeom prst="flowChartProcess">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32" name="순서도: 처리 265">
              <a:extLst>
                <a:ext uri="{FF2B5EF4-FFF2-40B4-BE49-F238E27FC236}">
                  <a16:creationId xmlns:a16="http://schemas.microsoft.com/office/drawing/2014/main" id="{79DF9A36-700A-4789-A601-AA9F5F6FF35E}"/>
                </a:ext>
              </a:extLst>
            </p:cNvPr>
            <p:cNvSpPr/>
            <p:nvPr/>
          </p:nvSpPr>
          <p:spPr>
            <a:xfrm>
              <a:off x="13553346" y="3925804"/>
              <a:ext cx="108000" cy="288032"/>
            </a:xfrm>
            <a:prstGeom prst="flowChartProcess">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33" name="순서도: 처리 266">
              <a:extLst>
                <a:ext uri="{FF2B5EF4-FFF2-40B4-BE49-F238E27FC236}">
                  <a16:creationId xmlns:a16="http://schemas.microsoft.com/office/drawing/2014/main" id="{13E65DC4-3914-4643-A596-A27A5F1CEA27}"/>
                </a:ext>
              </a:extLst>
            </p:cNvPr>
            <p:cNvSpPr/>
            <p:nvPr/>
          </p:nvSpPr>
          <p:spPr>
            <a:xfrm>
              <a:off x="13704915" y="3925804"/>
              <a:ext cx="108000" cy="288032"/>
            </a:xfrm>
            <a:prstGeom prst="flowChartProcess">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34" name="순서도: 처리 267">
              <a:extLst>
                <a:ext uri="{FF2B5EF4-FFF2-40B4-BE49-F238E27FC236}">
                  <a16:creationId xmlns:a16="http://schemas.microsoft.com/office/drawing/2014/main" id="{EF91B141-94F3-4D95-81B8-81F91DF4CA11}"/>
                </a:ext>
              </a:extLst>
            </p:cNvPr>
            <p:cNvSpPr/>
            <p:nvPr/>
          </p:nvSpPr>
          <p:spPr>
            <a:xfrm>
              <a:off x="13856484" y="3925804"/>
              <a:ext cx="108000" cy="288032"/>
            </a:xfrm>
            <a:prstGeom prst="flowChartProcess">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35" name="순서도: 처리 268">
              <a:extLst>
                <a:ext uri="{FF2B5EF4-FFF2-40B4-BE49-F238E27FC236}">
                  <a16:creationId xmlns:a16="http://schemas.microsoft.com/office/drawing/2014/main" id="{7FAD7290-AC70-4947-9C8D-46F4817064B9}"/>
                </a:ext>
              </a:extLst>
            </p:cNvPr>
            <p:cNvSpPr/>
            <p:nvPr/>
          </p:nvSpPr>
          <p:spPr>
            <a:xfrm>
              <a:off x="14008053" y="3925804"/>
              <a:ext cx="108000" cy="288032"/>
            </a:xfrm>
            <a:prstGeom prst="flowChartProcess">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36" name="순서도: 처리 269">
              <a:extLst>
                <a:ext uri="{FF2B5EF4-FFF2-40B4-BE49-F238E27FC236}">
                  <a16:creationId xmlns:a16="http://schemas.microsoft.com/office/drawing/2014/main" id="{269A199E-CBAD-4804-8458-3499A5188842}"/>
                </a:ext>
              </a:extLst>
            </p:cNvPr>
            <p:cNvSpPr/>
            <p:nvPr/>
          </p:nvSpPr>
          <p:spPr>
            <a:xfrm>
              <a:off x="14159621" y="3925804"/>
              <a:ext cx="108000" cy="288032"/>
            </a:xfrm>
            <a:prstGeom prst="flowChartProcess">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sp>
        <p:nvSpPr>
          <p:cNvPr id="37" name="TextBox 36">
            <a:extLst>
              <a:ext uri="{FF2B5EF4-FFF2-40B4-BE49-F238E27FC236}">
                <a16:creationId xmlns:a16="http://schemas.microsoft.com/office/drawing/2014/main" id="{5BABD7E5-26F3-4625-BA6B-71BA9E1B0935}"/>
              </a:ext>
            </a:extLst>
          </p:cNvPr>
          <p:cNvSpPr txBox="1"/>
          <p:nvPr/>
        </p:nvSpPr>
        <p:spPr>
          <a:xfrm>
            <a:off x="7895745" y="5051391"/>
            <a:ext cx="732893" cy="461665"/>
          </a:xfrm>
          <a:prstGeom prst="rect">
            <a:avLst/>
          </a:prstGeom>
          <a:noFill/>
        </p:spPr>
        <p:txBody>
          <a:bodyPr wrap="none" rtlCol="0" anchor="ctr">
            <a:spAutoFit/>
          </a:bodyPr>
          <a:lstStyle/>
          <a:p>
            <a:r>
              <a:rPr lang="en-US" altLang="ko-KR" sz="2400" b="1" dirty="0">
                <a:solidFill>
                  <a:schemeClr val="bg1"/>
                </a:solidFill>
              </a:rPr>
              <a:t>50</a:t>
            </a:r>
            <a:r>
              <a:rPr lang="en-US" altLang="ko-KR" b="1" dirty="0">
                <a:solidFill>
                  <a:schemeClr val="bg1"/>
                </a:solidFill>
              </a:rPr>
              <a:t>%</a:t>
            </a:r>
            <a:endParaRPr lang="ko-KR" altLang="en-US" b="1" dirty="0">
              <a:solidFill>
                <a:schemeClr val="bg1"/>
              </a:solidFill>
            </a:endParaRPr>
          </a:p>
        </p:txBody>
      </p:sp>
      <p:sp>
        <p:nvSpPr>
          <p:cNvPr id="38" name="TextBox 37">
            <a:extLst>
              <a:ext uri="{FF2B5EF4-FFF2-40B4-BE49-F238E27FC236}">
                <a16:creationId xmlns:a16="http://schemas.microsoft.com/office/drawing/2014/main" id="{D6E4AA38-5820-454F-8C8B-C09752CB1BDD}"/>
              </a:ext>
            </a:extLst>
          </p:cNvPr>
          <p:cNvSpPr txBox="1"/>
          <p:nvPr/>
        </p:nvSpPr>
        <p:spPr>
          <a:xfrm flipH="1">
            <a:off x="10329548" y="5676901"/>
            <a:ext cx="1471878" cy="338554"/>
          </a:xfrm>
          <a:prstGeom prst="rect">
            <a:avLst/>
          </a:prstGeom>
          <a:noFill/>
        </p:spPr>
        <p:txBody>
          <a:bodyPr wrap="none" rtlCol="0" anchor="ctr">
            <a:spAutoFit/>
          </a:bodyPr>
          <a:lstStyle/>
          <a:p>
            <a:r>
              <a:rPr lang="en-US" altLang="ko-KR" sz="1600" b="1" dirty="0">
                <a:solidFill>
                  <a:schemeClr val="bg1"/>
                </a:solidFill>
              </a:rPr>
              <a:t>Content Here</a:t>
            </a:r>
            <a:endParaRPr lang="ko-KR" altLang="en-US" sz="1600" b="1" dirty="0">
              <a:solidFill>
                <a:schemeClr val="bg1"/>
              </a:solidFill>
            </a:endParaRPr>
          </a:p>
        </p:txBody>
      </p:sp>
      <p:grpSp>
        <p:nvGrpSpPr>
          <p:cNvPr id="39" name="Group 44">
            <a:extLst>
              <a:ext uri="{FF2B5EF4-FFF2-40B4-BE49-F238E27FC236}">
                <a16:creationId xmlns:a16="http://schemas.microsoft.com/office/drawing/2014/main" id="{2BB601BB-322F-46E6-A2A2-84FCAEC9FB4E}"/>
              </a:ext>
            </a:extLst>
          </p:cNvPr>
          <p:cNvGrpSpPr/>
          <p:nvPr/>
        </p:nvGrpSpPr>
        <p:grpSpPr>
          <a:xfrm flipH="1">
            <a:off x="8731521" y="6077181"/>
            <a:ext cx="2987810" cy="288032"/>
            <a:chOff x="11277065" y="4868268"/>
            <a:chExt cx="2987810" cy="288032"/>
          </a:xfrm>
          <a:solidFill>
            <a:schemeClr val="bg1"/>
          </a:solidFill>
        </p:grpSpPr>
        <p:sp>
          <p:nvSpPr>
            <p:cNvPr id="40" name="순서도: 처리 273">
              <a:extLst>
                <a:ext uri="{FF2B5EF4-FFF2-40B4-BE49-F238E27FC236}">
                  <a16:creationId xmlns:a16="http://schemas.microsoft.com/office/drawing/2014/main" id="{EF5747C1-D5EB-49F5-A988-F1C82F24FDED}"/>
                </a:ext>
              </a:extLst>
            </p:cNvPr>
            <p:cNvSpPr/>
            <p:nvPr/>
          </p:nvSpPr>
          <p:spPr>
            <a:xfrm>
              <a:off x="11277065" y="4868268"/>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1"/>
                </a:solidFill>
              </a:endParaRPr>
            </a:p>
          </p:txBody>
        </p:sp>
        <p:sp>
          <p:nvSpPr>
            <p:cNvPr id="41" name="순서도: 처리 274">
              <a:extLst>
                <a:ext uri="{FF2B5EF4-FFF2-40B4-BE49-F238E27FC236}">
                  <a16:creationId xmlns:a16="http://schemas.microsoft.com/office/drawing/2014/main" id="{3A2D8CED-2056-4849-8841-4EBC0AF91456}"/>
                </a:ext>
              </a:extLst>
            </p:cNvPr>
            <p:cNvSpPr/>
            <p:nvPr/>
          </p:nvSpPr>
          <p:spPr>
            <a:xfrm>
              <a:off x="11428634" y="4868268"/>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42" name="순서도: 처리 275">
              <a:extLst>
                <a:ext uri="{FF2B5EF4-FFF2-40B4-BE49-F238E27FC236}">
                  <a16:creationId xmlns:a16="http://schemas.microsoft.com/office/drawing/2014/main" id="{8F7CA232-1473-4E6C-935E-A2DAE36151F8}"/>
                </a:ext>
              </a:extLst>
            </p:cNvPr>
            <p:cNvSpPr/>
            <p:nvPr/>
          </p:nvSpPr>
          <p:spPr>
            <a:xfrm>
              <a:off x="11580203" y="4868268"/>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43" name="순서도: 처리 276">
              <a:extLst>
                <a:ext uri="{FF2B5EF4-FFF2-40B4-BE49-F238E27FC236}">
                  <a16:creationId xmlns:a16="http://schemas.microsoft.com/office/drawing/2014/main" id="{DA565456-8CE2-43BC-A774-44B05C6CF425}"/>
                </a:ext>
              </a:extLst>
            </p:cNvPr>
            <p:cNvSpPr/>
            <p:nvPr/>
          </p:nvSpPr>
          <p:spPr>
            <a:xfrm>
              <a:off x="11731772" y="4868268"/>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44" name="순서도: 처리 277">
              <a:extLst>
                <a:ext uri="{FF2B5EF4-FFF2-40B4-BE49-F238E27FC236}">
                  <a16:creationId xmlns:a16="http://schemas.microsoft.com/office/drawing/2014/main" id="{64D09E00-F8A5-4849-891D-57C02C4B5CE6}"/>
                </a:ext>
              </a:extLst>
            </p:cNvPr>
            <p:cNvSpPr/>
            <p:nvPr/>
          </p:nvSpPr>
          <p:spPr>
            <a:xfrm>
              <a:off x="11883341" y="4868268"/>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45" name="순서도: 처리 278">
              <a:extLst>
                <a:ext uri="{FF2B5EF4-FFF2-40B4-BE49-F238E27FC236}">
                  <a16:creationId xmlns:a16="http://schemas.microsoft.com/office/drawing/2014/main" id="{E5018E65-7541-488B-B2DB-14BC68CB3BEE}"/>
                </a:ext>
              </a:extLst>
            </p:cNvPr>
            <p:cNvSpPr/>
            <p:nvPr/>
          </p:nvSpPr>
          <p:spPr>
            <a:xfrm>
              <a:off x="12034910" y="4868268"/>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46" name="순서도: 처리 279">
              <a:extLst>
                <a:ext uri="{FF2B5EF4-FFF2-40B4-BE49-F238E27FC236}">
                  <a16:creationId xmlns:a16="http://schemas.microsoft.com/office/drawing/2014/main" id="{73CB706B-D1C9-4F16-8893-7533F1EC5E28}"/>
                </a:ext>
              </a:extLst>
            </p:cNvPr>
            <p:cNvSpPr/>
            <p:nvPr/>
          </p:nvSpPr>
          <p:spPr>
            <a:xfrm>
              <a:off x="12186479" y="4868268"/>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47" name="순서도: 처리 280">
              <a:extLst>
                <a:ext uri="{FF2B5EF4-FFF2-40B4-BE49-F238E27FC236}">
                  <a16:creationId xmlns:a16="http://schemas.microsoft.com/office/drawing/2014/main" id="{6C3D5E3D-09D4-4189-894B-52ECCA0C57B0}"/>
                </a:ext>
              </a:extLst>
            </p:cNvPr>
            <p:cNvSpPr/>
            <p:nvPr/>
          </p:nvSpPr>
          <p:spPr>
            <a:xfrm>
              <a:off x="12338048" y="4868268"/>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48" name="순서도: 처리 281">
              <a:extLst>
                <a:ext uri="{FF2B5EF4-FFF2-40B4-BE49-F238E27FC236}">
                  <a16:creationId xmlns:a16="http://schemas.microsoft.com/office/drawing/2014/main" id="{78A45459-C9DE-4B84-83B9-6F080100DA59}"/>
                </a:ext>
              </a:extLst>
            </p:cNvPr>
            <p:cNvSpPr/>
            <p:nvPr/>
          </p:nvSpPr>
          <p:spPr>
            <a:xfrm>
              <a:off x="12489617" y="4868268"/>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49" name="순서도: 처리 282">
              <a:extLst>
                <a:ext uri="{FF2B5EF4-FFF2-40B4-BE49-F238E27FC236}">
                  <a16:creationId xmlns:a16="http://schemas.microsoft.com/office/drawing/2014/main" id="{E1A7960F-9A6F-42DB-945D-82B45F87A624}"/>
                </a:ext>
              </a:extLst>
            </p:cNvPr>
            <p:cNvSpPr/>
            <p:nvPr/>
          </p:nvSpPr>
          <p:spPr>
            <a:xfrm>
              <a:off x="12641186" y="4868268"/>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50" name="순서도: 처리 283">
              <a:extLst>
                <a:ext uri="{FF2B5EF4-FFF2-40B4-BE49-F238E27FC236}">
                  <a16:creationId xmlns:a16="http://schemas.microsoft.com/office/drawing/2014/main" id="{FBD15778-A929-4E2D-8B98-A5DBD2DAD2DF}"/>
                </a:ext>
              </a:extLst>
            </p:cNvPr>
            <p:cNvSpPr/>
            <p:nvPr/>
          </p:nvSpPr>
          <p:spPr>
            <a:xfrm>
              <a:off x="12792755" y="4868268"/>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51" name="순서도: 처리 284">
              <a:extLst>
                <a:ext uri="{FF2B5EF4-FFF2-40B4-BE49-F238E27FC236}">
                  <a16:creationId xmlns:a16="http://schemas.microsoft.com/office/drawing/2014/main" id="{0B93A509-D171-4C57-AFED-180EFBD181B4}"/>
                </a:ext>
              </a:extLst>
            </p:cNvPr>
            <p:cNvSpPr/>
            <p:nvPr/>
          </p:nvSpPr>
          <p:spPr>
            <a:xfrm>
              <a:off x="12944324" y="4868268"/>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52" name="순서도: 처리 285">
              <a:extLst>
                <a:ext uri="{FF2B5EF4-FFF2-40B4-BE49-F238E27FC236}">
                  <a16:creationId xmlns:a16="http://schemas.microsoft.com/office/drawing/2014/main" id="{D66CA6DB-B26B-4000-BE7E-44703D2FDAC1}"/>
                </a:ext>
              </a:extLst>
            </p:cNvPr>
            <p:cNvSpPr/>
            <p:nvPr/>
          </p:nvSpPr>
          <p:spPr>
            <a:xfrm>
              <a:off x="13095893" y="4868268"/>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53" name="순서도: 처리 286">
              <a:extLst>
                <a:ext uri="{FF2B5EF4-FFF2-40B4-BE49-F238E27FC236}">
                  <a16:creationId xmlns:a16="http://schemas.microsoft.com/office/drawing/2014/main" id="{767535D1-7824-4A36-AA63-7966FBBDF928}"/>
                </a:ext>
              </a:extLst>
            </p:cNvPr>
            <p:cNvSpPr/>
            <p:nvPr/>
          </p:nvSpPr>
          <p:spPr>
            <a:xfrm>
              <a:off x="13247462" y="4868268"/>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54" name="순서도: 처리 287">
              <a:extLst>
                <a:ext uri="{FF2B5EF4-FFF2-40B4-BE49-F238E27FC236}">
                  <a16:creationId xmlns:a16="http://schemas.microsoft.com/office/drawing/2014/main" id="{CDB2AF47-54F9-4B03-B7AE-C58B163ECB0F}"/>
                </a:ext>
              </a:extLst>
            </p:cNvPr>
            <p:cNvSpPr/>
            <p:nvPr/>
          </p:nvSpPr>
          <p:spPr>
            <a:xfrm>
              <a:off x="13399031" y="4868268"/>
              <a:ext cx="108000" cy="288032"/>
            </a:xfrm>
            <a:prstGeom prst="flowChartProcess">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55" name="순서도: 처리 288">
              <a:extLst>
                <a:ext uri="{FF2B5EF4-FFF2-40B4-BE49-F238E27FC236}">
                  <a16:creationId xmlns:a16="http://schemas.microsoft.com/office/drawing/2014/main" id="{9B255D3E-DD85-46CF-9561-B9702BBAACE0}"/>
                </a:ext>
              </a:extLst>
            </p:cNvPr>
            <p:cNvSpPr/>
            <p:nvPr/>
          </p:nvSpPr>
          <p:spPr>
            <a:xfrm>
              <a:off x="13550600" y="4868268"/>
              <a:ext cx="108000" cy="288032"/>
            </a:xfrm>
            <a:prstGeom prst="flowChartProcess">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56" name="순서도: 처리 289">
              <a:extLst>
                <a:ext uri="{FF2B5EF4-FFF2-40B4-BE49-F238E27FC236}">
                  <a16:creationId xmlns:a16="http://schemas.microsoft.com/office/drawing/2014/main" id="{AE97ECD5-92E7-4D2C-9DA1-06E84D12BC58}"/>
                </a:ext>
              </a:extLst>
            </p:cNvPr>
            <p:cNvSpPr/>
            <p:nvPr/>
          </p:nvSpPr>
          <p:spPr>
            <a:xfrm>
              <a:off x="13702169" y="4868268"/>
              <a:ext cx="108000" cy="288032"/>
            </a:xfrm>
            <a:prstGeom prst="flowChartProcess">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57" name="순서도: 처리 290">
              <a:extLst>
                <a:ext uri="{FF2B5EF4-FFF2-40B4-BE49-F238E27FC236}">
                  <a16:creationId xmlns:a16="http://schemas.microsoft.com/office/drawing/2014/main" id="{DBFD58CD-427B-4219-BAF3-5425353362C8}"/>
                </a:ext>
              </a:extLst>
            </p:cNvPr>
            <p:cNvSpPr/>
            <p:nvPr/>
          </p:nvSpPr>
          <p:spPr>
            <a:xfrm>
              <a:off x="13853738" y="4868268"/>
              <a:ext cx="108000" cy="288032"/>
            </a:xfrm>
            <a:prstGeom prst="flowChartProcess">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58" name="순서도: 처리 291">
              <a:extLst>
                <a:ext uri="{FF2B5EF4-FFF2-40B4-BE49-F238E27FC236}">
                  <a16:creationId xmlns:a16="http://schemas.microsoft.com/office/drawing/2014/main" id="{F00425A4-985F-4479-ABB4-06F3765FB100}"/>
                </a:ext>
              </a:extLst>
            </p:cNvPr>
            <p:cNvSpPr/>
            <p:nvPr/>
          </p:nvSpPr>
          <p:spPr>
            <a:xfrm>
              <a:off x="14005307" y="4868268"/>
              <a:ext cx="108000" cy="288032"/>
            </a:xfrm>
            <a:prstGeom prst="flowChartProcess">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59" name="순서도: 처리 292">
              <a:extLst>
                <a:ext uri="{FF2B5EF4-FFF2-40B4-BE49-F238E27FC236}">
                  <a16:creationId xmlns:a16="http://schemas.microsoft.com/office/drawing/2014/main" id="{3D572467-DE31-40F2-B9EB-1FCBBE5C27DA}"/>
                </a:ext>
              </a:extLst>
            </p:cNvPr>
            <p:cNvSpPr/>
            <p:nvPr/>
          </p:nvSpPr>
          <p:spPr>
            <a:xfrm>
              <a:off x="14156875" y="4868268"/>
              <a:ext cx="108000" cy="288032"/>
            </a:xfrm>
            <a:prstGeom prst="flowChartProcess">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sp>
        <p:nvSpPr>
          <p:cNvPr id="60" name="TextBox 59">
            <a:extLst>
              <a:ext uri="{FF2B5EF4-FFF2-40B4-BE49-F238E27FC236}">
                <a16:creationId xmlns:a16="http://schemas.microsoft.com/office/drawing/2014/main" id="{105DDED4-BB56-47E0-8C0D-0E2841196EBA}"/>
              </a:ext>
            </a:extLst>
          </p:cNvPr>
          <p:cNvSpPr txBox="1"/>
          <p:nvPr/>
        </p:nvSpPr>
        <p:spPr>
          <a:xfrm flipH="1">
            <a:off x="7926164" y="5993855"/>
            <a:ext cx="732894" cy="461665"/>
          </a:xfrm>
          <a:prstGeom prst="rect">
            <a:avLst/>
          </a:prstGeom>
          <a:noFill/>
        </p:spPr>
        <p:txBody>
          <a:bodyPr wrap="none" rtlCol="0" anchor="ctr">
            <a:spAutoFit/>
          </a:bodyPr>
          <a:lstStyle/>
          <a:p>
            <a:pPr algn="r"/>
            <a:r>
              <a:rPr lang="en-US" altLang="ko-KR" sz="2400" b="1" dirty="0">
                <a:solidFill>
                  <a:schemeClr val="bg1"/>
                </a:solidFill>
              </a:rPr>
              <a:t>75</a:t>
            </a:r>
            <a:r>
              <a:rPr lang="en-US" altLang="ko-KR" b="1" dirty="0">
                <a:solidFill>
                  <a:schemeClr val="bg1"/>
                </a:solidFill>
              </a:rPr>
              <a:t>%</a:t>
            </a:r>
            <a:endParaRPr lang="ko-KR" altLang="en-US" b="1" dirty="0">
              <a:solidFill>
                <a:schemeClr val="bg1"/>
              </a:solidFill>
            </a:endParaRPr>
          </a:p>
        </p:txBody>
      </p:sp>
      <p:grpSp>
        <p:nvGrpSpPr>
          <p:cNvPr id="61" name="Group 73">
            <a:extLst>
              <a:ext uri="{FF2B5EF4-FFF2-40B4-BE49-F238E27FC236}">
                <a16:creationId xmlns:a16="http://schemas.microsoft.com/office/drawing/2014/main" id="{38084AED-913A-49AB-B067-4476FC1E884B}"/>
              </a:ext>
            </a:extLst>
          </p:cNvPr>
          <p:cNvGrpSpPr/>
          <p:nvPr/>
        </p:nvGrpSpPr>
        <p:grpSpPr>
          <a:xfrm>
            <a:off x="8920995" y="4963040"/>
            <a:ext cx="2880431" cy="553998"/>
            <a:chOff x="2551705" y="4283314"/>
            <a:chExt cx="2357002" cy="553998"/>
          </a:xfrm>
        </p:grpSpPr>
        <p:sp>
          <p:nvSpPr>
            <p:cNvPr id="62" name="TextBox 61">
              <a:extLst>
                <a:ext uri="{FF2B5EF4-FFF2-40B4-BE49-F238E27FC236}">
                  <a16:creationId xmlns:a16="http://schemas.microsoft.com/office/drawing/2014/main" id="{AADFEFE1-972B-42CB-8897-549100704EC8}"/>
                </a:ext>
              </a:extLst>
            </p:cNvPr>
            <p:cNvSpPr txBox="1"/>
            <p:nvPr/>
          </p:nvSpPr>
          <p:spPr>
            <a:xfrm>
              <a:off x="2551705" y="4560313"/>
              <a:ext cx="2357002" cy="276999"/>
            </a:xfrm>
            <a:prstGeom prst="rect">
              <a:avLst/>
            </a:prstGeom>
            <a:noFill/>
          </p:spPr>
          <p:txBody>
            <a:bodyPr wrap="square" rtlCol="0">
              <a:spAutoFit/>
            </a:bodyPr>
            <a:lstStyle/>
            <a:p>
              <a:r>
                <a:rPr lang="en-US" altLang="ko-KR" sz="1200" dirty="0">
                  <a:solidFill>
                    <a:schemeClr val="bg1"/>
                  </a:solidFill>
                  <a:cs typeface="Arial" pitchFamily="34" charset="0"/>
                </a:rPr>
                <a:t>Easy to change colors, photos and Text. </a:t>
              </a:r>
              <a:endParaRPr lang="ko-KR" altLang="en-US" sz="1200" dirty="0">
                <a:solidFill>
                  <a:schemeClr val="bg1"/>
                </a:solidFill>
                <a:cs typeface="Arial" pitchFamily="34" charset="0"/>
              </a:endParaRPr>
            </a:p>
          </p:txBody>
        </p:sp>
        <p:sp>
          <p:nvSpPr>
            <p:cNvPr id="63" name="TextBox 62">
              <a:extLst>
                <a:ext uri="{FF2B5EF4-FFF2-40B4-BE49-F238E27FC236}">
                  <a16:creationId xmlns:a16="http://schemas.microsoft.com/office/drawing/2014/main" id="{FFE82C84-DABB-49B7-ADF1-075A69A2FC91}"/>
                </a:ext>
              </a:extLst>
            </p:cNvPr>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64" name="Group 73">
            <a:extLst>
              <a:ext uri="{FF2B5EF4-FFF2-40B4-BE49-F238E27FC236}">
                <a16:creationId xmlns:a16="http://schemas.microsoft.com/office/drawing/2014/main" id="{64660229-DDD1-439D-ACDD-57D8BCE4AD8A}"/>
              </a:ext>
            </a:extLst>
          </p:cNvPr>
          <p:cNvGrpSpPr/>
          <p:nvPr/>
        </p:nvGrpSpPr>
        <p:grpSpPr>
          <a:xfrm>
            <a:off x="4813377" y="5901522"/>
            <a:ext cx="2880431" cy="553998"/>
            <a:chOff x="2551705" y="4283314"/>
            <a:chExt cx="2357002" cy="553998"/>
          </a:xfrm>
        </p:grpSpPr>
        <p:sp>
          <p:nvSpPr>
            <p:cNvPr id="65" name="TextBox 64">
              <a:extLst>
                <a:ext uri="{FF2B5EF4-FFF2-40B4-BE49-F238E27FC236}">
                  <a16:creationId xmlns:a16="http://schemas.microsoft.com/office/drawing/2014/main" id="{1E14A5C2-3BBC-4157-823C-3A587BB7A0BC}"/>
                </a:ext>
              </a:extLst>
            </p:cNvPr>
            <p:cNvSpPr txBox="1"/>
            <p:nvPr/>
          </p:nvSpPr>
          <p:spPr>
            <a:xfrm>
              <a:off x="2551705" y="4560313"/>
              <a:ext cx="2357002" cy="276999"/>
            </a:xfrm>
            <a:prstGeom prst="rect">
              <a:avLst/>
            </a:prstGeom>
            <a:noFill/>
          </p:spPr>
          <p:txBody>
            <a:bodyPr wrap="square" rtlCol="0">
              <a:spAutoFit/>
            </a:bodyPr>
            <a:lstStyle/>
            <a:p>
              <a:pPr algn="r"/>
              <a:r>
                <a:rPr lang="en-US" altLang="ko-KR" sz="1200" dirty="0">
                  <a:solidFill>
                    <a:schemeClr val="bg1"/>
                  </a:solidFill>
                  <a:cs typeface="Arial" pitchFamily="34" charset="0"/>
                </a:rPr>
                <a:t>Easy to change colors, photos and Text. </a:t>
              </a:r>
              <a:endParaRPr lang="ko-KR" altLang="en-US" sz="1200" dirty="0">
                <a:solidFill>
                  <a:schemeClr val="bg1"/>
                </a:solidFill>
                <a:cs typeface="Arial" pitchFamily="34" charset="0"/>
              </a:endParaRPr>
            </a:p>
          </p:txBody>
        </p:sp>
        <p:sp>
          <p:nvSpPr>
            <p:cNvPr id="66" name="TextBox 65">
              <a:extLst>
                <a:ext uri="{FF2B5EF4-FFF2-40B4-BE49-F238E27FC236}">
                  <a16:creationId xmlns:a16="http://schemas.microsoft.com/office/drawing/2014/main" id="{1172C2AC-1AE0-42F8-B945-F85AD4935BE4}"/>
                </a:ext>
              </a:extLst>
            </p:cNvPr>
            <p:cNvSpPr txBox="1"/>
            <p:nvPr/>
          </p:nvSpPr>
          <p:spPr>
            <a:xfrm>
              <a:off x="2551705" y="4283314"/>
              <a:ext cx="2336966" cy="276999"/>
            </a:xfrm>
            <a:prstGeom prst="rect">
              <a:avLst/>
            </a:prstGeom>
            <a:noFill/>
          </p:spPr>
          <p:txBody>
            <a:bodyPr wrap="square" rtlCol="0">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67" name="TextBox 66">
            <a:extLst>
              <a:ext uri="{FF2B5EF4-FFF2-40B4-BE49-F238E27FC236}">
                <a16:creationId xmlns:a16="http://schemas.microsoft.com/office/drawing/2014/main" id="{E35EEA94-5C5B-4A34-97B9-5FB8994748CD}"/>
              </a:ext>
            </a:extLst>
          </p:cNvPr>
          <p:cNvSpPr txBox="1"/>
          <p:nvPr/>
        </p:nvSpPr>
        <p:spPr>
          <a:xfrm>
            <a:off x="734210" y="1490486"/>
            <a:ext cx="2979719" cy="307777"/>
          </a:xfrm>
          <a:prstGeom prst="rect">
            <a:avLst/>
          </a:prstGeom>
          <a:noFill/>
        </p:spPr>
        <p:txBody>
          <a:bodyPr wrap="square" rtlCol="0" anchor="ctr">
            <a:spAutoFit/>
          </a:bodyPr>
          <a:lstStyle/>
          <a:p>
            <a:r>
              <a:rPr lang="en-GB" altLang="ko-KR" sz="1400" dirty="0">
                <a:solidFill>
                  <a:schemeClr val="bg1"/>
                </a:solidFill>
                <a:cs typeface="Arial" pitchFamily="34" charset="0"/>
              </a:rPr>
              <a:t>L</a:t>
            </a:r>
            <a:r>
              <a:rPr lang="en-US" altLang="ko-KR" sz="1400" dirty="0">
                <a:solidFill>
                  <a:schemeClr val="bg1"/>
                </a:solidFill>
                <a:cs typeface="Arial" pitchFamily="34" charset="0"/>
              </a:rPr>
              <a:t>OREM IPSUM DOLOR SIT AMET </a:t>
            </a:r>
            <a:endParaRPr lang="ko-KR" altLang="en-US" sz="1400" dirty="0">
              <a:solidFill>
                <a:schemeClr val="bg1"/>
              </a:solidFill>
              <a:cs typeface="Arial" pitchFamily="34" charset="0"/>
            </a:endParaRPr>
          </a:p>
        </p:txBody>
      </p:sp>
      <p:grpSp>
        <p:nvGrpSpPr>
          <p:cNvPr id="68" name="Group 14">
            <a:extLst>
              <a:ext uri="{FF2B5EF4-FFF2-40B4-BE49-F238E27FC236}">
                <a16:creationId xmlns:a16="http://schemas.microsoft.com/office/drawing/2014/main" id="{AC8D8B54-C982-4EF4-B53D-1770A205A273}"/>
              </a:ext>
            </a:extLst>
          </p:cNvPr>
          <p:cNvGrpSpPr/>
          <p:nvPr/>
        </p:nvGrpSpPr>
        <p:grpSpPr>
          <a:xfrm>
            <a:off x="734210" y="343453"/>
            <a:ext cx="3433328" cy="1166461"/>
            <a:chOff x="3862980" y="5108508"/>
            <a:chExt cx="3433328" cy="1166461"/>
          </a:xfrm>
        </p:grpSpPr>
        <p:sp>
          <p:nvSpPr>
            <p:cNvPr id="69" name="TextBox 68">
              <a:extLst>
                <a:ext uri="{FF2B5EF4-FFF2-40B4-BE49-F238E27FC236}">
                  <a16:creationId xmlns:a16="http://schemas.microsoft.com/office/drawing/2014/main" id="{4F807CE3-560D-4CA9-8C4A-F14719FCCA6F}"/>
                </a:ext>
              </a:extLst>
            </p:cNvPr>
            <p:cNvSpPr txBox="1"/>
            <p:nvPr/>
          </p:nvSpPr>
          <p:spPr>
            <a:xfrm>
              <a:off x="3862980" y="5108508"/>
              <a:ext cx="3433328" cy="769441"/>
            </a:xfrm>
            <a:prstGeom prst="rect">
              <a:avLst/>
            </a:prstGeom>
            <a:noFill/>
          </p:spPr>
          <p:txBody>
            <a:bodyPr wrap="square" rtlCol="0" anchor="ctr">
              <a:spAutoFit/>
            </a:bodyPr>
            <a:lstStyle/>
            <a:p>
              <a:r>
                <a:rPr lang="en-US" altLang="ko-KR" sz="4400" b="1" dirty="0">
                  <a:solidFill>
                    <a:schemeClr val="bg1"/>
                  </a:solidFill>
                  <a:cs typeface="Arial" pitchFamily="34" charset="0"/>
                </a:rPr>
                <a:t>AWESOME</a:t>
              </a:r>
            </a:p>
          </p:txBody>
        </p:sp>
        <p:sp>
          <p:nvSpPr>
            <p:cNvPr id="70" name="TextBox 69">
              <a:extLst>
                <a:ext uri="{FF2B5EF4-FFF2-40B4-BE49-F238E27FC236}">
                  <a16:creationId xmlns:a16="http://schemas.microsoft.com/office/drawing/2014/main" id="{32CC7EB3-6554-461B-920E-5C4C7136CAD1}"/>
                </a:ext>
              </a:extLst>
            </p:cNvPr>
            <p:cNvSpPr txBox="1"/>
            <p:nvPr/>
          </p:nvSpPr>
          <p:spPr>
            <a:xfrm>
              <a:off x="3862980" y="5690194"/>
              <a:ext cx="3433328" cy="584775"/>
            </a:xfrm>
            <a:prstGeom prst="rect">
              <a:avLst/>
            </a:prstGeom>
            <a:noFill/>
          </p:spPr>
          <p:txBody>
            <a:bodyPr wrap="square" rtlCol="0" anchor="ctr">
              <a:spAutoFit/>
            </a:bodyPr>
            <a:lstStyle/>
            <a:p>
              <a:r>
                <a:rPr lang="en-GB" altLang="ko-KR" sz="3200" b="1" dirty="0">
                  <a:solidFill>
                    <a:schemeClr val="bg1"/>
                  </a:solidFill>
                  <a:cs typeface="Arial" pitchFamily="34" charset="0"/>
                </a:rPr>
                <a:t>PRESENTATION</a:t>
              </a:r>
              <a:endParaRPr lang="ko-KR" altLang="en-US" sz="3200" b="1" dirty="0">
                <a:solidFill>
                  <a:schemeClr val="bg1"/>
                </a:solidFill>
                <a:cs typeface="Arial" pitchFamily="34" charset="0"/>
              </a:endParaRPr>
            </a:p>
          </p:txBody>
        </p:sp>
      </p:grpSp>
    </p:spTree>
    <p:extLst>
      <p:ext uri="{BB962C8B-B14F-4D97-AF65-F5344CB8AC3E}">
        <p14:creationId xmlns:p14="http://schemas.microsoft.com/office/powerpoint/2010/main" val="249816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5">
            <a:extLst>
              <a:ext uri="{FF2B5EF4-FFF2-40B4-BE49-F238E27FC236}">
                <a16:creationId xmlns:a16="http://schemas.microsoft.com/office/drawing/2014/main" id="{EE962138-69EE-4A4E-8EBB-D94C17948087}"/>
              </a:ext>
            </a:extLst>
          </p:cNvPr>
          <p:cNvGrpSpPr/>
          <p:nvPr/>
        </p:nvGrpSpPr>
        <p:grpSpPr>
          <a:xfrm>
            <a:off x="1800866" y="5392658"/>
            <a:ext cx="4333570" cy="677689"/>
            <a:chOff x="948910" y="4523978"/>
            <a:chExt cx="3099192" cy="677689"/>
          </a:xfrm>
        </p:grpSpPr>
        <p:sp>
          <p:nvSpPr>
            <p:cNvPr id="4" name="TextBox 3">
              <a:extLst>
                <a:ext uri="{FF2B5EF4-FFF2-40B4-BE49-F238E27FC236}">
                  <a16:creationId xmlns:a16="http://schemas.microsoft.com/office/drawing/2014/main" id="{ED9DE60E-F5E0-4F2C-81C2-F0F243545E0E}"/>
                </a:ext>
              </a:extLst>
            </p:cNvPr>
            <p:cNvSpPr txBox="1"/>
            <p:nvPr/>
          </p:nvSpPr>
          <p:spPr>
            <a:xfrm>
              <a:off x="948910" y="4740002"/>
              <a:ext cx="309918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 name="TextBox 4">
              <a:extLst>
                <a:ext uri="{FF2B5EF4-FFF2-40B4-BE49-F238E27FC236}">
                  <a16:creationId xmlns:a16="http://schemas.microsoft.com/office/drawing/2014/main" id="{80D47E74-A3DE-490E-977D-09F9130DAB8D}"/>
                </a:ext>
              </a:extLst>
            </p:cNvPr>
            <p:cNvSpPr txBox="1"/>
            <p:nvPr/>
          </p:nvSpPr>
          <p:spPr>
            <a:xfrm>
              <a:off x="948910" y="4523978"/>
              <a:ext cx="309919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6" name="Rectangle 9">
            <a:extLst>
              <a:ext uri="{FF2B5EF4-FFF2-40B4-BE49-F238E27FC236}">
                <a16:creationId xmlns:a16="http://schemas.microsoft.com/office/drawing/2014/main" id="{883F847B-359F-40A2-AF64-665059B060E0}"/>
              </a:ext>
            </a:extLst>
          </p:cNvPr>
          <p:cNvSpPr/>
          <p:nvPr/>
        </p:nvSpPr>
        <p:spPr>
          <a:xfrm rot="18900000">
            <a:off x="1125487" y="5515477"/>
            <a:ext cx="432048" cy="432048"/>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7" name="TextBox 6">
            <a:extLst>
              <a:ext uri="{FF2B5EF4-FFF2-40B4-BE49-F238E27FC236}">
                <a16:creationId xmlns:a16="http://schemas.microsoft.com/office/drawing/2014/main" id="{CFD46B93-1A9C-48E4-A65E-0E3504EED81E}"/>
              </a:ext>
            </a:extLst>
          </p:cNvPr>
          <p:cNvSpPr txBox="1"/>
          <p:nvPr/>
        </p:nvSpPr>
        <p:spPr>
          <a:xfrm>
            <a:off x="1130516" y="5562225"/>
            <a:ext cx="421990" cy="338554"/>
          </a:xfrm>
          <a:prstGeom prst="rect">
            <a:avLst/>
          </a:prstGeom>
          <a:noFill/>
          <a:ln w="50800">
            <a:noFill/>
          </a:ln>
        </p:spPr>
        <p:txBody>
          <a:bodyPr wrap="square" rtlCol="0">
            <a:spAutoFit/>
          </a:bodyPr>
          <a:lstStyle/>
          <a:p>
            <a:pPr algn="ctr"/>
            <a:r>
              <a:rPr lang="en-US" altLang="ko-KR" sz="1600" b="1" dirty="0">
                <a:solidFill>
                  <a:schemeClr val="tx1">
                    <a:lumMod val="75000"/>
                    <a:lumOff val="25000"/>
                  </a:schemeClr>
                </a:solidFill>
                <a:cs typeface="Arial" pitchFamily="34" charset="0"/>
              </a:rPr>
              <a:t>01</a:t>
            </a:r>
            <a:endParaRPr lang="ko-KR" altLang="en-US" sz="1600" b="1" dirty="0">
              <a:solidFill>
                <a:schemeClr val="tx1">
                  <a:lumMod val="75000"/>
                  <a:lumOff val="25000"/>
                </a:schemeClr>
              </a:solidFill>
              <a:cs typeface="Arial" pitchFamily="34" charset="0"/>
            </a:endParaRPr>
          </a:p>
        </p:txBody>
      </p:sp>
      <p:grpSp>
        <p:nvGrpSpPr>
          <p:cNvPr id="8" name="Group 11">
            <a:extLst>
              <a:ext uri="{FF2B5EF4-FFF2-40B4-BE49-F238E27FC236}">
                <a16:creationId xmlns:a16="http://schemas.microsoft.com/office/drawing/2014/main" id="{61A0B85A-1C9B-40F4-9ABE-7F34C9BBF495}"/>
              </a:ext>
            </a:extLst>
          </p:cNvPr>
          <p:cNvGrpSpPr/>
          <p:nvPr/>
        </p:nvGrpSpPr>
        <p:grpSpPr>
          <a:xfrm>
            <a:off x="7083368" y="5392658"/>
            <a:ext cx="4333570" cy="677689"/>
            <a:chOff x="948910" y="4523978"/>
            <a:chExt cx="3099192" cy="677689"/>
          </a:xfrm>
        </p:grpSpPr>
        <p:sp>
          <p:nvSpPr>
            <p:cNvPr id="9" name="TextBox 8">
              <a:extLst>
                <a:ext uri="{FF2B5EF4-FFF2-40B4-BE49-F238E27FC236}">
                  <a16:creationId xmlns:a16="http://schemas.microsoft.com/office/drawing/2014/main" id="{530E880C-347E-4A86-B063-564C04BA8624}"/>
                </a:ext>
              </a:extLst>
            </p:cNvPr>
            <p:cNvSpPr txBox="1"/>
            <p:nvPr/>
          </p:nvSpPr>
          <p:spPr>
            <a:xfrm>
              <a:off x="948910" y="4740002"/>
              <a:ext cx="309918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 name="TextBox 9">
              <a:extLst>
                <a:ext uri="{FF2B5EF4-FFF2-40B4-BE49-F238E27FC236}">
                  <a16:creationId xmlns:a16="http://schemas.microsoft.com/office/drawing/2014/main" id="{238ABC30-68C1-47A4-B91E-3E48B650D163}"/>
                </a:ext>
              </a:extLst>
            </p:cNvPr>
            <p:cNvSpPr txBox="1"/>
            <p:nvPr/>
          </p:nvSpPr>
          <p:spPr>
            <a:xfrm>
              <a:off x="948910" y="4523978"/>
              <a:ext cx="309919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1" name="Rectangle 15">
            <a:extLst>
              <a:ext uri="{FF2B5EF4-FFF2-40B4-BE49-F238E27FC236}">
                <a16:creationId xmlns:a16="http://schemas.microsoft.com/office/drawing/2014/main" id="{B842CF2F-2796-442B-8E95-C3A0C860E1CF}"/>
              </a:ext>
            </a:extLst>
          </p:cNvPr>
          <p:cNvSpPr/>
          <p:nvPr/>
        </p:nvSpPr>
        <p:spPr>
          <a:xfrm rot="18900000">
            <a:off x="6407988" y="5515477"/>
            <a:ext cx="432048" cy="432048"/>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12" name="TextBox 11">
            <a:extLst>
              <a:ext uri="{FF2B5EF4-FFF2-40B4-BE49-F238E27FC236}">
                <a16:creationId xmlns:a16="http://schemas.microsoft.com/office/drawing/2014/main" id="{AE151FC1-6DE7-4CF9-A1D0-7DEFA2350C53}"/>
              </a:ext>
            </a:extLst>
          </p:cNvPr>
          <p:cNvSpPr txBox="1"/>
          <p:nvPr/>
        </p:nvSpPr>
        <p:spPr>
          <a:xfrm>
            <a:off x="6413018" y="5562225"/>
            <a:ext cx="421990" cy="338554"/>
          </a:xfrm>
          <a:prstGeom prst="rect">
            <a:avLst/>
          </a:prstGeom>
          <a:noFill/>
          <a:ln w="50800">
            <a:noFill/>
          </a:ln>
        </p:spPr>
        <p:txBody>
          <a:bodyPr wrap="square" rtlCol="0">
            <a:spAutoFit/>
          </a:bodyPr>
          <a:lstStyle/>
          <a:p>
            <a:pPr algn="ctr"/>
            <a:r>
              <a:rPr lang="en-US" altLang="ko-KR" sz="1600" b="1" dirty="0">
                <a:solidFill>
                  <a:schemeClr val="tx1">
                    <a:lumMod val="75000"/>
                    <a:lumOff val="25000"/>
                  </a:schemeClr>
                </a:solidFill>
                <a:cs typeface="Arial" pitchFamily="34" charset="0"/>
              </a:rPr>
              <a:t>02</a:t>
            </a:r>
            <a:endParaRPr lang="ko-KR" altLang="en-US" sz="1600" b="1" dirty="0">
              <a:solidFill>
                <a:schemeClr val="tx1">
                  <a:lumMod val="75000"/>
                  <a:lumOff val="25000"/>
                </a:schemeClr>
              </a:solidFill>
              <a:cs typeface="Arial" pitchFamily="34" charset="0"/>
            </a:endParaRPr>
          </a:p>
        </p:txBody>
      </p:sp>
      <p:sp>
        <p:nvSpPr>
          <p:cNvPr id="13" name="Parallelogram 33">
            <a:extLst>
              <a:ext uri="{FF2B5EF4-FFF2-40B4-BE49-F238E27FC236}">
                <a16:creationId xmlns:a16="http://schemas.microsoft.com/office/drawing/2014/main" id="{5D23D6C1-15A2-4A41-8FCE-6E8DE7C2BB82}"/>
              </a:ext>
            </a:extLst>
          </p:cNvPr>
          <p:cNvSpPr/>
          <p:nvPr/>
        </p:nvSpPr>
        <p:spPr>
          <a:xfrm flipH="1">
            <a:off x="1197950" y="4999768"/>
            <a:ext cx="848090" cy="152697"/>
          </a:xfrm>
          <a:prstGeom prst="parallelogram">
            <a:avLst>
              <a:gd name="adj" fmla="val 3272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Parallelogram 34">
            <a:extLst>
              <a:ext uri="{FF2B5EF4-FFF2-40B4-BE49-F238E27FC236}">
                <a16:creationId xmlns:a16="http://schemas.microsoft.com/office/drawing/2014/main" id="{CB33ECA4-E257-412D-A4F1-E867886AAF4A}"/>
              </a:ext>
            </a:extLst>
          </p:cNvPr>
          <p:cNvSpPr/>
          <p:nvPr/>
        </p:nvSpPr>
        <p:spPr>
          <a:xfrm>
            <a:off x="1197950" y="2200138"/>
            <a:ext cx="848090" cy="180641"/>
          </a:xfrm>
          <a:prstGeom prst="parallelogram">
            <a:avLst>
              <a:gd name="adj" fmla="val 3272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aphicFrame>
        <p:nvGraphicFramePr>
          <p:cNvPr id="15" name="Table 35">
            <a:extLst>
              <a:ext uri="{FF2B5EF4-FFF2-40B4-BE49-F238E27FC236}">
                <a16:creationId xmlns:a16="http://schemas.microsoft.com/office/drawing/2014/main" id="{07465289-5B01-439B-8037-4B8333EA067E}"/>
              </a:ext>
            </a:extLst>
          </p:cNvPr>
          <p:cNvGraphicFramePr>
            <a:graphicFrameLocks noGrp="1"/>
          </p:cNvGraphicFramePr>
          <p:nvPr>
            <p:extLst>
              <p:ext uri="{D42A27DB-BD31-4B8C-83A1-F6EECF244321}">
                <p14:modId xmlns:p14="http://schemas.microsoft.com/office/powerpoint/2010/main" val="3542760998"/>
              </p:ext>
            </p:extLst>
          </p:nvPr>
        </p:nvGraphicFramePr>
        <p:xfrm>
          <a:off x="927531" y="2375864"/>
          <a:ext cx="10350071" cy="2620300"/>
        </p:xfrm>
        <a:graphic>
          <a:graphicData uri="http://schemas.openxmlformats.org/drawingml/2006/table">
            <a:tbl>
              <a:tblPr firstRow="1" bandRow="1">
                <a:tableStyleId>{0505E3EF-67EA-436B-97B2-0124C06EBD24}</a:tableStyleId>
              </a:tblPr>
              <a:tblGrid>
                <a:gridCol w="1419464">
                  <a:extLst>
                    <a:ext uri="{9D8B030D-6E8A-4147-A177-3AD203B41FA5}">
                      <a16:colId xmlns:a16="http://schemas.microsoft.com/office/drawing/2014/main" val="20000"/>
                    </a:ext>
                  </a:extLst>
                </a:gridCol>
                <a:gridCol w="1985355">
                  <a:extLst>
                    <a:ext uri="{9D8B030D-6E8A-4147-A177-3AD203B41FA5}">
                      <a16:colId xmlns:a16="http://schemas.microsoft.com/office/drawing/2014/main" val="20001"/>
                    </a:ext>
                  </a:extLst>
                </a:gridCol>
                <a:gridCol w="1736313">
                  <a:extLst>
                    <a:ext uri="{9D8B030D-6E8A-4147-A177-3AD203B41FA5}">
                      <a16:colId xmlns:a16="http://schemas.microsoft.com/office/drawing/2014/main" val="20002"/>
                    </a:ext>
                  </a:extLst>
                </a:gridCol>
                <a:gridCol w="1736313">
                  <a:extLst>
                    <a:ext uri="{9D8B030D-6E8A-4147-A177-3AD203B41FA5}">
                      <a16:colId xmlns:a16="http://schemas.microsoft.com/office/drawing/2014/main" val="20003"/>
                    </a:ext>
                  </a:extLst>
                </a:gridCol>
                <a:gridCol w="1736313">
                  <a:extLst>
                    <a:ext uri="{9D8B030D-6E8A-4147-A177-3AD203B41FA5}">
                      <a16:colId xmlns:a16="http://schemas.microsoft.com/office/drawing/2014/main" val="20004"/>
                    </a:ext>
                  </a:extLst>
                </a:gridCol>
                <a:gridCol w="1736313">
                  <a:extLst>
                    <a:ext uri="{9D8B030D-6E8A-4147-A177-3AD203B41FA5}">
                      <a16:colId xmlns:a16="http://schemas.microsoft.com/office/drawing/2014/main" val="2478218871"/>
                    </a:ext>
                  </a:extLst>
                </a:gridCol>
              </a:tblGrid>
              <a:tr h="524060">
                <a:tc>
                  <a:txBody>
                    <a:bodyPr/>
                    <a:lstStyle/>
                    <a:p>
                      <a:pPr latinLnBrk="1"/>
                      <a:endParaRPr lang="ko-KR" altLang="en-US" sz="27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Simple PowerPoint Presentation </a:t>
                      </a:r>
                      <a:endParaRPr lang="ko-KR" altLang="en-US" sz="1200" b="1" dirty="0">
                        <a:solidFill>
                          <a:schemeClr val="tx1">
                            <a:lumMod val="75000"/>
                            <a:lumOff val="25000"/>
                          </a:schemeClr>
                        </a:solidFill>
                        <a:latin typeface="+mn-lt"/>
                        <a:cs typeface="Arial" pitchFamily="34" charset="0"/>
                      </a:endParaRPr>
                    </a:p>
                  </a:txBody>
                  <a:tcPr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Add Content</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Add Content</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Add Content</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Add Content</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524060">
                <a:tc>
                  <a:txBody>
                    <a:bodyPr/>
                    <a:lstStyle/>
                    <a:p>
                      <a:pPr latinLnBrk="1"/>
                      <a:endParaRPr lang="ko-KR" altLang="en-US" sz="27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Add Contents Title</a:t>
                      </a:r>
                      <a:endParaRPr lang="ko-KR" altLang="en-US" sz="1200" b="1" dirty="0">
                        <a:solidFill>
                          <a:schemeClr val="tx1">
                            <a:lumMod val="75000"/>
                            <a:lumOff val="25000"/>
                          </a:schemeClr>
                        </a:solidFill>
                        <a:latin typeface="+mn-lt"/>
                        <a:cs typeface="Arial" pitchFamily="34" charset="0"/>
                      </a:endParaRPr>
                    </a:p>
                  </a:txBody>
                  <a:tcPr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24060">
                <a:tc>
                  <a:txBody>
                    <a:bodyPr/>
                    <a:lstStyle/>
                    <a:p>
                      <a:pPr latinLnBrk="1"/>
                      <a:endParaRPr lang="ko-KR" altLang="en-US" sz="27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Simple PowerPoint Presentation </a:t>
                      </a:r>
                      <a:endParaRPr lang="ko-KR" altLang="en-US" sz="1200" b="1" dirty="0">
                        <a:solidFill>
                          <a:schemeClr val="tx1">
                            <a:lumMod val="75000"/>
                            <a:lumOff val="25000"/>
                          </a:schemeClr>
                        </a:solidFill>
                        <a:latin typeface="+mn-lt"/>
                        <a:cs typeface="Arial" pitchFamily="34" charset="0"/>
                      </a:endParaRPr>
                    </a:p>
                  </a:txBody>
                  <a:tcPr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Add Content</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Add Content</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Add Content</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Add Content</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524060">
                <a:tc>
                  <a:txBody>
                    <a:bodyPr/>
                    <a:lstStyle/>
                    <a:p>
                      <a:pPr latinLnBrk="1"/>
                      <a:endParaRPr lang="ko-KR" altLang="en-US" sz="27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Add Contents Title</a:t>
                      </a:r>
                      <a:endParaRPr lang="ko-KR" altLang="en-US" sz="1200" b="1" dirty="0">
                        <a:solidFill>
                          <a:schemeClr val="tx1">
                            <a:lumMod val="75000"/>
                            <a:lumOff val="25000"/>
                          </a:schemeClr>
                        </a:solidFill>
                        <a:latin typeface="+mn-lt"/>
                        <a:cs typeface="Arial" pitchFamily="34" charset="0"/>
                      </a:endParaRPr>
                    </a:p>
                  </a:txBody>
                  <a:tcPr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Content  Here</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24060">
                <a:tc>
                  <a:txBody>
                    <a:bodyPr/>
                    <a:lstStyle/>
                    <a:p>
                      <a:pPr latinLnBrk="1"/>
                      <a:endParaRPr lang="ko-KR" altLang="en-US" sz="2700"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Simple PowerPoint Presentation </a:t>
                      </a:r>
                      <a:endParaRPr lang="ko-KR" altLang="en-US" sz="1200" b="1" dirty="0">
                        <a:solidFill>
                          <a:schemeClr val="tx1">
                            <a:lumMod val="75000"/>
                            <a:lumOff val="25000"/>
                          </a:schemeClr>
                        </a:solidFill>
                        <a:latin typeface="+mn-lt"/>
                        <a:cs typeface="Arial" pitchFamily="34" charset="0"/>
                      </a:endParaRPr>
                    </a:p>
                  </a:txBody>
                  <a:tcPr anchor="ctr">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Add Content</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Add Content</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Add Content</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Add Content</a:t>
                      </a:r>
                      <a:endParaRPr lang="ko-KR" altLang="en-US" sz="1200" b="1" dirty="0">
                        <a:solidFill>
                          <a:schemeClr val="tx1">
                            <a:lumMod val="75000"/>
                            <a:lumOff val="25000"/>
                          </a:schemeClr>
                        </a:solidFill>
                        <a:latin typeface="+mn-lt"/>
                        <a:cs typeface="Arial" pitchFamily="34" charset="0"/>
                      </a:endParaRPr>
                    </a:p>
                  </a:txBody>
                  <a:tcPr anchor="ctr">
                    <a:lnL w="190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6" name="Rectangle 20">
            <a:extLst>
              <a:ext uri="{FF2B5EF4-FFF2-40B4-BE49-F238E27FC236}">
                <a16:creationId xmlns:a16="http://schemas.microsoft.com/office/drawing/2014/main" id="{8E5552D6-10C0-4B0D-9118-EECB2A8D9D0E}"/>
              </a:ext>
            </a:extLst>
          </p:cNvPr>
          <p:cNvSpPr/>
          <p:nvPr/>
        </p:nvSpPr>
        <p:spPr>
          <a:xfrm>
            <a:off x="7855931" y="1823586"/>
            <a:ext cx="1692000" cy="543541"/>
          </a:xfrm>
          <a:custGeom>
            <a:avLst/>
            <a:gdLst/>
            <a:ahLst/>
            <a:cxnLst/>
            <a:rect l="l" t="t" r="r" b="b"/>
            <a:pathLst>
              <a:path w="1512168" h="543541">
                <a:moveTo>
                  <a:pt x="0" y="0"/>
                </a:moveTo>
                <a:lnTo>
                  <a:pt x="1512168" y="0"/>
                </a:lnTo>
                <a:lnTo>
                  <a:pt x="1512168" y="390102"/>
                </a:lnTo>
                <a:lnTo>
                  <a:pt x="845079" y="390102"/>
                </a:lnTo>
                <a:lnTo>
                  <a:pt x="756084" y="543541"/>
                </a:lnTo>
                <a:lnTo>
                  <a:pt x="667090" y="390102"/>
                </a:lnTo>
                <a:lnTo>
                  <a:pt x="0" y="39010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7" name="Rectangle 20">
            <a:extLst>
              <a:ext uri="{FF2B5EF4-FFF2-40B4-BE49-F238E27FC236}">
                <a16:creationId xmlns:a16="http://schemas.microsoft.com/office/drawing/2014/main" id="{1A38806A-1EF7-4DC3-A3C3-EC3C095EF807}"/>
              </a:ext>
            </a:extLst>
          </p:cNvPr>
          <p:cNvSpPr/>
          <p:nvPr/>
        </p:nvSpPr>
        <p:spPr>
          <a:xfrm>
            <a:off x="9593146" y="1823586"/>
            <a:ext cx="1692000" cy="543541"/>
          </a:xfrm>
          <a:custGeom>
            <a:avLst/>
            <a:gdLst/>
            <a:ahLst/>
            <a:cxnLst/>
            <a:rect l="l" t="t" r="r" b="b"/>
            <a:pathLst>
              <a:path w="1512168" h="543541">
                <a:moveTo>
                  <a:pt x="0" y="0"/>
                </a:moveTo>
                <a:lnTo>
                  <a:pt x="1512168" y="0"/>
                </a:lnTo>
                <a:lnTo>
                  <a:pt x="1512168" y="390102"/>
                </a:lnTo>
                <a:lnTo>
                  <a:pt x="845079" y="390102"/>
                </a:lnTo>
                <a:lnTo>
                  <a:pt x="756084" y="543541"/>
                </a:lnTo>
                <a:lnTo>
                  <a:pt x="667090" y="390102"/>
                </a:lnTo>
                <a:lnTo>
                  <a:pt x="0" y="39010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8" name="Rectangle 20">
            <a:extLst>
              <a:ext uri="{FF2B5EF4-FFF2-40B4-BE49-F238E27FC236}">
                <a16:creationId xmlns:a16="http://schemas.microsoft.com/office/drawing/2014/main" id="{8D6D815B-DF2C-4A4F-B715-1F86BEE1FAE3}"/>
              </a:ext>
            </a:extLst>
          </p:cNvPr>
          <p:cNvSpPr/>
          <p:nvPr/>
        </p:nvSpPr>
        <p:spPr>
          <a:xfrm>
            <a:off x="6118715" y="1823586"/>
            <a:ext cx="1692000" cy="543541"/>
          </a:xfrm>
          <a:custGeom>
            <a:avLst/>
            <a:gdLst/>
            <a:ahLst/>
            <a:cxnLst/>
            <a:rect l="l" t="t" r="r" b="b"/>
            <a:pathLst>
              <a:path w="1512168" h="543541">
                <a:moveTo>
                  <a:pt x="0" y="0"/>
                </a:moveTo>
                <a:lnTo>
                  <a:pt x="1512168" y="0"/>
                </a:lnTo>
                <a:lnTo>
                  <a:pt x="1512168" y="390102"/>
                </a:lnTo>
                <a:lnTo>
                  <a:pt x="845079" y="390102"/>
                </a:lnTo>
                <a:lnTo>
                  <a:pt x="756084" y="543541"/>
                </a:lnTo>
                <a:lnTo>
                  <a:pt x="667090" y="390102"/>
                </a:lnTo>
                <a:lnTo>
                  <a:pt x="0" y="39010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9" name="TextBox 18">
            <a:extLst>
              <a:ext uri="{FF2B5EF4-FFF2-40B4-BE49-F238E27FC236}">
                <a16:creationId xmlns:a16="http://schemas.microsoft.com/office/drawing/2014/main" id="{835B0FA6-2A26-47BC-8EC2-EF931201E90C}"/>
              </a:ext>
            </a:extLst>
          </p:cNvPr>
          <p:cNvSpPr txBox="1"/>
          <p:nvPr/>
        </p:nvSpPr>
        <p:spPr>
          <a:xfrm>
            <a:off x="6280438" y="1869438"/>
            <a:ext cx="1368554" cy="307777"/>
          </a:xfrm>
          <a:prstGeom prst="rect">
            <a:avLst/>
          </a:prstGeom>
          <a:noFill/>
        </p:spPr>
        <p:txBody>
          <a:bodyPr wrap="square" rtlCol="0">
            <a:spAutoFit/>
          </a:bodyPr>
          <a:lstStyle/>
          <a:p>
            <a:pPr algn="ctr" latinLnBrk="0">
              <a:defRPr/>
            </a:pPr>
            <a:r>
              <a:rPr lang="en-US" altLang="ko-KR" sz="1400" b="1" dirty="0">
                <a:solidFill>
                  <a:schemeClr val="bg1"/>
                </a:solidFill>
                <a:cs typeface="Arial" pitchFamily="34" charset="0"/>
              </a:rPr>
              <a:t>Text Here</a:t>
            </a:r>
            <a:endParaRPr lang="en-JM" altLang="ko-KR" sz="1400" b="1" dirty="0">
              <a:solidFill>
                <a:schemeClr val="bg1"/>
              </a:solidFill>
              <a:cs typeface="Arial" pitchFamily="34" charset="0"/>
            </a:endParaRPr>
          </a:p>
        </p:txBody>
      </p:sp>
      <p:sp>
        <p:nvSpPr>
          <p:cNvPr id="20" name="TextBox 19">
            <a:extLst>
              <a:ext uri="{FF2B5EF4-FFF2-40B4-BE49-F238E27FC236}">
                <a16:creationId xmlns:a16="http://schemas.microsoft.com/office/drawing/2014/main" id="{02F90A34-39CC-47C5-9A16-5ED94DCB3510}"/>
              </a:ext>
            </a:extLst>
          </p:cNvPr>
          <p:cNvSpPr txBox="1"/>
          <p:nvPr/>
        </p:nvSpPr>
        <p:spPr>
          <a:xfrm>
            <a:off x="8017654" y="1869438"/>
            <a:ext cx="1368554" cy="307777"/>
          </a:xfrm>
          <a:prstGeom prst="rect">
            <a:avLst/>
          </a:prstGeom>
          <a:noFill/>
        </p:spPr>
        <p:txBody>
          <a:bodyPr wrap="square" rtlCol="0">
            <a:spAutoFit/>
          </a:bodyPr>
          <a:lstStyle/>
          <a:p>
            <a:pPr algn="ctr" latinLnBrk="0">
              <a:defRPr/>
            </a:pPr>
            <a:r>
              <a:rPr lang="en-US" altLang="ko-KR" sz="1400" b="1" dirty="0">
                <a:solidFill>
                  <a:schemeClr val="bg1"/>
                </a:solidFill>
                <a:cs typeface="Arial" pitchFamily="34" charset="0"/>
              </a:rPr>
              <a:t>Text Here</a:t>
            </a:r>
            <a:endParaRPr lang="en-JM" altLang="ko-KR" sz="1400" b="1" dirty="0">
              <a:solidFill>
                <a:schemeClr val="bg1"/>
              </a:solidFill>
              <a:cs typeface="Arial" pitchFamily="34" charset="0"/>
            </a:endParaRPr>
          </a:p>
        </p:txBody>
      </p:sp>
      <p:sp>
        <p:nvSpPr>
          <p:cNvPr id="21" name="TextBox 20">
            <a:extLst>
              <a:ext uri="{FF2B5EF4-FFF2-40B4-BE49-F238E27FC236}">
                <a16:creationId xmlns:a16="http://schemas.microsoft.com/office/drawing/2014/main" id="{CB84E5E7-A8FA-4EC5-96A1-BC5C3443E7DF}"/>
              </a:ext>
            </a:extLst>
          </p:cNvPr>
          <p:cNvSpPr txBox="1"/>
          <p:nvPr/>
        </p:nvSpPr>
        <p:spPr>
          <a:xfrm>
            <a:off x="9754870" y="1869438"/>
            <a:ext cx="1368554" cy="307777"/>
          </a:xfrm>
          <a:prstGeom prst="rect">
            <a:avLst/>
          </a:prstGeom>
          <a:noFill/>
        </p:spPr>
        <p:txBody>
          <a:bodyPr wrap="square" rtlCol="0">
            <a:spAutoFit/>
          </a:bodyPr>
          <a:lstStyle/>
          <a:p>
            <a:pPr algn="ctr" latinLnBrk="0">
              <a:defRPr/>
            </a:pPr>
            <a:r>
              <a:rPr lang="en-US" altLang="ko-KR" sz="1400" b="1" dirty="0">
                <a:solidFill>
                  <a:schemeClr val="bg1"/>
                </a:solidFill>
                <a:cs typeface="Arial" pitchFamily="34" charset="0"/>
              </a:rPr>
              <a:t>Text Here</a:t>
            </a:r>
            <a:endParaRPr lang="en-JM" altLang="ko-KR" sz="1400" b="1" dirty="0">
              <a:solidFill>
                <a:schemeClr val="bg1"/>
              </a:solidFill>
              <a:cs typeface="Arial" pitchFamily="34" charset="0"/>
            </a:endParaRPr>
          </a:p>
        </p:txBody>
      </p:sp>
      <p:sp>
        <p:nvSpPr>
          <p:cNvPr id="22" name="Rectangle 42">
            <a:extLst>
              <a:ext uri="{FF2B5EF4-FFF2-40B4-BE49-F238E27FC236}">
                <a16:creationId xmlns:a16="http://schemas.microsoft.com/office/drawing/2014/main" id="{7300ABF3-273B-4E64-A734-3B9DA1C3AEE3}"/>
              </a:ext>
            </a:extLst>
          </p:cNvPr>
          <p:cNvSpPr/>
          <p:nvPr/>
        </p:nvSpPr>
        <p:spPr>
          <a:xfrm>
            <a:off x="1253952" y="2200136"/>
            <a:ext cx="792088" cy="2952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ectangle 20">
            <a:extLst>
              <a:ext uri="{FF2B5EF4-FFF2-40B4-BE49-F238E27FC236}">
                <a16:creationId xmlns:a16="http://schemas.microsoft.com/office/drawing/2014/main" id="{B1732704-8102-4DFB-BEB6-FB52A001A27D}"/>
              </a:ext>
            </a:extLst>
          </p:cNvPr>
          <p:cNvSpPr/>
          <p:nvPr/>
        </p:nvSpPr>
        <p:spPr>
          <a:xfrm>
            <a:off x="4381499" y="1823586"/>
            <a:ext cx="1692000" cy="543541"/>
          </a:xfrm>
          <a:custGeom>
            <a:avLst/>
            <a:gdLst/>
            <a:ahLst/>
            <a:cxnLst/>
            <a:rect l="l" t="t" r="r" b="b"/>
            <a:pathLst>
              <a:path w="1512168" h="543541">
                <a:moveTo>
                  <a:pt x="0" y="0"/>
                </a:moveTo>
                <a:lnTo>
                  <a:pt x="1512168" y="0"/>
                </a:lnTo>
                <a:lnTo>
                  <a:pt x="1512168" y="390102"/>
                </a:lnTo>
                <a:lnTo>
                  <a:pt x="845079" y="390102"/>
                </a:lnTo>
                <a:lnTo>
                  <a:pt x="756084" y="543541"/>
                </a:lnTo>
                <a:lnTo>
                  <a:pt x="667090" y="390102"/>
                </a:lnTo>
                <a:lnTo>
                  <a:pt x="0" y="3901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24" name="TextBox 23">
            <a:extLst>
              <a:ext uri="{FF2B5EF4-FFF2-40B4-BE49-F238E27FC236}">
                <a16:creationId xmlns:a16="http://schemas.microsoft.com/office/drawing/2014/main" id="{28A2DF03-3250-42CE-8805-28CCF2EB0D10}"/>
              </a:ext>
            </a:extLst>
          </p:cNvPr>
          <p:cNvSpPr txBox="1"/>
          <p:nvPr/>
        </p:nvSpPr>
        <p:spPr>
          <a:xfrm>
            <a:off x="4543222" y="1861578"/>
            <a:ext cx="1368554" cy="307777"/>
          </a:xfrm>
          <a:prstGeom prst="rect">
            <a:avLst/>
          </a:prstGeom>
          <a:noFill/>
        </p:spPr>
        <p:txBody>
          <a:bodyPr wrap="square" rtlCol="0">
            <a:spAutoFit/>
          </a:bodyPr>
          <a:lstStyle/>
          <a:p>
            <a:pPr algn="ctr" latinLnBrk="0">
              <a:defRPr/>
            </a:pPr>
            <a:r>
              <a:rPr lang="en-US" altLang="ko-KR" sz="1400" b="1" dirty="0">
                <a:solidFill>
                  <a:schemeClr val="bg1"/>
                </a:solidFill>
                <a:cs typeface="Arial" pitchFamily="34" charset="0"/>
              </a:rPr>
              <a:t>Text Here</a:t>
            </a:r>
            <a:endParaRPr lang="en-JM" altLang="ko-KR" sz="1400" b="1" dirty="0">
              <a:solidFill>
                <a:schemeClr val="bg1"/>
              </a:solidFill>
              <a:cs typeface="Arial" pitchFamily="34" charset="0"/>
            </a:endParaRPr>
          </a:p>
        </p:txBody>
      </p:sp>
      <p:sp>
        <p:nvSpPr>
          <p:cNvPr id="46" name="자유형: 도형 45">
            <a:extLst>
              <a:ext uri="{FF2B5EF4-FFF2-40B4-BE49-F238E27FC236}">
                <a16:creationId xmlns:a16="http://schemas.microsoft.com/office/drawing/2014/main" id="{FF68906F-E0CE-4DE9-9F42-798793C33C22}"/>
              </a:ext>
            </a:extLst>
          </p:cNvPr>
          <p:cNvSpPr/>
          <p:nvPr/>
        </p:nvSpPr>
        <p:spPr>
          <a:xfrm>
            <a:off x="1363930" y="3533162"/>
            <a:ext cx="527290" cy="296135"/>
          </a:xfrm>
          <a:custGeom>
            <a:avLst/>
            <a:gdLst>
              <a:gd name="connsiteX0" fmla="*/ 1838933 w 2398355"/>
              <a:gd name="connsiteY0" fmla="*/ 1161563 h 1346956"/>
              <a:gd name="connsiteX1" fmla="*/ 1838933 w 2398355"/>
              <a:gd name="connsiteY1" fmla="*/ 1172426 h 1346956"/>
              <a:gd name="connsiteX2" fmla="*/ 1948775 w 2398355"/>
              <a:gd name="connsiteY2" fmla="*/ 1172426 h 1346956"/>
              <a:gd name="connsiteX3" fmla="*/ 1948775 w 2398355"/>
              <a:gd name="connsiteY3" fmla="*/ 1161563 h 1346956"/>
              <a:gd name="connsiteX4" fmla="*/ 1838933 w 2398355"/>
              <a:gd name="connsiteY4" fmla="*/ 1161563 h 1346956"/>
              <a:gd name="connsiteX5" fmla="*/ 263296 w 2398355"/>
              <a:gd name="connsiteY5" fmla="*/ 1140486 h 1346956"/>
              <a:gd name="connsiteX6" fmla="*/ 316392 w 2398355"/>
              <a:gd name="connsiteY6" fmla="*/ 1189043 h 1346956"/>
              <a:gd name="connsiteX7" fmla="*/ 262647 w 2398355"/>
              <a:gd name="connsiteY7" fmla="*/ 1241167 h 1346956"/>
              <a:gd name="connsiteX8" fmla="*/ 206470 w 2398355"/>
              <a:gd name="connsiteY8" fmla="*/ 1190340 h 1346956"/>
              <a:gd name="connsiteX9" fmla="*/ 263296 w 2398355"/>
              <a:gd name="connsiteY9" fmla="*/ 1140486 h 1346956"/>
              <a:gd name="connsiteX10" fmla="*/ 1404431 w 2398355"/>
              <a:gd name="connsiteY10" fmla="*/ 1140082 h 1346956"/>
              <a:gd name="connsiteX11" fmla="*/ 1457284 w 2398355"/>
              <a:gd name="connsiteY11" fmla="*/ 1190260 h 1346956"/>
              <a:gd name="connsiteX12" fmla="*/ 1401350 w 2398355"/>
              <a:gd name="connsiteY12" fmla="*/ 1241168 h 1346956"/>
              <a:gd name="connsiteX13" fmla="*/ 1346227 w 2398355"/>
              <a:gd name="connsiteY13" fmla="*/ 1189044 h 1346956"/>
              <a:gd name="connsiteX14" fmla="*/ 1404431 w 2398355"/>
              <a:gd name="connsiteY14" fmla="*/ 1140082 h 1346956"/>
              <a:gd name="connsiteX15" fmla="*/ 1402566 w 2398355"/>
              <a:gd name="connsiteY15" fmla="*/ 1096388 h 1346956"/>
              <a:gd name="connsiteX16" fmla="*/ 1302452 w 2398355"/>
              <a:gd name="connsiteY16" fmla="*/ 1191152 h 1346956"/>
              <a:gd name="connsiteX17" fmla="*/ 1399648 w 2398355"/>
              <a:gd name="connsiteY17" fmla="*/ 1283321 h 1346956"/>
              <a:gd name="connsiteX18" fmla="*/ 1502275 w 2398355"/>
              <a:gd name="connsiteY18" fmla="*/ 1192125 h 1346956"/>
              <a:gd name="connsiteX19" fmla="*/ 1402566 w 2398355"/>
              <a:gd name="connsiteY19" fmla="*/ 1096388 h 1346956"/>
              <a:gd name="connsiteX20" fmla="*/ 262808 w 2398355"/>
              <a:gd name="connsiteY20" fmla="*/ 1096225 h 1346956"/>
              <a:gd name="connsiteX21" fmla="*/ 161154 w 2398355"/>
              <a:gd name="connsiteY21" fmla="*/ 1189935 h 1346956"/>
              <a:gd name="connsiteX22" fmla="*/ 261674 w 2398355"/>
              <a:gd name="connsiteY22" fmla="*/ 1283564 h 1346956"/>
              <a:gd name="connsiteX23" fmla="*/ 364219 w 2398355"/>
              <a:gd name="connsiteY23" fmla="*/ 1191070 h 1346956"/>
              <a:gd name="connsiteX24" fmla="*/ 262808 w 2398355"/>
              <a:gd name="connsiteY24" fmla="*/ 1096225 h 1346956"/>
              <a:gd name="connsiteX25" fmla="*/ 1921375 w 2398355"/>
              <a:gd name="connsiteY25" fmla="*/ 1072961 h 1346956"/>
              <a:gd name="connsiteX26" fmla="*/ 1904838 w 2398355"/>
              <a:gd name="connsiteY26" fmla="*/ 1093875 h 1346956"/>
              <a:gd name="connsiteX27" fmla="*/ 1912620 w 2398355"/>
              <a:gd name="connsiteY27" fmla="*/ 1093875 h 1346956"/>
              <a:gd name="connsiteX28" fmla="*/ 1912620 w 2398355"/>
              <a:gd name="connsiteY28" fmla="*/ 1147783 h 1346956"/>
              <a:gd name="connsiteX29" fmla="*/ 1930211 w 2398355"/>
              <a:gd name="connsiteY29" fmla="*/ 1147783 h 1346956"/>
              <a:gd name="connsiteX30" fmla="*/ 1930211 w 2398355"/>
              <a:gd name="connsiteY30" fmla="*/ 1093794 h 1346956"/>
              <a:gd name="connsiteX31" fmla="*/ 1937912 w 2398355"/>
              <a:gd name="connsiteY31" fmla="*/ 1093794 h 1346956"/>
              <a:gd name="connsiteX32" fmla="*/ 1921375 w 2398355"/>
              <a:gd name="connsiteY32" fmla="*/ 1072961 h 1346956"/>
              <a:gd name="connsiteX33" fmla="*/ 1866414 w 2398355"/>
              <a:gd name="connsiteY33" fmla="*/ 1072961 h 1346956"/>
              <a:gd name="connsiteX34" fmla="*/ 1849877 w 2398355"/>
              <a:gd name="connsiteY34" fmla="*/ 1093794 h 1346956"/>
              <a:gd name="connsiteX35" fmla="*/ 1857659 w 2398355"/>
              <a:gd name="connsiteY35" fmla="*/ 1093794 h 1346956"/>
              <a:gd name="connsiteX36" fmla="*/ 1857659 w 2398355"/>
              <a:gd name="connsiteY36" fmla="*/ 1147783 h 1346956"/>
              <a:gd name="connsiteX37" fmla="*/ 1875250 w 2398355"/>
              <a:gd name="connsiteY37" fmla="*/ 1147783 h 1346956"/>
              <a:gd name="connsiteX38" fmla="*/ 1875250 w 2398355"/>
              <a:gd name="connsiteY38" fmla="*/ 1093794 h 1346956"/>
              <a:gd name="connsiteX39" fmla="*/ 1882951 w 2398355"/>
              <a:gd name="connsiteY39" fmla="*/ 1093794 h 1346956"/>
              <a:gd name="connsiteX40" fmla="*/ 1866414 w 2398355"/>
              <a:gd name="connsiteY40" fmla="*/ 1072961 h 1346956"/>
              <a:gd name="connsiteX41" fmla="*/ 262484 w 2398355"/>
              <a:gd name="connsiteY41" fmla="*/ 1033725 h 1346956"/>
              <a:gd name="connsiteX42" fmla="*/ 433286 w 2398355"/>
              <a:gd name="connsiteY42" fmla="*/ 1190989 h 1346956"/>
              <a:gd name="connsiteX43" fmla="*/ 261836 w 2398355"/>
              <a:gd name="connsiteY43" fmla="*/ 1346956 h 1346956"/>
              <a:gd name="connsiteX44" fmla="*/ 90953 w 2398355"/>
              <a:gd name="connsiteY44" fmla="*/ 1190340 h 1346956"/>
              <a:gd name="connsiteX45" fmla="*/ 262484 w 2398355"/>
              <a:gd name="connsiteY45" fmla="*/ 1033725 h 1346956"/>
              <a:gd name="connsiteX46" fmla="*/ 1401674 w 2398355"/>
              <a:gd name="connsiteY46" fmla="*/ 1033483 h 1346956"/>
              <a:gd name="connsiteX47" fmla="*/ 1572476 w 2398355"/>
              <a:gd name="connsiteY47" fmla="*/ 1190422 h 1346956"/>
              <a:gd name="connsiteX48" fmla="*/ 1402080 w 2398355"/>
              <a:gd name="connsiteY48" fmla="*/ 1346875 h 1346956"/>
              <a:gd name="connsiteX49" fmla="*/ 1231035 w 2398355"/>
              <a:gd name="connsiteY49" fmla="*/ 1190828 h 1346956"/>
              <a:gd name="connsiteX50" fmla="*/ 1401674 w 2398355"/>
              <a:gd name="connsiteY50" fmla="*/ 1033483 h 1346956"/>
              <a:gd name="connsiteX51" fmla="*/ 1766057 w 2398355"/>
              <a:gd name="connsiteY51" fmla="*/ 643971 h 1346956"/>
              <a:gd name="connsiteX52" fmla="*/ 2001142 w 2398355"/>
              <a:gd name="connsiteY52" fmla="*/ 643971 h 1346956"/>
              <a:gd name="connsiteX53" fmla="*/ 2001142 w 2398355"/>
              <a:gd name="connsiteY53" fmla="*/ 754704 h 1346956"/>
              <a:gd name="connsiteX54" fmla="*/ 2020111 w 2398355"/>
              <a:gd name="connsiteY54" fmla="*/ 773673 h 1346956"/>
              <a:gd name="connsiteX55" fmla="*/ 2144220 w 2398355"/>
              <a:gd name="connsiteY55" fmla="*/ 773673 h 1346956"/>
              <a:gd name="connsiteX56" fmla="*/ 2163189 w 2398355"/>
              <a:gd name="connsiteY56" fmla="*/ 754704 h 1346956"/>
              <a:gd name="connsiteX57" fmla="*/ 2163189 w 2398355"/>
              <a:gd name="connsiteY57" fmla="*/ 643971 h 1346956"/>
              <a:gd name="connsiteX58" fmla="*/ 2398355 w 2398355"/>
              <a:gd name="connsiteY58" fmla="*/ 643971 h 1346956"/>
              <a:gd name="connsiteX59" fmla="*/ 2398355 w 2398355"/>
              <a:gd name="connsiteY59" fmla="*/ 1187099 h 1346956"/>
              <a:gd name="connsiteX60" fmla="*/ 2349717 w 2398355"/>
              <a:gd name="connsiteY60" fmla="*/ 1235737 h 1346956"/>
              <a:gd name="connsiteX61" fmla="*/ 1814695 w 2398355"/>
              <a:gd name="connsiteY61" fmla="*/ 1235737 h 1346956"/>
              <a:gd name="connsiteX62" fmla="*/ 1766057 w 2398355"/>
              <a:gd name="connsiteY62" fmla="*/ 1187099 h 1346956"/>
              <a:gd name="connsiteX63" fmla="*/ 1838933 w 2398355"/>
              <a:gd name="connsiteY63" fmla="*/ 547505 h 1346956"/>
              <a:gd name="connsiteX64" fmla="*/ 1838933 w 2398355"/>
              <a:gd name="connsiteY64" fmla="*/ 558367 h 1346956"/>
              <a:gd name="connsiteX65" fmla="*/ 1948775 w 2398355"/>
              <a:gd name="connsiteY65" fmla="*/ 558367 h 1346956"/>
              <a:gd name="connsiteX66" fmla="*/ 1948775 w 2398355"/>
              <a:gd name="connsiteY66" fmla="*/ 547505 h 1346956"/>
              <a:gd name="connsiteX67" fmla="*/ 1838933 w 2398355"/>
              <a:gd name="connsiteY67" fmla="*/ 547505 h 1346956"/>
              <a:gd name="connsiteX68" fmla="*/ 1921375 w 2398355"/>
              <a:gd name="connsiteY68" fmla="*/ 458902 h 1346956"/>
              <a:gd name="connsiteX69" fmla="*/ 1904838 w 2398355"/>
              <a:gd name="connsiteY69" fmla="*/ 479816 h 1346956"/>
              <a:gd name="connsiteX70" fmla="*/ 1912620 w 2398355"/>
              <a:gd name="connsiteY70" fmla="*/ 479816 h 1346956"/>
              <a:gd name="connsiteX71" fmla="*/ 1912620 w 2398355"/>
              <a:gd name="connsiteY71" fmla="*/ 533724 h 1346956"/>
              <a:gd name="connsiteX72" fmla="*/ 1930211 w 2398355"/>
              <a:gd name="connsiteY72" fmla="*/ 533724 h 1346956"/>
              <a:gd name="connsiteX73" fmla="*/ 1930211 w 2398355"/>
              <a:gd name="connsiteY73" fmla="*/ 479735 h 1346956"/>
              <a:gd name="connsiteX74" fmla="*/ 1937912 w 2398355"/>
              <a:gd name="connsiteY74" fmla="*/ 479735 h 1346956"/>
              <a:gd name="connsiteX75" fmla="*/ 1921375 w 2398355"/>
              <a:gd name="connsiteY75" fmla="*/ 458902 h 1346956"/>
              <a:gd name="connsiteX76" fmla="*/ 1866414 w 2398355"/>
              <a:gd name="connsiteY76" fmla="*/ 458902 h 1346956"/>
              <a:gd name="connsiteX77" fmla="*/ 1849877 w 2398355"/>
              <a:gd name="connsiteY77" fmla="*/ 479735 h 1346956"/>
              <a:gd name="connsiteX78" fmla="*/ 1857659 w 2398355"/>
              <a:gd name="connsiteY78" fmla="*/ 479735 h 1346956"/>
              <a:gd name="connsiteX79" fmla="*/ 1857659 w 2398355"/>
              <a:gd name="connsiteY79" fmla="*/ 533724 h 1346956"/>
              <a:gd name="connsiteX80" fmla="*/ 1875250 w 2398355"/>
              <a:gd name="connsiteY80" fmla="*/ 533724 h 1346956"/>
              <a:gd name="connsiteX81" fmla="*/ 1875250 w 2398355"/>
              <a:gd name="connsiteY81" fmla="*/ 479735 h 1346956"/>
              <a:gd name="connsiteX82" fmla="*/ 1882951 w 2398355"/>
              <a:gd name="connsiteY82" fmla="*/ 479735 h 1346956"/>
              <a:gd name="connsiteX83" fmla="*/ 1866414 w 2398355"/>
              <a:gd name="connsiteY83" fmla="*/ 458902 h 1346956"/>
              <a:gd name="connsiteX84" fmla="*/ 543047 w 2398355"/>
              <a:gd name="connsiteY84" fmla="*/ 72957 h 1346956"/>
              <a:gd name="connsiteX85" fmla="*/ 502515 w 2398355"/>
              <a:gd name="connsiteY85" fmla="*/ 89170 h 1346956"/>
              <a:gd name="connsiteX86" fmla="*/ 463280 w 2398355"/>
              <a:gd name="connsiteY86" fmla="*/ 425990 h 1346956"/>
              <a:gd name="connsiteX87" fmla="*/ 446256 w 2398355"/>
              <a:gd name="connsiteY87" fmla="*/ 692204 h 1346956"/>
              <a:gd name="connsiteX88" fmla="*/ 469522 w 2398355"/>
              <a:gd name="connsiteY88" fmla="*/ 724630 h 1346956"/>
              <a:gd name="connsiteX89" fmla="*/ 593468 w 2398355"/>
              <a:gd name="connsiteY89" fmla="*/ 726170 h 1346956"/>
              <a:gd name="connsiteX90" fmla="*/ 562745 w 2398355"/>
              <a:gd name="connsiteY90" fmla="*/ 659130 h 1346956"/>
              <a:gd name="connsiteX91" fmla="*/ 521078 w 2398355"/>
              <a:gd name="connsiteY91" fmla="*/ 432394 h 1346956"/>
              <a:gd name="connsiteX92" fmla="*/ 565501 w 2398355"/>
              <a:gd name="connsiteY92" fmla="*/ 394213 h 1346956"/>
              <a:gd name="connsiteX93" fmla="*/ 605952 w 2398355"/>
              <a:gd name="connsiteY93" fmla="*/ 441555 h 1346956"/>
              <a:gd name="connsiteX94" fmla="*/ 633838 w 2398355"/>
              <a:gd name="connsiteY94" fmla="*/ 592577 h 1346956"/>
              <a:gd name="connsiteX95" fmla="*/ 682720 w 2398355"/>
              <a:gd name="connsiteY95" fmla="*/ 633352 h 1346956"/>
              <a:gd name="connsiteX96" fmla="*/ 844766 w 2398355"/>
              <a:gd name="connsiteY96" fmla="*/ 633514 h 1346956"/>
              <a:gd name="connsiteX97" fmla="*/ 882623 w 2398355"/>
              <a:gd name="connsiteY97" fmla="*/ 652483 h 1346956"/>
              <a:gd name="connsiteX98" fmla="*/ 855305 w 2398355"/>
              <a:gd name="connsiteY98" fmla="*/ 696419 h 1346956"/>
              <a:gd name="connsiteX99" fmla="*/ 802451 w 2398355"/>
              <a:gd name="connsiteY99" fmla="*/ 729574 h 1346956"/>
              <a:gd name="connsiteX100" fmla="*/ 916751 w 2398355"/>
              <a:gd name="connsiteY100" fmla="*/ 863735 h 1346956"/>
              <a:gd name="connsiteX101" fmla="*/ 940827 w 2398355"/>
              <a:gd name="connsiteY101" fmla="*/ 897296 h 1346956"/>
              <a:gd name="connsiteX102" fmla="*/ 1212391 w 2398355"/>
              <a:gd name="connsiteY102" fmla="*/ 820123 h 1346956"/>
              <a:gd name="connsiteX103" fmla="*/ 1205257 w 2398355"/>
              <a:gd name="connsiteY103" fmla="*/ 757055 h 1346956"/>
              <a:gd name="connsiteX104" fmla="*/ 1140082 w 2398355"/>
              <a:gd name="connsiteY104" fmla="*/ 678261 h 1346956"/>
              <a:gd name="connsiteX105" fmla="*/ 1070610 w 2398355"/>
              <a:gd name="connsiteY105" fmla="*/ 572797 h 1346956"/>
              <a:gd name="connsiteX106" fmla="*/ 1031051 w 2398355"/>
              <a:gd name="connsiteY106" fmla="*/ 527644 h 1346956"/>
              <a:gd name="connsiteX107" fmla="*/ 978603 w 2398355"/>
              <a:gd name="connsiteY107" fmla="*/ 509892 h 1346956"/>
              <a:gd name="connsiteX108" fmla="*/ 946096 w 2398355"/>
              <a:gd name="connsiteY108" fmla="*/ 514917 h 1346956"/>
              <a:gd name="connsiteX109" fmla="*/ 942205 w 2398355"/>
              <a:gd name="connsiteY109" fmla="*/ 501704 h 1346956"/>
              <a:gd name="connsiteX110" fmla="*/ 1099064 w 2398355"/>
              <a:gd name="connsiteY110" fmla="*/ 421046 h 1346956"/>
              <a:gd name="connsiteX111" fmla="*/ 1106197 w 2398355"/>
              <a:gd name="connsiteY111" fmla="*/ 430287 h 1346956"/>
              <a:gd name="connsiteX112" fmla="*/ 1069070 w 2398355"/>
              <a:gd name="connsiteY112" fmla="*/ 473007 h 1346956"/>
              <a:gd name="connsiteX113" fmla="*/ 1271405 w 2398355"/>
              <a:gd name="connsiteY113" fmla="*/ 631812 h 1346956"/>
              <a:gd name="connsiteX114" fmla="*/ 1273108 w 2398355"/>
              <a:gd name="connsiteY114" fmla="*/ 613248 h 1346956"/>
              <a:gd name="connsiteX115" fmla="*/ 1159942 w 2398355"/>
              <a:gd name="connsiteY115" fmla="*/ 229330 h 1346956"/>
              <a:gd name="connsiteX116" fmla="*/ 998950 w 2398355"/>
              <a:gd name="connsiteY116" fmla="*/ 113084 h 1346956"/>
              <a:gd name="connsiteX117" fmla="*/ 543047 w 2398355"/>
              <a:gd name="connsiteY117" fmla="*/ 72957 h 1346956"/>
              <a:gd name="connsiteX118" fmla="*/ 1766057 w 2398355"/>
              <a:gd name="connsiteY118" fmla="*/ 29912 h 1346956"/>
              <a:gd name="connsiteX119" fmla="*/ 2001142 w 2398355"/>
              <a:gd name="connsiteY119" fmla="*/ 29912 h 1346956"/>
              <a:gd name="connsiteX120" fmla="*/ 2001142 w 2398355"/>
              <a:gd name="connsiteY120" fmla="*/ 140645 h 1346956"/>
              <a:gd name="connsiteX121" fmla="*/ 2020111 w 2398355"/>
              <a:gd name="connsiteY121" fmla="*/ 159614 h 1346956"/>
              <a:gd name="connsiteX122" fmla="*/ 2144220 w 2398355"/>
              <a:gd name="connsiteY122" fmla="*/ 159614 h 1346956"/>
              <a:gd name="connsiteX123" fmla="*/ 2163189 w 2398355"/>
              <a:gd name="connsiteY123" fmla="*/ 140645 h 1346956"/>
              <a:gd name="connsiteX124" fmla="*/ 2163189 w 2398355"/>
              <a:gd name="connsiteY124" fmla="*/ 29912 h 1346956"/>
              <a:gd name="connsiteX125" fmla="*/ 2398355 w 2398355"/>
              <a:gd name="connsiteY125" fmla="*/ 29912 h 1346956"/>
              <a:gd name="connsiteX126" fmla="*/ 2398355 w 2398355"/>
              <a:gd name="connsiteY126" fmla="*/ 573040 h 1346956"/>
              <a:gd name="connsiteX127" fmla="*/ 2349717 w 2398355"/>
              <a:gd name="connsiteY127" fmla="*/ 621678 h 1346956"/>
              <a:gd name="connsiteX128" fmla="*/ 1814695 w 2398355"/>
              <a:gd name="connsiteY128" fmla="*/ 621678 h 1346956"/>
              <a:gd name="connsiteX129" fmla="*/ 1766057 w 2398355"/>
              <a:gd name="connsiteY129" fmla="*/ 573040 h 1346956"/>
              <a:gd name="connsiteX130" fmla="*/ 510621 w 2398355"/>
              <a:gd name="connsiteY130" fmla="*/ 0 h 1346956"/>
              <a:gd name="connsiteX131" fmla="*/ 1034780 w 2398355"/>
              <a:gd name="connsiteY131" fmla="*/ 38992 h 1346956"/>
              <a:gd name="connsiteX132" fmla="*/ 1254949 w 2398355"/>
              <a:gd name="connsiteY132" fmla="*/ 238166 h 1346956"/>
              <a:gd name="connsiteX133" fmla="*/ 1401270 w 2398355"/>
              <a:gd name="connsiteY133" fmla="*/ 780888 h 1346956"/>
              <a:gd name="connsiteX134" fmla="*/ 1496114 w 2398355"/>
              <a:gd name="connsiteY134" fmla="*/ 683044 h 1346956"/>
              <a:gd name="connsiteX135" fmla="*/ 1497411 w 2398355"/>
              <a:gd name="connsiteY135" fmla="*/ 168370 h 1346956"/>
              <a:gd name="connsiteX136" fmla="*/ 1520595 w 2398355"/>
              <a:gd name="connsiteY136" fmla="*/ 111868 h 1346956"/>
              <a:gd name="connsiteX137" fmla="*/ 1621115 w 2398355"/>
              <a:gd name="connsiteY137" fmla="*/ 113408 h 1346956"/>
              <a:gd name="connsiteX138" fmla="*/ 1636517 w 2398355"/>
              <a:gd name="connsiteY138" fmla="*/ 165857 h 1346956"/>
              <a:gd name="connsiteX139" fmla="*/ 1637003 w 2398355"/>
              <a:gd name="connsiteY139" fmla="*/ 512080 h 1346956"/>
              <a:gd name="connsiteX140" fmla="*/ 1723336 w 2398355"/>
              <a:gd name="connsiteY140" fmla="*/ 616734 h 1346956"/>
              <a:gd name="connsiteX141" fmla="*/ 1723417 w 2398355"/>
              <a:gd name="connsiteY141" fmla="*/ 1188153 h 1346956"/>
              <a:gd name="connsiteX142" fmla="*/ 1789079 w 2398355"/>
              <a:gd name="connsiteY142" fmla="*/ 1254868 h 1346956"/>
              <a:gd name="connsiteX143" fmla="*/ 2374441 w 2398355"/>
              <a:gd name="connsiteY143" fmla="*/ 1265163 h 1346956"/>
              <a:gd name="connsiteX144" fmla="*/ 2375414 w 2398355"/>
              <a:gd name="connsiteY144" fmla="*/ 1277161 h 1346956"/>
              <a:gd name="connsiteX145" fmla="*/ 2343880 w 2398355"/>
              <a:gd name="connsiteY145" fmla="*/ 1280322 h 1346956"/>
              <a:gd name="connsiteX146" fmla="*/ 1740035 w 2398355"/>
              <a:gd name="connsiteY146" fmla="*/ 1280403 h 1346956"/>
              <a:gd name="connsiteX147" fmla="*/ 1682723 w 2398355"/>
              <a:gd name="connsiteY147" fmla="*/ 1221227 h 1346956"/>
              <a:gd name="connsiteX148" fmla="*/ 1677940 w 2398355"/>
              <a:gd name="connsiteY148" fmla="*/ 916021 h 1346956"/>
              <a:gd name="connsiteX149" fmla="*/ 1653621 w 2398355"/>
              <a:gd name="connsiteY149" fmla="*/ 875489 h 1346956"/>
              <a:gd name="connsiteX150" fmla="*/ 1637409 w 2398355"/>
              <a:gd name="connsiteY150" fmla="*/ 916021 h 1346956"/>
              <a:gd name="connsiteX151" fmla="*/ 1636436 w 2398355"/>
              <a:gd name="connsiteY151" fmla="*/ 1211337 h 1346956"/>
              <a:gd name="connsiteX152" fmla="*/ 1622655 w 2398355"/>
              <a:gd name="connsiteY152" fmla="*/ 1239142 h 1346956"/>
              <a:gd name="connsiteX153" fmla="*/ 1606604 w 2398355"/>
              <a:gd name="connsiteY153" fmla="*/ 1209554 h 1346956"/>
              <a:gd name="connsiteX154" fmla="*/ 1548238 w 2398355"/>
              <a:gd name="connsiteY154" fmla="*/ 1045723 h 1346956"/>
              <a:gd name="connsiteX155" fmla="*/ 1475281 w 2398355"/>
              <a:gd name="connsiteY155" fmla="*/ 997085 h 1346956"/>
              <a:gd name="connsiteX156" fmla="*/ 1313802 w 2398355"/>
              <a:gd name="connsiteY156" fmla="*/ 1006732 h 1346956"/>
              <a:gd name="connsiteX157" fmla="*/ 1182235 w 2398355"/>
              <a:gd name="connsiteY157" fmla="*/ 1192044 h 1346956"/>
              <a:gd name="connsiteX158" fmla="*/ 1182235 w 2398355"/>
              <a:gd name="connsiteY158" fmla="*/ 1223496 h 1346956"/>
              <a:gd name="connsiteX159" fmla="*/ 486707 w 2398355"/>
              <a:gd name="connsiteY159" fmla="*/ 1223496 h 1346956"/>
              <a:gd name="connsiteX160" fmla="*/ 270105 w 2398355"/>
              <a:gd name="connsiteY160" fmla="*/ 988006 h 1346956"/>
              <a:gd name="connsiteX161" fmla="*/ 33966 w 2398355"/>
              <a:gd name="connsiteY161" fmla="*/ 1205419 h 1346956"/>
              <a:gd name="connsiteX162" fmla="*/ 0 w 2398355"/>
              <a:gd name="connsiteY162" fmla="*/ 1143000 h 1346956"/>
              <a:gd name="connsiteX163" fmla="*/ 0 w 2398355"/>
              <a:gd name="connsiteY163" fmla="*/ 899809 h 1346956"/>
              <a:gd name="connsiteX164" fmla="*/ 47179 w 2398355"/>
              <a:gd name="connsiteY164" fmla="*/ 695528 h 1346956"/>
              <a:gd name="connsiteX165" fmla="*/ 106194 w 2398355"/>
              <a:gd name="connsiteY165" fmla="*/ 648024 h 1346956"/>
              <a:gd name="connsiteX166" fmla="*/ 300504 w 2398355"/>
              <a:gd name="connsiteY166" fmla="*/ 649159 h 1346956"/>
              <a:gd name="connsiteX167" fmla="*/ 357654 w 2398355"/>
              <a:gd name="connsiteY167" fmla="*/ 598413 h 1346956"/>
              <a:gd name="connsiteX168" fmla="*/ 423883 w 2398355"/>
              <a:gd name="connsiteY168" fmla="*/ 88927 h 1346956"/>
              <a:gd name="connsiteX169" fmla="*/ 510621 w 2398355"/>
              <a:gd name="connsiteY169" fmla="*/ 0 h 134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2398355" h="1346956">
                <a:moveTo>
                  <a:pt x="1838933" y="1161563"/>
                </a:moveTo>
                <a:cubicBezTo>
                  <a:pt x="1838933" y="1165211"/>
                  <a:pt x="1838933" y="1168778"/>
                  <a:pt x="1838933" y="1172426"/>
                </a:cubicBezTo>
                <a:cubicBezTo>
                  <a:pt x="1875655" y="1172426"/>
                  <a:pt x="1912215" y="1172426"/>
                  <a:pt x="1948775" y="1172426"/>
                </a:cubicBezTo>
                <a:cubicBezTo>
                  <a:pt x="1948775" y="1168778"/>
                  <a:pt x="1948775" y="1165211"/>
                  <a:pt x="1948775" y="1161563"/>
                </a:cubicBezTo>
                <a:cubicBezTo>
                  <a:pt x="1912134" y="1161563"/>
                  <a:pt x="1875574" y="1161563"/>
                  <a:pt x="1838933" y="1161563"/>
                </a:cubicBezTo>
                <a:close/>
                <a:moveTo>
                  <a:pt x="263296" y="1140486"/>
                </a:moveTo>
                <a:cubicBezTo>
                  <a:pt x="293532" y="1142026"/>
                  <a:pt x="314366" y="1156375"/>
                  <a:pt x="316392" y="1189043"/>
                </a:cubicBezTo>
                <a:cubicBezTo>
                  <a:pt x="318176" y="1218226"/>
                  <a:pt x="294100" y="1240843"/>
                  <a:pt x="262647" y="1241167"/>
                </a:cubicBezTo>
                <a:cubicBezTo>
                  <a:pt x="232167" y="1241492"/>
                  <a:pt x="206308" y="1218145"/>
                  <a:pt x="206470" y="1190340"/>
                </a:cubicBezTo>
                <a:cubicBezTo>
                  <a:pt x="206551" y="1162373"/>
                  <a:pt x="232248" y="1138865"/>
                  <a:pt x="263296" y="1140486"/>
                </a:cubicBezTo>
                <a:close/>
                <a:moveTo>
                  <a:pt x="1404431" y="1140082"/>
                </a:moveTo>
                <a:cubicBezTo>
                  <a:pt x="1435397" y="1142108"/>
                  <a:pt x="1455095" y="1158564"/>
                  <a:pt x="1457284" y="1190260"/>
                </a:cubicBezTo>
                <a:cubicBezTo>
                  <a:pt x="1459230" y="1218632"/>
                  <a:pt x="1432641" y="1241573"/>
                  <a:pt x="1401350" y="1241168"/>
                </a:cubicBezTo>
                <a:cubicBezTo>
                  <a:pt x="1369816" y="1240763"/>
                  <a:pt x="1345335" y="1217579"/>
                  <a:pt x="1346227" y="1189044"/>
                </a:cubicBezTo>
                <a:cubicBezTo>
                  <a:pt x="1347199" y="1160834"/>
                  <a:pt x="1373383" y="1138055"/>
                  <a:pt x="1404431" y="1140082"/>
                </a:cubicBezTo>
                <a:close/>
                <a:moveTo>
                  <a:pt x="1402566" y="1096388"/>
                </a:moveTo>
                <a:cubicBezTo>
                  <a:pt x="1347767" y="1095496"/>
                  <a:pt x="1302128" y="1138704"/>
                  <a:pt x="1302452" y="1191152"/>
                </a:cubicBezTo>
                <a:cubicBezTo>
                  <a:pt x="1302776" y="1243519"/>
                  <a:pt x="1343876" y="1282511"/>
                  <a:pt x="1399648" y="1283321"/>
                </a:cubicBezTo>
                <a:cubicBezTo>
                  <a:pt x="1457203" y="1284132"/>
                  <a:pt x="1501788" y="1244492"/>
                  <a:pt x="1502275" y="1192125"/>
                </a:cubicBezTo>
                <a:cubicBezTo>
                  <a:pt x="1502761" y="1140325"/>
                  <a:pt x="1457933" y="1097280"/>
                  <a:pt x="1402566" y="1096388"/>
                </a:cubicBezTo>
                <a:close/>
                <a:moveTo>
                  <a:pt x="262808" y="1096225"/>
                </a:moveTo>
                <a:cubicBezTo>
                  <a:pt x="208820" y="1095739"/>
                  <a:pt x="161479" y="1139351"/>
                  <a:pt x="161154" y="1189935"/>
                </a:cubicBezTo>
                <a:cubicBezTo>
                  <a:pt x="160830" y="1241492"/>
                  <a:pt x="205577" y="1283240"/>
                  <a:pt x="261674" y="1283564"/>
                </a:cubicBezTo>
                <a:cubicBezTo>
                  <a:pt x="316797" y="1283888"/>
                  <a:pt x="363895" y="1241411"/>
                  <a:pt x="364219" y="1191070"/>
                </a:cubicBezTo>
                <a:cubicBezTo>
                  <a:pt x="364544" y="1141621"/>
                  <a:pt x="316473" y="1096631"/>
                  <a:pt x="262808" y="1096225"/>
                </a:cubicBezTo>
                <a:close/>
                <a:moveTo>
                  <a:pt x="1921375" y="1072961"/>
                </a:moveTo>
                <a:cubicBezTo>
                  <a:pt x="1915863" y="1080013"/>
                  <a:pt x="1910432" y="1086823"/>
                  <a:pt x="1904838" y="1093875"/>
                </a:cubicBezTo>
                <a:cubicBezTo>
                  <a:pt x="1907594" y="1093875"/>
                  <a:pt x="1910026" y="1093875"/>
                  <a:pt x="1912620" y="1093875"/>
                </a:cubicBezTo>
                <a:cubicBezTo>
                  <a:pt x="1912620" y="1111871"/>
                  <a:pt x="1912620" y="1129868"/>
                  <a:pt x="1912620" y="1147783"/>
                </a:cubicBezTo>
                <a:cubicBezTo>
                  <a:pt x="1918538" y="1147783"/>
                  <a:pt x="1924294" y="1147783"/>
                  <a:pt x="1930211" y="1147783"/>
                </a:cubicBezTo>
                <a:cubicBezTo>
                  <a:pt x="1930211" y="1129786"/>
                  <a:pt x="1930211" y="1111871"/>
                  <a:pt x="1930211" y="1093794"/>
                </a:cubicBezTo>
                <a:cubicBezTo>
                  <a:pt x="1932805" y="1093794"/>
                  <a:pt x="1935237" y="1093794"/>
                  <a:pt x="1937912" y="1093794"/>
                </a:cubicBezTo>
                <a:cubicBezTo>
                  <a:pt x="1932319" y="1086742"/>
                  <a:pt x="1926888" y="1079851"/>
                  <a:pt x="1921375" y="1072961"/>
                </a:cubicBezTo>
                <a:close/>
                <a:moveTo>
                  <a:pt x="1866414" y="1072961"/>
                </a:moveTo>
                <a:cubicBezTo>
                  <a:pt x="1860821" y="1079932"/>
                  <a:pt x="1855389" y="1086823"/>
                  <a:pt x="1849877" y="1093794"/>
                </a:cubicBezTo>
                <a:cubicBezTo>
                  <a:pt x="1852552" y="1093794"/>
                  <a:pt x="1854984" y="1093794"/>
                  <a:pt x="1857659" y="1093794"/>
                </a:cubicBezTo>
                <a:cubicBezTo>
                  <a:pt x="1857659" y="1111871"/>
                  <a:pt x="1857659" y="1129786"/>
                  <a:pt x="1857659" y="1147783"/>
                </a:cubicBezTo>
                <a:cubicBezTo>
                  <a:pt x="1863577" y="1147783"/>
                  <a:pt x="1869332" y="1147783"/>
                  <a:pt x="1875250" y="1147783"/>
                </a:cubicBezTo>
                <a:cubicBezTo>
                  <a:pt x="1875250" y="1129786"/>
                  <a:pt x="1875250" y="1111790"/>
                  <a:pt x="1875250" y="1093794"/>
                </a:cubicBezTo>
                <a:cubicBezTo>
                  <a:pt x="1877844" y="1093794"/>
                  <a:pt x="1880276" y="1093794"/>
                  <a:pt x="1882951" y="1093794"/>
                </a:cubicBezTo>
                <a:cubicBezTo>
                  <a:pt x="1877439" y="1086823"/>
                  <a:pt x="1872007" y="1079932"/>
                  <a:pt x="1866414" y="1072961"/>
                </a:cubicBezTo>
                <a:close/>
                <a:moveTo>
                  <a:pt x="262484" y="1033725"/>
                </a:moveTo>
                <a:cubicBezTo>
                  <a:pt x="358221" y="1033725"/>
                  <a:pt x="433448" y="1103035"/>
                  <a:pt x="433286" y="1190989"/>
                </a:cubicBezTo>
                <a:cubicBezTo>
                  <a:pt x="433042" y="1279186"/>
                  <a:pt x="358302" y="1347199"/>
                  <a:pt x="261836" y="1346956"/>
                </a:cubicBezTo>
                <a:cubicBezTo>
                  <a:pt x="165208" y="1346713"/>
                  <a:pt x="90629" y="1278376"/>
                  <a:pt x="90953" y="1190340"/>
                </a:cubicBezTo>
                <a:cubicBezTo>
                  <a:pt x="91277" y="1102305"/>
                  <a:pt x="166342" y="1033725"/>
                  <a:pt x="262484" y="1033725"/>
                </a:cubicBezTo>
                <a:close/>
                <a:moveTo>
                  <a:pt x="1401674" y="1033483"/>
                </a:moveTo>
                <a:cubicBezTo>
                  <a:pt x="1497735" y="1033239"/>
                  <a:pt x="1572152" y="1101657"/>
                  <a:pt x="1572476" y="1190422"/>
                </a:cubicBezTo>
                <a:cubicBezTo>
                  <a:pt x="1572719" y="1279511"/>
                  <a:pt x="1499518" y="1346713"/>
                  <a:pt x="1402080" y="1346875"/>
                </a:cubicBezTo>
                <a:cubicBezTo>
                  <a:pt x="1305208" y="1347038"/>
                  <a:pt x="1231116" y="1279430"/>
                  <a:pt x="1231035" y="1190828"/>
                </a:cubicBezTo>
                <a:cubicBezTo>
                  <a:pt x="1230954" y="1102954"/>
                  <a:pt x="1306100" y="1033726"/>
                  <a:pt x="1401674" y="1033483"/>
                </a:cubicBezTo>
                <a:close/>
                <a:moveTo>
                  <a:pt x="1766057" y="643971"/>
                </a:moveTo>
                <a:lnTo>
                  <a:pt x="2001142" y="643971"/>
                </a:lnTo>
                <a:lnTo>
                  <a:pt x="2001142" y="754704"/>
                </a:lnTo>
                <a:cubicBezTo>
                  <a:pt x="2001142" y="765161"/>
                  <a:pt x="2009654" y="773673"/>
                  <a:pt x="2020111" y="773673"/>
                </a:cubicBezTo>
                <a:lnTo>
                  <a:pt x="2144220" y="773673"/>
                </a:lnTo>
                <a:cubicBezTo>
                  <a:pt x="2154677" y="773673"/>
                  <a:pt x="2163189" y="765161"/>
                  <a:pt x="2163189" y="754704"/>
                </a:cubicBezTo>
                <a:lnTo>
                  <a:pt x="2163189" y="643971"/>
                </a:lnTo>
                <a:lnTo>
                  <a:pt x="2398355" y="643971"/>
                </a:lnTo>
                <a:lnTo>
                  <a:pt x="2398355" y="1187099"/>
                </a:lnTo>
                <a:cubicBezTo>
                  <a:pt x="2398355" y="1213931"/>
                  <a:pt x="2376549" y="1235737"/>
                  <a:pt x="2349717" y="1235737"/>
                </a:cubicBezTo>
                <a:lnTo>
                  <a:pt x="1814695" y="1235737"/>
                </a:lnTo>
                <a:cubicBezTo>
                  <a:pt x="1787863" y="1235737"/>
                  <a:pt x="1766057" y="1213931"/>
                  <a:pt x="1766057" y="1187099"/>
                </a:cubicBezTo>
                <a:close/>
                <a:moveTo>
                  <a:pt x="1838933" y="547505"/>
                </a:moveTo>
                <a:cubicBezTo>
                  <a:pt x="1838933" y="551152"/>
                  <a:pt x="1838933" y="554719"/>
                  <a:pt x="1838933" y="558367"/>
                </a:cubicBezTo>
                <a:cubicBezTo>
                  <a:pt x="1875655" y="558367"/>
                  <a:pt x="1912215" y="558367"/>
                  <a:pt x="1948775" y="558367"/>
                </a:cubicBezTo>
                <a:cubicBezTo>
                  <a:pt x="1948775" y="554719"/>
                  <a:pt x="1948775" y="551152"/>
                  <a:pt x="1948775" y="547505"/>
                </a:cubicBezTo>
                <a:cubicBezTo>
                  <a:pt x="1912134" y="547505"/>
                  <a:pt x="1875574" y="547505"/>
                  <a:pt x="1838933" y="547505"/>
                </a:cubicBezTo>
                <a:close/>
                <a:moveTo>
                  <a:pt x="1921375" y="458902"/>
                </a:moveTo>
                <a:cubicBezTo>
                  <a:pt x="1915863" y="465954"/>
                  <a:pt x="1910432" y="472764"/>
                  <a:pt x="1904838" y="479816"/>
                </a:cubicBezTo>
                <a:cubicBezTo>
                  <a:pt x="1907594" y="479816"/>
                  <a:pt x="1910026" y="479816"/>
                  <a:pt x="1912620" y="479816"/>
                </a:cubicBezTo>
                <a:cubicBezTo>
                  <a:pt x="1912620" y="497812"/>
                  <a:pt x="1912620" y="515809"/>
                  <a:pt x="1912620" y="533724"/>
                </a:cubicBezTo>
                <a:cubicBezTo>
                  <a:pt x="1918538" y="533724"/>
                  <a:pt x="1924294" y="533724"/>
                  <a:pt x="1930211" y="533724"/>
                </a:cubicBezTo>
                <a:cubicBezTo>
                  <a:pt x="1930211" y="515728"/>
                  <a:pt x="1930211" y="497812"/>
                  <a:pt x="1930211" y="479735"/>
                </a:cubicBezTo>
                <a:cubicBezTo>
                  <a:pt x="1932805" y="479735"/>
                  <a:pt x="1935237" y="479735"/>
                  <a:pt x="1937912" y="479735"/>
                </a:cubicBezTo>
                <a:cubicBezTo>
                  <a:pt x="1932319" y="472683"/>
                  <a:pt x="1926888" y="465792"/>
                  <a:pt x="1921375" y="458902"/>
                </a:cubicBezTo>
                <a:close/>
                <a:moveTo>
                  <a:pt x="1866414" y="458902"/>
                </a:moveTo>
                <a:cubicBezTo>
                  <a:pt x="1860821" y="465873"/>
                  <a:pt x="1855389" y="472764"/>
                  <a:pt x="1849877" y="479735"/>
                </a:cubicBezTo>
                <a:cubicBezTo>
                  <a:pt x="1852552" y="479735"/>
                  <a:pt x="1854984" y="479735"/>
                  <a:pt x="1857659" y="479735"/>
                </a:cubicBezTo>
                <a:cubicBezTo>
                  <a:pt x="1857659" y="497812"/>
                  <a:pt x="1857659" y="515728"/>
                  <a:pt x="1857659" y="533724"/>
                </a:cubicBezTo>
                <a:cubicBezTo>
                  <a:pt x="1863577" y="533724"/>
                  <a:pt x="1869332" y="533724"/>
                  <a:pt x="1875250" y="533724"/>
                </a:cubicBezTo>
                <a:cubicBezTo>
                  <a:pt x="1875250" y="515728"/>
                  <a:pt x="1875250" y="497731"/>
                  <a:pt x="1875250" y="479735"/>
                </a:cubicBezTo>
                <a:cubicBezTo>
                  <a:pt x="1877844" y="479735"/>
                  <a:pt x="1880276" y="479735"/>
                  <a:pt x="1882951" y="479735"/>
                </a:cubicBezTo>
                <a:cubicBezTo>
                  <a:pt x="1877439" y="472764"/>
                  <a:pt x="1872007" y="465873"/>
                  <a:pt x="1866414" y="458902"/>
                </a:cubicBezTo>
                <a:close/>
                <a:moveTo>
                  <a:pt x="543047" y="72957"/>
                </a:moveTo>
                <a:cubicBezTo>
                  <a:pt x="526591" y="72066"/>
                  <a:pt x="505352" y="72957"/>
                  <a:pt x="502515" y="89170"/>
                </a:cubicBezTo>
                <a:cubicBezTo>
                  <a:pt x="490923" y="155886"/>
                  <a:pt x="472764" y="341603"/>
                  <a:pt x="463280" y="425990"/>
                </a:cubicBezTo>
                <a:cubicBezTo>
                  <a:pt x="453390" y="514269"/>
                  <a:pt x="449985" y="603358"/>
                  <a:pt x="446256" y="692204"/>
                </a:cubicBezTo>
                <a:cubicBezTo>
                  <a:pt x="445770" y="721468"/>
                  <a:pt x="445770" y="721468"/>
                  <a:pt x="469522" y="724630"/>
                </a:cubicBezTo>
                <a:cubicBezTo>
                  <a:pt x="509324" y="728277"/>
                  <a:pt x="549532" y="726170"/>
                  <a:pt x="593468" y="726170"/>
                </a:cubicBezTo>
                <a:cubicBezTo>
                  <a:pt x="575472" y="713362"/>
                  <a:pt x="566798" y="678910"/>
                  <a:pt x="562745" y="659130"/>
                </a:cubicBezTo>
                <a:cubicBezTo>
                  <a:pt x="547262" y="583903"/>
                  <a:pt x="534535" y="508108"/>
                  <a:pt x="521078" y="432394"/>
                </a:cubicBezTo>
                <a:cubicBezTo>
                  <a:pt x="514512" y="395267"/>
                  <a:pt x="531617" y="378487"/>
                  <a:pt x="565501" y="394213"/>
                </a:cubicBezTo>
                <a:cubicBezTo>
                  <a:pt x="582930" y="402320"/>
                  <a:pt x="601007" y="423072"/>
                  <a:pt x="605952" y="441555"/>
                </a:cubicBezTo>
                <a:cubicBezTo>
                  <a:pt x="619003" y="490923"/>
                  <a:pt x="625570" y="541993"/>
                  <a:pt x="633838" y="592577"/>
                </a:cubicBezTo>
                <a:cubicBezTo>
                  <a:pt x="638459" y="621111"/>
                  <a:pt x="651996" y="634487"/>
                  <a:pt x="682720" y="633352"/>
                </a:cubicBezTo>
                <a:cubicBezTo>
                  <a:pt x="736708" y="631406"/>
                  <a:pt x="790859" y="631406"/>
                  <a:pt x="844766" y="633514"/>
                </a:cubicBezTo>
                <a:cubicBezTo>
                  <a:pt x="875327" y="632298"/>
                  <a:pt x="883434" y="640404"/>
                  <a:pt x="882623" y="652483"/>
                </a:cubicBezTo>
                <a:cubicBezTo>
                  <a:pt x="883515" y="680936"/>
                  <a:pt x="875408" y="680936"/>
                  <a:pt x="855305" y="696419"/>
                </a:cubicBezTo>
                <a:cubicBezTo>
                  <a:pt x="847117" y="704931"/>
                  <a:pt x="818015" y="723089"/>
                  <a:pt x="802451" y="729574"/>
                </a:cubicBezTo>
                <a:cubicBezTo>
                  <a:pt x="932153" y="729574"/>
                  <a:pt x="915940" y="753894"/>
                  <a:pt x="916751" y="863735"/>
                </a:cubicBezTo>
                <a:cubicBezTo>
                  <a:pt x="915940" y="899809"/>
                  <a:pt x="915940" y="899809"/>
                  <a:pt x="940827" y="897296"/>
                </a:cubicBezTo>
                <a:cubicBezTo>
                  <a:pt x="1151026" y="899809"/>
                  <a:pt x="1134813" y="924128"/>
                  <a:pt x="1212391" y="820123"/>
                </a:cubicBezTo>
                <a:cubicBezTo>
                  <a:pt x="1233629" y="789481"/>
                  <a:pt x="1232495" y="779186"/>
                  <a:pt x="1205257" y="757055"/>
                </a:cubicBezTo>
                <a:cubicBezTo>
                  <a:pt x="1178911" y="735654"/>
                  <a:pt x="1148431" y="708498"/>
                  <a:pt x="1140082" y="678261"/>
                </a:cubicBezTo>
                <a:cubicBezTo>
                  <a:pt x="1127598" y="633027"/>
                  <a:pt x="1103279" y="601980"/>
                  <a:pt x="1070610" y="572797"/>
                </a:cubicBezTo>
                <a:cubicBezTo>
                  <a:pt x="1055776" y="559503"/>
                  <a:pt x="1040941" y="544668"/>
                  <a:pt x="1031051" y="527644"/>
                </a:cubicBezTo>
                <a:cubicBezTo>
                  <a:pt x="1017675" y="504379"/>
                  <a:pt x="1003489" y="497164"/>
                  <a:pt x="978603" y="509892"/>
                </a:cubicBezTo>
                <a:cubicBezTo>
                  <a:pt x="969361" y="514674"/>
                  <a:pt x="957040" y="513377"/>
                  <a:pt x="946096" y="514917"/>
                </a:cubicBezTo>
                <a:lnTo>
                  <a:pt x="942205" y="501704"/>
                </a:lnTo>
                <a:cubicBezTo>
                  <a:pt x="1030565" y="456308"/>
                  <a:pt x="1010704" y="466441"/>
                  <a:pt x="1099064" y="421046"/>
                </a:cubicBezTo>
                <a:lnTo>
                  <a:pt x="1106197" y="430287"/>
                </a:lnTo>
                <a:cubicBezTo>
                  <a:pt x="1095172" y="443014"/>
                  <a:pt x="1084067" y="455741"/>
                  <a:pt x="1069070" y="473007"/>
                </a:cubicBezTo>
                <a:cubicBezTo>
                  <a:pt x="1139109" y="521159"/>
                  <a:pt x="1177047" y="608708"/>
                  <a:pt x="1271405" y="631812"/>
                </a:cubicBezTo>
                <a:cubicBezTo>
                  <a:pt x="1272540" y="620949"/>
                  <a:pt x="1274161" y="616653"/>
                  <a:pt x="1273108" y="613248"/>
                </a:cubicBezTo>
                <a:cubicBezTo>
                  <a:pt x="1235899" y="485086"/>
                  <a:pt x="1201285" y="356113"/>
                  <a:pt x="1159942" y="229330"/>
                </a:cubicBezTo>
                <a:cubicBezTo>
                  <a:pt x="1135785" y="155318"/>
                  <a:pt x="1074988" y="120542"/>
                  <a:pt x="998950" y="113084"/>
                </a:cubicBezTo>
                <a:cubicBezTo>
                  <a:pt x="942529" y="107572"/>
                  <a:pt x="638864" y="78389"/>
                  <a:pt x="543047" y="72957"/>
                </a:cubicBezTo>
                <a:close/>
                <a:moveTo>
                  <a:pt x="1766057" y="29912"/>
                </a:moveTo>
                <a:lnTo>
                  <a:pt x="2001142" y="29912"/>
                </a:lnTo>
                <a:lnTo>
                  <a:pt x="2001142" y="140645"/>
                </a:lnTo>
                <a:cubicBezTo>
                  <a:pt x="2001142" y="151102"/>
                  <a:pt x="2009654" y="159614"/>
                  <a:pt x="2020111" y="159614"/>
                </a:cubicBezTo>
                <a:lnTo>
                  <a:pt x="2144220" y="159614"/>
                </a:lnTo>
                <a:cubicBezTo>
                  <a:pt x="2154677" y="159614"/>
                  <a:pt x="2163189" y="151102"/>
                  <a:pt x="2163189" y="140645"/>
                </a:cubicBezTo>
                <a:lnTo>
                  <a:pt x="2163189" y="29912"/>
                </a:lnTo>
                <a:lnTo>
                  <a:pt x="2398355" y="29912"/>
                </a:lnTo>
                <a:lnTo>
                  <a:pt x="2398355" y="573040"/>
                </a:lnTo>
                <a:cubicBezTo>
                  <a:pt x="2398355" y="599872"/>
                  <a:pt x="2376549" y="621678"/>
                  <a:pt x="2349717" y="621678"/>
                </a:cubicBezTo>
                <a:lnTo>
                  <a:pt x="1814695" y="621678"/>
                </a:lnTo>
                <a:cubicBezTo>
                  <a:pt x="1787863" y="621678"/>
                  <a:pt x="1766057" y="599872"/>
                  <a:pt x="1766057" y="573040"/>
                </a:cubicBezTo>
                <a:close/>
                <a:moveTo>
                  <a:pt x="510621" y="0"/>
                </a:moveTo>
                <a:cubicBezTo>
                  <a:pt x="540291" y="0"/>
                  <a:pt x="948204" y="26265"/>
                  <a:pt x="1034780" y="38992"/>
                </a:cubicBezTo>
                <a:cubicBezTo>
                  <a:pt x="1149972" y="56015"/>
                  <a:pt x="1224307" y="125081"/>
                  <a:pt x="1254949" y="238166"/>
                </a:cubicBezTo>
                <a:cubicBezTo>
                  <a:pt x="1301885" y="411399"/>
                  <a:pt x="1399000" y="773430"/>
                  <a:pt x="1401270" y="780888"/>
                </a:cubicBezTo>
                <a:cubicBezTo>
                  <a:pt x="1507706" y="761919"/>
                  <a:pt x="1499600" y="778132"/>
                  <a:pt x="1496114" y="683044"/>
                </a:cubicBezTo>
                <a:cubicBezTo>
                  <a:pt x="1496520" y="511513"/>
                  <a:pt x="1496357" y="339901"/>
                  <a:pt x="1497411" y="168370"/>
                </a:cubicBezTo>
                <a:cubicBezTo>
                  <a:pt x="1499519" y="121515"/>
                  <a:pt x="1499519" y="113408"/>
                  <a:pt x="1520595" y="111868"/>
                </a:cubicBezTo>
                <a:cubicBezTo>
                  <a:pt x="1555534" y="109274"/>
                  <a:pt x="1588689" y="113408"/>
                  <a:pt x="1621115" y="113408"/>
                </a:cubicBezTo>
                <a:cubicBezTo>
                  <a:pt x="1637327" y="113408"/>
                  <a:pt x="1637327" y="129621"/>
                  <a:pt x="1636517" y="165857"/>
                </a:cubicBezTo>
                <a:cubicBezTo>
                  <a:pt x="1637409" y="267186"/>
                  <a:pt x="1637003" y="498705"/>
                  <a:pt x="1637003" y="512080"/>
                </a:cubicBezTo>
                <a:cubicBezTo>
                  <a:pt x="1734685" y="518809"/>
                  <a:pt x="1726579" y="518809"/>
                  <a:pt x="1723336" y="616734"/>
                </a:cubicBezTo>
                <a:cubicBezTo>
                  <a:pt x="1723336" y="807234"/>
                  <a:pt x="1723336" y="997653"/>
                  <a:pt x="1723417" y="1188153"/>
                </a:cubicBezTo>
                <a:cubicBezTo>
                  <a:pt x="1723417" y="1251788"/>
                  <a:pt x="1724147" y="1253409"/>
                  <a:pt x="1789079" y="1254868"/>
                </a:cubicBezTo>
                <a:cubicBezTo>
                  <a:pt x="1965960" y="1258840"/>
                  <a:pt x="2356283" y="1265163"/>
                  <a:pt x="2374441" y="1265163"/>
                </a:cubicBezTo>
                <a:cubicBezTo>
                  <a:pt x="2374765" y="1269135"/>
                  <a:pt x="2375089" y="1273189"/>
                  <a:pt x="2375414" y="1277161"/>
                </a:cubicBezTo>
                <a:cubicBezTo>
                  <a:pt x="2364875" y="1278214"/>
                  <a:pt x="2354418" y="1280241"/>
                  <a:pt x="2343880" y="1280322"/>
                </a:cubicBezTo>
                <a:cubicBezTo>
                  <a:pt x="2142598" y="1280484"/>
                  <a:pt x="1941317" y="1280565"/>
                  <a:pt x="1740035" y="1280403"/>
                </a:cubicBezTo>
                <a:cubicBezTo>
                  <a:pt x="1688884" y="1280403"/>
                  <a:pt x="1683129" y="1274486"/>
                  <a:pt x="1682723" y="1221227"/>
                </a:cubicBezTo>
                <a:cubicBezTo>
                  <a:pt x="1681994" y="1123950"/>
                  <a:pt x="1677940" y="927370"/>
                  <a:pt x="1677940" y="916021"/>
                </a:cubicBezTo>
                <a:cubicBezTo>
                  <a:pt x="1677940" y="883596"/>
                  <a:pt x="1677940" y="875489"/>
                  <a:pt x="1653621" y="875489"/>
                </a:cubicBezTo>
                <a:cubicBezTo>
                  <a:pt x="1636111" y="871355"/>
                  <a:pt x="1637409" y="899809"/>
                  <a:pt x="1637409" y="916021"/>
                </a:cubicBezTo>
                <a:cubicBezTo>
                  <a:pt x="1637409" y="964660"/>
                  <a:pt x="1637571" y="1134326"/>
                  <a:pt x="1636436" y="1211337"/>
                </a:cubicBezTo>
                <a:cubicBezTo>
                  <a:pt x="1636274" y="1220659"/>
                  <a:pt x="1637409" y="1240277"/>
                  <a:pt x="1622655" y="1239142"/>
                </a:cubicBezTo>
                <a:cubicBezTo>
                  <a:pt x="1604983" y="1240277"/>
                  <a:pt x="1605875" y="1218957"/>
                  <a:pt x="1606604" y="1209554"/>
                </a:cubicBezTo>
                <a:cubicBezTo>
                  <a:pt x="1611144" y="1146405"/>
                  <a:pt x="1592418" y="1089903"/>
                  <a:pt x="1548238" y="1045723"/>
                </a:cubicBezTo>
                <a:cubicBezTo>
                  <a:pt x="1540132" y="1037617"/>
                  <a:pt x="1502032" y="1002192"/>
                  <a:pt x="1475281" y="997085"/>
                </a:cubicBezTo>
                <a:cubicBezTo>
                  <a:pt x="1423400" y="987114"/>
                  <a:pt x="1362845" y="989384"/>
                  <a:pt x="1313802" y="1006732"/>
                </a:cubicBezTo>
                <a:cubicBezTo>
                  <a:pt x="1231279" y="1035915"/>
                  <a:pt x="1183370" y="1099874"/>
                  <a:pt x="1182235" y="1192044"/>
                </a:cubicBezTo>
                <a:cubicBezTo>
                  <a:pt x="1182154" y="1201285"/>
                  <a:pt x="1182235" y="1210607"/>
                  <a:pt x="1182235" y="1223496"/>
                </a:cubicBezTo>
                <a:cubicBezTo>
                  <a:pt x="948609" y="1223496"/>
                  <a:pt x="717496" y="1223496"/>
                  <a:pt x="486707" y="1223496"/>
                </a:cubicBezTo>
                <a:cubicBezTo>
                  <a:pt x="459632" y="1060964"/>
                  <a:pt x="394376" y="990681"/>
                  <a:pt x="270105" y="988006"/>
                </a:cubicBezTo>
                <a:cubicBezTo>
                  <a:pt x="144699" y="985331"/>
                  <a:pt x="66067" y="1055289"/>
                  <a:pt x="33966" y="1205419"/>
                </a:cubicBezTo>
                <a:cubicBezTo>
                  <a:pt x="16213" y="1207851"/>
                  <a:pt x="0" y="1167319"/>
                  <a:pt x="0" y="1143000"/>
                </a:cubicBezTo>
                <a:cubicBezTo>
                  <a:pt x="0" y="1061936"/>
                  <a:pt x="0" y="980872"/>
                  <a:pt x="0" y="899809"/>
                </a:cubicBezTo>
                <a:cubicBezTo>
                  <a:pt x="15889" y="831715"/>
                  <a:pt x="32669" y="763865"/>
                  <a:pt x="47179" y="695528"/>
                </a:cubicBezTo>
                <a:cubicBezTo>
                  <a:pt x="54313" y="661967"/>
                  <a:pt x="72390" y="647538"/>
                  <a:pt x="106194" y="648024"/>
                </a:cubicBezTo>
                <a:cubicBezTo>
                  <a:pt x="170964" y="648835"/>
                  <a:pt x="235896" y="645673"/>
                  <a:pt x="300504" y="649159"/>
                </a:cubicBezTo>
                <a:cubicBezTo>
                  <a:pt x="340630" y="651267"/>
                  <a:pt x="352952" y="637405"/>
                  <a:pt x="357654" y="598413"/>
                </a:cubicBezTo>
                <a:cubicBezTo>
                  <a:pt x="377920" y="428341"/>
                  <a:pt x="401915" y="258756"/>
                  <a:pt x="423883" y="88927"/>
                </a:cubicBezTo>
                <a:cubicBezTo>
                  <a:pt x="429557" y="16213"/>
                  <a:pt x="437664" y="0"/>
                  <a:pt x="510621" y="0"/>
                </a:cubicBezTo>
                <a:close/>
              </a:path>
            </a:pathLst>
          </a:custGeom>
          <a:solidFill>
            <a:schemeClr val="bg1"/>
          </a:solidFill>
          <a:ln w="8102"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D85AF4F-D7A3-428C-9366-494378848AEC}"/>
              </a:ext>
            </a:extLst>
          </p:cNvPr>
          <p:cNvSpPr/>
          <p:nvPr/>
        </p:nvSpPr>
        <p:spPr>
          <a:xfrm>
            <a:off x="1412701" y="4071241"/>
            <a:ext cx="497262" cy="286984"/>
          </a:xfrm>
          <a:custGeom>
            <a:avLst/>
            <a:gdLst>
              <a:gd name="connsiteX0" fmla="*/ 1938834 w 2261776"/>
              <a:gd name="connsiteY0" fmla="*/ 1083462 h 1305336"/>
              <a:gd name="connsiteX1" fmla="*/ 1974502 w 2261776"/>
              <a:gd name="connsiteY1" fmla="*/ 1126183 h 1305336"/>
              <a:gd name="connsiteX2" fmla="*/ 1938834 w 2261776"/>
              <a:gd name="connsiteY2" fmla="*/ 1168904 h 1305336"/>
              <a:gd name="connsiteX3" fmla="*/ 1903166 w 2261776"/>
              <a:gd name="connsiteY3" fmla="*/ 1126183 h 1305336"/>
              <a:gd name="connsiteX4" fmla="*/ 1938834 w 2261776"/>
              <a:gd name="connsiteY4" fmla="*/ 1083462 h 1305336"/>
              <a:gd name="connsiteX5" fmla="*/ 727335 w 2261776"/>
              <a:gd name="connsiteY5" fmla="*/ 1083462 h 1305336"/>
              <a:gd name="connsiteX6" fmla="*/ 763003 w 2261776"/>
              <a:gd name="connsiteY6" fmla="*/ 1126183 h 1305336"/>
              <a:gd name="connsiteX7" fmla="*/ 727335 w 2261776"/>
              <a:gd name="connsiteY7" fmla="*/ 1168904 h 1305336"/>
              <a:gd name="connsiteX8" fmla="*/ 691667 w 2261776"/>
              <a:gd name="connsiteY8" fmla="*/ 1126183 h 1305336"/>
              <a:gd name="connsiteX9" fmla="*/ 727335 w 2261776"/>
              <a:gd name="connsiteY9" fmla="*/ 1083462 h 1305336"/>
              <a:gd name="connsiteX10" fmla="*/ 356792 w 2261776"/>
              <a:gd name="connsiteY10" fmla="*/ 1083462 h 1305336"/>
              <a:gd name="connsiteX11" fmla="*/ 392460 w 2261776"/>
              <a:gd name="connsiteY11" fmla="*/ 1126183 h 1305336"/>
              <a:gd name="connsiteX12" fmla="*/ 356792 w 2261776"/>
              <a:gd name="connsiteY12" fmla="*/ 1168904 h 1305336"/>
              <a:gd name="connsiteX13" fmla="*/ 321123 w 2261776"/>
              <a:gd name="connsiteY13" fmla="*/ 1126183 h 1305336"/>
              <a:gd name="connsiteX14" fmla="*/ 356792 w 2261776"/>
              <a:gd name="connsiteY14" fmla="*/ 1083462 h 1305336"/>
              <a:gd name="connsiteX15" fmla="*/ 723444 w 2261776"/>
              <a:gd name="connsiteY15" fmla="*/ 1029230 h 1305336"/>
              <a:gd name="connsiteX16" fmla="*/ 638652 w 2261776"/>
              <a:gd name="connsiteY16" fmla="*/ 1135667 h 1305336"/>
              <a:gd name="connsiteX17" fmla="*/ 728713 w 2261776"/>
              <a:gd name="connsiteY17" fmla="*/ 1236997 h 1305336"/>
              <a:gd name="connsiteX18" fmla="*/ 814560 w 2261776"/>
              <a:gd name="connsiteY18" fmla="*/ 1130236 h 1305336"/>
              <a:gd name="connsiteX19" fmla="*/ 723444 w 2261776"/>
              <a:gd name="connsiteY19" fmla="*/ 1029230 h 1305336"/>
              <a:gd name="connsiteX20" fmla="*/ 1944265 w 2261776"/>
              <a:gd name="connsiteY20" fmla="*/ 1029149 h 1305336"/>
              <a:gd name="connsiteX21" fmla="*/ 1857365 w 2261776"/>
              <a:gd name="connsiteY21" fmla="*/ 1131452 h 1305336"/>
              <a:gd name="connsiteX22" fmla="*/ 1941509 w 2261776"/>
              <a:gd name="connsiteY22" fmla="*/ 1237240 h 1305336"/>
              <a:gd name="connsiteX23" fmla="*/ 2031328 w 2261776"/>
              <a:gd name="connsiteY23" fmla="*/ 1134208 h 1305336"/>
              <a:gd name="connsiteX24" fmla="*/ 1944265 w 2261776"/>
              <a:gd name="connsiteY24" fmla="*/ 1029149 h 1305336"/>
              <a:gd name="connsiteX25" fmla="*/ 356549 w 2261776"/>
              <a:gd name="connsiteY25" fmla="*/ 1028744 h 1305336"/>
              <a:gd name="connsiteX26" fmla="*/ 267055 w 2261776"/>
              <a:gd name="connsiteY26" fmla="*/ 1133235 h 1305336"/>
              <a:gd name="connsiteX27" fmla="*/ 357035 w 2261776"/>
              <a:gd name="connsiteY27" fmla="*/ 1237321 h 1305336"/>
              <a:gd name="connsiteX28" fmla="*/ 446287 w 2261776"/>
              <a:gd name="connsiteY28" fmla="*/ 1132668 h 1305336"/>
              <a:gd name="connsiteX29" fmla="*/ 356549 w 2261776"/>
              <a:gd name="connsiteY29" fmla="*/ 1028744 h 1305336"/>
              <a:gd name="connsiteX30" fmla="*/ 723849 w 2261776"/>
              <a:gd name="connsiteY30" fmla="*/ 960812 h 1305336"/>
              <a:gd name="connsiteX31" fmla="*/ 871791 w 2261776"/>
              <a:gd name="connsiteY31" fmla="*/ 1130155 h 1305336"/>
              <a:gd name="connsiteX32" fmla="*/ 727984 w 2261776"/>
              <a:gd name="connsiteY32" fmla="*/ 1304361 h 1305336"/>
              <a:gd name="connsiteX33" fmla="*/ 585393 w 2261776"/>
              <a:gd name="connsiteY33" fmla="*/ 1141909 h 1305336"/>
              <a:gd name="connsiteX34" fmla="*/ 723849 w 2261776"/>
              <a:gd name="connsiteY34" fmla="*/ 960812 h 1305336"/>
              <a:gd name="connsiteX35" fmla="*/ 359954 w 2261776"/>
              <a:gd name="connsiteY35" fmla="*/ 960812 h 1305336"/>
              <a:gd name="connsiteX36" fmla="*/ 502140 w 2261776"/>
              <a:gd name="connsiteY36" fmla="*/ 1134046 h 1305336"/>
              <a:gd name="connsiteX37" fmla="*/ 357360 w 2261776"/>
              <a:gd name="connsiteY37" fmla="*/ 1305334 h 1305336"/>
              <a:gd name="connsiteX38" fmla="*/ 212013 w 2261776"/>
              <a:gd name="connsiteY38" fmla="*/ 1128209 h 1305336"/>
              <a:gd name="connsiteX39" fmla="*/ 359954 w 2261776"/>
              <a:gd name="connsiteY39" fmla="*/ 960812 h 1305336"/>
              <a:gd name="connsiteX40" fmla="*/ 1946535 w 2261776"/>
              <a:gd name="connsiteY40" fmla="*/ 960326 h 1305336"/>
              <a:gd name="connsiteX41" fmla="*/ 2087424 w 2261776"/>
              <a:gd name="connsiteY41" fmla="*/ 1136072 h 1305336"/>
              <a:gd name="connsiteX42" fmla="*/ 1939158 w 2261776"/>
              <a:gd name="connsiteY42" fmla="*/ 1304604 h 1305336"/>
              <a:gd name="connsiteX43" fmla="*/ 1800620 w 2261776"/>
              <a:gd name="connsiteY43" fmla="*/ 1128615 h 1305336"/>
              <a:gd name="connsiteX44" fmla="*/ 1946535 w 2261776"/>
              <a:gd name="connsiteY44" fmla="*/ 960326 h 1305336"/>
              <a:gd name="connsiteX45" fmla="*/ 791446 w 2261776"/>
              <a:gd name="connsiteY45" fmla="*/ 912548 h 1305336"/>
              <a:gd name="connsiteX46" fmla="*/ 1453586 w 2261776"/>
              <a:gd name="connsiteY46" fmla="*/ 912741 h 1305336"/>
              <a:gd name="connsiteX47" fmla="*/ 1486498 w 2261776"/>
              <a:gd name="connsiteY47" fmla="*/ 958542 h 1305336"/>
              <a:gd name="connsiteX48" fmla="*/ 1486498 w 2261776"/>
              <a:gd name="connsiteY48" fmla="*/ 1096107 h 1305336"/>
              <a:gd name="connsiteX49" fmla="*/ 1390519 w 2261776"/>
              <a:gd name="connsiteY49" fmla="*/ 1175712 h 1305336"/>
              <a:gd name="connsiteX50" fmla="*/ 1332963 w 2261776"/>
              <a:gd name="connsiteY50" fmla="*/ 1212596 h 1305336"/>
              <a:gd name="connsiteX51" fmla="*/ 1155109 w 2261776"/>
              <a:gd name="connsiteY51" fmla="*/ 1214299 h 1305336"/>
              <a:gd name="connsiteX52" fmla="*/ 1055887 w 2261776"/>
              <a:gd name="connsiteY52" fmla="*/ 1121075 h 1305336"/>
              <a:gd name="connsiteX53" fmla="*/ 995413 w 2261776"/>
              <a:gd name="connsiteY53" fmla="*/ 1103322 h 1305336"/>
              <a:gd name="connsiteX54" fmla="*/ 882572 w 2261776"/>
              <a:gd name="connsiteY54" fmla="*/ 1041308 h 1305336"/>
              <a:gd name="connsiteX55" fmla="*/ 722795 w 2261776"/>
              <a:gd name="connsiteY55" fmla="*/ 931062 h 1305336"/>
              <a:gd name="connsiteX56" fmla="*/ 578421 w 2261776"/>
              <a:gd name="connsiteY56" fmla="*/ 1031337 h 1305336"/>
              <a:gd name="connsiteX57" fmla="*/ 542672 w 2261776"/>
              <a:gd name="connsiteY57" fmla="*/ 1113293 h 1305336"/>
              <a:gd name="connsiteX58" fmla="*/ 508544 w 2261776"/>
              <a:gd name="connsiteY58" fmla="*/ 1040741 h 1305336"/>
              <a:gd name="connsiteX59" fmla="*/ 355981 w 2261776"/>
              <a:gd name="connsiteY59" fmla="*/ 931143 h 1305336"/>
              <a:gd name="connsiteX60" fmla="*/ 207311 w 2261776"/>
              <a:gd name="connsiteY60" fmla="*/ 1035877 h 1305336"/>
              <a:gd name="connsiteX61" fmla="*/ 136299 w 2261776"/>
              <a:gd name="connsiteY61" fmla="*/ 1100809 h 1305336"/>
              <a:gd name="connsiteX62" fmla="*/ 46399 w 2261776"/>
              <a:gd name="connsiteY62" fmla="*/ 1027203 h 1305336"/>
              <a:gd name="connsiteX63" fmla="*/ 129246 w 2261776"/>
              <a:gd name="connsiteY63" fmla="*/ 912660 h 1305336"/>
              <a:gd name="connsiteX64" fmla="*/ 791446 w 2261776"/>
              <a:gd name="connsiteY64" fmla="*/ 912548 h 1305336"/>
              <a:gd name="connsiteX65" fmla="*/ 1730936 w 2261776"/>
              <a:gd name="connsiteY65" fmla="*/ 260391 h 1305336"/>
              <a:gd name="connsiteX66" fmla="*/ 1595935 w 2261776"/>
              <a:gd name="connsiteY66" fmla="*/ 260989 h 1305336"/>
              <a:gd name="connsiteX67" fmla="*/ 1595935 w 2261776"/>
              <a:gd name="connsiteY67" fmla="*/ 614022 h 1305336"/>
              <a:gd name="connsiteX68" fmla="*/ 2015035 w 2261776"/>
              <a:gd name="connsiteY68" fmla="*/ 614022 h 1305336"/>
              <a:gd name="connsiteX69" fmla="*/ 1912408 w 2261776"/>
              <a:gd name="connsiteY69" fmla="*/ 300791 h 1305336"/>
              <a:gd name="connsiteX70" fmla="*/ 1861743 w 2261776"/>
              <a:gd name="connsiteY70" fmla="*/ 262772 h 1305336"/>
              <a:gd name="connsiteX71" fmla="*/ 1730936 w 2261776"/>
              <a:gd name="connsiteY71" fmla="*/ 260391 h 1305336"/>
              <a:gd name="connsiteX72" fmla="*/ 1891737 w 2261776"/>
              <a:gd name="connsiteY72" fmla="*/ 198407 h 1305336"/>
              <a:gd name="connsiteX73" fmla="*/ 1956182 w 2261776"/>
              <a:gd name="connsiteY73" fmla="*/ 246884 h 1305336"/>
              <a:gd name="connsiteX74" fmla="*/ 2025411 w 2261776"/>
              <a:gd name="connsiteY74" fmla="*/ 463648 h 1305336"/>
              <a:gd name="connsiteX75" fmla="*/ 2159815 w 2261776"/>
              <a:gd name="connsiteY75" fmla="*/ 655769 h 1305336"/>
              <a:gd name="connsiteX76" fmla="*/ 2203671 w 2261776"/>
              <a:gd name="connsiteY76" fmla="*/ 858672 h 1305336"/>
              <a:gd name="connsiteX77" fmla="*/ 2245337 w 2261776"/>
              <a:gd name="connsiteY77" fmla="*/ 955057 h 1305336"/>
              <a:gd name="connsiteX78" fmla="*/ 2245337 w 2261776"/>
              <a:gd name="connsiteY78" fmla="*/ 1083462 h 1305336"/>
              <a:gd name="connsiteX79" fmla="*/ 2174082 w 2261776"/>
              <a:gd name="connsiteY79" fmla="*/ 1083462 h 1305336"/>
              <a:gd name="connsiteX80" fmla="*/ 2094964 w 2261776"/>
              <a:gd name="connsiteY80" fmla="*/ 1044308 h 1305336"/>
              <a:gd name="connsiteX81" fmla="*/ 1883549 w 2261776"/>
              <a:gd name="connsiteY81" fmla="*/ 944195 h 1305336"/>
              <a:gd name="connsiteX82" fmla="*/ 1799648 w 2261776"/>
              <a:gd name="connsiteY82" fmla="*/ 1033203 h 1305336"/>
              <a:gd name="connsiteX83" fmla="*/ 1575426 w 2261776"/>
              <a:gd name="connsiteY83" fmla="*/ 1097730 h 1305336"/>
              <a:gd name="connsiteX84" fmla="*/ 1544702 w 2261776"/>
              <a:gd name="connsiteY84" fmla="*/ 1029149 h 1305336"/>
              <a:gd name="connsiteX85" fmla="*/ 1541784 w 2261776"/>
              <a:gd name="connsiteY85" fmla="*/ 260097 h 1305336"/>
              <a:gd name="connsiteX86" fmla="*/ 1606959 w 2261776"/>
              <a:gd name="connsiteY86" fmla="*/ 199299 h 1305336"/>
              <a:gd name="connsiteX87" fmla="*/ 1891737 w 2261776"/>
              <a:gd name="connsiteY87" fmla="*/ 198407 h 1305336"/>
              <a:gd name="connsiteX88" fmla="*/ 1386952 w 2261776"/>
              <a:gd name="connsiteY88" fmla="*/ 206 h 1305336"/>
              <a:gd name="connsiteX89" fmla="*/ 1493389 w 2261776"/>
              <a:gd name="connsiteY89" fmla="*/ 107373 h 1305336"/>
              <a:gd name="connsiteX90" fmla="*/ 1493226 w 2261776"/>
              <a:gd name="connsiteY90" fmla="*/ 770070 h 1305336"/>
              <a:gd name="connsiteX91" fmla="*/ 1393842 w 2261776"/>
              <a:gd name="connsiteY91" fmla="*/ 870183 h 1305336"/>
              <a:gd name="connsiteX92" fmla="*/ 104197 w 2261776"/>
              <a:gd name="connsiteY92" fmla="*/ 870265 h 1305336"/>
              <a:gd name="connsiteX93" fmla="*/ 760 w 2261776"/>
              <a:gd name="connsiteY93" fmla="*/ 766341 h 1305336"/>
              <a:gd name="connsiteX94" fmla="*/ 760 w 2261776"/>
              <a:gd name="connsiteY94" fmla="*/ 103644 h 1305336"/>
              <a:gd name="connsiteX95" fmla="*/ 104360 w 2261776"/>
              <a:gd name="connsiteY95" fmla="*/ 287 h 1305336"/>
              <a:gd name="connsiteX96" fmla="*/ 1386952 w 2261776"/>
              <a:gd name="connsiteY96" fmla="*/ 206 h 130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261776" h="1305336">
                <a:moveTo>
                  <a:pt x="1938834" y="1083462"/>
                </a:moveTo>
                <a:cubicBezTo>
                  <a:pt x="1958533" y="1083462"/>
                  <a:pt x="1974502" y="1102588"/>
                  <a:pt x="1974502" y="1126183"/>
                </a:cubicBezTo>
                <a:cubicBezTo>
                  <a:pt x="1974502" y="1149777"/>
                  <a:pt x="1958533" y="1168904"/>
                  <a:pt x="1938834" y="1168904"/>
                </a:cubicBezTo>
                <a:cubicBezTo>
                  <a:pt x="1919135" y="1168904"/>
                  <a:pt x="1903166" y="1149777"/>
                  <a:pt x="1903166" y="1126183"/>
                </a:cubicBezTo>
                <a:cubicBezTo>
                  <a:pt x="1903166" y="1102589"/>
                  <a:pt x="1919135" y="1083462"/>
                  <a:pt x="1938834" y="1083462"/>
                </a:cubicBezTo>
                <a:close/>
                <a:moveTo>
                  <a:pt x="727335" y="1083462"/>
                </a:moveTo>
                <a:cubicBezTo>
                  <a:pt x="747034" y="1083462"/>
                  <a:pt x="763003" y="1102588"/>
                  <a:pt x="763003" y="1126183"/>
                </a:cubicBezTo>
                <a:cubicBezTo>
                  <a:pt x="763003" y="1149777"/>
                  <a:pt x="747034" y="1168904"/>
                  <a:pt x="727335" y="1168904"/>
                </a:cubicBezTo>
                <a:cubicBezTo>
                  <a:pt x="707636" y="1168904"/>
                  <a:pt x="691667" y="1149777"/>
                  <a:pt x="691667" y="1126183"/>
                </a:cubicBezTo>
                <a:cubicBezTo>
                  <a:pt x="691667" y="1102589"/>
                  <a:pt x="707636" y="1083462"/>
                  <a:pt x="727335" y="1083462"/>
                </a:cubicBezTo>
                <a:close/>
                <a:moveTo>
                  <a:pt x="356792" y="1083462"/>
                </a:moveTo>
                <a:cubicBezTo>
                  <a:pt x="376491" y="1083462"/>
                  <a:pt x="392460" y="1102588"/>
                  <a:pt x="392460" y="1126183"/>
                </a:cubicBezTo>
                <a:cubicBezTo>
                  <a:pt x="392460" y="1149777"/>
                  <a:pt x="376491" y="1168904"/>
                  <a:pt x="356792" y="1168904"/>
                </a:cubicBezTo>
                <a:cubicBezTo>
                  <a:pt x="337093" y="1168904"/>
                  <a:pt x="321123" y="1149777"/>
                  <a:pt x="321123" y="1126183"/>
                </a:cubicBezTo>
                <a:cubicBezTo>
                  <a:pt x="321123" y="1102589"/>
                  <a:pt x="337093" y="1083462"/>
                  <a:pt x="356792" y="1083462"/>
                </a:cubicBezTo>
                <a:close/>
                <a:moveTo>
                  <a:pt x="723444" y="1029230"/>
                </a:moveTo>
                <a:cubicBezTo>
                  <a:pt x="677724" y="1030851"/>
                  <a:pt x="637435" y="1081354"/>
                  <a:pt x="638652" y="1135667"/>
                </a:cubicBezTo>
                <a:cubicBezTo>
                  <a:pt x="639867" y="1189818"/>
                  <a:pt x="683642" y="1239023"/>
                  <a:pt x="728713" y="1236997"/>
                </a:cubicBezTo>
                <a:cubicBezTo>
                  <a:pt x="772893" y="1234970"/>
                  <a:pt x="815695" y="1181711"/>
                  <a:pt x="814560" y="1130236"/>
                </a:cubicBezTo>
                <a:cubicBezTo>
                  <a:pt x="813344" y="1077787"/>
                  <a:pt x="768110" y="1027690"/>
                  <a:pt x="723444" y="1029230"/>
                </a:cubicBezTo>
                <a:close/>
                <a:moveTo>
                  <a:pt x="1944265" y="1029149"/>
                </a:moveTo>
                <a:cubicBezTo>
                  <a:pt x="1897167" y="1027933"/>
                  <a:pt x="1857770" y="1074221"/>
                  <a:pt x="1857365" y="1131452"/>
                </a:cubicBezTo>
                <a:cubicBezTo>
                  <a:pt x="1856960" y="1187710"/>
                  <a:pt x="1895870" y="1236673"/>
                  <a:pt x="1941509" y="1237240"/>
                </a:cubicBezTo>
                <a:cubicBezTo>
                  <a:pt x="1985932" y="1237727"/>
                  <a:pt x="2030436" y="1186737"/>
                  <a:pt x="2031328" y="1134208"/>
                </a:cubicBezTo>
                <a:cubicBezTo>
                  <a:pt x="2032220" y="1081679"/>
                  <a:pt x="1989661" y="1030284"/>
                  <a:pt x="1944265" y="1029149"/>
                </a:cubicBezTo>
                <a:close/>
                <a:moveTo>
                  <a:pt x="356549" y="1028744"/>
                </a:moveTo>
                <a:cubicBezTo>
                  <a:pt x="312370" y="1029230"/>
                  <a:pt x="266406" y="1082895"/>
                  <a:pt x="267055" y="1133235"/>
                </a:cubicBezTo>
                <a:cubicBezTo>
                  <a:pt x="267785" y="1184873"/>
                  <a:pt x="313342" y="1237564"/>
                  <a:pt x="357035" y="1237321"/>
                </a:cubicBezTo>
                <a:cubicBezTo>
                  <a:pt x="400486" y="1237078"/>
                  <a:pt x="446611" y="1182927"/>
                  <a:pt x="446287" y="1132668"/>
                </a:cubicBezTo>
                <a:cubicBezTo>
                  <a:pt x="445963" y="1080787"/>
                  <a:pt x="400567" y="1028258"/>
                  <a:pt x="356549" y="1028744"/>
                </a:cubicBezTo>
                <a:close/>
                <a:moveTo>
                  <a:pt x="723849" y="960812"/>
                </a:moveTo>
                <a:cubicBezTo>
                  <a:pt x="803940" y="959515"/>
                  <a:pt x="870980" y="1036201"/>
                  <a:pt x="871791" y="1130155"/>
                </a:cubicBezTo>
                <a:cubicBezTo>
                  <a:pt x="872602" y="1223783"/>
                  <a:pt x="807345" y="1302983"/>
                  <a:pt x="727984" y="1304361"/>
                </a:cubicBezTo>
                <a:cubicBezTo>
                  <a:pt x="646596" y="1305820"/>
                  <a:pt x="585960" y="1236834"/>
                  <a:pt x="585393" y="1141909"/>
                </a:cubicBezTo>
                <a:cubicBezTo>
                  <a:pt x="584663" y="1030933"/>
                  <a:pt x="637192" y="962190"/>
                  <a:pt x="723849" y="960812"/>
                </a:cubicBezTo>
                <a:close/>
                <a:moveTo>
                  <a:pt x="359954" y="960812"/>
                </a:moveTo>
                <a:cubicBezTo>
                  <a:pt x="439964" y="963488"/>
                  <a:pt x="503842" y="1041228"/>
                  <a:pt x="502140" y="1134046"/>
                </a:cubicBezTo>
                <a:cubicBezTo>
                  <a:pt x="500437" y="1229377"/>
                  <a:pt x="436640" y="1304847"/>
                  <a:pt x="357360" y="1305334"/>
                </a:cubicBezTo>
                <a:cubicBezTo>
                  <a:pt x="275323" y="1305901"/>
                  <a:pt x="209500" y="1225729"/>
                  <a:pt x="212013" y="1128209"/>
                </a:cubicBezTo>
                <a:cubicBezTo>
                  <a:pt x="214444" y="1033121"/>
                  <a:pt x="280592" y="958218"/>
                  <a:pt x="359954" y="960812"/>
                </a:cubicBezTo>
                <a:close/>
                <a:moveTo>
                  <a:pt x="1946535" y="960326"/>
                </a:moveTo>
                <a:cubicBezTo>
                  <a:pt x="2026464" y="963001"/>
                  <a:pt x="2088802" y="1040822"/>
                  <a:pt x="2087424" y="1136072"/>
                </a:cubicBezTo>
                <a:cubicBezTo>
                  <a:pt x="2086046" y="1230836"/>
                  <a:pt x="2019168" y="1306955"/>
                  <a:pt x="1939158" y="1304604"/>
                </a:cubicBezTo>
                <a:cubicBezTo>
                  <a:pt x="1857689" y="1302253"/>
                  <a:pt x="1799566" y="1228404"/>
                  <a:pt x="1800620" y="1128615"/>
                </a:cubicBezTo>
                <a:cubicBezTo>
                  <a:pt x="1801674" y="1030041"/>
                  <a:pt x="1864498" y="957570"/>
                  <a:pt x="1946535" y="960326"/>
                </a:cubicBezTo>
                <a:close/>
                <a:moveTo>
                  <a:pt x="791446" y="912548"/>
                </a:moveTo>
                <a:cubicBezTo>
                  <a:pt x="1014544" y="912579"/>
                  <a:pt x="1237632" y="912660"/>
                  <a:pt x="1453586" y="912741"/>
                </a:cubicBezTo>
                <a:cubicBezTo>
                  <a:pt x="1472231" y="912741"/>
                  <a:pt x="1489902" y="912417"/>
                  <a:pt x="1486498" y="958542"/>
                </a:cubicBezTo>
                <a:cubicBezTo>
                  <a:pt x="1486498" y="1022988"/>
                  <a:pt x="1486498" y="1036607"/>
                  <a:pt x="1486498" y="1096107"/>
                </a:cubicBezTo>
                <a:cubicBezTo>
                  <a:pt x="1429997" y="1095459"/>
                  <a:pt x="1391086" y="1113212"/>
                  <a:pt x="1390519" y="1175712"/>
                </a:cubicBezTo>
                <a:cubicBezTo>
                  <a:pt x="1390113" y="1211705"/>
                  <a:pt x="1354202" y="1210245"/>
                  <a:pt x="1332963" y="1212596"/>
                </a:cubicBezTo>
                <a:cubicBezTo>
                  <a:pt x="1283757" y="1218108"/>
                  <a:pt x="1204963" y="1215677"/>
                  <a:pt x="1155109" y="1214299"/>
                </a:cubicBezTo>
                <a:cubicBezTo>
                  <a:pt x="1062291" y="1211705"/>
                  <a:pt x="1075099" y="1228647"/>
                  <a:pt x="1055887" y="1121075"/>
                </a:cubicBezTo>
                <a:cubicBezTo>
                  <a:pt x="1048104" y="1097648"/>
                  <a:pt x="1015841" y="1101377"/>
                  <a:pt x="995413" y="1103322"/>
                </a:cubicBezTo>
                <a:cubicBezTo>
                  <a:pt x="905595" y="1111915"/>
                  <a:pt x="907215" y="1104700"/>
                  <a:pt x="882572" y="1041308"/>
                </a:cubicBezTo>
                <a:cubicBezTo>
                  <a:pt x="858658" y="979943"/>
                  <a:pt x="791051" y="929440"/>
                  <a:pt x="722795" y="931062"/>
                </a:cubicBezTo>
                <a:cubicBezTo>
                  <a:pt x="655107" y="932683"/>
                  <a:pt x="608253" y="971999"/>
                  <a:pt x="578421" y="1031337"/>
                </a:cubicBezTo>
                <a:cubicBezTo>
                  <a:pt x="549238" y="1097729"/>
                  <a:pt x="577772" y="1111996"/>
                  <a:pt x="542672" y="1113293"/>
                </a:cubicBezTo>
                <a:cubicBezTo>
                  <a:pt x="520703" y="1111996"/>
                  <a:pt x="534970" y="1097729"/>
                  <a:pt x="508544" y="1040741"/>
                </a:cubicBezTo>
                <a:cubicBezTo>
                  <a:pt x="478550" y="975079"/>
                  <a:pt x="429993" y="931062"/>
                  <a:pt x="355981" y="931143"/>
                </a:cubicBezTo>
                <a:cubicBezTo>
                  <a:pt x="285051" y="931143"/>
                  <a:pt x="237142" y="973782"/>
                  <a:pt x="207311" y="1035877"/>
                </a:cubicBezTo>
                <a:cubicBezTo>
                  <a:pt x="178614" y="1097729"/>
                  <a:pt x="185180" y="1102592"/>
                  <a:pt x="136299" y="1100809"/>
                </a:cubicBezTo>
                <a:cubicBezTo>
                  <a:pt x="50371" y="1097729"/>
                  <a:pt x="44939" y="1099431"/>
                  <a:pt x="46399" y="1027203"/>
                </a:cubicBezTo>
                <a:cubicBezTo>
                  <a:pt x="48750" y="916794"/>
                  <a:pt x="46642" y="912660"/>
                  <a:pt x="129246" y="912660"/>
                </a:cubicBezTo>
                <a:cubicBezTo>
                  <a:pt x="345240" y="912538"/>
                  <a:pt x="568348" y="912518"/>
                  <a:pt x="791446" y="912548"/>
                </a:cubicBezTo>
                <a:close/>
                <a:moveTo>
                  <a:pt x="1730936" y="260391"/>
                </a:moveTo>
                <a:cubicBezTo>
                  <a:pt x="1686848" y="260442"/>
                  <a:pt x="1642060" y="260989"/>
                  <a:pt x="1595935" y="260989"/>
                </a:cubicBezTo>
                <a:cubicBezTo>
                  <a:pt x="1595935" y="384773"/>
                  <a:pt x="1595935" y="497371"/>
                  <a:pt x="1595935" y="614022"/>
                </a:cubicBezTo>
                <a:cubicBezTo>
                  <a:pt x="1735851" y="614022"/>
                  <a:pt x="1871714" y="614022"/>
                  <a:pt x="2015035" y="614022"/>
                </a:cubicBezTo>
                <a:cubicBezTo>
                  <a:pt x="1980259" y="506045"/>
                  <a:pt x="1948806" y="402526"/>
                  <a:pt x="1912408" y="300791"/>
                </a:cubicBezTo>
                <a:cubicBezTo>
                  <a:pt x="1906328" y="283687"/>
                  <a:pt x="1879658" y="263583"/>
                  <a:pt x="1861743" y="262772"/>
                </a:cubicBezTo>
                <a:cubicBezTo>
                  <a:pt x="1818415" y="260786"/>
                  <a:pt x="1775025" y="260340"/>
                  <a:pt x="1730936" y="260391"/>
                </a:cubicBezTo>
                <a:close/>
                <a:moveTo>
                  <a:pt x="1891737" y="198407"/>
                </a:moveTo>
                <a:cubicBezTo>
                  <a:pt x="1929837" y="197272"/>
                  <a:pt x="1946049" y="212350"/>
                  <a:pt x="1956182" y="246884"/>
                </a:cubicBezTo>
                <a:cubicBezTo>
                  <a:pt x="1977502" y="319679"/>
                  <a:pt x="2003280" y="391096"/>
                  <a:pt x="2025411" y="463648"/>
                </a:cubicBezTo>
                <a:cubicBezTo>
                  <a:pt x="2074292" y="627316"/>
                  <a:pt x="2074292" y="627316"/>
                  <a:pt x="2159815" y="655769"/>
                </a:cubicBezTo>
                <a:cubicBezTo>
                  <a:pt x="2243554" y="671172"/>
                  <a:pt x="2202536" y="784013"/>
                  <a:pt x="2203671" y="858672"/>
                </a:cubicBezTo>
                <a:cubicBezTo>
                  <a:pt x="2202617" y="955057"/>
                  <a:pt x="2202617" y="940790"/>
                  <a:pt x="2245337" y="955057"/>
                </a:cubicBezTo>
                <a:cubicBezTo>
                  <a:pt x="2259604" y="955138"/>
                  <a:pt x="2273790" y="1083462"/>
                  <a:pt x="2245337" y="1083462"/>
                </a:cubicBezTo>
                <a:cubicBezTo>
                  <a:pt x="2216803" y="1083462"/>
                  <a:pt x="2202617" y="1083462"/>
                  <a:pt x="2174082" y="1083462"/>
                </a:cubicBezTo>
                <a:cubicBezTo>
                  <a:pt x="2088560" y="1083462"/>
                  <a:pt x="2117094" y="1069195"/>
                  <a:pt x="2094964" y="1044308"/>
                </a:cubicBezTo>
                <a:cubicBezTo>
                  <a:pt x="2045515" y="945573"/>
                  <a:pt x="1967126" y="904230"/>
                  <a:pt x="1883549" y="944195"/>
                </a:cubicBezTo>
                <a:cubicBezTo>
                  <a:pt x="1848935" y="960732"/>
                  <a:pt x="1819509" y="998345"/>
                  <a:pt x="1799648" y="1033203"/>
                </a:cubicBezTo>
                <a:cubicBezTo>
                  <a:pt x="1746470" y="1111916"/>
                  <a:pt x="1775005" y="1097730"/>
                  <a:pt x="1575426" y="1097730"/>
                </a:cubicBezTo>
                <a:cubicBezTo>
                  <a:pt x="1543811" y="1094649"/>
                  <a:pt x="1544865" y="1048686"/>
                  <a:pt x="1544702" y="1029149"/>
                </a:cubicBezTo>
                <a:cubicBezTo>
                  <a:pt x="1542919" y="772826"/>
                  <a:pt x="1543162" y="516502"/>
                  <a:pt x="1541784" y="260097"/>
                </a:cubicBezTo>
                <a:cubicBezTo>
                  <a:pt x="1541541" y="213485"/>
                  <a:pt x="1562374" y="198407"/>
                  <a:pt x="1606959" y="199299"/>
                </a:cubicBezTo>
                <a:cubicBezTo>
                  <a:pt x="1701885" y="201164"/>
                  <a:pt x="1796892" y="201245"/>
                  <a:pt x="1891737" y="198407"/>
                </a:cubicBezTo>
                <a:close/>
                <a:moveTo>
                  <a:pt x="1386952" y="206"/>
                </a:moveTo>
                <a:cubicBezTo>
                  <a:pt x="1483093" y="287"/>
                  <a:pt x="1493064" y="10096"/>
                  <a:pt x="1493389" y="107373"/>
                </a:cubicBezTo>
                <a:cubicBezTo>
                  <a:pt x="1494118" y="328272"/>
                  <a:pt x="1494199" y="549171"/>
                  <a:pt x="1493226" y="770070"/>
                </a:cubicBezTo>
                <a:cubicBezTo>
                  <a:pt x="1492902" y="857456"/>
                  <a:pt x="1480256" y="869941"/>
                  <a:pt x="1393842" y="870183"/>
                </a:cubicBezTo>
                <a:cubicBezTo>
                  <a:pt x="1177807" y="870913"/>
                  <a:pt x="317963" y="870832"/>
                  <a:pt x="104197" y="870265"/>
                </a:cubicBezTo>
                <a:cubicBezTo>
                  <a:pt x="15271" y="870021"/>
                  <a:pt x="1247" y="856646"/>
                  <a:pt x="760" y="766341"/>
                </a:cubicBezTo>
                <a:cubicBezTo>
                  <a:pt x="-294" y="545442"/>
                  <a:pt x="-212" y="324543"/>
                  <a:pt x="760" y="103644"/>
                </a:cubicBezTo>
                <a:cubicBezTo>
                  <a:pt x="1165" y="13663"/>
                  <a:pt x="15433" y="287"/>
                  <a:pt x="104360" y="287"/>
                </a:cubicBezTo>
                <a:cubicBezTo>
                  <a:pt x="531890" y="-37"/>
                  <a:pt x="959421" y="-118"/>
                  <a:pt x="1386952" y="206"/>
                </a:cubicBezTo>
                <a:close/>
              </a:path>
            </a:pathLst>
          </a:custGeom>
          <a:solidFill>
            <a:schemeClr val="bg1"/>
          </a:solidFill>
          <a:ln w="8102" cap="flat">
            <a:noFill/>
            <a:prstDash val="solid"/>
            <a:miter/>
          </a:ln>
        </p:spPr>
        <p:txBody>
          <a:bodyPr rtlCol="0" anchor="ctr"/>
          <a:lstStyle/>
          <a:p>
            <a:endParaRPr lang="ko-KR" altLang="en-US"/>
          </a:p>
        </p:txBody>
      </p:sp>
      <p:grpSp>
        <p:nvGrpSpPr>
          <p:cNvPr id="48" name="그룹 47">
            <a:extLst>
              <a:ext uri="{FF2B5EF4-FFF2-40B4-BE49-F238E27FC236}">
                <a16:creationId xmlns:a16="http://schemas.microsoft.com/office/drawing/2014/main" id="{99C31988-1732-4BE9-A472-2D5926E92408}"/>
              </a:ext>
            </a:extLst>
          </p:cNvPr>
          <p:cNvGrpSpPr/>
          <p:nvPr/>
        </p:nvGrpSpPr>
        <p:grpSpPr>
          <a:xfrm>
            <a:off x="1417401" y="4584438"/>
            <a:ext cx="525365" cy="286984"/>
            <a:chOff x="4853842" y="3030561"/>
            <a:chExt cx="3087435" cy="1686523"/>
          </a:xfrm>
          <a:solidFill>
            <a:schemeClr val="bg1"/>
          </a:solidFill>
        </p:grpSpPr>
        <p:sp>
          <p:nvSpPr>
            <p:cNvPr id="49" name="자유형: 도형 48">
              <a:extLst>
                <a:ext uri="{FF2B5EF4-FFF2-40B4-BE49-F238E27FC236}">
                  <a16:creationId xmlns:a16="http://schemas.microsoft.com/office/drawing/2014/main" id="{C487A0D7-AF81-4FD2-A2EC-A04FA879C491}"/>
                </a:ext>
              </a:extLst>
            </p:cNvPr>
            <p:cNvSpPr/>
            <p:nvPr/>
          </p:nvSpPr>
          <p:spPr>
            <a:xfrm>
              <a:off x="5717924"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364"/>
                    <a:pt x="29936" y="220602"/>
                  </a:cubicBezTo>
                  <a:close/>
                </a:path>
              </a:pathLst>
            </a:custGeom>
            <a:grpFill/>
            <a:ln w="9525" cap="flat">
              <a:noFill/>
              <a:prstDash val="solid"/>
              <a:miter/>
            </a:ln>
          </p:spPr>
          <p:txBody>
            <a:bodyPr rtlCol="0" anchor="ctr"/>
            <a:lstStyle/>
            <a:p>
              <a:endParaRPr lang="ko-KR" altLang="en-US"/>
            </a:p>
          </p:txBody>
        </p:sp>
        <p:sp>
          <p:nvSpPr>
            <p:cNvPr id="50" name="자유형: 도형 49">
              <a:extLst>
                <a:ext uri="{FF2B5EF4-FFF2-40B4-BE49-F238E27FC236}">
                  <a16:creationId xmlns:a16="http://schemas.microsoft.com/office/drawing/2014/main" id="{4CA018AA-79A0-42B4-983A-AEF17CA46A80}"/>
                </a:ext>
              </a:extLst>
            </p:cNvPr>
            <p:cNvSpPr/>
            <p:nvPr/>
          </p:nvSpPr>
          <p:spPr>
            <a:xfrm>
              <a:off x="4853842" y="3030561"/>
              <a:ext cx="3087435" cy="1686523"/>
            </a:xfrm>
            <a:custGeom>
              <a:avLst/>
              <a:gdLst>
                <a:gd name="connsiteX0" fmla="*/ 3087436 w 3087435"/>
                <a:gd name="connsiteY0" fmla="*/ 1107860 h 1686523"/>
                <a:gd name="connsiteX1" fmla="*/ 2771872 w 3087435"/>
                <a:gd name="connsiteY1" fmla="*/ 1107670 h 1686523"/>
                <a:gd name="connsiteX2" fmla="*/ 2753204 w 3087435"/>
                <a:gd name="connsiteY2" fmla="*/ 1126244 h 1686523"/>
                <a:gd name="connsiteX3" fmla="*/ 2753204 w 3087435"/>
                <a:gd name="connsiteY3" fmla="*/ 1165487 h 1686523"/>
                <a:gd name="connsiteX4" fmla="*/ 2730820 w 3087435"/>
                <a:gd name="connsiteY4" fmla="*/ 1187870 h 1686523"/>
                <a:gd name="connsiteX5" fmla="*/ 812675 w 3087435"/>
                <a:gd name="connsiteY5" fmla="*/ 1187870 h 1686523"/>
                <a:gd name="connsiteX6" fmla="*/ 809818 w 3087435"/>
                <a:gd name="connsiteY6" fmla="*/ 407106 h 1686523"/>
                <a:gd name="connsiteX7" fmla="*/ 825820 w 3087435"/>
                <a:gd name="connsiteY7" fmla="*/ 391009 h 1686523"/>
                <a:gd name="connsiteX8" fmla="*/ 874016 w 3087435"/>
                <a:gd name="connsiteY8" fmla="*/ 391009 h 1686523"/>
                <a:gd name="connsiteX9" fmla="*/ 885922 w 3087435"/>
                <a:gd name="connsiteY9" fmla="*/ 379103 h 1686523"/>
                <a:gd name="connsiteX10" fmla="*/ 885922 w 3087435"/>
                <a:gd name="connsiteY10" fmla="*/ 166028 h 1686523"/>
                <a:gd name="connsiteX11" fmla="*/ 863253 w 3087435"/>
                <a:gd name="connsiteY11" fmla="*/ 143359 h 1686523"/>
                <a:gd name="connsiteX12" fmla="*/ 499493 w 3087435"/>
                <a:gd name="connsiteY12" fmla="*/ 143359 h 1686523"/>
                <a:gd name="connsiteX13" fmla="*/ 484253 w 3087435"/>
                <a:gd name="connsiteY13" fmla="*/ 129547 h 1686523"/>
                <a:gd name="connsiteX14" fmla="*/ 447677 w 3087435"/>
                <a:gd name="connsiteY14" fmla="*/ 76684 h 1686523"/>
                <a:gd name="connsiteX15" fmla="*/ 409387 w 3087435"/>
                <a:gd name="connsiteY15" fmla="*/ 126404 h 1686523"/>
                <a:gd name="connsiteX16" fmla="*/ 392813 w 3087435"/>
                <a:gd name="connsiteY16" fmla="*/ 143263 h 1686523"/>
                <a:gd name="connsiteX17" fmla="*/ 367667 w 3087435"/>
                <a:gd name="connsiteY17" fmla="*/ 143263 h 1686523"/>
                <a:gd name="connsiteX18" fmla="*/ 352141 w 3087435"/>
                <a:gd name="connsiteY18" fmla="*/ 128023 h 1686523"/>
                <a:gd name="connsiteX19" fmla="*/ 352332 w 3087435"/>
                <a:gd name="connsiteY19" fmla="*/ 10580 h 1686523"/>
                <a:gd name="connsiteX20" fmla="*/ 342045 w 3087435"/>
                <a:gd name="connsiteY20" fmla="*/ 103 h 1686523"/>
                <a:gd name="connsiteX21" fmla="*/ 279180 w 3087435"/>
                <a:gd name="connsiteY21" fmla="*/ 388 h 1686523"/>
                <a:gd name="connsiteX22" fmla="*/ 267083 w 3087435"/>
                <a:gd name="connsiteY22" fmla="*/ 13152 h 1686523"/>
                <a:gd name="connsiteX23" fmla="*/ 266702 w 3087435"/>
                <a:gd name="connsiteY23" fmla="*/ 95734 h 1686523"/>
                <a:gd name="connsiteX24" fmla="*/ 200027 w 3087435"/>
                <a:gd name="connsiteY24" fmla="*/ 143359 h 1686523"/>
                <a:gd name="connsiteX25" fmla="*/ 147544 w 3087435"/>
                <a:gd name="connsiteY25" fmla="*/ 206605 h 1686523"/>
                <a:gd name="connsiteX26" fmla="*/ 191455 w 3087435"/>
                <a:gd name="connsiteY26" fmla="*/ 372625 h 1686523"/>
                <a:gd name="connsiteX27" fmla="*/ 220792 w 3087435"/>
                <a:gd name="connsiteY27" fmla="*/ 403772 h 1686523"/>
                <a:gd name="connsiteX28" fmla="*/ 221173 w 3087435"/>
                <a:gd name="connsiteY28" fmla="*/ 1153485 h 1686523"/>
                <a:gd name="connsiteX29" fmla="*/ 188978 w 3087435"/>
                <a:gd name="connsiteY29" fmla="*/ 1185584 h 1686523"/>
                <a:gd name="connsiteX30" fmla="*/ 41722 w 3087435"/>
                <a:gd name="connsiteY30" fmla="*/ 1184346 h 1686523"/>
                <a:gd name="connsiteX31" fmla="*/ 383 w 3087435"/>
                <a:gd name="connsiteY31" fmla="*/ 1227494 h 1686523"/>
                <a:gd name="connsiteX32" fmla="*/ 3622 w 3087435"/>
                <a:gd name="connsiteY32" fmla="*/ 1551059 h 1686523"/>
                <a:gd name="connsiteX33" fmla="*/ 135352 w 3087435"/>
                <a:gd name="connsiteY33" fmla="*/ 1683742 h 1686523"/>
                <a:gd name="connsiteX34" fmla="*/ 2673098 w 3087435"/>
                <a:gd name="connsiteY34" fmla="*/ 1683837 h 1686523"/>
                <a:gd name="connsiteX35" fmla="*/ 2730343 w 3087435"/>
                <a:gd name="connsiteY35" fmla="*/ 1653452 h 1686523"/>
                <a:gd name="connsiteX36" fmla="*/ 3087436 w 3087435"/>
                <a:gd name="connsiteY36" fmla="*/ 1107860 h 168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87435" h="1686523">
                  <a:moveTo>
                    <a:pt x="3087436" y="1107860"/>
                  </a:moveTo>
                  <a:cubicBezTo>
                    <a:pt x="2999234" y="1107860"/>
                    <a:pt x="2828451" y="1108146"/>
                    <a:pt x="2771872" y="1107670"/>
                  </a:cubicBezTo>
                  <a:cubicBezTo>
                    <a:pt x="2761585" y="1107575"/>
                    <a:pt x="2753204" y="1115957"/>
                    <a:pt x="2753204" y="1126244"/>
                  </a:cubicBezTo>
                  <a:lnTo>
                    <a:pt x="2753204" y="1165487"/>
                  </a:lnTo>
                  <a:cubicBezTo>
                    <a:pt x="2753204" y="1177869"/>
                    <a:pt x="2743202" y="1187870"/>
                    <a:pt x="2730820" y="1187870"/>
                  </a:cubicBezTo>
                  <a:lnTo>
                    <a:pt x="812675" y="1187870"/>
                  </a:lnTo>
                  <a:lnTo>
                    <a:pt x="809818" y="407106"/>
                  </a:lnTo>
                  <a:cubicBezTo>
                    <a:pt x="809818" y="398248"/>
                    <a:pt x="816961" y="391009"/>
                    <a:pt x="825820" y="391009"/>
                  </a:cubicBezTo>
                  <a:lnTo>
                    <a:pt x="874016" y="391009"/>
                  </a:lnTo>
                  <a:cubicBezTo>
                    <a:pt x="880588" y="391009"/>
                    <a:pt x="885922" y="385675"/>
                    <a:pt x="885922" y="379103"/>
                  </a:cubicBezTo>
                  <a:lnTo>
                    <a:pt x="885922" y="166028"/>
                  </a:lnTo>
                  <a:cubicBezTo>
                    <a:pt x="885922" y="153551"/>
                    <a:pt x="875826" y="143359"/>
                    <a:pt x="863253" y="143359"/>
                  </a:cubicBezTo>
                  <a:lnTo>
                    <a:pt x="499493" y="143359"/>
                  </a:lnTo>
                  <a:cubicBezTo>
                    <a:pt x="491683" y="143359"/>
                    <a:pt x="485015" y="137358"/>
                    <a:pt x="484253" y="129547"/>
                  </a:cubicBezTo>
                  <a:cubicBezTo>
                    <a:pt x="478443" y="68302"/>
                    <a:pt x="492159" y="76684"/>
                    <a:pt x="447677" y="76684"/>
                  </a:cubicBezTo>
                  <a:cubicBezTo>
                    <a:pt x="403957" y="76684"/>
                    <a:pt x="408434" y="68683"/>
                    <a:pt x="409387" y="126404"/>
                  </a:cubicBezTo>
                  <a:cubicBezTo>
                    <a:pt x="409577" y="135644"/>
                    <a:pt x="402148" y="143359"/>
                    <a:pt x="392813" y="143263"/>
                  </a:cubicBezTo>
                  <a:cubicBezTo>
                    <a:pt x="385098" y="143263"/>
                    <a:pt x="376144" y="143263"/>
                    <a:pt x="367667" y="143263"/>
                  </a:cubicBezTo>
                  <a:cubicBezTo>
                    <a:pt x="359095" y="143263"/>
                    <a:pt x="352237" y="136501"/>
                    <a:pt x="352141" y="128023"/>
                  </a:cubicBezTo>
                  <a:cubicBezTo>
                    <a:pt x="351665" y="89066"/>
                    <a:pt x="352237" y="39251"/>
                    <a:pt x="352332" y="10580"/>
                  </a:cubicBezTo>
                  <a:cubicBezTo>
                    <a:pt x="352332" y="4865"/>
                    <a:pt x="347760" y="198"/>
                    <a:pt x="342045" y="103"/>
                  </a:cubicBezTo>
                  <a:cubicBezTo>
                    <a:pt x="325471" y="-183"/>
                    <a:pt x="297849" y="198"/>
                    <a:pt x="279180" y="388"/>
                  </a:cubicBezTo>
                  <a:cubicBezTo>
                    <a:pt x="272227" y="484"/>
                    <a:pt x="266797" y="6199"/>
                    <a:pt x="267083" y="13152"/>
                  </a:cubicBezTo>
                  <a:cubicBezTo>
                    <a:pt x="268131" y="37726"/>
                    <a:pt x="266702" y="84209"/>
                    <a:pt x="266702" y="95734"/>
                  </a:cubicBezTo>
                  <a:cubicBezTo>
                    <a:pt x="266702" y="152884"/>
                    <a:pt x="276227" y="143359"/>
                    <a:pt x="200027" y="143359"/>
                  </a:cubicBezTo>
                  <a:cubicBezTo>
                    <a:pt x="142877" y="143359"/>
                    <a:pt x="152402" y="152884"/>
                    <a:pt x="147544" y="206605"/>
                  </a:cubicBezTo>
                  <a:cubicBezTo>
                    <a:pt x="152402" y="381484"/>
                    <a:pt x="133352" y="374054"/>
                    <a:pt x="191455" y="372625"/>
                  </a:cubicBezTo>
                  <a:cubicBezTo>
                    <a:pt x="219077" y="371959"/>
                    <a:pt x="220792" y="387103"/>
                    <a:pt x="220792" y="403772"/>
                  </a:cubicBezTo>
                  <a:cubicBezTo>
                    <a:pt x="220601" y="653708"/>
                    <a:pt x="220315" y="903549"/>
                    <a:pt x="221173" y="1153485"/>
                  </a:cubicBezTo>
                  <a:cubicBezTo>
                    <a:pt x="221268" y="1178726"/>
                    <a:pt x="213553" y="1186346"/>
                    <a:pt x="188978" y="1185584"/>
                  </a:cubicBezTo>
                  <a:cubicBezTo>
                    <a:pt x="139924" y="1184060"/>
                    <a:pt x="133352" y="1181679"/>
                    <a:pt x="41722" y="1184346"/>
                  </a:cubicBezTo>
                  <a:cubicBezTo>
                    <a:pt x="6955" y="1185394"/>
                    <a:pt x="-2093" y="1195300"/>
                    <a:pt x="383" y="1227494"/>
                  </a:cubicBezTo>
                  <a:cubicBezTo>
                    <a:pt x="2193" y="1251688"/>
                    <a:pt x="3145" y="1413994"/>
                    <a:pt x="3622" y="1551059"/>
                  </a:cubicBezTo>
                  <a:cubicBezTo>
                    <a:pt x="3812" y="1623925"/>
                    <a:pt x="62486" y="1682980"/>
                    <a:pt x="135352" y="1683742"/>
                  </a:cubicBezTo>
                  <a:cubicBezTo>
                    <a:pt x="770479" y="1690314"/>
                    <a:pt x="2196467" y="1683075"/>
                    <a:pt x="2673098" y="1683837"/>
                  </a:cubicBezTo>
                  <a:cubicBezTo>
                    <a:pt x="2699864" y="1683837"/>
                    <a:pt x="2715484" y="1675931"/>
                    <a:pt x="2730343" y="1653452"/>
                  </a:cubicBezTo>
                  <a:cubicBezTo>
                    <a:pt x="2844263" y="1482288"/>
                    <a:pt x="3019522" y="1229209"/>
                    <a:pt x="3087436" y="1107860"/>
                  </a:cubicBezTo>
                  <a:close/>
                </a:path>
              </a:pathLst>
            </a:custGeom>
            <a:grpFill/>
            <a:ln w="9525" cap="flat">
              <a:noFill/>
              <a:prstDash val="solid"/>
              <a:miter/>
            </a:ln>
          </p:spPr>
          <p:txBody>
            <a:bodyPr rtlCol="0" anchor="ctr"/>
            <a:lstStyle/>
            <a:p>
              <a:endParaRPr lang="ko-KR" altLang="en-US"/>
            </a:p>
          </p:txBody>
        </p:sp>
        <p:sp>
          <p:nvSpPr>
            <p:cNvPr id="51" name="자유형: 도형 50">
              <a:extLst>
                <a:ext uri="{FF2B5EF4-FFF2-40B4-BE49-F238E27FC236}">
                  <a16:creationId xmlns:a16="http://schemas.microsoft.com/office/drawing/2014/main" id="{28F8972E-96E3-4CB1-A607-8C711C2C34AE}"/>
                </a:ext>
              </a:extLst>
            </p:cNvPr>
            <p:cNvSpPr/>
            <p:nvPr/>
          </p:nvSpPr>
          <p:spPr>
            <a:xfrm>
              <a:off x="5717924"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269"/>
                    <a:pt x="29936" y="220602"/>
                  </a:cubicBezTo>
                  <a:close/>
                </a:path>
              </a:pathLst>
            </a:custGeom>
            <a:grpFill/>
            <a:ln w="9525" cap="flat">
              <a:noFill/>
              <a:prstDash val="solid"/>
              <a:miter/>
            </a:ln>
          </p:spPr>
          <p:txBody>
            <a:bodyPr rtlCol="0" anchor="ctr"/>
            <a:lstStyle/>
            <a:p>
              <a:endParaRPr lang="ko-KR" altLang="en-US"/>
            </a:p>
          </p:txBody>
        </p:sp>
        <p:sp>
          <p:nvSpPr>
            <p:cNvPr id="52" name="자유형: 도형 51">
              <a:extLst>
                <a:ext uri="{FF2B5EF4-FFF2-40B4-BE49-F238E27FC236}">
                  <a16:creationId xmlns:a16="http://schemas.microsoft.com/office/drawing/2014/main" id="{9F638274-A204-4FE5-B83E-1DFE712FE1CA}"/>
                </a:ext>
              </a:extLst>
            </p:cNvPr>
            <p:cNvSpPr/>
            <p:nvPr/>
          </p:nvSpPr>
          <p:spPr>
            <a:xfrm>
              <a:off x="5717924"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9"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745"/>
                    <a:pt x="94801" y="219364"/>
                    <a:pt x="29936" y="220602"/>
                  </a:cubicBezTo>
                  <a:close/>
                </a:path>
              </a:pathLst>
            </a:custGeom>
            <a:grpFill/>
            <a:ln w="9525" cap="flat">
              <a:noFill/>
              <a:prstDash val="solid"/>
              <a:miter/>
            </a:ln>
          </p:spPr>
          <p:txBody>
            <a:bodyPr rtlCol="0" anchor="ctr"/>
            <a:lstStyle/>
            <a:p>
              <a:endParaRPr lang="ko-KR" altLang="en-US"/>
            </a:p>
          </p:txBody>
        </p:sp>
        <p:sp>
          <p:nvSpPr>
            <p:cNvPr id="53" name="자유형: 도형 52">
              <a:extLst>
                <a:ext uri="{FF2B5EF4-FFF2-40B4-BE49-F238E27FC236}">
                  <a16:creationId xmlns:a16="http://schemas.microsoft.com/office/drawing/2014/main" id="{5522E6FC-85FA-436C-A237-FB63A21CBF77}"/>
                </a:ext>
              </a:extLst>
            </p:cNvPr>
            <p:cNvSpPr/>
            <p:nvPr/>
          </p:nvSpPr>
          <p:spPr>
            <a:xfrm>
              <a:off x="6184744"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02" y="219364"/>
                    <a:pt x="29936" y="220602"/>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2ED377CA-19C2-4ACC-BE00-AEC37F3ED2A1}"/>
                </a:ext>
              </a:extLst>
            </p:cNvPr>
            <p:cNvSpPr/>
            <p:nvPr/>
          </p:nvSpPr>
          <p:spPr>
            <a:xfrm>
              <a:off x="6184744"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02" y="219269"/>
                    <a:pt x="29936" y="220602"/>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0585281-7066-4DB2-A9A8-B6B19BFB6AB4}"/>
                </a:ext>
              </a:extLst>
            </p:cNvPr>
            <p:cNvSpPr/>
            <p:nvPr/>
          </p:nvSpPr>
          <p:spPr>
            <a:xfrm>
              <a:off x="6184744"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8"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745"/>
                    <a:pt x="94802" y="219364"/>
                    <a:pt x="29936" y="220602"/>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983242D8-7285-465E-AB69-956CE493A1D5}"/>
                </a:ext>
              </a:extLst>
            </p:cNvPr>
            <p:cNvSpPr/>
            <p:nvPr/>
          </p:nvSpPr>
          <p:spPr>
            <a:xfrm>
              <a:off x="6651564"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364"/>
                    <a:pt x="29936" y="220602"/>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65725ED8-AAA5-47CC-B0D9-9A50355ECD2F}"/>
                </a:ext>
              </a:extLst>
            </p:cNvPr>
            <p:cNvSpPr/>
            <p:nvPr/>
          </p:nvSpPr>
          <p:spPr>
            <a:xfrm>
              <a:off x="6651564"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269"/>
                    <a:pt x="29936" y="220602"/>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3B9991C7-1656-404D-B5FC-F06C1B3A1BEE}"/>
                </a:ext>
              </a:extLst>
            </p:cNvPr>
            <p:cNvSpPr/>
            <p:nvPr/>
          </p:nvSpPr>
          <p:spPr>
            <a:xfrm>
              <a:off x="6651564"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9"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745"/>
                    <a:pt x="94801" y="219364"/>
                    <a:pt x="29936" y="220602"/>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B61CB1E1-FD19-410D-B4EF-9C40EB65BFF0}"/>
                </a:ext>
              </a:extLst>
            </p:cNvPr>
            <p:cNvSpPr/>
            <p:nvPr/>
          </p:nvSpPr>
          <p:spPr>
            <a:xfrm>
              <a:off x="7118385"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97" y="219364"/>
                    <a:pt x="29936" y="220602"/>
                  </a:cubicBezTo>
                  <a:close/>
                </a:path>
              </a:pathLst>
            </a:custGeom>
            <a:grpFill/>
            <a:ln w="9525" cap="flat">
              <a:noFill/>
              <a:prstDash val="solid"/>
              <a:miter/>
            </a:ln>
          </p:spPr>
          <p:txBody>
            <a:bodyPr rtlCol="0" anchor="ctr"/>
            <a:lstStyle/>
            <a:p>
              <a:endParaRPr lang="ko-KR" altLang="en-US"/>
            </a:p>
          </p:txBody>
        </p:sp>
        <p:sp>
          <p:nvSpPr>
            <p:cNvPr id="60" name="자유형: 도형 59">
              <a:extLst>
                <a:ext uri="{FF2B5EF4-FFF2-40B4-BE49-F238E27FC236}">
                  <a16:creationId xmlns:a16="http://schemas.microsoft.com/office/drawing/2014/main" id="{E97EFFE6-B573-4797-9FF4-78F9F75AD6F3}"/>
                </a:ext>
              </a:extLst>
            </p:cNvPr>
            <p:cNvSpPr/>
            <p:nvPr/>
          </p:nvSpPr>
          <p:spPr>
            <a:xfrm>
              <a:off x="7118385"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97" y="219269"/>
                    <a:pt x="29936" y="220602"/>
                  </a:cubicBezTo>
                  <a:close/>
                </a:path>
              </a:pathLst>
            </a:custGeom>
            <a:grpFill/>
            <a:ln w="9525" cap="flat">
              <a:noFill/>
              <a:prstDash val="solid"/>
              <a:miter/>
            </a:ln>
          </p:spPr>
          <p:txBody>
            <a:bodyPr rtlCol="0" anchor="ctr"/>
            <a:lstStyle/>
            <a:p>
              <a:endParaRPr lang="ko-KR" altLang="en-US"/>
            </a:p>
          </p:txBody>
        </p:sp>
        <p:sp>
          <p:nvSpPr>
            <p:cNvPr id="61" name="자유형: 도형 60">
              <a:extLst>
                <a:ext uri="{FF2B5EF4-FFF2-40B4-BE49-F238E27FC236}">
                  <a16:creationId xmlns:a16="http://schemas.microsoft.com/office/drawing/2014/main" id="{D5D5A5FB-5304-4CC5-98CB-BCD2023A3972}"/>
                </a:ext>
              </a:extLst>
            </p:cNvPr>
            <p:cNvSpPr/>
            <p:nvPr/>
          </p:nvSpPr>
          <p:spPr>
            <a:xfrm>
              <a:off x="7118385"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8"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745"/>
                    <a:pt x="94897" y="219364"/>
                    <a:pt x="29936" y="220602"/>
                  </a:cubicBezTo>
                  <a:close/>
                </a:path>
              </a:pathLst>
            </a:custGeom>
            <a:grpFill/>
            <a:ln w="9525" cap="flat">
              <a:noFill/>
              <a:prstDash val="solid"/>
              <a:miter/>
            </a:ln>
          </p:spPr>
          <p:txBody>
            <a:bodyPr rtlCol="0" anchor="ctr"/>
            <a:lstStyle/>
            <a:p>
              <a:endParaRPr lang="ko-KR" altLang="en-US"/>
            </a:p>
          </p:txBody>
        </p:sp>
      </p:grpSp>
      <p:grpSp>
        <p:nvGrpSpPr>
          <p:cNvPr id="68" name="그래픽 49">
            <a:extLst>
              <a:ext uri="{FF2B5EF4-FFF2-40B4-BE49-F238E27FC236}">
                <a16:creationId xmlns:a16="http://schemas.microsoft.com/office/drawing/2014/main" id="{ECA0ABAD-B0EC-44B1-B4F3-7A391DD8B32F}"/>
              </a:ext>
            </a:extLst>
          </p:cNvPr>
          <p:cNvGrpSpPr/>
          <p:nvPr/>
        </p:nvGrpSpPr>
        <p:grpSpPr>
          <a:xfrm>
            <a:off x="1378933" y="3041457"/>
            <a:ext cx="572087" cy="207278"/>
            <a:chOff x="8289511" y="4133850"/>
            <a:chExt cx="1971675" cy="714375"/>
          </a:xfrm>
          <a:solidFill>
            <a:schemeClr val="bg1"/>
          </a:solidFill>
        </p:grpSpPr>
        <p:sp>
          <p:nvSpPr>
            <p:cNvPr id="69" name="자유형: 도형 68">
              <a:extLst>
                <a:ext uri="{FF2B5EF4-FFF2-40B4-BE49-F238E27FC236}">
                  <a16:creationId xmlns:a16="http://schemas.microsoft.com/office/drawing/2014/main" id="{BE0A039F-C4F7-4B5F-A7FE-3B2039A7732D}"/>
                </a:ext>
              </a:extLst>
            </p:cNvPr>
            <p:cNvSpPr/>
            <p:nvPr/>
          </p:nvSpPr>
          <p:spPr>
            <a:xfrm>
              <a:off x="8289511" y="4781550"/>
              <a:ext cx="1971675" cy="66675"/>
            </a:xfrm>
            <a:custGeom>
              <a:avLst/>
              <a:gdLst>
                <a:gd name="connsiteX0" fmla="*/ 1938338 w 1971675"/>
                <a:gd name="connsiteY0" fmla="*/ 0 h 66675"/>
                <a:gd name="connsiteX1" fmla="*/ 33338 w 1971675"/>
                <a:gd name="connsiteY1" fmla="*/ 0 h 66675"/>
                <a:gd name="connsiteX2" fmla="*/ 0 w 1971675"/>
                <a:gd name="connsiteY2" fmla="*/ 33338 h 66675"/>
                <a:gd name="connsiteX3" fmla="*/ 33338 w 1971675"/>
                <a:gd name="connsiteY3" fmla="*/ 66675 h 66675"/>
                <a:gd name="connsiteX4" fmla="*/ 1938338 w 1971675"/>
                <a:gd name="connsiteY4" fmla="*/ 66675 h 66675"/>
                <a:gd name="connsiteX5" fmla="*/ 1971675 w 1971675"/>
                <a:gd name="connsiteY5" fmla="*/ 33338 h 66675"/>
                <a:gd name="connsiteX6" fmla="*/ 1938338 w 1971675"/>
                <a:gd name="connsiteY6"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1675" h="66675">
                  <a:moveTo>
                    <a:pt x="1938338" y="0"/>
                  </a:moveTo>
                  <a:lnTo>
                    <a:pt x="33338" y="0"/>
                  </a:lnTo>
                  <a:cubicBezTo>
                    <a:pt x="14954" y="0"/>
                    <a:pt x="0" y="15049"/>
                    <a:pt x="0" y="33338"/>
                  </a:cubicBezTo>
                  <a:cubicBezTo>
                    <a:pt x="0" y="51626"/>
                    <a:pt x="14954" y="66675"/>
                    <a:pt x="33338" y="66675"/>
                  </a:cubicBezTo>
                  <a:lnTo>
                    <a:pt x="1938338" y="66675"/>
                  </a:lnTo>
                  <a:cubicBezTo>
                    <a:pt x="1956721" y="66675"/>
                    <a:pt x="1971675" y="51626"/>
                    <a:pt x="1971675" y="33338"/>
                  </a:cubicBezTo>
                  <a:cubicBezTo>
                    <a:pt x="1971675" y="15049"/>
                    <a:pt x="1956721" y="0"/>
                    <a:pt x="1938338" y="0"/>
                  </a:cubicBezTo>
                  <a:close/>
                </a:path>
              </a:pathLst>
            </a:custGeom>
            <a:grpFill/>
            <a:ln w="9525" cap="flat">
              <a:noFill/>
              <a:prstDash val="solid"/>
              <a:miter/>
            </a:ln>
          </p:spPr>
          <p:txBody>
            <a:bodyPr rtlCol="0" anchor="ctr"/>
            <a:lstStyle/>
            <a:p>
              <a:endParaRPr lang="ko-KR" altLang="en-US"/>
            </a:p>
          </p:txBody>
        </p:sp>
        <p:sp>
          <p:nvSpPr>
            <p:cNvPr id="70" name="자유형: 도형 69">
              <a:extLst>
                <a:ext uri="{FF2B5EF4-FFF2-40B4-BE49-F238E27FC236}">
                  <a16:creationId xmlns:a16="http://schemas.microsoft.com/office/drawing/2014/main" id="{AD5092CD-5DC7-4C2D-AA73-4FF107B88499}"/>
                </a:ext>
              </a:extLst>
            </p:cNvPr>
            <p:cNvSpPr/>
            <p:nvPr/>
          </p:nvSpPr>
          <p:spPr>
            <a:xfrm>
              <a:off x="8289606" y="4133850"/>
              <a:ext cx="1971352" cy="638175"/>
            </a:xfrm>
            <a:custGeom>
              <a:avLst/>
              <a:gdLst>
                <a:gd name="connsiteX0" fmla="*/ 41339 w 1971352"/>
                <a:gd name="connsiteY0" fmla="*/ 533400 h 638175"/>
                <a:gd name="connsiteX1" fmla="*/ 133350 w 1971352"/>
                <a:gd name="connsiteY1" fmla="*/ 533400 h 638175"/>
                <a:gd name="connsiteX2" fmla="*/ 143161 w 1971352"/>
                <a:gd name="connsiteY2" fmla="*/ 533400 h 638175"/>
                <a:gd name="connsiteX3" fmla="*/ 142875 w 1971352"/>
                <a:gd name="connsiteY3" fmla="*/ 538163 h 638175"/>
                <a:gd name="connsiteX4" fmla="*/ 242888 w 1971352"/>
                <a:gd name="connsiteY4" fmla="*/ 638175 h 638175"/>
                <a:gd name="connsiteX5" fmla="*/ 342900 w 1971352"/>
                <a:gd name="connsiteY5" fmla="*/ 538163 h 638175"/>
                <a:gd name="connsiteX6" fmla="*/ 342615 w 1971352"/>
                <a:gd name="connsiteY6" fmla="*/ 533400 h 638175"/>
                <a:gd name="connsiteX7" fmla="*/ 552641 w 1971352"/>
                <a:gd name="connsiteY7" fmla="*/ 533400 h 638175"/>
                <a:gd name="connsiteX8" fmla="*/ 552355 w 1971352"/>
                <a:gd name="connsiteY8" fmla="*/ 538163 h 638175"/>
                <a:gd name="connsiteX9" fmla="*/ 652368 w 1971352"/>
                <a:gd name="connsiteY9" fmla="*/ 638175 h 638175"/>
                <a:gd name="connsiteX10" fmla="*/ 752380 w 1971352"/>
                <a:gd name="connsiteY10" fmla="*/ 538163 h 638175"/>
                <a:gd name="connsiteX11" fmla="*/ 752095 w 1971352"/>
                <a:gd name="connsiteY11" fmla="*/ 533400 h 638175"/>
                <a:gd name="connsiteX12" fmla="*/ 962121 w 1971352"/>
                <a:gd name="connsiteY12" fmla="*/ 533400 h 638175"/>
                <a:gd name="connsiteX13" fmla="*/ 961835 w 1971352"/>
                <a:gd name="connsiteY13" fmla="*/ 538163 h 638175"/>
                <a:gd name="connsiteX14" fmla="*/ 1061848 w 1971352"/>
                <a:gd name="connsiteY14" fmla="*/ 638175 h 638175"/>
                <a:gd name="connsiteX15" fmla="*/ 1161860 w 1971352"/>
                <a:gd name="connsiteY15" fmla="*/ 538163 h 638175"/>
                <a:gd name="connsiteX16" fmla="*/ 1161574 w 1971352"/>
                <a:gd name="connsiteY16" fmla="*/ 533400 h 638175"/>
                <a:gd name="connsiteX17" fmla="*/ 1371600 w 1971352"/>
                <a:gd name="connsiteY17" fmla="*/ 533400 h 638175"/>
                <a:gd name="connsiteX18" fmla="*/ 1371315 w 1971352"/>
                <a:gd name="connsiteY18" fmla="*/ 538163 h 638175"/>
                <a:gd name="connsiteX19" fmla="*/ 1471327 w 1971352"/>
                <a:gd name="connsiteY19" fmla="*/ 638175 h 638175"/>
                <a:gd name="connsiteX20" fmla="*/ 1571340 w 1971352"/>
                <a:gd name="connsiteY20" fmla="*/ 538163 h 638175"/>
                <a:gd name="connsiteX21" fmla="*/ 1571054 w 1971352"/>
                <a:gd name="connsiteY21" fmla="*/ 533400 h 638175"/>
                <a:gd name="connsiteX22" fmla="*/ 1828515 w 1971352"/>
                <a:gd name="connsiteY22" fmla="*/ 533400 h 638175"/>
                <a:gd name="connsiteX23" fmla="*/ 1838040 w 1971352"/>
                <a:gd name="connsiteY23" fmla="*/ 533400 h 638175"/>
                <a:gd name="connsiteX24" fmla="*/ 1971199 w 1971352"/>
                <a:gd name="connsiteY24" fmla="*/ 393573 h 638175"/>
                <a:gd name="connsiteX25" fmla="*/ 1834230 w 1971352"/>
                <a:gd name="connsiteY25" fmla="*/ 266700 h 638175"/>
                <a:gd name="connsiteX26" fmla="*/ 1827467 w 1971352"/>
                <a:gd name="connsiteY26" fmla="*/ 266700 h 638175"/>
                <a:gd name="connsiteX27" fmla="*/ 1580865 w 1971352"/>
                <a:gd name="connsiteY27" fmla="*/ 266700 h 638175"/>
                <a:gd name="connsiteX28" fmla="*/ 1533240 w 1971352"/>
                <a:gd name="connsiteY28" fmla="*/ 219075 h 638175"/>
                <a:gd name="connsiteX29" fmla="*/ 1580865 w 1971352"/>
                <a:gd name="connsiteY29" fmla="*/ 171450 h 638175"/>
                <a:gd name="connsiteX30" fmla="*/ 1802988 w 1971352"/>
                <a:gd name="connsiteY30" fmla="*/ 171450 h 638175"/>
                <a:gd name="connsiteX31" fmla="*/ 1538288 w 1971352"/>
                <a:gd name="connsiteY31" fmla="*/ 0 h 638175"/>
                <a:gd name="connsiteX32" fmla="*/ 41339 w 1971352"/>
                <a:gd name="connsiteY32" fmla="*/ 0 h 638175"/>
                <a:gd name="connsiteX33" fmla="*/ 0 w 1971352"/>
                <a:gd name="connsiteY33" fmla="*/ 41338 h 638175"/>
                <a:gd name="connsiteX34" fmla="*/ 0 w 1971352"/>
                <a:gd name="connsiteY34" fmla="*/ 491966 h 638175"/>
                <a:gd name="connsiteX35" fmla="*/ 41339 w 1971352"/>
                <a:gd name="connsiteY35" fmla="*/ 533400 h 638175"/>
                <a:gd name="connsiteX36" fmla="*/ 1241394 w 1971352"/>
                <a:gd name="connsiteY36" fmla="*/ 171450 h 638175"/>
                <a:gd name="connsiteX37" fmla="*/ 1327119 w 1971352"/>
                <a:gd name="connsiteY37" fmla="*/ 171450 h 638175"/>
                <a:gd name="connsiteX38" fmla="*/ 1374744 w 1971352"/>
                <a:gd name="connsiteY38" fmla="*/ 219075 h 638175"/>
                <a:gd name="connsiteX39" fmla="*/ 1327119 w 1971352"/>
                <a:gd name="connsiteY39" fmla="*/ 266700 h 638175"/>
                <a:gd name="connsiteX40" fmla="*/ 1241394 w 1971352"/>
                <a:gd name="connsiteY40" fmla="*/ 266700 h 638175"/>
                <a:gd name="connsiteX41" fmla="*/ 1193769 w 1971352"/>
                <a:gd name="connsiteY41" fmla="*/ 219075 h 638175"/>
                <a:gd name="connsiteX42" fmla="*/ 1241394 w 1971352"/>
                <a:gd name="connsiteY42" fmla="*/ 171450 h 638175"/>
                <a:gd name="connsiteX43" fmla="*/ 901637 w 1971352"/>
                <a:gd name="connsiteY43" fmla="*/ 171450 h 638175"/>
                <a:gd name="connsiteX44" fmla="*/ 987362 w 1971352"/>
                <a:gd name="connsiteY44" fmla="*/ 171450 h 638175"/>
                <a:gd name="connsiteX45" fmla="*/ 1034987 w 1971352"/>
                <a:gd name="connsiteY45" fmla="*/ 219075 h 638175"/>
                <a:gd name="connsiteX46" fmla="*/ 987362 w 1971352"/>
                <a:gd name="connsiteY46" fmla="*/ 266700 h 638175"/>
                <a:gd name="connsiteX47" fmla="*/ 901637 w 1971352"/>
                <a:gd name="connsiteY47" fmla="*/ 266700 h 638175"/>
                <a:gd name="connsiteX48" fmla="*/ 854012 w 1971352"/>
                <a:gd name="connsiteY48" fmla="*/ 219075 h 638175"/>
                <a:gd name="connsiteX49" fmla="*/ 901637 w 1971352"/>
                <a:gd name="connsiteY49" fmla="*/ 171450 h 638175"/>
                <a:gd name="connsiteX50" fmla="*/ 561880 w 1971352"/>
                <a:gd name="connsiteY50" fmla="*/ 171450 h 638175"/>
                <a:gd name="connsiteX51" fmla="*/ 647605 w 1971352"/>
                <a:gd name="connsiteY51" fmla="*/ 171450 h 638175"/>
                <a:gd name="connsiteX52" fmla="*/ 695230 w 1971352"/>
                <a:gd name="connsiteY52" fmla="*/ 219075 h 638175"/>
                <a:gd name="connsiteX53" fmla="*/ 647605 w 1971352"/>
                <a:gd name="connsiteY53" fmla="*/ 266700 h 638175"/>
                <a:gd name="connsiteX54" fmla="*/ 561880 w 1971352"/>
                <a:gd name="connsiteY54" fmla="*/ 266700 h 638175"/>
                <a:gd name="connsiteX55" fmla="*/ 514255 w 1971352"/>
                <a:gd name="connsiteY55" fmla="*/ 219075 h 638175"/>
                <a:gd name="connsiteX56" fmla="*/ 561880 w 1971352"/>
                <a:gd name="connsiteY56" fmla="*/ 17145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971352" h="638175">
                  <a:moveTo>
                    <a:pt x="41339" y="533400"/>
                  </a:moveTo>
                  <a:lnTo>
                    <a:pt x="133350" y="533400"/>
                  </a:lnTo>
                  <a:lnTo>
                    <a:pt x="143161" y="533400"/>
                  </a:lnTo>
                  <a:cubicBezTo>
                    <a:pt x="143066" y="535019"/>
                    <a:pt x="142875" y="536543"/>
                    <a:pt x="142875" y="538163"/>
                  </a:cubicBezTo>
                  <a:cubicBezTo>
                    <a:pt x="142875" y="593407"/>
                    <a:pt x="187643" y="638175"/>
                    <a:pt x="242888" y="638175"/>
                  </a:cubicBezTo>
                  <a:cubicBezTo>
                    <a:pt x="298133" y="638175"/>
                    <a:pt x="342900" y="593407"/>
                    <a:pt x="342900" y="538163"/>
                  </a:cubicBezTo>
                  <a:cubicBezTo>
                    <a:pt x="342900" y="536543"/>
                    <a:pt x="342710" y="535019"/>
                    <a:pt x="342615" y="533400"/>
                  </a:cubicBezTo>
                  <a:lnTo>
                    <a:pt x="552641" y="533400"/>
                  </a:lnTo>
                  <a:cubicBezTo>
                    <a:pt x="552546" y="535019"/>
                    <a:pt x="552355" y="536543"/>
                    <a:pt x="552355" y="538163"/>
                  </a:cubicBezTo>
                  <a:cubicBezTo>
                    <a:pt x="552355" y="593407"/>
                    <a:pt x="597123" y="638175"/>
                    <a:pt x="652368" y="638175"/>
                  </a:cubicBezTo>
                  <a:cubicBezTo>
                    <a:pt x="707613" y="638175"/>
                    <a:pt x="752380" y="593407"/>
                    <a:pt x="752380" y="538163"/>
                  </a:cubicBezTo>
                  <a:cubicBezTo>
                    <a:pt x="752380" y="536543"/>
                    <a:pt x="752190" y="535019"/>
                    <a:pt x="752095" y="533400"/>
                  </a:cubicBezTo>
                  <a:lnTo>
                    <a:pt x="962121" y="533400"/>
                  </a:lnTo>
                  <a:cubicBezTo>
                    <a:pt x="962025" y="535019"/>
                    <a:pt x="961835" y="536543"/>
                    <a:pt x="961835" y="538163"/>
                  </a:cubicBezTo>
                  <a:cubicBezTo>
                    <a:pt x="961835" y="593407"/>
                    <a:pt x="1006602" y="638175"/>
                    <a:pt x="1061848" y="638175"/>
                  </a:cubicBezTo>
                  <a:cubicBezTo>
                    <a:pt x="1117093" y="638175"/>
                    <a:pt x="1161860" y="593407"/>
                    <a:pt x="1161860" y="538163"/>
                  </a:cubicBezTo>
                  <a:cubicBezTo>
                    <a:pt x="1161860" y="536543"/>
                    <a:pt x="1161670" y="535019"/>
                    <a:pt x="1161574" y="533400"/>
                  </a:cubicBezTo>
                  <a:lnTo>
                    <a:pt x="1371600" y="533400"/>
                  </a:lnTo>
                  <a:cubicBezTo>
                    <a:pt x="1371505" y="535019"/>
                    <a:pt x="1371315" y="536543"/>
                    <a:pt x="1371315" y="538163"/>
                  </a:cubicBezTo>
                  <a:cubicBezTo>
                    <a:pt x="1371315" y="593407"/>
                    <a:pt x="1416082" y="638175"/>
                    <a:pt x="1471327" y="638175"/>
                  </a:cubicBezTo>
                  <a:cubicBezTo>
                    <a:pt x="1526572" y="638175"/>
                    <a:pt x="1571340" y="593407"/>
                    <a:pt x="1571340" y="538163"/>
                  </a:cubicBezTo>
                  <a:cubicBezTo>
                    <a:pt x="1571340" y="536543"/>
                    <a:pt x="1571149" y="535019"/>
                    <a:pt x="1571054" y="533400"/>
                  </a:cubicBezTo>
                  <a:lnTo>
                    <a:pt x="1828515" y="533400"/>
                  </a:lnTo>
                  <a:lnTo>
                    <a:pt x="1838040" y="533400"/>
                  </a:lnTo>
                  <a:cubicBezTo>
                    <a:pt x="1913859" y="533400"/>
                    <a:pt x="1974819" y="470154"/>
                    <a:pt x="1971199" y="393573"/>
                  </a:cubicBezTo>
                  <a:cubicBezTo>
                    <a:pt x="1967866" y="321850"/>
                    <a:pt x="1906048" y="266700"/>
                    <a:pt x="1834230" y="266700"/>
                  </a:cubicBezTo>
                  <a:lnTo>
                    <a:pt x="1827467" y="266700"/>
                  </a:lnTo>
                  <a:lnTo>
                    <a:pt x="1580865" y="266700"/>
                  </a:lnTo>
                  <a:cubicBezTo>
                    <a:pt x="1554576" y="266700"/>
                    <a:pt x="1533240" y="245364"/>
                    <a:pt x="1533240" y="219075"/>
                  </a:cubicBezTo>
                  <a:cubicBezTo>
                    <a:pt x="1533240" y="192786"/>
                    <a:pt x="1554576" y="171450"/>
                    <a:pt x="1580865" y="171450"/>
                  </a:cubicBezTo>
                  <a:lnTo>
                    <a:pt x="1802988" y="171450"/>
                  </a:lnTo>
                  <a:cubicBezTo>
                    <a:pt x="1757649" y="70390"/>
                    <a:pt x="1656207" y="0"/>
                    <a:pt x="1538288" y="0"/>
                  </a:cubicBezTo>
                  <a:lnTo>
                    <a:pt x="41339" y="0"/>
                  </a:lnTo>
                  <a:cubicBezTo>
                    <a:pt x="18479" y="0"/>
                    <a:pt x="0" y="18479"/>
                    <a:pt x="0" y="41338"/>
                  </a:cubicBezTo>
                  <a:lnTo>
                    <a:pt x="0" y="491966"/>
                  </a:lnTo>
                  <a:cubicBezTo>
                    <a:pt x="-95" y="514921"/>
                    <a:pt x="18479" y="533400"/>
                    <a:pt x="41339" y="533400"/>
                  </a:cubicBezTo>
                  <a:close/>
                  <a:moveTo>
                    <a:pt x="1241394" y="171450"/>
                  </a:moveTo>
                  <a:lnTo>
                    <a:pt x="1327119" y="171450"/>
                  </a:lnTo>
                  <a:cubicBezTo>
                    <a:pt x="1353408" y="171450"/>
                    <a:pt x="1374744" y="192786"/>
                    <a:pt x="1374744" y="219075"/>
                  </a:cubicBezTo>
                  <a:cubicBezTo>
                    <a:pt x="1374744" y="245364"/>
                    <a:pt x="1353408" y="266700"/>
                    <a:pt x="1327119" y="266700"/>
                  </a:cubicBezTo>
                  <a:lnTo>
                    <a:pt x="1241394" y="266700"/>
                  </a:lnTo>
                  <a:cubicBezTo>
                    <a:pt x="1215105" y="266700"/>
                    <a:pt x="1193769" y="245364"/>
                    <a:pt x="1193769" y="219075"/>
                  </a:cubicBezTo>
                  <a:cubicBezTo>
                    <a:pt x="1193769" y="192786"/>
                    <a:pt x="1215105" y="171450"/>
                    <a:pt x="1241394" y="171450"/>
                  </a:cubicBezTo>
                  <a:close/>
                  <a:moveTo>
                    <a:pt x="901637" y="171450"/>
                  </a:moveTo>
                  <a:lnTo>
                    <a:pt x="987362" y="171450"/>
                  </a:lnTo>
                  <a:cubicBezTo>
                    <a:pt x="1013651" y="171450"/>
                    <a:pt x="1034987" y="192786"/>
                    <a:pt x="1034987" y="219075"/>
                  </a:cubicBezTo>
                  <a:cubicBezTo>
                    <a:pt x="1034987" y="245364"/>
                    <a:pt x="1013651" y="266700"/>
                    <a:pt x="987362" y="266700"/>
                  </a:cubicBezTo>
                  <a:lnTo>
                    <a:pt x="901637" y="266700"/>
                  </a:lnTo>
                  <a:cubicBezTo>
                    <a:pt x="875348" y="266700"/>
                    <a:pt x="854012" y="245364"/>
                    <a:pt x="854012" y="219075"/>
                  </a:cubicBezTo>
                  <a:cubicBezTo>
                    <a:pt x="854012" y="192786"/>
                    <a:pt x="875348" y="171450"/>
                    <a:pt x="901637" y="171450"/>
                  </a:cubicBezTo>
                  <a:close/>
                  <a:moveTo>
                    <a:pt x="561880" y="171450"/>
                  </a:moveTo>
                  <a:lnTo>
                    <a:pt x="647605" y="171450"/>
                  </a:lnTo>
                  <a:cubicBezTo>
                    <a:pt x="673894" y="171450"/>
                    <a:pt x="695230" y="192786"/>
                    <a:pt x="695230" y="219075"/>
                  </a:cubicBezTo>
                  <a:cubicBezTo>
                    <a:pt x="695230" y="245364"/>
                    <a:pt x="673894" y="266700"/>
                    <a:pt x="647605" y="266700"/>
                  </a:cubicBezTo>
                  <a:lnTo>
                    <a:pt x="561880" y="266700"/>
                  </a:lnTo>
                  <a:cubicBezTo>
                    <a:pt x="535592" y="266700"/>
                    <a:pt x="514255" y="245364"/>
                    <a:pt x="514255" y="219075"/>
                  </a:cubicBezTo>
                  <a:cubicBezTo>
                    <a:pt x="514255" y="192786"/>
                    <a:pt x="535592" y="171450"/>
                    <a:pt x="561880" y="171450"/>
                  </a:cubicBezTo>
                  <a:close/>
                </a:path>
              </a:pathLst>
            </a:custGeom>
            <a:grpFill/>
            <a:ln w="9525" cap="flat">
              <a:noFill/>
              <a:prstDash val="solid"/>
              <a:miter/>
            </a:ln>
          </p:spPr>
          <p:txBody>
            <a:bodyPr rtlCol="0" anchor="ctr"/>
            <a:lstStyle/>
            <a:p>
              <a:endParaRPr lang="ko-KR" altLang="en-US"/>
            </a:p>
          </p:txBody>
        </p:sp>
      </p:grpSp>
      <p:sp>
        <p:nvSpPr>
          <p:cNvPr id="71" name="자유형: 도형 70">
            <a:extLst>
              <a:ext uri="{FF2B5EF4-FFF2-40B4-BE49-F238E27FC236}">
                <a16:creationId xmlns:a16="http://schemas.microsoft.com/office/drawing/2014/main" id="{37B8C936-E5A1-4772-A6F5-7DDD0D8F7CAD}"/>
              </a:ext>
            </a:extLst>
          </p:cNvPr>
          <p:cNvSpPr/>
          <p:nvPr/>
        </p:nvSpPr>
        <p:spPr>
          <a:xfrm>
            <a:off x="1397687" y="2516317"/>
            <a:ext cx="527290" cy="228294"/>
          </a:xfrm>
          <a:custGeom>
            <a:avLst/>
            <a:gdLst>
              <a:gd name="connsiteX0" fmla="*/ 2001679 w 2046835"/>
              <a:gd name="connsiteY0" fmla="*/ 19680 h 886188"/>
              <a:gd name="connsiteX1" fmla="*/ 1848803 w 2046835"/>
              <a:gd name="connsiteY1" fmla="*/ 6821 h 886188"/>
              <a:gd name="connsiteX2" fmla="*/ 1755648 w 2046835"/>
              <a:gd name="connsiteY2" fmla="*/ 15584 h 886188"/>
              <a:gd name="connsiteX3" fmla="*/ 1291018 w 2046835"/>
              <a:gd name="connsiteY3" fmla="*/ 206561 h 886188"/>
              <a:gd name="connsiteX4" fmla="*/ 1200912 w 2046835"/>
              <a:gd name="connsiteY4" fmla="*/ 210656 h 886188"/>
              <a:gd name="connsiteX5" fmla="*/ 1141857 w 2046835"/>
              <a:gd name="connsiteY5" fmla="*/ 215038 h 886188"/>
              <a:gd name="connsiteX6" fmla="*/ 1051560 w 2046835"/>
              <a:gd name="connsiteY6" fmla="*/ 256853 h 886188"/>
              <a:gd name="connsiteX7" fmla="*/ 961358 w 2046835"/>
              <a:gd name="connsiteY7" fmla="*/ 262663 h 886188"/>
              <a:gd name="connsiteX8" fmla="*/ 156305 w 2046835"/>
              <a:gd name="connsiteY8" fmla="*/ 41969 h 886188"/>
              <a:gd name="connsiteX9" fmla="*/ 0 w 2046835"/>
              <a:gd name="connsiteY9" fmla="*/ 74163 h 886188"/>
              <a:gd name="connsiteX10" fmla="*/ 817055 w 2046835"/>
              <a:gd name="connsiteY10" fmla="*/ 424016 h 886188"/>
              <a:gd name="connsiteX11" fmla="*/ 658178 w 2046835"/>
              <a:gd name="connsiteY11" fmla="*/ 503741 h 886188"/>
              <a:gd name="connsiteX12" fmla="*/ 605314 w 2046835"/>
              <a:gd name="connsiteY12" fmla="*/ 495263 h 886188"/>
              <a:gd name="connsiteX13" fmla="*/ 450056 w 2046835"/>
              <a:gd name="connsiteY13" fmla="*/ 341339 h 886188"/>
              <a:gd name="connsiteX14" fmla="*/ 370523 w 2046835"/>
              <a:gd name="connsiteY14" fmla="*/ 329624 h 886188"/>
              <a:gd name="connsiteX15" fmla="*/ 355092 w 2046835"/>
              <a:gd name="connsiteY15" fmla="*/ 394013 h 886188"/>
              <a:gd name="connsiteX16" fmla="*/ 391478 w 2046835"/>
              <a:gd name="connsiteY16" fmla="*/ 579845 h 886188"/>
              <a:gd name="connsiteX17" fmla="*/ 86106 w 2046835"/>
              <a:gd name="connsiteY17" fmla="*/ 503264 h 886188"/>
              <a:gd name="connsiteX18" fmla="*/ 35528 w 2046835"/>
              <a:gd name="connsiteY18" fmla="*/ 514980 h 886188"/>
              <a:gd name="connsiteX19" fmla="*/ 77915 w 2046835"/>
              <a:gd name="connsiteY19" fmla="*/ 537935 h 886188"/>
              <a:gd name="connsiteX20" fmla="*/ 343662 w 2046835"/>
              <a:gd name="connsiteY20" fmla="*/ 674810 h 886188"/>
              <a:gd name="connsiteX21" fmla="*/ 368046 w 2046835"/>
              <a:gd name="connsiteY21" fmla="*/ 707480 h 886188"/>
              <a:gd name="connsiteX22" fmla="*/ 418529 w 2046835"/>
              <a:gd name="connsiteY22" fmla="*/ 750057 h 886188"/>
              <a:gd name="connsiteX23" fmla="*/ 535400 w 2046835"/>
              <a:gd name="connsiteY23" fmla="*/ 771584 h 886188"/>
              <a:gd name="connsiteX24" fmla="*/ 636746 w 2046835"/>
              <a:gd name="connsiteY24" fmla="*/ 823495 h 886188"/>
              <a:gd name="connsiteX25" fmla="*/ 667893 w 2046835"/>
              <a:gd name="connsiteY25" fmla="*/ 822447 h 886188"/>
              <a:gd name="connsiteX26" fmla="*/ 658749 w 2046835"/>
              <a:gd name="connsiteY26" fmla="*/ 796158 h 886188"/>
              <a:gd name="connsiteX27" fmla="*/ 599027 w 2046835"/>
              <a:gd name="connsiteY27" fmla="*/ 722339 h 886188"/>
              <a:gd name="connsiteX28" fmla="*/ 1075849 w 2046835"/>
              <a:gd name="connsiteY28" fmla="*/ 577559 h 886188"/>
              <a:gd name="connsiteX29" fmla="*/ 1133380 w 2046835"/>
              <a:gd name="connsiteY29" fmla="*/ 593371 h 886188"/>
              <a:gd name="connsiteX30" fmla="*/ 1396937 w 2046835"/>
              <a:gd name="connsiteY30" fmla="*/ 847307 h 886188"/>
              <a:gd name="connsiteX31" fmla="*/ 1534192 w 2046835"/>
              <a:gd name="connsiteY31" fmla="*/ 882740 h 886188"/>
              <a:gd name="connsiteX32" fmla="*/ 1428560 w 2046835"/>
              <a:gd name="connsiteY32" fmla="*/ 689764 h 886188"/>
              <a:gd name="connsiteX33" fmla="*/ 1550099 w 2046835"/>
              <a:gd name="connsiteY33" fmla="*/ 641853 h 886188"/>
              <a:gd name="connsiteX34" fmla="*/ 1596581 w 2046835"/>
              <a:gd name="connsiteY34" fmla="*/ 548889 h 886188"/>
              <a:gd name="connsiteX35" fmla="*/ 1499140 w 2046835"/>
              <a:gd name="connsiteY35" fmla="*/ 502883 h 886188"/>
              <a:gd name="connsiteX36" fmla="*/ 1392746 w 2046835"/>
              <a:gd name="connsiteY36" fmla="*/ 542603 h 886188"/>
              <a:gd name="connsiteX37" fmla="*/ 1328547 w 2046835"/>
              <a:gd name="connsiteY37" fmla="*/ 508884 h 886188"/>
              <a:gd name="connsiteX38" fmla="*/ 1359599 w 2046835"/>
              <a:gd name="connsiteY38" fmla="*/ 472403 h 886188"/>
              <a:gd name="connsiteX39" fmla="*/ 1411319 w 2046835"/>
              <a:gd name="connsiteY39" fmla="*/ 449067 h 886188"/>
              <a:gd name="connsiteX40" fmla="*/ 1930813 w 2046835"/>
              <a:gd name="connsiteY40" fmla="*/ 185701 h 886188"/>
              <a:gd name="connsiteX41" fmla="*/ 2032349 w 2046835"/>
              <a:gd name="connsiteY41" fmla="*/ 86831 h 886188"/>
              <a:gd name="connsiteX42" fmla="*/ 2001679 w 2046835"/>
              <a:gd name="connsiteY42" fmla="*/ 19680 h 886188"/>
              <a:gd name="connsiteX43" fmla="*/ 404336 w 2046835"/>
              <a:gd name="connsiteY43" fmla="*/ 581084 h 886188"/>
              <a:gd name="connsiteX44" fmla="*/ 360617 w 2046835"/>
              <a:gd name="connsiteY44" fmla="*/ 361532 h 886188"/>
              <a:gd name="connsiteX45" fmla="*/ 372428 w 2046835"/>
              <a:gd name="connsiteY45" fmla="*/ 359151 h 886188"/>
              <a:gd name="connsiteX46" fmla="*/ 416052 w 2046835"/>
              <a:gd name="connsiteY46" fmla="*/ 578702 h 886188"/>
              <a:gd name="connsiteX47" fmla="*/ 404336 w 2046835"/>
              <a:gd name="connsiteY47" fmla="*/ 581084 h 886188"/>
              <a:gd name="connsiteX48" fmla="*/ 1226249 w 2046835"/>
              <a:gd name="connsiteY48" fmla="*/ 303716 h 886188"/>
              <a:gd name="connsiteX49" fmla="*/ 1187482 w 2046835"/>
              <a:gd name="connsiteY49" fmla="*/ 276284 h 886188"/>
              <a:gd name="connsiteX50" fmla="*/ 1191959 w 2046835"/>
              <a:gd name="connsiteY50" fmla="*/ 228944 h 886188"/>
              <a:gd name="connsiteX51" fmla="*/ 1230725 w 2046835"/>
              <a:gd name="connsiteY51" fmla="*/ 256376 h 886188"/>
              <a:gd name="connsiteX52" fmla="*/ 1226249 w 2046835"/>
              <a:gd name="connsiteY52" fmla="*/ 303716 h 886188"/>
              <a:gd name="connsiteX53" fmla="*/ 1542288 w 2046835"/>
              <a:gd name="connsiteY53" fmla="*/ 524696 h 886188"/>
              <a:gd name="connsiteX54" fmla="*/ 1583246 w 2046835"/>
              <a:gd name="connsiteY54" fmla="*/ 552509 h 886188"/>
              <a:gd name="connsiteX55" fmla="*/ 1573339 w 2046835"/>
              <a:gd name="connsiteY55" fmla="*/ 600991 h 886188"/>
              <a:gd name="connsiteX56" fmla="*/ 1532382 w 2046835"/>
              <a:gd name="connsiteY56" fmla="*/ 573178 h 886188"/>
              <a:gd name="connsiteX57" fmla="*/ 1542288 w 2046835"/>
              <a:gd name="connsiteY57" fmla="*/ 524696 h 886188"/>
              <a:gd name="connsiteX58" fmla="*/ 1810703 w 2046835"/>
              <a:gd name="connsiteY58" fmla="*/ 45017 h 886188"/>
              <a:gd name="connsiteX59" fmla="*/ 1829753 w 2046835"/>
              <a:gd name="connsiteY59" fmla="*/ 6917 h 886188"/>
              <a:gd name="connsiteX60" fmla="*/ 1867853 w 2046835"/>
              <a:gd name="connsiteY60" fmla="*/ 25967 h 886188"/>
              <a:gd name="connsiteX61" fmla="*/ 1810703 w 2046835"/>
              <a:gd name="connsiteY61" fmla="*/ 45017 h 88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046835" h="886188">
                <a:moveTo>
                  <a:pt x="2001679" y="19680"/>
                </a:moveTo>
                <a:cubicBezTo>
                  <a:pt x="1953292" y="13584"/>
                  <a:pt x="1879949" y="22633"/>
                  <a:pt x="1848803" y="6821"/>
                </a:cubicBezTo>
                <a:cubicBezTo>
                  <a:pt x="1818227" y="-8609"/>
                  <a:pt x="1787176" y="5583"/>
                  <a:pt x="1755648" y="15584"/>
                </a:cubicBezTo>
                <a:cubicBezTo>
                  <a:pt x="1595533" y="66257"/>
                  <a:pt x="1443609" y="137409"/>
                  <a:pt x="1291018" y="206561"/>
                </a:cubicBezTo>
                <a:cubicBezTo>
                  <a:pt x="1261015" y="220086"/>
                  <a:pt x="1233868" y="235898"/>
                  <a:pt x="1200912" y="210656"/>
                </a:cubicBezTo>
                <a:cubicBezTo>
                  <a:pt x="1183386" y="197226"/>
                  <a:pt x="1160907" y="206751"/>
                  <a:pt x="1141857" y="215038"/>
                </a:cubicBezTo>
                <a:cubicBezTo>
                  <a:pt x="1111472" y="228373"/>
                  <a:pt x="1080992" y="241613"/>
                  <a:pt x="1051560" y="256853"/>
                </a:cubicBezTo>
                <a:cubicBezTo>
                  <a:pt x="1021842" y="272188"/>
                  <a:pt x="994029" y="271712"/>
                  <a:pt x="961358" y="262663"/>
                </a:cubicBezTo>
                <a:cubicBezTo>
                  <a:pt x="693230" y="188273"/>
                  <a:pt x="424244" y="116740"/>
                  <a:pt x="156305" y="41969"/>
                </a:cubicBezTo>
                <a:cubicBezTo>
                  <a:pt x="97536" y="25586"/>
                  <a:pt x="50673" y="42254"/>
                  <a:pt x="0" y="74163"/>
                </a:cubicBezTo>
                <a:cubicBezTo>
                  <a:pt x="272891" y="191035"/>
                  <a:pt x="541401" y="306002"/>
                  <a:pt x="817055" y="424016"/>
                </a:cubicBezTo>
                <a:cubicBezTo>
                  <a:pt x="759143" y="452782"/>
                  <a:pt x="707993" y="476975"/>
                  <a:pt x="658178" y="503741"/>
                </a:cubicBezTo>
                <a:cubicBezTo>
                  <a:pt x="636365" y="515456"/>
                  <a:pt x="622459" y="512599"/>
                  <a:pt x="605314" y="495263"/>
                </a:cubicBezTo>
                <a:cubicBezTo>
                  <a:pt x="554165" y="443257"/>
                  <a:pt x="499110" y="395156"/>
                  <a:pt x="450056" y="341339"/>
                </a:cubicBezTo>
                <a:cubicBezTo>
                  <a:pt x="423386" y="312098"/>
                  <a:pt x="400145" y="318003"/>
                  <a:pt x="370523" y="329624"/>
                </a:cubicBezTo>
                <a:cubicBezTo>
                  <a:pt x="334423" y="340292"/>
                  <a:pt x="343948" y="340292"/>
                  <a:pt x="355092" y="394013"/>
                </a:cubicBezTo>
                <a:cubicBezTo>
                  <a:pt x="364903" y="455544"/>
                  <a:pt x="378809" y="516314"/>
                  <a:pt x="391478" y="579845"/>
                </a:cubicBezTo>
                <a:cubicBezTo>
                  <a:pt x="285464" y="553366"/>
                  <a:pt x="185738" y="528791"/>
                  <a:pt x="86106" y="503264"/>
                </a:cubicBezTo>
                <a:cubicBezTo>
                  <a:pt x="67818" y="498597"/>
                  <a:pt x="50768" y="491834"/>
                  <a:pt x="35528" y="514980"/>
                </a:cubicBezTo>
                <a:cubicBezTo>
                  <a:pt x="50673" y="523267"/>
                  <a:pt x="64198" y="530887"/>
                  <a:pt x="77915" y="537935"/>
                </a:cubicBezTo>
                <a:cubicBezTo>
                  <a:pt x="166497" y="583560"/>
                  <a:pt x="255175" y="628994"/>
                  <a:pt x="343662" y="674810"/>
                </a:cubicBezTo>
                <a:cubicBezTo>
                  <a:pt x="356521" y="681477"/>
                  <a:pt x="373571" y="683192"/>
                  <a:pt x="368046" y="707480"/>
                </a:cubicBezTo>
                <a:cubicBezTo>
                  <a:pt x="358331" y="750152"/>
                  <a:pt x="386144" y="758820"/>
                  <a:pt x="418529" y="750057"/>
                </a:cubicBezTo>
                <a:cubicBezTo>
                  <a:pt x="462248" y="738151"/>
                  <a:pt x="498539" y="749962"/>
                  <a:pt x="535400" y="771584"/>
                </a:cubicBezTo>
                <a:cubicBezTo>
                  <a:pt x="568166" y="790729"/>
                  <a:pt x="602933" y="806445"/>
                  <a:pt x="636746" y="823495"/>
                </a:cubicBezTo>
                <a:cubicBezTo>
                  <a:pt x="647319" y="828829"/>
                  <a:pt x="659225" y="831020"/>
                  <a:pt x="667893" y="822447"/>
                </a:cubicBezTo>
                <a:cubicBezTo>
                  <a:pt x="680847" y="809779"/>
                  <a:pt x="664083" y="803302"/>
                  <a:pt x="658749" y="796158"/>
                </a:cubicBezTo>
                <a:cubicBezTo>
                  <a:pt x="640652" y="771869"/>
                  <a:pt x="620649" y="748819"/>
                  <a:pt x="599027" y="722339"/>
                </a:cubicBezTo>
                <a:cubicBezTo>
                  <a:pt x="765524" y="685382"/>
                  <a:pt x="921068" y="632519"/>
                  <a:pt x="1075849" y="577559"/>
                </a:cubicBezTo>
                <a:cubicBezTo>
                  <a:pt x="1102805" y="568034"/>
                  <a:pt x="1116521" y="577178"/>
                  <a:pt x="1133380" y="593371"/>
                </a:cubicBezTo>
                <a:cubicBezTo>
                  <a:pt x="1221391" y="677953"/>
                  <a:pt x="1312736" y="759201"/>
                  <a:pt x="1396937" y="847307"/>
                </a:cubicBezTo>
                <a:cubicBezTo>
                  <a:pt x="1437513" y="889789"/>
                  <a:pt x="1479423" y="889694"/>
                  <a:pt x="1534192" y="882740"/>
                </a:cubicBezTo>
                <a:cubicBezTo>
                  <a:pt x="1497616" y="815875"/>
                  <a:pt x="1463135" y="753010"/>
                  <a:pt x="1428560" y="689764"/>
                </a:cubicBezTo>
                <a:cubicBezTo>
                  <a:pt x="1470946" y="673190"/>
                  <a:pt x="1510951" y="658427"/>
                  <a:pt x="1550099" y="641853"/>
                </a:cubicBezTo>
                <a:cubicBezTo>
                  <a:pt x="1597152" y="621946"/>
                  <a:pt x="1612297" y="590132"/>
                  <a:pt x="1596581" y="548889"/>
                </a:cubicBezTo>
                <a:cubicBezTo>
                  <a:pt x="1582484" y="511932"/>
                  <a:pt x="1539526" y="490406"/>
                  <a:pt x="1499140" y="502883"/>
                </a:cubicBezTo>
                <a:cubicBezTo>
                  <a:pt x="1462945" y="514028"/>
                  <a:pt x="1425416" y="524410"/>
                  <a:pt x="1392746" y="542603"/>
                </a:cubicBezTo>
                <a:cubicBezTo>
                  <a:pt x="1349121" y="566891"/>
                  <a:pt x="1341787" y="533935"/>
                  <a:pt x="1328547" y="508884"/>
                </a:cubicBezTo>
                <a:cubicBezTo>
                  <a:pt x="1310164" y="474118"/>
                  <a:pt x="1346645" y="481166"/>
                  <a:pt x="1359599" y="472403"/>
                </a:cubicBezTo>
                <a:cubicBezTo>
                  <a:pt x="1375029" y="461926"/>
                  <a:pt x="1393984" y="456687"/>
                  <a:pt x="1411319" y="449067"/>
                </a:cubicBezTo>
                <a:cubicBezTo>
                  <a:pt x="1589437" y="371057"/>
                  <a:pt x="1771174" y="300287"/>
                  <a:pt x="1930813" y="185701"/>
                </a:cubicBezTo>
                <a:cubicBezTo>
                  <a:pt x="1969865" y="157697"/>
                  <a:pt x="2005393" y="126551"/>
                  <a:pt x="2032349" y="86831"/>
                </a:cubicBezTo>
                <a:cubicBezTo>
                  <a:pt x="2059114" y="47493"/>
                  <a:pt x="2048732" y="25681"/>
                  <a:pt x="2001679" y="19680"/>
                </a:cubicBezTo>
                <a:close/>
                <a:moveTo>
                  <a:pt x="404336" y="581084"/>
                </a:moveTo>
                <a:cubicBezTo>
                  <a:pt x="389763" y="507932"/>
                  <a:pt x="375190" y="434684"/>
                  <a:pt x="360617" y="361532"/>
                </a:cubicBezTo>
                <a:cubicBezTo>
                  <a:pt x="364522" y="360770"/>
                  <a:pt x="368522" y="359913"/>
                  <a:pt x="372428" y="359151"/>
                </a:cubicBezTo>
                <a:cubicBezTo>
                  <a:pt x="387001" y="432303"/>
                  <a:pt x="401574" y="505550"/>
                  <a:pt x="416052" y="578702"/>
                </a:cubicBezTo>
                <a:cubicBezTo>
                  <a:pt x="412147" y="579560"/>
                  <a:pt x="408242" y="580322"/>
                  <a:pt x="404336" y="581084"/>
                </a:cubicBezTo>
                <a:close/>
                <a:moveTo>
                  <a:pt x="1226249" y="303716"/>
                </a:moveTo>
                <a:cubicBezTo>
                  <a:pt x="1214342" y="309240"/>
                  <a:pt x="1196912" y="296953"/>
                  <a:pt x="1187482" y="276284"/>
                </a:cubicBezTo>
                <a:cubicBezTo>
                  <a:pt x="1177957" y="255614"/>
                  <a:pt x="1179957" y="234469"/>
                  <a:pt x="1191959" y="228944"/>
                </a:cubicBezTo>
                <a:cubicBezTo>
                  <a:pt x="1203865" y="223420"/>
                  <a:pt x="1221296" y="235707"/>
                  <a:pt x="1230725" y="256376"/>
                </a:cubicBezTo>
                <a:cubicBezTo>
                  <a:pt x="1240250" y="277046"/>
                  <a:pt x="1238250" y="298191"/>
                  <a:pt x="1226249" y="303716"/>
                </a:cubicBezTo>
                <a:close/>
                <a:moveTo>
                  <a:pt x="1542288" y="524696"/>
                </a:moveTo>
                <a:cubicBezTo>
                  <a:pt x="1556290" y="518981"/>
                  <a:pt x="1574673" y="531458"/>
                  <a:pt x="1583246" y="552509"/>
                </a:cubicBezTo>
                <a:cubicBezTo>
                  <a:pt x="1591818" y="573559"/>
                  <a:pt x="1587341" y="595276"/>
                  <a:pt x="1573339" y="600991"/>
                </a:cubicBezTo>
                <a:cubicBezTo>
                  <a:pt x="1559338" y="606706"/>
                  <a:pt x="1540955" y="594228"/>
                  <a:pt x="1532382" y="573178"/>
                </a:cubicBezTo>
                <a:cubicBezTo>
                  <a:pt x="1523810" y="552128"/>
                  <a:pt x="1528286" y="530411"/>
                  <a:pt x="1542288" y="524696"/>
                </a:cubicBezTo>
                <a:close/>
                <a:moveTo>
                  <a:pt x="1810703" y="45017"/>
                </a:moveTo>
                <a:cubicBezTo>
                  <a:pt x="1801178" y="35492"/>
                  <a:pt x="1810703" y="25967"/>
                  <a:pt x="1829753" y="6917"/>
                </a:cubicBezTo>
                <a:cubicBezTo>
                  <a:pt x="1829753" y="6917"/>
                  <a:pt x="1867853" y="25967"/>
                  <a:pt x="1867853" y="25967"/>
                </a:cubicBezTo>
                <a:cubicBezTo>
                  <a:pt x="1848803" y="45017"/>
                  <a:pt x="1820228" y="54542"/>
                  <a:pt x="1810703" y="45017"/>
                </a:cubicBezTo>
                <a:close/>
              </a:path>
            </a:pathLst>
          </a:custGeom>
          <a:solidFill>
            <a:schemeClr val="bg1"/>
          </a:solidFill>
          <a:ln w="9525" cap="flat">
            <a:noFill/>
            <a:prstDash val="solid"/>
            <a:miter/>
          </a:ln>
        </p:spPr>
        <p:txBody>
          <a:bodyPr rtlCol="0" anchor="ctr"/>
          <a:lstStyle/>
          <a:p>
            <a:endParaRPr lang="ko-KR" altLang="en-US"/>
          </a:p>
        </p:txBody>
      </p:sp>
    </p:spTree>
    <p:extLst>
      <p:ext uri="{BB962C8B-B14F-4D97-AF65-F5344CB8AC3E}">
        <p14:creationId xmlns:p14="http://schemas.microsoft.com/office/powerpoint/2010/main" val="1279224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7" name="Chevron 2">
            <a:extLst>
              <a:ext uri="{FF2B5EF4-FFF2-40B4-BE49-F238E27FC236}">
                <a16:creationId xmlns:a16="http://schemas.microsoft.com/office/drawing/2014/main" id="{70B0484C-1948-447E-81FB-34A9E5144B4B}"/>
              </a:ext>
            </a:extLst>
          </p:cNvPr>
          <p:cNvSpPr/>
          <p:nvPr/>
        </p:nvSpPr>
        <p:spPr>
          <a:xfrm>
            <a:off x="4193464" y="3419774"/>
            <a:ext cx="720080" cy="1027536"/>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 name="Chevron 16">
            <a:extLst>
              <a:ext uri="{FF2B5EF4-FFF2-40B4-BE49-F238E27FC236}">
                <a16:creationId xmlns:a16="http://schemas.microsoft.com/office/drawing/2014/main" id="{027B4A68-F010-409D-B91B-B76FB93CE807}"/>
              </a:ext>
            </a:extLst>
          </p:cNvPr>
          <p:cNvSpPr/>
          <p:nvPr/>
        </p:nvSpPr>
        <p:spPr>
          <a:xfrm>
            <a:off x="5700923" y="3419774"/>
            <a:ext cx="720080" cy="1027536"/>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 name="Chevron 17">
            <a:extLst>
              <a:ext uri="{FF2B5EF4-FFF2-40B4-BE49-F238E27FC236}">
                <a16:creationId xmlns:a16="http://schemas.microsoft.com/office/drawing/2014/main" id="{DD1C835D-FC39-4A46-BE1F-C072B8BBC68F}"/>
              </a:ext>
            </a:extLst>
          </p:cNvPr>
          <p:cNvSpPr/>
          <p:nvPr/>
        </p:nvSpPr>
        <p:spPr>
          <a:xfrm>
            <a:off x="7299595" y="3419774"/>
            <a:ext cx="720080" cy="102753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 name="Chevron 18">
            <a:extLst>
              <a:ext uri="{FF2B5EF4-FFF2-40B4-BE49-F238E27FC236}">
                <a16:creationId xmlns:a16="http://schemas.microsoft.com/office/drawing/2014/main" id="{76D8CADF-4DED-49AB-8014-2B751985B19E}"/>
              </a:ext>
            </a:extLst>
          </p:cNvPr>
          <p:cNvSpPr/>
          <p:nvPr/>
        </p:nvSpPr>
        <p:spPr>
          <a:xfrm>
            <a:off x="8807010" y="3419774"/>
            <a:ext cx="720080" cy="1027536"/>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11" name="Group 19">
            <a:extLst>
              <a:ext uri="{FF2B5EF4-FFF2-40B4-BE49-F238E27FC236}">
                <a16:creationId xmlns:a16="http://schemas.microsoft.com/office/drawing/2014/main" id="{F49B9F72-1212-4F0B-BD8E-CDD13820E664}"/>
              </a:ext>
            </a:extLst>
          </p:cNvPr>
          <p:cNvGrpSpPr/>
          <p:nvPr/>
        </p:nvGrpSpPr>
        <p:grpSpPr>
          <a:xfrm>
            <a:off x="2818042" y="4505571"/>
            <a:ext cx="1663418" cy="1477328"/>
            <a:chOff x="2725123" y="4283314"/>
            <a:chExt cx="1292073" cy="1477328"/>
          </a:xfrm>
        </p:grpSpPr>
        <p:sp>
          <p:nvSpPr>
            <p:cNvPr id="12" name="TextBox 11">
              <a:extLst>
                <a:ext uri="{FF2B5EF4-FFF2-40B4-BE49-F238E27FC236}">
                  <a16:creationId xmlns:a16="http://schemas.microsoft.com/office/drawing/2014/main" id="{6ECEA53C-B14F-4E6C-9A08-CBA8F291FCED}"/>
                </a:ext>
              </a:extLst>
            </p:cNvPr>
            <p:cNvSpPr txBox="1"/>
            <p:nvPr/>
          </p:nvSpPr>
          <p:spPr>
            <a:xfrm>
              <a:off x="2725124" y="4560313"/>
              <a:ext cx="1292072" cy="120032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CC2B0443-B884-4703-8483-ABE05326C1FF}"/>
                </a:ext>
              </a:extLst>
            </p:cNvPr>
            <p:cNvSpPr txBox="1"/>
            <p:nvPr/>
          </p:nvSpPr>
          <p:spPr>
            <a:xfrm>
              <a:off x="2725123" y="4283314"/>
              <a:ext cx="1292072" cy="276999"/>
            </a:xfrm>
            <a:prstGeom prst="rect">
              <a:avLst/>
            </a:prstGeom>
            <a:noFill/>
          </p:spPr>
          <p:txBody>
            <a:bodyPr wrap="square" rtlCol="0">
              <a:spAutoFit/>
            </a:bodyPr>
            <a:lstStyle/>
            <a:p>
              <a:pPr algn="r"/>
              <a:r>
                <a:rPr lang="en-US" altLang="ko-KR" sz="1200" b="1" dirty="0">
                  <a:solidFill>
                    <a:schemeClr val="accent4"/>
                  </a:solidFill>
                  <a:cs typeface="Arial" pitchFamily="34" charset="0"/>
                </a:rPr>
                <a:t>Your Text  Here</a:t>
              </a:r>
              <a:endParaRPr lang="ko-KR" altLang="en-US" sz="1200" b="1" dirty="0">
                <a:solidFill>
                  <a:schemeClr val="accent4"/>
                </a:solidFill>
                <a:cs typeface="Arial" pitchFamily="34" charset="0"/>
              </a:endParaRPr>
            </a:p>
          </p:txBody>
        </p:sp>
      </p:grpSp>
      <p:grpSp>
        <p:nvGrpSpPr>
          <p:cNvPr id="14" name="Group 22">
            <a:extLst>
              <a:ext uri="{FF2B5EF4-FFF2-40B4-BE49-F238E27FC236}">
                <a16:creationId xmlns:a16="http://schemas.microsoft.com/office/drawing/2014/main" id="{438BD7BA-14F6-4623-82E0-A528E9D14818}"/>
              </a:ext>
            </a:extLst>
          </p:cNvPr>
          <p:cNvGrpSpPr/>
          <p:nvPr/>
        </p:nvGrpSpPr>
        <p:grpSpPr>
          <a:xfrm>
            <a:off x="5898932" y="4505571"/>
            <a:ext cx="1663418" cy="1477328"/>
            <a:chOff x="2725123" y="4283314"/>
            <a:chExt cx="1292073" cy="1477328"/>
          </a:xfrm>
        </p:grpSpPr>
        <p:sp>
          <p:nvSpPr>
            <p:cNvPr id="15" name="TextBox 14">
              <a:extLst>
                <a:ext uri="{FF2B5EF4-FFF2-40B4-BE49-F238E27FC236}">
                  <a16:creationId xmlns:a16="http://schemas.microsoft.com/office/drawing/2014/main" id="{18DAE64F-C0EF-4FDD-AABA-5E744E62747A}"/>
                </a:ext>
              </a:extLst>
            </p:cNvPr>
            <p:cNvSpPr txBox="1"/>
            <p:nvPr/>
          </p:nvSpPr>
          <p:spPr>
            <a:xfrm>
              <a:off x="2725124" y="4560313"/>
              <a:ext cx="1292072" cy="120032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C17A1C87-797C-40BD-B32E-51AD041B0CA8}"/>
                </a:ext>
              </a:extLst>
            </p:cNvPr>
            <p:cNvSpPr txBox="1"/>
            <p:nvPr/>
          </p:nvSpPr>
          <p:spPr>
            <a:xfrm>
              <a:off x="2725123" y="4283314"/>
              <a:ext cx="1292072"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Your Text  Here</a:t>
              </a:r>
              <a:endParaRPr lang="ko-KR" altLang="en-US" sz="1200" b="1" dirty="0">
                <a:solidFill>
                  <a:schemeClr val="accent2"/>
                </a:solidFill>
                <a:cs typeface="Arial" pitchFamily="34" charset="0"/>
              </a:endParaRPr>
            </a:p>
          </p:txBody>
        </p:sp>
      </p:grpSp>
      <p:grpSp>
        <p:nvGrpSpPr>
          <p:cNvPr id="17" name="Group 25">
            <a:extLst>
              <a:ext uri="{FF2B5EF4-FFF2-40B4-BE49-F238E27FC236}">
                <a16:creationId xmlns:a16="http://schemas.microsoft.com/office/drawing/2014/main" id="{200D286D-B1A3-49DD-A1A2-56A47E942C18}"/>
              </a:ext>
            </a:extLst>
          </p:cNvPr>
          <p:cNvGrpSpPr/>
          <p:nvPr/>
        </p:nvGrpSpPr>
        <p:grpSpPr>
          <a:xfrm>
            <a:off x="4358488" y="1861181"/>
            <a:ext cx="1663418" cy="1477328"/>
            <a:chOff x="2725123" y="4283314"/>
            <a:chExt cx="1292073" cy="1477328"/>
          </a:xfrm>
        </p:grpSpPr>
        <p:sp>
          <p:nvSpPr>
            <p:cNvPr id="18" name="TextBox 17">
              <a:extLst>
                <a:ext uri="{FF2B5EF4-FFF2-40B4-BE49-F238E27FC236}">
                  <a16:creationId xmlns:a16="http://schemas.microsoft.com/office/drawing/2014/main" id="{74177202-A0C0-4D07-92F3-AEA78E4049F1}"/>
                </a:ext>
              </a:extLst>
            </p:cNvPr>
            <p:cNvSpPr txBox="1"/>
            <p:nvPr/>
          </p:nvSpPr>
          <p:spPr>
            <a:xfrm>
              <a:off x="2725124" y="4560313"/>
              <a:ext cx="1292072" cy="120032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2E668DC3-CB17-4E51-B0CE-425A41D0AF37}"/>
                </a:ext>
              </a:extLst>
            </p:cNvPr>
            <p:cNvSpPr txBox="1"/>
            <p:nvPr/>
          </p:nvSpPr>
          <p:spPr>
            <a:xfrm>
              <a:off x="2725123" y="4283314"/>
              <a:ext cx="1292072" cy="276999"/>
            </a:xfrm>
            <a:prstGeom prst="rect">
              <a:avLst/>
            </a:prstGeom>
            <a:noFill/>
          </p:spPr>
          <p:txBody>
            <a:bodyPr wrap="square" rtlCol="0">
              <a:spAutoFit/>
            </a:bodyPr>
            <a:lstStyle/>
            <a:p>
              <a:pPr algn="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20" name="Group 28">
            <a:extLst>
              <a:ext uri="{FF2B5EF4-FFF2-40B4-BE49-F238E27FC236}">
                <a16:creationId xmlns:a16="http://schemas.microsoft.com/office/drawing/2014/main" id="{CB09DFB2-A5A7-41DE-8263-45E829D902C9}"/>
              </a:ext>
            </a:extLst>
          </p:cNvPr>
          <p:cNvGrpSpPr/>
          <p:nvPr/>
        </p:nvGrpSpPr>
        <p:grpSpPr>
          <a:xfrm>
            <a:off x="7439378" y="1861181"/>
            <a:ext cx="1663418" cy="1477328"/>
            <a:chOff x="2725123" y="4283314"/>
            <a:chExt cx="1292073" cy="1477328"/>
          </a:xfrm>
        </p:grpSpPr>
        <p:sp>
          <p:nvSpPr>
            <p:cNvPr id="21" name="TextBox 20">
              <a:extLst>
                <a:ext uri="{FF2B5EF4-FFF2-40B4-BE49-F238E27FC236}">
                  <a16:creationId xmlns:a16="http://schemas.microsoft.com/office/drawing/2014/main" id="{44E58F72-3362-450F-BC37-684CF29BAB49}"/>
                </a:ext>
              </a:extLst>
            </p:cNvPr>
            <p:cNvSpPr txBox="1"/>
            <p:nvPr/>
          </p:nvSpPr>
          <p:spPr>
            <a:xfrm>
              <a:off x="2725124" y="4560313"/>
              <a:ext cx="1292072" cy="120032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C078530C-81F5-4929-A99F-EB0E3ABCB0A1}"/>
                </a:ext>
              </a:extLst>
            </p:cNvPr>
            <p:cNvSpPr txBox="1"/>
            <p:nvPr/>
          </p:nvSpPr>
          <p:spPr>
            <a:xfrm>
              <a:off x="2725123" y="4283314"/>
              <a:ext cx="1292072"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sp>
        <p:nvSpPr>
          <p:cNvPr id="23" name="Chevron 17">
            <a:extLst>
              <a:ext uri="{FF2B5EF4-FFF2-40B4-BE49-F238E27FC236}">
                <a16:creationId xmlns:a16="http://schemas.microsoft.com/office/drawing/2014/main" id="{70D71C9C-88C3-4972-9818-BF701A76921E}"/>
              </a:ext>
            </a:extLst>
          </p:cNvPr>
          <p:cNvSpPr/>
          <p:nvPr/>
        </p:nvSpPr>
        <p:spPr>
          <a:xfrm>
            <a:off x="10319964" y="3419774"/>
            <a:ext cx="720080" cy="1027536"/>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24" name="Group 22">
            <a:extLst>
              <a:ext uri="{FF2B5EF4-FFF2-40B4-BE49-F238E27FC236}">
                <a16:creationId xmlns:a16="http://schemas.microsoft.com/office/drawing/2014/main" id="{2C4E2B0E-0464-42F2-AFD3-54D7FF749EBD}"/>
              </a:ext>
            </a:extLst>
          </p:cNvPr>
          <p:cNvGrpSpPr/>
          <p:nvPr/>
        </p:nvGrpSpPr>
        <p:grpSpPr>
          <a:xfrm>
            <a:off x="8979820" y="4505571"/>
            <a:ext cx="1663418" cy="1477328"/>
            <a:chOff x="2725123" y="4283314"/>
            <a:chExt cx="1292073" cy="1477328"/>
          </a:xfrm>
        </p:grpSpPr>
        <p:sp>
          <p:nvSpPr>
            <p:cNvPr id="25" name="TextBox 24">
              <a:extLst>
                <a:ext uri="{FF2B5EF4-FFF2-40B4-BE49-F238E27FC236}">
                  <a16:creationId xmlns:a16="http://schemas.microsoft.com/office/drawing/2014/main" id="{08BDB2D9-557C-4462-88D2-5770CA33C968}"/>
                </a:ext>
              </a:extLst>
            </p:cNvPr>
            <p:cNvSpPr txBox="1"/>
            <p:nvPr/>
          </p:nvSpPr>
          <p:spPr>
            <a:xfrm>
              <a:off x="2725124" y="4560313"/>
              <a:ext cx="1292072" cy="120032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B1C8CE1C-12A6-47FB-8880-3BB3B2A4D601}"/>
                </a:ext>
              </a:extLst>
            </p:cNvPr>
            <p:cNvSpPr txBox="1"/>
            <p:nvPr/>
          </p:nvSpPr>
          <p:spPr>
            <a:xfrm>
              <a:off x="2725123" y="4283314"/>
              <a:ext cx="1292072" cy="276999"/>
            </a:xfrm>
            <a:prstGeom prst="rect">
              <a:avLst/>
            </a:prstGeom>
            <a:noFill/>
          </p:spPr>
          <p:txBody>
            <a:bodyPr wrap="square" rtlCol="0">
              <a:spAutoFit/>
            </a:bodyPr>
            <a:lstStyle/>
            <a:p>
              <a:pPr algn="r"/>
              <a:r>
                <a:rPr lang="en-US" altLang="ko-KR" sz="1200" b="1" dirty="0">
                  <a:solidFill>
                    <a:schemeClr val="accent6"/>
                  </a:solidFill>
                  <a:cs typeface="Arial" pitchFamily="34" charset="0"/>
                </a:rPr>
                <a:t>Your Text  Here</a:t>
              </a:r>
              <a:endParaRPr lang="ko-KR" altLang="en-US" sz="1200" b="1" dirty="0">
                <a:solidFill>
                  <a:schemeClr val="accent6"/>
                </a:solidFill>
                <a:cs typeface="Arial" pitchFamily="34" charset="0"/>
              </a:endParaRPr>
            </a:p>
          </p:txBody>
        </p:sp>
      </p:grpSp>
      <p:sp>
        <p:nvSpPr>
          <p:cNvPr id="27" name="Rectangle 130">
            <a:extLst>
              <a:ext uri="{FF2B5EF4-FFF2-40B4-BE49-F238E27FC236}">
                <a16:creationId xmlns:a16="http://schemas.microsoft.com/office/drawing/2014/main" id="{8C61C3E5-C13A-4C44-9378-FE3E184F0D9A}"/>
              </a:ext>
            </a:extLst>
          </p:cNvPr>
          <p:cNvSpPr/>
          <p:nvPr/>
        </p:nvSpPr>
        <p:spPr>
          <a:xfrm>
            <a:off x="8339965" y="3770003"/>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8" name="Round Same Side Corner Rectangle 11">
            <a:extLst>
              <a:ext uri="{FF2B5EF4-FFF2-40B4-BE49-F238E27FC236}">
                <a16:creationId xmlns:a16="http://schemas.microsoft.com/office/drawing/2014/main" id="{BE39DE4D-7CFB-41E8-ABFA-1BBFF90FD931}"/>
              </a:ext>
            </a:extLst>
          </p:cNvPr>
          <p:cNvSpPr>
            <a:spLocks noChangeAspect="1"/>
          </p:cNvSpPr>
          <p:nvPr/>
        </p:nvSpPr>
        <p:spPr>
          <a:xfrm rot="9900000">
            <a:off x="9881648" y="3815518"/>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Rectangle 36">
            <a:extLst>
              <a:ext uri="{FF2B5EF4-FFF2-40B4-BE49-F238E27FC236}">
                <a16:creationId xmlns:a16="http://schemas.microsoft.com/office/drawing/2014/main" id="{3931400F-E4C3-4D50-8AED-6F5D39B3B3E4}"/>
              </a:ext>
            </a:extLst>
          </p:cNvPr>
          <p:cNvSpPr/>
          <p:nvPr/>
        </p:nvSpPr>
        <p:spPr>
          <a:xfrm>
            <a:off x="5187414" y="3798780"/>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ounded Rectangle 7">
            <a:extLst>
              <a:ext uri="{FF2B5EF4-FFF2-40B4-BE49-F238E27FC236}">
                <a16:creationId xmlns:a16="http://schemas.microsoft.com/office/drawing/2014/main" id="{AF0885A8-2A6B-4E5F-A237-40A4F7F53095}"/>
              </a:ext>
            </a:extLst>
          </p:cNvPr>
          <p:cNvSpPr/>
          <p:nvPr/>
        </p:nvSpPr>
        <p:spPr>
          <a:xfrm>
            <a:off x="3823344" y="3777490"/>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 Same Side Corner Rectangle 36">
            <a:extLst>
              <a:ext uri="{FF2B5EF4-FFF2-40B4-BE49-F238E27FC236}">
                <a16:creationId xmlns:a16="http://schemas.microsoft.com/office/drawing/2014/main" id="{DA8F5084-0D4B-4F33-B35C-24159D04E9B3}"/>
              </a:ext>
            </a:extLst>
          </p:cNvPr>
          <p:cNvSpPr>
            <a:spLocks noChangeAspect="1"/>
          </p:cNvSpPr>
          <p:nvPr/>
        </p:nvSpPr>
        <p:spPr>
          <a:xfrm>
            <a:off x="6812382" y="3777490"/>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106" name="Graphic 108">
            <a:extLst>
              <a:ext uri="{FF2B5EF4-FFF2-40B4-BE49-F238E27FC236}">
                <a16:creationId xmlns:a16="http://schemas.microsoft.com/office/drawing/2014/main" id="{71A957DA-0385-47AE-8DB0-B9B707B3F485}"/>
              </a:ext>
            </a:extLst>
          </p:cNvPr>
          <p:cNvGrpSpPr/>
          <p:nvPr/>
        </p:nvGrpSpPr>
        <p:grpSpPr>
          <a:xfrm>
            <a:off x="323529" y="1962059"/>
            <a:ext cx="2919530" cy="4043244"/>
            <a:chOff x="5648724" y="2516871"/>
            <a:chExt cx="2923287" cy="4048447"/>
          </a:xfrm>
        </p:grpSpPr>
        <p:sp>
          <p:nvSpPr>
            <p:cNvPr id="107" name="Freeform: Shape 51">
              <a:extLst>
                <a:ext uri="{FF2B5EF4-FFF2-40B4-BE49-F238E27FC236}">
                  <a16:creationId xmlns:a16="http://schemas.microsoft.com/office/drawing/2014/main" id="{FD86EF6C-B956-440D-AC95-FE5C758ED44C}"/>
                </a:ext>
              </a:extLst>
            </p:cNvPr>
            <p:cNvSpPr/>
            <p:nvPr/>
          </p:nvSpPr>
          <p:spPr>
            <a:xfrm>
              <a:off x="6243697" y="5896202"/>
              <a:ext cx="1503327" cy="669116"/>
            </a:xfrm>
            <a:custGeom>
              <a:avLst/>
              <a:gdLst>
                <a:gd name="connsiteX0" fmla="*/ 0 w 1503327"/>
                <a:gd name="connsiteY0" fmla="*/ 669117 h 669116"/>
                <a:gd name="connsiteX1" fmla="*/ 8112 w 1503327"/>
                <a:gd name="connsiteY1" fmla="*/ 554450 h 669116"/>
                <a:gd name="connsiteX2" fmla="*/ 20773 w 1503327"/>
                <a:gd name="connsiteY2" fmla="*/ 390505 h 669116"/>
                <a:gd name="connsiteX3" fmla="*/ 36087 w 1503327"/>
                <a:gd name="connsiteY3" fmla="*/ 193315 h 669116"/>
                <a:gd name="connsiteX4" fmla="*/ 46132 w 1503327"/>
                <a:gd name="connsiteY4" fmla="*/ 57989 h 669116"/>
                <a:gd name="connsiteX5" fmla="*/ 57656 w 1503327"/>
                <a:gd name="connsiteY5" fmla="*/ 50408 h 669116"/>
                <a:gd name="connsiteX6" fmla="*/ 172626 w 1503327"/>
                <a:gd name="connsiteY6" fmla="*/ 34298 h 669116"/>
                <a:gd name="connsiteX7" fmla="*/ 382173 w 1503327"/>
                <a:gd name="connsiteY7" fmla="*/ 5223 h 669116"/>
                <a:gd name="connsiteX8" fmla="*/ 499076 w 1503327"/>
                <a:gd name="connsiteY8" fmla="*/ 1281 h 669116"/>
                <a:gd name="connsiteX9" fmla="*/ 587512 w 1503327"/>
                <a:gd name="connsiteY9" fmla="*/ 4276 h 669116"/>
                <a:gd name="connsiteX10" fmla="*/ 655137 w 1503327"/>
                <a:gd name="connsiteY10" fmla="*/ 8369 h 669116"/>
                <a:gd name="connsiteX11" fmla="*/ 671096 w 1503327"/>
                <a:gd name="connsiteY11" fmla="*/ 7232 h 669116"/>
                <a:gd name="connsiteX12" fmla="*/ 728448 w 1503327"/>
                <a:gd name="connsiteY12" fmla="*/ 30469 h 669116"/>
                <a:gd name="connsiteX13" fmla="*/ 965288 w 1503327"/>
                <a:gd name="connsiteY13" fmla="*/ 135053 h 669116"/>
                <a:gd name="connsiteX14" fmla="*/ 1195683 w 1503327"/>
                <a:gd name="connsiteY14" fmla="*/ 237135 h 669116"/>
                <a:gd name="connsiteX15" fmla="*/ 1452461 w 1503327"/>
                <a:gd name="connsiteY15" fmla="*/ 350703 h 669116"/>
                <a:gd name="connsiteX16" fmla="*/ 1472021 w 1503327"/>
                <a:gd name="connsiteY16" fmla="*/ 345130 h 669116"/>
                <a:gd name="connsiteX17" fmla="*/ 1479640 w 1503327"/>
                <a:gd name="connsiteY17" fmla="*/ 341188 h 669116"/>
                <a:gd name="connsiteX18" fmla="*/ 1496319 w 1503327"/>
                <a:gd name="connsiteY18" fmla="*/ 563661 h 669116"/>
                <a:gd name="connsiteX19" fmla="*/ 1503256 w 1503327"/>
                <a:gd name="connsiteY19" fmla="*/ 658844 h 669116"/>
                <a:gd name="connsiteX20" fmla="*/ 1503028 w 1503327"/>
                <a:gd name="connsiteY20" fmla="*/ 669117 h 669116"/>
                <a:gd name="connsiteX21" fmla="*/ 0 w 1503327"/>
                <a:gd name="connsiteY21" fmla="*/ 669117 h 66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3327" h="669116">
                  <a:moveTo>
                    <a:pt x="0" y="669117"/>
                  </a:moveTo>
                  <a:cubicBezTo>
                    <a:pt x="2691" y="630869"/>
                    <a:pt x="5269" y="592659"/>
                    <a:pt x="8112" y="554450"/>
                  </a:cubicBezTo>
                  <a:cubicBezTo>
                    <a:pt x="12206" y="499789"/>
                    <a:pt x="16527" y="445128"/>
                    <a:pt x="20773" y="390505"/>
                  </a:cubicBezTo>
                  <a:cubicBezTo>
                    <a:pt x="25890" y="324775"/>
                    <a:pt x="31045" y="259045"/>
                    <a:pt x="36087" y="193315"/>
                  </a:cubicBezTo>
                  <a:cubicBezTo>
                    <a:pt x="39536" y="148206"/>
                    <a:pt x="42796" y="103098"/>
                    <a:pt x="46132" y="57989"/>
                  </a:cubicBezTo>
                  <a:cubicBezTo>
                    <a:pt x="47497" y="51697"/>
                    <a:pt x="52728" y="51166"/>
                    <a:pt x="57656" y="50408"/>
                  </a:cubicBezTo>
                  <a:cubicBezTo>
                    <a:pt x="95903" y="44457"/>
                    <a:pt x="134303" y="39605"/>
                    <a:pt x="172626" y="34298"/>
                  </a:cubicBezTo>
                  <a:cubicBezTo>
                    <a:pt x="242487" y="24594"/>
                    <a:pt x="312387" y="15382"/>
                    <a:pt x="382173" y="5223"/>
                  </a:cubicBezTo>
                  <a:cubicBezTo>
                    <a:pt x="421027" y="-425"/>
                    <a:pt x="459843" y="-1069"/>
                    <a:pt x="499076" y="1281"/>
                  </a:cubicBezTo>
                  <a:cubicBezTo>
                    <a:pt x="528454" y="3025"/>
                    <a:pt x="558021" y="4086"/>
                    <a:pt x="587512" y="4276"/>
                  </a:cubicBezTo>
                  <a:cubicBezTo>
                    <a:pt x="610142" y="4427"/>
                    <a:pt x="632659" y="6133"/>
                    <a:pt x="655137" y="8369"/>
                  </a:cubicBezTo>
                  <a:cubicBezTo>
                    <a:pt x="660558" y="8900"/>
                    <a:pt x="665827" y="8256"/>
                    <a:pt x="671096" y="7232"/>
                  </a:cubicBezTo>
                  <a:cubicBezTo>
                    <a:pt x="691603" y="11402"/>
                    <a:pt x="709571" y="22205"/>
                    <a:pt x="728448" y="30469"/>
                  </a:cubicBezTo>
                  <a:cubicBezTo>
                    <a:pt x="807521" y="65040"/>
                    <a:pt x="886404" y="100065"/>
                    <a:pt x="965288" y="135053"/>
                  </a:cubicBezTo>
                  <a:cubicBezTo>
                    <a:pt x="1042086" y="169131"/>
                    <a:pt x="1118847" y="203171"/>
                    <a:pt x="1195683" y="237135"/>
                  </a:cubicBezTo>
                  <a:cubicBezTo>
                    <a:pt x="1281276" y="274966"/>
                    <a:pt x="1366906" y="312796"/>
                    <a:pt x="1452461" y="350703"/>
                  </a:cubicBezTo>
                  <a:cubicBezTo>
                    <a:pt x="1460763" y="354380"/>
                    <a:pt x="1467813" y="355858"/>
                    <a:pt x="1472021" y="345130"/>
                  </a:cubicBezTo>
                  <a:cubicBezTo>
                    <a:pt x="1473158" y="342287"/>
                    <a:pt x="1476077" y="340582"/>
                    <a:pt x="1479640" y="341188"/>
                  </a:cubicBezTo>
                  <a:cubicBezTo>
                    <a:pt x="1485213" y="415333"/>
                    <a:pt x="1490785" y="489516"/>
                    <a:pt x="1496319" y="563661"/>
                  </a:cubicBezTo>
                  <a:cubicBezTo>
                    <a:pt x="1498707" y="595389"/>
                    <a:pt x="1501020" y="627116"/>
                    <a:pt x="1503256" y="658844"/>
                  </a:cubicBezTo>
                  <a:cubicBezTo>
                    <a:pt x="1503484" y="662256"/>
                    <a:pt x="1503104" y="665705"/>
                    <a:pt x="1503028" y="669117"/>
                  </a:cubicBezTo>
                  <a:cubicBezTo>
                    <a:pt x="1002057" y="669117"/>
                    <a:pt x="501010" y="669117"/>
                    <a:pt x="0" y="669117"/>
                  </a:cubicBezTo>
                  <a:close/>
                </a:path>
              </a:pathLst>
            </a:custGeom>
            <a:solidFill>
              <a:srgbClr val="3B4858"/>
            </a:solidFill>
            <a:ln w="3780" cap="flat">
              <a:noFill/>
              <a:prstDash val="solid"/>
              <a:miter/>
            </a:ln>
          </p:spPr>
          <p:txBody>
            <a:bodyPr rtlCol="0" anchor="ctr"/>
            <a:lstStyle/>
            <a:p>
              <a:endParaRPr lang="en-US"/>
            </a:p>
          </p:txBody>
        </p:sp>
        <p:sp>
          <p:nvSpPr>
            <p:cNvPr id="108" name="Freeform: Shape 52">
              <a:extLst>
                <a:ext uri="{FF2B5EF4-FFF2-40B4-BE49-F238E27FC236}">
                  <a16:creationId xmlns:a16="http://schemas.microsoft.com/office/drawing/2014/main" id="{98DC0CAC-0FFC-4B4A-ADA2-7D5B0F283C97}"/>
                </a:ext>
              </a:extLst>
            </p:cNvPr>
            <p:cNvSpPr/>
            <p:nvPr/>
          </p:nvSpPr>
          <p:spPr>
            <a:xfrm>
              <a:off x="6578873" y="2918134"/>
              <a:ext cx="718249" cy="809319"/>
            </a:xfrm>
            <a:custGeom>
              <a:avLst/>
              <a:gdLst>
                <a:gd name="connsiteX0" fmla="*/ 468934 w 718249"/>
                <a:gd name="connsiteY0" fmla="*/ 809319 h 809319"/>
                <a:gd name="connsiteX1" fmla="*/ 364539 w 718249"/>
                <a:gd name="connsiteY1" fmla="*/ 764628 h 809319"/>
                <a:gd name="connsiteX2" fmla="*/ 272010 w 718249"/>
                <a:gd name="connsiteY2" fmla="*/ 724144 h 809319"/>
                <a:gd name="connsiteX3" fmla="*/ 257871 w 718249"/>
                <a:gd name="connsiteY3" fmla="*/ 716638 h 809319"/>
                <a:gd name="connsiteX4" fmla="*/ 145023 w 718249"/>
                <a:gd name="connsiteY4" fmla="*/ 650036 h 809319"/>
                <a:gd name="connsiteX5" fmla="*/ 131794 w 718249"/>
                <a:gd name="connsiteY5" fmla="*/ 643175 h 809319"/>
                <a:gd name="connsiteX6" fmla="*/ 109467 w 718249"/>
                <a:gd name="connsiteY6" fmla="*/ 616489 h 809319"/>
                <a:gd name="connsiteX7" fmla="*/ 108178 w 718249"/>
                <a:gd name="connsiteY7" fmla="*/ 534346 h 809319"/>
                <a:gd name="connsiteX8" fmla="*/ 109277 w 718249"/>
                <a:gd name="connsiteY8" fmla="*/ 520662 h 809319"/>
                <a:gd name="connsiteX9" fmla="*/ 118261 w 718249"/>
                <a:gd name="connsiteY9" fmla="*/ 432681 h 809319"/>
                <a:gd name="connsiteX10" fmla="*/ 113447 w 718249"/>
                <a:gd name="connsiteY10" fmla="*/ 362933 h 809319"/>
                <a:gd name="connsiteX11" fmla="*/ 101544 w 718249"/>
                <a:gd name="connsiteY11" fmla="*/ 322790 h 809319"/>
                <a:gd name="connsiteX12" fmla="*/ 73949 w 718249"/>
                <a:gd name="connsiteY12" fmla="*/ 282458 h 809319"/>
                <a:gd name="connsiteX13" fmla="*/ 4959 w 718249"/>
                <a:gd name="connsiteY13" fmla="*/ 163052 h 809319"/>
                <a:gd name="connsiteX14" fmla="*/ 15080 w 718249"/>
                <a:gd name="connsiteY14" fmla="*/ 40387 h 809319"/>
                <a:gd name="connsiteX15" fmla="*/ 26907 w 718249"/>
                <a:gd name="connsiteY15" fmla="*/ 31669 h 809319"/>
                <a:gd name="connsiteX16" fmla="*/ 49954 w 718249"/>
                <a:gd name="connsiteY16" fmla="*/ 36559 h 809319"/>
                <a:gd name="connsiteX17" fmla="*/ 68187 w 718249"/>
                <a:gd name="connsiteY17" fmla="*/ 57028 h 809319"/>
                <a:gd name="connsiteX18" fmla="*/ 149799 w 718249"/>
                <a:gd name="connsiteY18" fmla="*/ 145085 h 809319"/>
                <a:gd name="connsiteX19" fmla="*/ 165834 w 718249"/>
                <a:gd name="connsiteY19" fmla="*/ 142659 h 809319"/>
                <a:gd name="connsiteX20" fmla="*/ 241381 w 718249"/>
                <a:gd name="connsiteY20" fmla="*/ 69878 h 809319"/>
                <a:gd name="connsiteX21" fmla="*/ 379437 w 718249"/>
                <a:gd name="connsiteY21" fmla="*/ 33640 h 809319"/>
                <a:gd name="connsiteX22" fmla="*/ 431103 w 718249"/>
                <a:gd name="connsiteY22" fmla="*/ 31707 h 809319"/>
                <a:gd name="connsiteX23" fmla="*/ 520790 w 718249"/>
                <a:gd name="connsiteY23" fmla="*/ 60061 h 809319"/>
                <a:gd name="connsiteX24" fmla="*/ 562714 w 718249"/>
                <a:gd name="connsiteY24" fmla="*/ 95920 h 809319"/>
                <a:gd name="connsiteX25" fmla="*/ 583260 w 718249"/>
                <a:gd name="connsiteY25" fmla="*/ 96602 h 809319"/>
                <a:gd name="connsiteX26" fmla="*/ 657139 w 718249"/>
                <a:gd name="connsiteY26" fmla="*/ 34512 h 809319"/>
                <a:gd name="connsiteX27" fmla="*/ 666767 w 718249"/>
                <a:gd name="connsiteY27" fmla="*/ 21851 h 809319"/>
                <a:gd name="connsiteX28" fmla="*/ 686441 w 718249"/>
                <a:gd name="connsiteY28" fmla="*/ 1685 h 809319"/>
                <a:gd name="connsiteX29" fmla="*/ 701490 w 718249"/>
                <a:gd name="connsiteY29" fmla="*/ 7788 h 809319"/>
                <a:gd name="connsiteX30" fmla="*/ 704977 w 718249"/>
                <a:gd name="connsiteY30" fmla="*/ 61160 h 809319"/>
                <a:gd name="connsiteX31" fmla="*/ 706380 w 718249"/>
                <a:gd name="connsiteY31" fmla="*/ 68893 h 809319"/>
                <a:gd name="connsiteX32" fmla="*/ 697585 w 718249"/>
                <a:gd name="connsiteY32" fmla="*/ 219647 h 809319"/>
                <a:gd name="connsiteX33" fmla="*/ 622606 w 718249"/>
                <a:gd name="connsiteY33" fmla="*/ 379271 h 809319"/>
                <a:gd name="connsiteX34" fmla="*/ 583904 w 718249"/>
                <a:gd name="connsiteY34" fmla="*/ 448450 h 809319"/>
                <a:gd name="connsiteX35" fmla="*/ 580037 w 718249"/>
                <a:gd name="connsiteY35" fmla="*/ 462437 h 809319"/>
                <a:gd name="connsiteX36" fmla="*/ 596375 w 718249"/>
                <a:gd name="connsiteY36" fmla="*/ 564406 h 809319"/>
                <a:gd name="connsiteX37" fmla="*/ 595693 w 718249"/>
                <a:gd name="connsiteY37" fmla="*/ 572935 h 809319"/>
                <a:gd name="connsiteX38" fmla="*/ 564231 w 718249"/>
                <a:gd name="connsiteY38" fmla="*/ 618309 h 809319"/>
                <a:gd name="connsiteX39" fmla="*/ 559037 w 718249"/>
                <a:gd name="connsiteY39" fmla="*/ 622782 h 809319"/>
                <a:gd name="connsiteX40" fmla="*/ 551835 w 718249"/>
                <a:gd name="connsiteY40" fmla="*/ 637603 h 809319"/>
                <a:gd name="connsiteX41" fmla="*/ 532617 w 718249"/>
                <a:gd name="connsiteY41" fmla="*/ 680134 h 809319"/>
                <a:gd name="connsiteX42" fmla="*/ 480457 w 718249"/>
                <a:gd name="connsiteY42" fmla="*/ 796166 h 809319"/>
                <a:gd name="connsiteX43" fmla="*/ 468934 w 718249"/>
                <a:gd name="connsiteY43" fmla="*/ 809319 h 80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18249" h="809319">
                  <a:moveTo>
                    <a:pt x="468934" y="809319"/>
                  </a:moveTo>
                  <a:cubicBezTo>
                    <a:pt x="434136" y="794422"/>
                    <a:pt x="399300" y="779639"/>
                    <a:pt x="364539" y="764628"/>
                  </a:cubicBezTo>
                  <a:cubicBezTo>
                    <a:pt x="333646" y="751285"/>
                    <a:pt x="302790" y="737752"/>
                    <a:pt x="272010" y="724144"/>
                  </a:cubicBezTo>
                  <a:cubicBezTo>
                    <a:pt x="267120" y="721983"/>
                    <a:pt x="262571" y="719178"/>
                    <a:pt x="257871" y="716638"/>
                  </a:cubicBezTo>
                  <a:cubicBezTo>
                    <a:pt x="219206" y="696207"/>
                    <a:pt x="183422" y="670923"/>
                    <a:pt x="145023" y="650036"/>
                  </a:cubicBezTo>
                  <a:cubicBezTo>
                    <a:pt x="140626" y="647648"/>
                    <a:pt x="136494" y="644464"/>
                    <a:pt x="131794" y="643175"/>
                  </a:cubicBezTo>
                  <a:cubicBezTo>
                    <a:pt x="117958" y="639385"/>
                    <a:pt x="113144" y="628771"/>
                    <a:pt x="109467" y="616489"/>
                  </a:cubicBezTo>
                  <a:cubicBezTo>
                    <a:pt x="101279" y="589159"/>
                    <a:pt x="105032" y="561790"/>
                    <a:pt x="108178" y="534346"/>
                  </a:cubicBezTo>
                  <a:cubicBezTo>
                    <a:pt x="108709" y="529797"/>
                    <a:pt x="110149" y="525324"/>
                    <a:pt x="109277" y="520662"/>
                  </a:cubicBezTo>
                  <a:cubicBezTo>
                    <a:pt x="112234" y="491322"/>
                    <a:pt x="114963" y="461983"/>
                    <a:pt x="118261" y="432681"/>
                  </a:cubicBezTo>
                  <a:cubicBezTo>
                    <a:pt x="120915" y="409065"/>
                    <a:pt x="114850" y="386208"/>
                    <a:pt x="113447" y="362933"/>
                  </a:cubicBezTo>
                  <a:cubicBezTo>
                    <a:pt x="112575" y="348491"/>
                    <a:pt x="109088" y="333593"/>
                    <a:pt x="101544" y="322790"/>
                  </a:cubicBezTo>
                  <a:cubicBezTo>
                    <a:pt x="92295" y="309485"/>
                    <a:pt x="86003" y="294171"/>
                    <a:pt x="73949" y="282458"/>
                  </a:cubicBezTo>
                  <a:cubicBezTo>
                    <a:pt x="39795" y="249252"/>
                    <a:pt x="13943" y="210852"/>
                    <a:pt x="4959" y="163052"/>
                  </a:cubicBezTo>
                  <a:cubicBezTo>
                    <a:pt x="-2888" y="121317"/>
                    <a:pt x="-2736" y="80151"/>
                    <a:pt x="15080" y="40387"/>
                  </a:cubicBezTo>
                  <a:cubicBezTo>
                    <a:pt x="17620" y="34701"/>
                    <a:pt x="20842" y="31707"/>
                    <a:pt x="26907" y="31669"/>
                  </a:cubicBezTo>
                  <a:cubicBezTo>
                    <a:pt x="36042" y="26286"/>
                    <a:pt x="43510" y="31782"/>
                    <a:pt x="49954" y="36559"/>
                  </a:cubicBezTo>
                  <a:cubicBezTo>
                    <a:pt x="57232" y="41979"/>
                    <a:pt x="63259" y="49030"/>
                    <a:pt x="68187" y="57028"/>
                  </a:cubicBezTo>
                  <a:cubicBezTo>
                    <a:pt x="89528" y="91750"/>
                    <a:pt x="118072" y="119953"/>
                    <a:pt x="149799" y="145085"/>
                  </a:cubicBezTo>
                  <a:cubicBezTo>
                    <a:pt x="158859" y="152249"/>
                    <a:pt x="161664" y="151680"/>
                    <a:pt x="165834" y="142659"/>
                  </a:cubicBezTo>
                  <a:cubicBezTo>
                    <a:pt x="181603" y="108505"/>
                    <a:pt x="208706" y="86292"/>
                    <a:pt x="241381" y="69878"/>
                  </a:cubicBezTo>
                  <a:cubicBezTo>
                    <a:pt x="284822" y="48044"/>
                    <a:pt x="330954" y="36596"/>
                    <a:pt x="379437" y="33640"/>
                  </a:cubicBezTo>
                  <a:cubicBezTo>
                    <a:pt x="396684" y="32578"/>
                    <a:pt x="413856" y="30569"/>
                    <a:pt x="431103" y="31707"/>
                  </a:cubicBezTo>
                  <a:cubicBezTo>
                    <a:pt x="463286" y="33791"/>
                    <a:pt x="494407" y="39894"/>
                    <a:pt x="520790" y="60061"/>
                  </a:cubicBezTo>
                  <a:cubicBezTo>
                    <a:pt x="535422" y="71243"/>
                    <a:pt x="549902" y="82577"/>
                    <a:pt x="562714" y="95920"/>
                  </a:cubicBezTo>
                  <a:cubicBezTo>
                    <a:pt x="572115" y="105738"/>
                    <a:pt x="573214" y="105018"/>
                    <a:pt x="583260" y="96602"/>
                  </a:cubicBezTo>
                  <a:cubicBezTo>
                    <a:pt x="607937" y="75943"/>
                    <a:pt x="630112" y="52328"/>
                    <a:pt x="657139" y="34512"/>
                  </a:cubicBezTo>
                  <a:cubicBezTo>
                    <a:pt x="661877" y="31365"/>
                    <a:pt x="664152" y="26513"/>
                    <a:pt x="666767" y="21851"/>
                  </a:cubicBezTo>
                  <a:cubicBezTo>
                    <a:pt x="671506" y="13360"/>
                    <a:pt x="676926" y="5248"/>
                    <a:pt x="686441" y="1685"/>
                  </a:cubicBezTo>
                  <a:cubicBezTo>
                    <a:pt x="692733" y="-666"/>
                    <a:pt x="699632" y="-1992"/>
                    <a:pt x="701490" y="7788"/>
                  </a:cubicBezTo>
                  <a:cubicBezTo>
                    <a:pt x="705318" y="25414"/>
                    <a:pt x="709374" y="42965"/>
                    <a:pt x="704977" y="61160"/>
                  </a:cubicBezTo>
                  <a:cubicBezTo>
                    <a:pt x="704409" y="63510"/>
                    <a:pt x="705508" y="66429"/>
                    <a:pt x="706380" y="68893"/>
                  </a:cubicBezTo>
                  <a:cubicBezTo>
                    <a:pt x="724499" y="120408"/>
                    <a:pt x="722111" y="173022"/>
                    <a:pt x="697585" y="219647"/>
                  </a:cubicBezTo>
                  <a:cubicBezTo>
                    <a:pt x="670141" y="271882"/>
                    <a:pt x="651681" y="328021"/>
                    <a:pt x="622606" y="379271"/>
                  </a:cubicBezTo>
                  <a:cubicBezTo>
                    <a:pt x="609567" y="402242"/>
                    <a:pt x="596982" y="425479"/>
                    <a:pt x="583904" y="448450"/>
                  </a:cubicBezTo>
                  <a:cubicBezTo>
                    <a:pt x="581326" y="452923"/>
                    <a:pt x="579166" y="457168"/>
                    <a:pt x="580037" y="462437"/>
                  </a:cubicBezTo>
                  <a:cubicBezTo>
                    <a:pt x="585458" y="496440"/>
                    <a:pt x="590917" y="530404"/>
                    <a:pt x="596375" y="564406"/>
                  </a:cubicBezTo>
                  <a:cubicBezTo>
                    <a:pt x="598346" y="567438"/>
                    <a:pt x="597816" y="570471"/>
                    <a:pt x="595693" y="572935"/>
                  </a:cubicBezTo>
                  <a:cubicBezTo>
                    <a:pt x="583639" y="586960"/>
                    <a:pt x="574389" y="602957"/>
                    <a:pt x="564231" y="618309"/>
                  </a:cubicBezTo>
                  <a:cubicBezTo>
                    <a:pt x="562980" y="620204"/>
                    <a:pt x="561160" y="621720"/>
                    <a:pt x="559037" y="622782"/>
                  </a:cubicBezTo>
                  <a:cubicBezTo>
                    <a:pt x="548120" y="625246"/>
                    <a:pt x="548120" y="625246"/>
                    <a:pt x="551835" y="637603"/>
                  </a:cubicBezTo>
                  <a:cubicBezTo>
                    <a:pt x="548158" y="652993"/>
                    <a:pt x="539174" y="666071"/>
                    <a:pt x="532617" y="680134"/>
                  </a:cubicBezTo>
                  <a:cubicBezTo>
                    <a:pt x="514725" y="718571"/>
                    <a:pt x="497174" y="757198"/>
                    <a:pt x="480457" y="796166"/>
                  </a:cubicBezTo>
                  <a:cubicBezTo>
                    <a:pt x="478107" y="801738"/>
                    <a:pt x="476098" y="807879"/>
                    <a:pt x="468934" y="809319"/>
                  </a:cubicBezTo>
                  <a:close/>
                </a:path>
              </a:pathLst>
            </a:custGeom>
            <a:solidFill>
              <a:srgbClr val="FDCFAE"/>
            </a:solidFill>
            <a:ln w="3780" cap="flat">
              <a:noFill/>
              <a:prstDash val="solid"/>
              <a:miter/>
            </a:ln>
          </p:spPr>
          <p:txBody>
            <a:bodyPr rtlCol="0" anchor="ctr"/>
            <a:lstStyle/>
            <a:p>
              <a:endParaRPr lang="en-US"/>
            </a:p>
          </p:txBody>
        </p:sp>
        <p:sp>
          <p:nvSpPr>
            <p:cNvPr id="109" name="Freeform: Shape 53">
              <a:extLst>
                <a:ext uri="{FF2B5EF4-FFF2-40B4-BE49-F238E27FC236}">
                  <a16:creationId xmlns:a16="http://schemas.microsoft.com/office/drawing/2014/main" id="{9D06106D-2FEF-4C06-A597-2959ED8229F1}"/>
                </a:ext>
              </a:extLst>
            </p:cNvPr>
            <p:cNvSpPr/>
            <p:nvPr/>
          </p:nvSpPr>
          <p:spPr>
            <a:xfrm>
              <a:off x="5931076" y="3438834"/>
              <a:ext cx="905629" cy="1154232"/>
            </a:xfrm>
            <a:custGeom>
              <a:avLst/>
              <a:gdLst>
                <a:gd name="connsiteX0" fmla="*/ 757036 w 905629"/>
                <a:gd name="connsiteY0" fmla="*/ 0 h 1154232"/>
                <a:gd name="connsiteX1" fmla="*/ 761206 w 905629"/>
                <a:gd name="connsiteY1" fmla="*/ 15466 h 1154232"/>
                <a:gd name="connsiteX2" fmla="*/ 761888 w 905629"/>
                <a:gd name="connsiteY2" fmla="*/ 91847 h 1154232"/>
                <a:gd name="connsiteX3" fmla="*/ 763480 w 905629"/>
                <a:gd name="connsiteY3" fmla="*/ 97344 h 1154232"/>
                <a:gd name="connsiteX4" fmla="*/ 778529 w 905629"/>
                <a:gd name="connsiteY4" fmla="*/ 116297 h 1154232"/>
                <a:gd name="connsiteX5" fmla="*/ 905629 w 905629"/>
                <a:gd name="connsiteY5" fmla="*/ 195976 h 1154232"/>
                <a:gd name="connsiteX6" fmla="*/ 858512 w 905629"/>
                <a:gd name="connsiteY6" fmla="*/ 176909 h 1154232"/>
                <a:gd name="connsiteX7" fmla="*/ 847936 w 905629"/>
                <a:gd name="connsiteY7" fmla="*/ 172929 h 1154232"/>
                <a:gd name="connsiteX8" fmla="*/ 738045 w 905629"/>
                <a:gd name="connsiteY8" fmla="*/ 123613 h 1154232"/>
                <a:gd name="connsiteX9" fmla="*/ 645818 w 905629"/>
                <a:gd name="connsiteY9" fmla="*/ 117624 h 1154232"/>
                <a:gd name="connsiteX10" fmla="*/ 638275 w 905629"/>
                <a:gd name="connsiteY10" fmla="*/ 126608 h 1154232"/>
                <a:gd name="connsiteX11" fmla="*/ 526830 w 905629"/>
                <a:gd name="connsiteY11" fmla="*/ 360983 h 1154232"/>
                <a:gd name="connsiteX12" fmla="*/ 164293 w 905629"/>
                <a:gd name="connsiteY12" fmla="*/ 1124608 h 1154232"/>
                <a:gd name="connsiteX13" fmla="*/ 160843 w 905629"/>
                <a:gd name="connsiteY13" fmla="*/ 1130446 h 1154232"/>
                <a:gd name="connsiteX14" fmla="*/ 140222 w 905629"/>
                <a:gd name="connsiteY14" fmla="*/ 1138975 h 1154232"/>
                <a:gd name="connsiteX15" fmla="*/ 42841 w 905629"/>
                <a:gd name="connsiteY15" fmla="*/ 1153114 h 1154232"/>
                <a:gd name="connsiteX16" fmla="*/ 24228 w 905629"/>
                <a:gd name="connsiteY16" fmla="*/ 1150915 h 1154232"/>
                <a:gd name="connsiteX17" fmla="*/ 1750 w 905629"/>
                <a:gd name="connsiteY17" fmla="*/ 1150688 h 1154232"/>
                <a:gd name="connsiteX18" fmla="*/ 1485 w 905629"/>
                <a:gd name="connsiteY18" fmla="*/ 1128172 h 1154232"/>
                <a:gd name="connsiteX19" fmla="*/ 12212 w 905629"/>
                <a:gd name="connsiteY19" fmla="*/ 906267 h 1154232"/>
                <a:gd name="connsiteX20" fmla="*/ 20059 w 905629"/>
                <a:gd name="connsiteY20" fmla="*/ 738380 h 1154232"/>
                <a:gd name="connsiteX21" fmla="*/ 28512 w 905629"/>
                <a:gd name="connsiteY21" fmla="*/ 589180 h 1154232"/>
                <a:gd name="connsiteX22" fmla="*/ 142876 w 905629"/>
                <a:gd name="connsiteY22" fmla="*/ 384485 h 1154232"/>
                <a:gd name="connsiteX23" fmla="*/ 479447 w 905629"/>
                <a:gd name="connsiteY23" fmla="*/ 200032 h 1154232"/>
                <a:gd name="connsiteX24" fmla="*/ 537065 w 905629"/>
                <a:gd name="connsiteY24" fmla="*/ 190063 h 1154232"/>
                <a:gd name="connsiteX25" fmla="*/ 550825 w 905629"/>
                <a:gd name="connsiteY25" fmla="*/ 183164 h 1154232"/>
                <a:gd name="connsiteX26" fmla="*/ 725915 w 905629"/>
                <a:gd name="connsiteY26" fmla="*/ 21493 h 1154232"/>
                <a:gd name="connsiteX27" fmla="*/ 757036 w 905629"/>
                <a:gd name="connsiteY27" fmla="*/ 0 h 11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05629" h="1154232">
                  <a:moveTo>
                    <a:pt x="757036" y="0"/>
                  </a:moveTo>
                  <a:cubicBezTo>
                    <a:pt x="766020" y="3070"/>
                    <a:pt x="761888" y="10045"/>
                    <a:pt x="761206" y="15466"/>
                  </a:cubicBezTo>
                  <a:cubicBezTo>
                    <a:pt x="758059" y="40977"/>
                    <a:pt x="754307" y="66450"/>
                    <a:pt x="761888" y="91847"/>
                  </a:cubicBezTo>
                  <a:cubicBezTo>
                    <a:pt x="762419" y="93667"/>
                    <a:pt x="762684" y="95638"/>
                    <a:pt x="763480" y="97344"/>
                  </a:cubicBezTo>
                  <a:cubicBezTo>
                    <a:pt x="766967" y="104773"/>
                    <a:pt x="768711" y="111293"/>
                    <a:pt x="778529" y="116297"/>
                  </a:cubicBezTo>
                  <a:cubicBezTo>
                    <a:pt x="823107" y="139041"/>
                    <a:pt x="866586" y="164097"/>
                    <a:pt x="905629" y="195976"/>
                  </a:cubicBezTo>
                  <a:cubicBezTo>
                    <a:pt x="888912" y="192072"/>
                    <a:pt x="874470" y="182671"/>
                    <a:pt x="858512" y="176909"/>
                  </a:cubicBezTo>
                  <a:cubicBezTo>
                    <a:pt x="854986" y="175621"/>
                    <a:pt x="851461" y="174256"/>
                    <a:pt x="847936" y="172929"/>
                  </a:cubicBezTo>
                  <a:cubicBezTo>
                    <a:pt x="811204" y="156667"/>
                    <a:pt x="773563" y="142187"/>
                    <a:pt x="738045" y="123613"/>
                  </a:cubicBezTo>
                  <a:cubicBezTo>
                    <a:pt x="707227" y="107465"/>
                    <a:pt x="676636" y="117320"/>
                    <a:pt x="645818" y="117624"/>
                  </a:cubicBezTo>
                  <a:cubicBezTo>
                    <a:pt x="640132" y="117662"/>
                    <a:pt x="639905" y="123158"/>
                    <a:pt x="638275" y="126608"/>
                  </a:cubicBezTo>
                  <a:cubicBezTo>
                    <a:pt x="601013" y="204695"/>
                    <a:pt x="563940" y="282820"/>
                    <a:pt x="526830" y="360983"/>
                  </a:cubicBezTo>
                  <a:cubicBezTo>
                    <a:pt x="405984" y="615525"/>
                    <a:pt x="285139" y="870104"/>
                    <a:pt x="164293" y="1124608"/>
                  </a:cubicBezTo>
                  <a:cubicBezTo>
                    <a:pt x="163307" y="1126655"/>
                    <a:pt x="161981" y="1128513"/>
                    <a:pt x="160843" y="1130446"/>
                  </a:cubicBezTo>
                  <a:cubicBezTo>
                    <a:pt x="155385" y="1136700"/>
                    <a:pt x="147804" y="1137838"/>
                    <a:pt x="140222" y="1138975"/>
                  </a:cubicBezTo>
                  <a:cubicBezTo>
                    <a:pt x="107774" y="1143865"/>
                    <a:pt x="75326" y="1148679"/>
                    <a:pt x="42841" y="1153114"/>
                  </a:cubicBezTo>
                  <a:cubicBezTo>
                    <a:pt x="36662" y="1153948"/>
                    <a:pt x="29877" y="1155995"/>
                    <a:pt x="24228" y="1150915"/>
                  </a:cubicBezTo>
                  <a:cubicBezTo>
                    <a:pt x="16458" y="1149475"/>
                    <a:pt x="6602" y="1157473"/>
                    <a:pt x="1750" y="1150688"/>
                  </a:cubicBezTo>
                  <a:cubicBezTo>
                    <a:pt x="-1813" y="1145684"/>
                    <a:pt x="1106" y="1135867"/>
                    <a:pt x="1485" y="1128172"/>
                  </a:cubicBezTo>
                  <a:cubicBezTo>
                    <a:pt x="5048" y="1054216"/>
                    <a:pt x="8725" y="980223"/>
                    <a:pt x="12212" y="906267"/>
                  </a:cubicBezTo>
                  <a:cubicBezTo>
                    <a:pt x="14866" y="850317"/>
                    <a:pt x="16609" y="794292"/>
                    <a:pt x="20059" y="738380"/>
                  </a:cubicBezTo>
                  <a:cubicBezTo>
                    <a:pt x="23129" y="688646"/>
                    <a:pt x="20514" y="638534"/>
                    <a:pt x="28512" y="589180"/>
                  </a:cubicBezTo>
                  <a:cubicBezTo>
                    <a:pt x="41779" y="507188"/>
                    <a:pt x="81770" y="439411"/>
                    <a:pt x="142876" y="384485"/>
                  </a:cubicBezTo>
                  <a:cubicBezTo>
                    <a:pt x="240485" y="296770"/>
                    <a:pt x="353522" y="236385"/>
                    <a:pt x="479447" y="200032"/>
                  </a:cubicBezTo>
                  <a:cubicBezTo>
                    <a:pt x="498287" y="194612"/>
                    <a:pt x="517657" y="192034"/>
                    <a:pt x="537065" y="190063"/>
                  </a:cubicBezTo>
                  <a:cubicBezTo>
                    <a:pt x="542940" y="189456"/>
                    <a:pt x="546769" y="186955"/>
                    <a:pt x="550825" y="183164"/>
                  </a:cubicBezTo>
                  <a:cubicBezTo>
                    <a:pt x="608556" y="128579"/>
                    <a:pt x="665113" y="72742"/>
                    <a:pt x="725915" y="21493"/>
                  </a:cubicBezTo>
                  <a:cubicBezTo>
                    <a:pt x="735581" y="13305"/>
                    <a:pt x="745209" y="5042"/>
                    <a:pt x="757036" y="0"/>
                  </a:cubicBezTo>
                  <a:close/>
                </a:path>
              </a:pathLst>
            </a:custGeom>
            <a:solidFill>
              <a:schemeClr val="accent1">
                <a:lumMod val="75000"/>
              </a:schemeClr>
            </a:solidFill>
            <a:ln w="3780" cap="flat">
              <a:noFill/>
              <a:prstDash val="solid"/>
              <a:miter/>
            </a:ln>
          </p:spPr>
          <p:txBody>
            <a:bodyPr rtlCol="0" anchor="ctr"/>
            <a:lstStyle/>
            <a:p>
              <a:endParaRPr lang="en-US"/>
            </a:p>
          </p:txBody>
        </p:sp>
        <p:sp>
          <p:nvSpPr>
            <p:cNvPr id="110" name="Freeform: Shape 54">
              <a:extLst>
                <a:ext uri="{FF2B5EF4-FFF2-40B4-BE49-F238E27FC236}">
                  <a16:creationId xmlns:a16="http://schemas.microsoft.com/office/drawing/2014/main" id="{40148739-5C9C-416B-B566-B942A3869BE8}"/>
                </a:ext>
              </a:extLst>
            </p:cNvPr>
            <p:cNvSpPr/>
            <p:nvPr/>
          </p:nvSpPr>
          <p:spPr>
            <a:xfrm>
              <a:off x="6605593" y="2516871"/>
              <a:ext cx="678153" cy="560848"/>
            </a:xfrm>
            <a:custGeom>
              <a:avLst/>
              <a:gdLst>
                <a:gd name="connsiteX0" fmla="*/ 674846 w 678153"/>
                <a:gd name="connsiteY0" fmla="*/ 409051 h 560848"/>
                <a:gd name="connsiteX1" fmla="*/ 660328 w 678153"/>
                <a:gd name="connsiteY1" fmla="*/ 408217 h 560848"/>
                <a:gd name="connsiteX2" fmla="*/ 645696 w 678153"/>
                <a:gd name="connsiteY2" fmla="*/ 424062 h 560848"/>
                <a:gd name="connsiteX3" fmla="*/ 625226 w 678153"/>
                <a:gd name="connsiteY3" fmla="*/ 446123 h 560848"/>
                <a:gd name="connsiteX4" fmla="*/ 553052 w 678153"/>
                <a:gd name="connsiteY4" fmla="*/ 510375 h 560848"/>
                <a:gd name="connsiteX5" fmla="*/ 542628 w 678153"/>
                <a:gd name="connsiteY5" fmla="*/ 510488 h 560848"/>
                <a:gd name="connsiteX6" fmla="*/ 498694 w 678153"/>
                <a:gd name="connsiteY6" fmla="*/ 471558 h 560848"/>
                <a:gd name="connsiteX7" fmla="*/ 401540 w 678153"/>
                <a:gd name="connsiteY7" fmla="*/ 438352 h 560848"/>
                <a:gd name="connsiteX8" fmla="*/ 242447 w 678153"/>
                <a:gd name="connsiteY8" fmla="*/ 464053 h 560848"/>
                <a:gd name="connsiteX9" fmla="*/ 140100 w 678153"/>
                <a:gd name="connsiteY9" fmla="*/ 555294 h 560848"/>
                <a:gd name="connsiteX10" fmla="*/ 130699 w 678153"/>
                <a:gd name="connsiteY10" fmla="*/ 558857 h 560848"/>
                <a:gd name="connsiteX11" fmla="*/ 41012 w 678153"/>
                <a:gd name="connsiteY11" fmla="*/ 468715 h 560848"/>
                <a:gd name="connsiteX12" fmla="*/ 149 w 678153"/>
                <a:gd name="connsiteY12" fmla="*/ 432970 h 560848"/>
                <a:gd name="connsiteX13" fmla="*/ 57805 w 678153"/>
                <a:gd name="connsiteY13" fmla="*/ 162507 h 560848"/>
                <a:gd name="connsiteX14" fmla="*/ 88281 w 678153"/>
                <a:gd name="connsiteY14" fmla="*/ 115276 h 560848"/>
                <a:gd name="connsiteX15" fmla="*/ 199082 w 678153"/>
                <a:gd name="connsiteY15" fmla="*/ 38667 h 560848"/>
                <a:gd name="connsiteX16" fmla="*/ 382284 w 678153"/>
                <a:gd name="connsiteY16" fmla="*/ 2 h 560848"/>
                <a:gd name="connsiteX17" fmla="*/ 571930 w 678153"/>
                <a:gd name="connsiteY17" fmla="*/ 108225 h 560848"/>
                <a:gd name="connsiteX18" fmla="*/ 652860 w 678153"/>
                <a:gd name="connsiteY18" fmla="*/ 287788 h 560848"/>
                <a:gd name="connsiteX19" fmla="*/ 676627 w 678153"/>
                <a:gd name="connsiteY19" fmla="*/ 378650 h 560848"/>
                <a:gd name="connsiteX20" fmla="*/ 674846 w 678153"/>
                <a:gd name="connsiteY20" fmla="*/ 409051 h 56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153" h="560848">
                  <a:moveTo>
                    <a:pt x="674846" y="409051"/>
                  </a:moveTo>
                  <a:cubicBezTo>
                    <a:pt x="670259" y="404426"/>
                    <a:pt x="665445" y="404843"/>
                    <a:pt x="660328" y="408217"/>
                  </a:cubicBezTo>
                  <a:cubicBezTo>
                    <a:pt x="654111" y="412311"/>
                    <a:pt x="648122" y="417314"/>
                    <a:pt x="645696" y="424062"/>
                  </a:cubicBezTo>
                  <a:cubicBezTo>
                    <a:pt x="641905" y="434751"/>
                    <a:pt x="633414" y="439869"/>
                    <a:pt x="625226" y="446123"/>
                  </a:cubicBezTo>
                  <a:cubicBezTo>
                    <a:pt x="599564" y="465683"/>
                    <a:pt x="575417" y="487138"/>
                    <a:pt x="553052" y="510375"/>
                  </a:cubicBezTo>
                  <a:cubicBezTo>
                    <a:pt x="548428" y="515189"/>
                    <a:pt x="546646" y="514468"/>
                    <a:pt x="542628" y="510488"/>
                  </a:cubicBezTo>
                  <a:cubicBezTo>
                    <a:pt x="528792" y="496652"/>
                    <a:pt x="513895" y="483954"/>
                    <a:pt x="498694" y="471558"/>
                  </a:cubicBezTo>
                  <a:cubicBezTo>
                    <a:pt x="470265" y="448435"/>
                    <a:pt x="437172" y="439338"/>
                    <a:pt x="401540" y="438352"/>
                  </a:cubicBezTo>
                  <a:cubicBezTo>
                    <a:pt x="346993" y="436874"/>
                    <a:pt x="293317" y="444228"/>
                    <a:pt x="242447" y="464053"/>
                  </a:cubicBezTo>
                  <a:cubicBezTo>
                    <a:pt x="197642" y="481528"/>
                    <a:pt x="158181" y="506925"/>
                    <a:pt x="140100" y="555294"/>
                  </a:cubicBezTo>
                  <a:cubicBezTo>
                    <a:pt x="138242" y="560222"/>
                    <a:pt x="136878" y="562951"/>
                    <a:pt x="130699" y="558857"/>
                  </a:cubicBezTo>
                  <a:cubicBezTo>
                    <a:pt x="94650" y="534862"/>
                    <a:pt x="65538" y="503514"/>
                    <a:pt x="41012" y="468715"/>
                  </a:cubicBezTo>
                  <a:cubicBezTo>
                    <a:pt x="29678" y="452643"/>
                    <a:pt x="19064" y="438921"/>
                    <a:pt x="149" y="432970"/>
                  </a:cubicBezTo>
                  <a:cubicBezTo>
                    <a:pt x="-1860" y="338279"/>
                    <a:pt x="16411" y="247872"/>
                    <a:pt x="57805" y="162507"/>
                  </a:cubicBezTo>
                  <a:cubicBezTo>
                    <a:pt x="66030" y="145563"/>
                    <a:pt x="75621" y="128884"/>
                    <a:pt x="88281" y="115276"/>
                  </a:cubicBezTo>
                  <a:cubicBezTo>
                    <a:pt x="119441" y="81766"/>
                    <a:pt x="155982" y="55649"/>
                    <a:pt x="199082" y="38667"/>
                  </a:cubicBezTo>
                  <a:cubicBezTo>
                    <a:pt x="258102" y="15392"/>
                    <a:pt x="318487" y="268"/>
                    <a:pt x="382284" y="2"/>
                  </a:cubicBezTo>
                  <a:cubicBezTo>
                    <a:pt x="466436" y="-339"/>
                    <a:pt x="527845" y="39122"/>
                    <a:pt x="571930" y="108225"/>
                  </a:cubicBezTo>
                  <a:cubicBezTo>
                    <a:pt x="607562" y="164099"/>
                    <a:pt x="633376" y="224446"/>
                    <a:pt x="652860" y="287788"/>
                  </a:cubicBezTo>
                  <a:cubicBezTo>
                    <a:pt x="662109" y="317772"/>
                    <a:pt x="672154" y="347453"/>
                    <a:pt x="676627" y="378650"/>
                  </a:cubicBezTo>
                  <a:cubicBezTo>
                    <a:pt x="678106" y="388771"/>
                    <a:pt x="679811" y="399157"/>
                    <a:pt x="674846" y="409051"/>
                  </a:cubicBezTo>
                  <a:close/>
                </a:path>
              </a:pathLst>
            </a:custGeom>
            <a:solidFill>
              <a:schemeClr val="accent1">
                <a:lumMod val="75000"/>
              </a:schemeClr>
            </a:solidFill>
            <a:ln w="3780" cap="flat">
              <a:noFill/>
              <a:prstDash val="solid"/>
              <a:miter/>
            </a:ln>
          </p:spPr>
          <p:txBody>
            <a:bodyPr rtlCol="0" anchor="ctr"/>
            <a:lstStyle/>
            <a:p>
              <a:endParaRPr lang="en-US"/>
            </a:p>
          </p:txBody>
        </p:sp>
        <p:sp>
          <p:nvSpPr>
            <p:cNvPr id="111" name="Freeform: Shape 55">
              <a:extLst>
                <a:ext uri="{FF2B5EF4-FFF2-40B4-BE49-F238E27FC236}">
                  <a16:creationId xmlns:a16="http://schemas.microsoft.com/office/drawing/2014/main" id="{E5532945-EBBF-4E3A-9440-0D1207915E8F}"/>
                </a:ext>
              </a:extLst>
            </p:cNvPr>
            <p:cNvSpPr/>
            <p:nvPr/>
          </p:nvSpPr>
          <p:spPr>
            <a:xfrm>
              <a:off x="7047844" y="3472621"/>
              <a:ext cx="848497" cy="625443"/>
            </a:xfrm>
            <a:custGeom>
              <a:avLst/>
              <a:gdLst>
                <a:gd name="connsiteX0" fmla="*/ 87867 w 848497"/>
                <a:gd name="connsiteY0" fmla="*/ 65641 h 625443"/>
                <a:gd name="connsiteX1" fmla="*/ 127441 w 848497"/>
                <a:gd name="connsiteY1" fmla="*/ 9881 h 625443"/>
                <a:gd name="connsiteX2" fmla="*/ 173763 w 848497"/>
                <a:gd name="connsiteY2" fmla="*/ 19395 h 625443"/>
                <a:gd name="connsiteX3" fmla="*/ 216294 w 848497"/>
                <a:gd name="connsiteY3" fmla="*/ 90432 h 625443"/>
                <a:gd name="connsiteX4" fmla="*/ 359012 w 848497"/>
                <a:gd name="connsiteY4" fmla="*/ 181597 h 625443"/>
                <a:gd name="connsiteX5" fmla="*/ 525535 w 848497"/>
                <a:gd name="connsiteY5" fmla="*/ 208965 h 625443"/>
                <a:gd name="connsiteX6" fmla="*/ 717531 w 848497"/>
                <a:gd name="connsiteY6" fmla="*/ 347930 h 625443"/>
                <a:gd name="connsiteX7" fmla="*/ 834814 w 848497"/>
                <a:gd name="connsiteY7" fmla="*/ 586551 h 625443"/>
                <a:gd name="connsiteX8" fmla="*/ 848498 w 848497"/>
                <a:gd name="connsiteY8" fmla="*/ 625443 h 625443"/>
                <a:gd name="connsiteX9" fmla="*/ 559158 w 848497"/>
                <a:gd name="connsiteY9" fmla="*/ 499442 h 625443"/>
                <a:gd name="connsiteX10" fmla="*/ 5800 w 848497"/>
                <a:gd name="connsiteY10" fmla="*/ 258168 h 625443"/>
                <a:gd name="connsiteX11" fmla="*/ 0 w 848497"/>
                <a:gd name="connsiteY11" fmla="*/ 254832 h 625443"/>
                <a:gd name="connsiteX12" fmla="*/ 78883 w 848497"/>
                <a:gd name="connsiteY12" fmla="*/ 81751 h 625443"/>
                <a:gd name="connsiteX13" fmla="*/ 87867 w 848497"/>
                <a:gd name="connsiteY13" fmla="*/ 65641 h 62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497" h="625443">
                  <a:moveTo>
                    <a:pt x="87867" y="65641"/>
                  </a:moveTo>
                  <a:cubicBezTo>
                    <a:pt x="100035" y="46347"/>
                    <a:pt x="111521" y="26522"/>
                    <a:pt x="127441" y="9881"/>
                  </a:cubicBezTo>
                  <a:cubicBezTo>
                    <a:pt x="147873" y="-5623"/>
                    <a:pt x="160079" y="-3197"/>
                    <a:pt x="173763" y="19395"/>
                  </a:cubicBezTo>
                  <a:cubicBezTo>
                    <a:pt x="188054" y="43011"/>
                    <a:pt x="201814" y="66930"/>
                    <a:pt x="216294" y="90432"/>
                  </a:cubicBezTo>
                  <a:cubicBezTo>
                    <a:pt x="249083" y="143804"/>
                    <a:pt x="296239" y="173447"/>
                    <a:pt x="359012" y="181597"/>
                  </a:cubicBezTo>
                  <a:cubicBezTo>
                    <a:pt x="414734" y="188837"/>
                    <a:pt x="470836" y="195092"/>
                    <a:pt x="525535" y="208965"/>
                  </a:cubicBezTo>
                  <a:cubicBezTo>
                    <a:pt x="607868" y="229852"/>
                    <a:pt x="670262" y="278145"/>
                    <a:pt x="717531" y="347930"/>
                  </a:cubicBezTo>
                  <a:cubicBezTo>
                    <a:pt x="767757" y="422075"/>
                    <a:pt x="803389" y="503233"/>
                    <a:pt x="834814" y="586551"/>
                  </a:cubicBezTo>
                  <a:cubicBezTo>
                    <a:pt x="839666" y="599402"/>
                    <a:pt x="843949" y="612479"/>
                    <a:pt x="848498" y="625443"/>
                  </a:cubicBezTo>
                  <a:cubicBezTo>
                    <a:pt x="752064" y="583443"/>
                    <a:pt x="655592" y="541481"/>
                    <a:pt x="559158" y="499442"/>
                  </a:cubicBezTo>
                  <a:cubicBezTo>
                    <a:pt x="374705" y="419043"/>
                    <a:pt x="190252" y="338605"/>
                    <a:pt x="5800" y="258168"/>
                  </a:cubicBezTo>
                  <a:cubicBezTo>
                    <a:pt x="3753" y="257296"/>
                    <a:pt x="1933" y="255969"/>
                    <a:pt x="0" y="254832"/>
                  </a:cubicBezTo>
                  <a:cubicBezTo>
                    <a:pt x="24412" y="196267"/>
                    <a:pt x="50946" y="138687"/>
                    <a:pt x="78883" y="81751"/>
                  </a:cubicBezTo>
                  <a:cubicBezTo>
                    <a:pt x="79338" y="74966"/>
                    <a:pt x="80058" y="68332"/>
                    <a:pt x="87867" y="65641"/>
                  </a:cubicBezTo>
                  <a:close/>
                </a:path>
              </a:pathLst>
            </a:custGeom>
            <a:solidFill>
              <a:schemeClr val="accent1">
                <a:lumMod val="75000"/>
              </a:schemeClr>
            </a:solidFill>
            <a:ln w="3780" cap="flat">
              <a:noFill/>
              <a:prstDash val="solid"/>
              <a:miter/>
            </a:ln>
          </p:spPr>
          <p:txBody>
            <a:bodyPr rtlCol="0" anchor="ctr"/>
            <a:lstStyle/>
            <a:p>
              <a:endParaRPr lang="en-US"/>
            </a:p>
          </p:txBody>
        </p:sp>
        <p:sp>
          <p:nvSpPr>
            <p:cNvPr id="112" name="Freeform: Shape 56">
              <a:extLst>
                <a:ext uri="{FF2B5EF4-FFF2-40B4-BE49-F238E27FC236}">
                  <a16:creationId xmlns:a16="http://schemas.microsoft.com/office/drawing/2014/main" id="{870A77B9-7ECE-4B44-867A-7A4A43E736AE}"/>
                </a:ext>
              </a:extLst>
            </p:cNvPr>
            <p:cNvSpPr/>
            <p:nvPr/>
          </p:nvSpPr>
          <p:spPr>
            <a:xfrm>
              <a:off x="6199801" y="5591124"/>
              <a:ext cx="717531" cy="369972"/>
            </a:xfrm>
            <a:custGeom>
              <a:avLst/>
              <a:gdLst>
                <a:gd name="connsiteX0" fmla="*/ 0 w 717531"/>
                <a:gd name="connsiteY0" fmla="*/ 0 h 369972"/>
                <a:gd name="connsiteX1" fmla="*/ 370422 w 717531"/>
                <a:gd name="connsiteY1" fmla="*/ 163566 h 369972"/>
                <a:gd name="connsiteX2" fmla="*/ 714574 w 717531"/>
                <a:gd name="connsiteY2" fmla="*/ 315609 h 369972"/>
                <a:gd name="connsiteX3" fmla="*/ 717531 w 717531"/>
                <a:gd name="connsiteY3" fmla="*/ 317429 h 369972"/>
                <a:gd name="connsiteX4" fmla="*/ 598202 w 717531"/>
                <a:gd name="connsiteY4" fmla="*/ 313789 h 369972"/>
                <a:gd name="connsiteX5" fmla="*/ 471784 w 717531"/>
                <a:gd name="connsiteY5" fmla="*/ 310681 h 369972"/>
                <a:gd name="connsiteX6" fmla="*/ 360339 w 717531"/>
                <a:gd name="connsiteY6" fmla="*/ 325275 h 369972"/>
                <a:gd name="connsiteX7" fmla="*/ 200070 w 717531"/>
                <a:gd name="connsiteY7" fmla="*/ 347185 h 369972"/>
                <a:gd name="connsiteX8" fmla="*/ 90066 w 717531"/>
                <a:gd name="connsiteY8" fmla="*/ 363106 h 369972"/>
                <a:gd name="connsiteX9" fmla="*/ 38816 w 717531"/>
                <a:gd name="connsiteY9" fmla="*/ 369550 h 369972"/>
                <a:gd name="connsiteX10" fmla="*/ 27634 w 717531"/>
                <a:gd name="connsiteY10" fmla="*/ 360111 h 369972"/>
                <a:gd name="connsiteX11" fmla="*/ 29226 w 717531"/>
                <a:gd name="connsiteY11" fmla="*/ 211518 h 369972"/>
                <a:gd name="connsiteX12" fmla="*/ 15200 w 717531"/>
                <a:gd name="connsiteY12" fmla="*/ 102234 h 369972"/>
                <a:gd name="connsiteX13" fmla="*/ 0 w 717531"/>
                <a:gd name="connsiteY13" fmla="*/ 0 h 3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7531" h="369972">
                  <a:moveTo>
                    <a:pt x="0" y="0"/>
                  </a:moveTo>
                  <a:cubicBezTo>
                    <a:pt x="123461" y="54509"/>
                    <a:pt x="246960" y="109057"/>
                    <a:pt x="370422" y="163566"/>
                  </a:cubicBezTo>
                  <a:cubicBezTo>
                    <a:pt x="485127" y="214247"/>
                    <a:pt x="599870" y="264890"/>
                    <a:pt x="714574" y="315609"/>
                  </a:cubicBezTo>
                  <a:cubicBezTo>
                    <a:pt x="715598" y="316064"/>
                    <a:pt x="716546" y="316784"/>
                    <a:pt x="717531" y="317429"/>
                  </a:cubicBezTo>
                  <a:cubicBezTo>
                    <a:pt x="677767" y="316215"/>
                    <a:pt x="638003" y="314927"/>
                    <a:pt x="598202" y="313789"/>
                  </a:cubicBezTo>
                  <a:cubicBezTo>
                    <a:pt x="556050" y="312576"/>
                    <a:pt x="513822" y="307649"/>
                    <a:pt x="471784" y="310681"/>
                  </a:cubicBezTo>
                  <a:cubicBezTo>
                    <a:pt x="434484" y="313373"/>
                    <a:pt x="397487" y="320234"/>
                    <a:pt x="360339" y="325275"/>
                  </a:cubicBezTo>
                  <a:cubicBezTo>
                    <a:pt x="306929" y="332553"/>
                    <a:pt x="253480" y="339718"/>
                    <a:pt x="200070" y="347185"/>
                  </a:cubicBezTo>
                  <a:cubicBezTo>
                    <a:pt x="163377" y="352302"/>
                    <a:pt x="126721" y="357761"/>
                    <a:pt x="90066" y="363106"/>
                  </a:cubicBezTo>
                  <a:cubicBezTo>
                    <a:pt x="72780" y="363523"/>
                    <a:pt x="55798" y="366858"/>
                    <a:pt x="38816" y="369550"/>
                  </a:cubicBezTo>
                  <a:cubicBezTo>
                    <a:pt x="30401" y="370877"/>
                    <a:pt x="27482" y="369436"/>
                    <a:pt x="27634" y="360111"/>
                  </a:cubicBezTo>
                  <a:cubicBezTo>
                    <a:pt x="28544" y="310567"/>
                    <a:pt x="28619" y="261062"/>
                    <a:pt x="29226" y="211518"/>
                  </a:cubicBezTo>
                  <a:cubicBezTo>
                    <a:pt x="29681" y="174407"/>
                    <a:pt x="20015" y="138624"/>
                    <a:pt x="15200" y="102234"/>
                  </a:cubicBezTo>
                  <a:cubicBezTo>
                    <a:pt x="10652" y="68004"/>
                    <a:pt x="2653" y="34419"/>
                    <a:pt x="0" y="0"/>
                  </a:cubicBezTo>
                  <a:close/>
                </a:path>
              </a:pathLst>
            </a:custGeom>
            <a:solidFill>
              <a:schemeClr val="accent1">
                <a:lumMod val="75000"/>
              </a:schemeClr>
            </a:solidFill>
            <a:ln w="3780" cap="flat">
              <a:noFill/>
              <a:prstDash val="solid"/>
              <a:miter/>
            </a:ln>
          </p:spPr>
          <p:txBody>
            <a:bodyPr rtlCol="0" anchor="ctr"/>
            <a:lstStyle/>
            <a:p>
              <a:endParaRPr lang="en-US"/>
            </a:p>
          </p:txBody>
        </p:sp>
        <p:sp>
          <p:nvSpPr>
            <p:cNvPr id="113" name="Freeform: Shape 57">
              <a:extLst>
                <a:ext uri="{FF2B5EF4-FFF2-40B4-BE49-F238E27FC236}">
                  <a16:creationId xmlns:a16="http://schemas.microsoft.com/office/drawing/2014/main" id="{DCF305CF-FDC5-4B51-8C79-48882FEBC8F0}"/>
                </a:ext>
              </a:extLst>
            </p:cNvPr>
            <p:cNvSpPr/>
            <p:nvPr/>
          </p:nvSpPr>
          <p:spPr>
            <a:xfrm>
              <a:off x="5750458" y="4569280"/>
              <a:ext cx="341461" cy="726363"/>
            </a:xfrm>
            <a:custGeom>
              <a:avLst/>
              <a:gdLst>
                <a:gd name="connsiteX0" fmla="*/ 204846 w 341461"/>
                <a:gd name="connsiteY0" fmla="*/ 20469 h 726363"/>
                <a:gd name="connsiteX1" fmla="*/ 312084 w 341461"/>
                <a:gd name="connsiteY1" fmla="*/ 4170 h 726363"/>
                <a:gd name="connsiteX2" fmla="*/ 341461 w 341461"/>
                <a:gd name="connsiteY2" fmla="*/ 0 h 726363"/>
                <a:gd name="connsiteX3" fmla="*/ 296353 w 341461"/>
                <a:gd name="connsiteY3" fmla="*/ 96927 h 726363"/>
                <a:gd name="connsiteX4" fmla="*/ 31728 w 341461"/>
                <a:gd name="connsiteY4" fmla="*/ 659193 h 726363"/>
                <a:gd name="connsiteX5" fmla="*/ 6217 w 341461"/>
                <a:gd name="connsiteY5" fmla="*/ 715825 h 726363"/>
                <a:gd name="connsiteX6" fmla="*/ 0 w 341461"/>
                <a:gd name="connsiteY6" fmla="*/ 726363 h 726363"/>
                <a:gd name="connsiteX7" fmla="*/ 39044 w 341461"/>
                <a:gd name="connsiteY7" fmla="*/ 495475 h 726363"/>
                <a:gd name="connsiteX8" fmla="*/ 106024 w 341461"/>
                <a:gd name="connsiteY8" fmla="*/ 373985 h 726363"/>
                <a:gd name="connsiteX9" fmla="*/ 132521 w 341461"/>
                <a:gd name="connsiteY9" fmla="*/ 293623 h 726363"/>
                <a:gd name="connsiteX10" fmla="*/ 190252 w 341461"/>
                <a:gd name="connsiteY10" fmla="*/ 93212 h 726363"/>
                <a:gd name="connsiteX11" fmla="*/ 204846 w 341461"/>
                <a:gd name="connsiteY11" fmla="*/ 20469 h 72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61" h="726363">
                  <a:moveTo>
                    <a:pt x="204846" y="20469"/>
                  </a:moveTo>
                  <a:cubicBezTo>
                    <a:pt x="240592" y="15011"/>
                    <a:pt x="276338" y="9552"/>
                    <a:pt x="312084" y="4170"/>
                  </a:cubicBezTo>
                  <a:cubicBezTo>
                    <a:pt x="321864" y="2691"/>
                    <a:pt x="331681" y="1403"/>
                    <a:pt x="341461" y="0"/>
                  </a:cubicBezTo>
                  <a:cubicBezTo>
                    <a:pt x="326412" y="32296"/>
                    <a:pt x="311515" y="64668"/>
                    <a:pt x="296353" y="96927"/>
                  </a:cubicBezTo>
                  <a:cubicBezTo>
                    <a:pt x="208182" y="284336"/>
                    <a:pt x="119898" y="471746"/>
                    <a:pt x="31728" y="659193"/>
                  </a:cubicBezTo>
                  <a:cubicBezTo>
                    <a:pt x="22933" y="677919"/>
                    <a:pt x="14821" y="696986"/>
                    <a:pt x="6217" y="715825"/>
                  </a:cubicBezTo>
                  <a:cubicBezTo>
                    <a:pt x="4549" y="719502"/>
                    <a:pt x="4170" y="724127"/>
                    <a:pt x="0" y="726363"/>
                  </a:cubicBezTo>
                  <a:cubicBezTo>
                    <a:pt x="2047" y="647518"/>
                    <a:pt x="10159" y="569772"/>
                    <a:pt x="39044" y="495475"/>
                  </a:cubicBezTo>
                  <a:cubicBezTo>
                    <a:pt x="55950" y="451958"/>
                    <a:pt x="79983" y="412233"/>
                    <a:pt x="106024" y="373985"/>
                  </a:cubicBezTo>
                  <a:cubicBezTo>
                    <a:pt x="122931" y="349080"/>
                    <a:pt x="127745" y="321901"/>
                    <a:pt x="132521" y="293623"/>
                  </a:cubicBezTo>
                  <a:cubicBezTo>
                    <a:pt x="144120" y="224671"/>
                    <a:pt x="166561" y="158676"/>
                    <a:pt x="190252" y="93212"/>
                  </a:cubicBezTo>
                  <a:cubicBezTo>
                    <a:pt x="198857" y="69407"/>
                    <a:pt x="204202" y="45563"/>
                    <a:pt x="204846" y="20469"/>
                  </a:cubicBezTo>
                  <a:close/>
                </a:path>
              </a:pathLst>
            </a:custGeom>
            <a:solidFill>
              <a:srgbClr val="FDCFAE"/>
            </a:solidFill>
            <a:ln w="3780" cap="flat">
              <a:noFill/>
              <a:prstDash val="solid"/>
              <a:miter/>
            </a:ln>
          </p:spPr>
          <p:txBody>
            <a:bodyPr rtlCol="0" anchor="ctr"/>
            <a:lstStyle/>
            <a:p>
              <a:endParaRPr lang="en-US"/>
            </a:p>
          </p:txBody>
        </p:sp>
        <p:sp>
          <p:nvSpPr>
            <p:cNvPr id="114" name="Freeform: Shape 58">
              <a:extLst>
                <a:ext uri="{FF2B5EF4-FFF2-40B4-BE49-F238E27FC236}">
                  <a16:creationId xmlns:a16="http://schemas.microsoft.com/office/drawing/2014/main" id="{A6022C88-0030-438E-90AF-99D9E1C55EE9}"/>
                </a:ext>
              </a:extLst>
            </p:cNvPr>
            <p:cNvSpPr/>
            <p:nvPr/>
          </p:nvSpPr>
          <p:spPr>
            <a:xfrm>
              <a:off x="7122815" y="3538262"/>
              <a:ext cx="12896" cy="16110"/>
            </a:xfrm>
            <a:custGeom>
              <a:avLst/>
              <a:gdLst>
                <a:gd name="connsiteX0" fmla="*/ 12896 w 12896"/>
                <a:gd name="connsiteY0" fmla="*/ 0 h 16110"/>
                <a:gd name="connsiteX1" fmla="*/ 3875 w 12896"/>
                <a:gd name="connsiteY1" fmla="*/ 16110 h 16110"/>
                <a:gd name="connsiteX2" fmla="*/ 12896 w 12896"/>
                <a:gd name="connsiteY2" fmla="*/ 0 h 16110"/>
              </a:gdLst>
              <a:ahLst/>
              <a:cxnLst>
                <a:cxn ang="0">
                  <a:pos x="connsiteX0" y="connsiteY0"/>
                </a:cxn>
                <a:cxn ang="0">
                  <a:pos x="connsiteX1" y="connsiteY1"/>
                </a:cxn>
                <a:cxn ang="0">
                  <a:pos x="connsiteX2" y="connsiteY2"/>
                </a:cxn>
              </a:cxnLst>
              <a:rect l="l" t="t" r="r" b="b"/>
              <a:pathLst>
                <a:path w="12896" h="16110">
                  <a:moveTo>
                    <a:pt x="12896" y="0"/>
                  </a:moveTo>
                  <a:cubicBezTo>
                    <a:pt x="9902" y="5383"/>
                    <a:pt x="6869" y="10727"/>
                    <a:pt x="3875" y="16110"/>
                  </a:cubicBezTo>
                  <a:cubicBezTo>
                    <a:pt x="-2304" y="872"/>
                    <a:pt x="-2304" y="834"/>
                    <a:pt x="12896" y="0"/>
                  </a:cubicBezTo>
                  <a:close/>
                </a:path>
              </a:pathLst>
            </a:custGeom>
            <a:solidFill>
              <a:srgbClr val="4FB7A7"/>
            </a:solidFill>
            <a:ln w="3780" cap="flat">
              <a:noFill/>
              <a:prstDash val="solid"/>
              <a:miter/>
            </a:ln>
          </p:spPr>
          <p:txBody>
            <a:bodyPr rtlCol="0" anchor="ctr"/>
            <a:lstStyle/>
            <a:p>
              <a:endParaRPr lang="en-US"/>
            </a:p>
          </p:txBody>
        </p:sp>
        <p:sp>
          <p:nvSpPr>
            <p:cNvPr id="115" name="Freeform: Shape 59">
              <a:extLst>
                <a:ext uri="{FF2B5EF4-FFF2-40B4-BE49-F238E27FC236}">
                  <a16:creationId xmlns:a16="http://schemas.microsoft.com/office/drawing/2014/main" id="{C122A513-595F-4DD6-8AF4-3157E2E5F7BC}"/>
                </a:ext>
              </a:extLst>
            </p:cNvPr>
            <p:cNvSpPr/>
            <p:nvPr/>
          </p:nvSpPr>
          <p:spPr>
            <a:xfrm>
              <a:off x="5938626" y="3611270"/>
              <a:ext cx="2528966" cy="2665126"/>
            </a:xfrm>
            <a:custGeom>
              <a:avLst/>
              <a:gdLst>
                <a:gd name="connsiteX0" fmla="*/ 847967 w 2528966"/>
                <a:gd name="connsiteY0" fmla="*/ 0 h 2665126"/>
                <a:gd name="connsiteX1" fmla="*/ 2528967 w 2528966"/>
                <a:gd name="connsiteY1" fmla="*/ 746681 h 2665126"/>
                <a:gd name="connsiteX2" fmla="*/ 1776562 w 2528966"/>
                <a:gd name="connsiteY2" fmla="*/ 2665126 h 2665126"/>
                <a:gd name="connsiteX3" fmla="*/ 0 w 2528966"/>
                <a:gd name="connsiteY3" fmla="*/ 1865187 h 2665126"/>
              </a:gdLst>
              <a:ahLst/>
              <a:cxnLst>
                <a:cxn ang="0">
                  <a:pos x="connsiteX0" y="connsiteY0"/>
                </a:cxn>
                <a:cxn ang="0">
                  <a:pos x="connsiteX1" y="connsiteY1"/>
                </a:cxn>
                <a:cxn ang="0">
                  <a:pos x="connsiteX2" y="connsiteY2"/>
                </a:cxn>
                <a:cxn ang="0">
                  <a:pos x="connsiteX3" y="connsiteY3"/>
                </a:cxn>
              </a:cxnLst>
              <a:rect l="l" t="t" r="r" b="b"/>
              <a:pathLst>
                <a:path w="2528966" h="2665126">
                  <a:moveTo>
                    <a:pt x="847967" y="0"/>
                  </a:moveTo>
                  <a:lnTo>
                    <a:pt x="2528967" y="746681"/>
                  </a:lnTo>
                  <a:lnTo>
                    <a:pt x="1776562" y="2665126"/>
                  </a:lnTo>
                  <a:lnTo>
                    <a:pt x="0" y="1865187"/>
                  </a:lnTo>
                  <a:close/>
                </a:path>
              </a:pathLst>
            </a:custGeom>
            <a:solidFill>
              <a:srgbClr val="C1A06B"/>
            </a:solidFill>
            <a:ln w="3780" cap="flat">
              <a:noFill/>
              <a:prstDash val="solid"/>
              <a:miter/>
            </a:ln>
          </p:spPr>
          <p:txBody>
            <a:bodyPr rtlCol="0" anchor="ctr"/>
            <a:lstStyle/>
            <a:p>
              <a:endParaRPr lang="en-US" dirty="0"/>
            </a:p>
          </p:txBody>
        </p:sp>
        <p:sp>
          <p:nvSpPr>
            <p:cNvPr id="116" name="Freeform: Shape 60">
              <a:extLst>
                <a:ext uri="{FF2B5EF4-FFF2-40B4-BE49-F238E27FC236}">
                  <a16:creationId xmlns:a16="http://schemas.microsoft.com/office/drawing/2014/main" id="{2875EADB-F894-4B15-933D-0A7B4E3CEBF7}"/>
                </a:ext>
              </a:extLst>
            </p:cNvPr>
            <p:cNvSpPr/>
            <p:nvPr/>
          </p:nvSpPr>
          <p:spPr>
            <a:xfrm>
              <a:off x="5737420" y="3538262"/>
              <a:ext cx="1046710" cy="1920037"/>
            </a:xfrm>
            <a:custGeom>
              <a:avLst/>
              <a:gdLst>
                <a:gd name="connsiteX0" fmla="*/ 1046711 w 1046710"/>
                <a:gd name="connsiteY0" fmla="*/ 54851 h 1920037"/>
                <a:gd name="connsiteX1" fmla="*/ 837012 w 1046710"/>
                <a:gd name="connsiteY1" fmla="*/ 0 h 1920037"/>
                <a:gd name="connsiteX2" fmla="*/ 0 w 1046710"/>
                <a:gd name="connsiteY2" fmla="*/ 1768904 h 1920037"/>
                <a:gd name="connsiteX3" fmla="*/ 198743 w 1046710"/>
                <a:gd name="connsiteY3" fmla="*/ 1920037 h 1920037"/>
              </a:gdLst>
              <a:ahLst/>
              <a:cxnLst>
                <a:cxn ang="0">
                  <a:pos x="connsiteX0" y="connsiteY0"/>
                </a:cxn>
                <a:cxn ang="0">
                  <a:pos x="connsiteX1" y="connsiteY1"/>
                </a:cxn>
                <a:cxn ang="0">
                  <a:pos x="connsiteX2" y="connsiteY2"/>
                </a:cxn>
                <a:cxn ang="0">
                  <a:pos x="connsiteX3" y="connsiteY3"/>
                </a:cxn>
              </a:cxnLst>
              <a:rect l="l" t="t" r="r" b="b"/>
              <a:pathLst>
                <a:path w="1046710" h="1920037">
                  <a:moveTo>
                    <a:pt x="1046711" y="54851"/>
                  </a:moveTo>
                  <a:lnTo>
                    <a:pt x="837012" y="0"/>
                  </a:lnTo>
                  <a:lnTo>
                    <a:pt x="0" y="1768904"/>
                  </a:lnTo>
                  <a:lnTo>
                    <a:pt x="198743" y="1920037"/>
                  </a:lnTo>
                  <a:close/>
                </a:path>
              </a:pathLst>
            </a:custGeom>
            <a:solidFill>
              <a:srgbClr val="997F58"/>
            </a:solidFill>
            <a:ln w="3780" cap="flat">
              <a:noFill/>
              <a:prstDash val="solid"/>
              <a:miter/>
            </a:ln>
          </p:spPr>
          <p:txBody>
            <a:bodyPr rtlCol="0" anchor="ctr"/>
            <a:lstStyle/>
            <a:p>
              <a:endParaRPr lang="en-US"/>
            </a:p>
          </p:txBody>
        </p:sp>
        <p:sp>
          <p:nvSpPr>
            <p:cNvPr id="117" name="Freeform: Shape 61">
              <a:extLst>
                <a:ext uri="{FF2B5EF4-FFF2-40B4-BE49-F238E27FC236}">
                  <a16:creationId xmlns:a16="http://schemas.microsoft.com/office/drawing/2014/main" id="{B182CE34-3CE5-4FBC-8237-134F03317D19}"/>
                </a:ext>
              </a:extLst>
            </p:cNvPr>
            <p:cNvSpPr/>
            <p:nvPr/>
          </p:nvSpPr>
          <p:spPr>
            <a:xfrm>
              <a:off x="5648724" y="5231513"/>
              <a:ext cx="528333" cy="447087"/>
            </a:xfrm>
            <a:custGeom>
              <a:avLst/>
              <a:gdLst>
                <a:gd name="connsiteX0" fmla="*/ 91197 w 528333"/>
                <a:gd name="connsiteY0" fmla="*/ 93810 h 447087"/>
                <a:gd name="connsiteX1" fmla="*/ 118489 w 528333"/>
                <a:gd name="connsiteY1" fmla="*/ 82173 h 447087"/>
                <a:gd name="connsiteX2" fmla="*/ 127132 w 528333"/>
                <a:gd name="connsiteY2" fmla="*/ 73644 h 447087"/>
                <a:gd name="connsiteX3" fmla="*/ 163825 w 528333"/>
                <a:gd name="connsiteY3" fmla="*/ 18187 h 447087"/>
                <a:gd name="connsiteX4" fmla="*/ 180732 w 528333"/>
                <a:gd name="connsiteY4" fmla="*/ 2683 h 447087"/>
                <a:gd name="connsiteX5" fmla="*/ 194189 w 528333"/>
                <a:gd name="connsiteY5" fmla="*/ 7535 h 447087"/>
                <a:gd name="connsiteX6" fmla="*/ 204878 w 528333"/>
                <a:gd name="connsiteY6" fmla="*/ 66063 h 447087"/>
                <a:gd name="connsiteX7" fmla="*/ 215151 w 528333"/>
                <a:gd name="connsiteY7" fmla="*/ 74402 h 447087"/>
                <a:gd name="connsiteX8" fmla="*/ 246954 w 528333"/>
                <a:gd name="connsiteY8" fmla="*/ 56814 h 447087"/>
                <a:gd name="connsiteX9" fmla="*/ 258857 w 528333"/>
                <a:gd name="connsiteY9" fmla="*/ 47944 h 447087"/>
                <a:gd name="connsiteX10" fmla="*/ 320986 w 528333"/>
                <a:gd name="connsiteY10" fmla="*/ 45480 h 447087"/>
                <a:gd name="connsiteX11" fmla="*/ 411203 w 528333"/>
                <a:gd name="connsiteY11" fmla="*/ 70346 h 447087"/>
                <a:gd name="connsiteX12" fmla="*/ 485537 w 528333"/>
                <a:gd name="connsiteY12" fmla="*/ 99459 h 447087"/>
                <a:gd name="connsiteX13" fmla="*/ 509987 w 528333"/>
                <a:gd name="connsiteY13" fmla="*/ 126562 h 447087"/>
                <a:gd name="connsiteX14" fmla="*/ 509305 w 528333"/>
                <a:gd name="connsiteY14" fmla="*/ 161170 h 447087"/>
                <a:gd name="connsiteX15" fmla="*/ 487926 w 528333"/>
                <a:gd name="connsiteY15" fmla="*/ 200517 h 447087"/>
                <a:gd name="connsiteX16" fmla="*/ 486030 w 528333"/>
                <a:gd name="connsiteY16" fmla="*/ 259310 h 447087"/>
                <a:gd name="connsiteX17" fmla="*/ 522762 w 528333"/>
                <a:gd name="connsiteY17" fmla="*/ 324130 h 447087"/>
                <a:gd name="connsiteX18" fmla="*/ 528334 w 528333"/>
                <a:gd name="connsiteY18" fmla="*/ 332811 h 447087"/>
                <a:gd name="connsiteX19" fmla="*/ 454795 w 528333"/>
                <a:gd name="connsiteY19" fmla="*/ 421171 h 447087"/>
                <a:gd name="connsiteX20" fmla="*/ 427503 w 528333"/>
                <a:gd name="connsiteY20" fmla="*/ 442095 h 447087"/>
                <a:gd name="connsiteX21" fmla="*/ 385919 w 528333"/>
                <a:gd name="connsiteY21" fmla="*/ 435613 h 447087"/>
                <a:gd name="connsiteX22" fmla="*/ 362531 w 528333"/>
                <a:gd name="connsiteY22" fmla="*/ 428638 h 447087"/>
                <a:gd name="connsiteX23" fmla="*/ 142370 w 528333"/>
                <a:gd name="connsiteY23" fmla="*/ 418479 h 447087"/>
                <a:gd name="connsiteX24" fmla="*/ 73987 w 528333"/>
                <a:gd name="connsiteY24" fmla="*/ 347329 h 447087"/>
                <a:gd name="connsiteX25" fmla="*/ 82251 w 528333"/>
                <a:gd name="connsiteY25" fmla="*/ 340278 h 447087"/>
                <a:gd name="connsiteX26" fmla="*/ 37824 w 528333"/>
                <a:gd name="connsiteY26" fmla="*/ 294222 h 447087"/>
                <a:gd name="connsiteX27" fmla="*/ 12351 w 528333"/>
                <a:gd name="connsiteY27" fmla="*/ 257377 h 447087"/>
                <a:gd name="connsiteX28" fmla="*/ 22738 w 528333"/>
                <a:gd name="connsiteY28" fmla="*/ 162004 h 447087"/>
                <a:gd name="connsiteX29" fmla="*/ 91197 w 528333"/>
                <a:gd name="connsiteY29" fmla="*/ 93810 h 44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8333" h="447087">
                  <a:moveTo>
                    <a:pt x="91197" y="93810"/>
                  </a:moveTo>
                  <a:cubicBezTo>
                    <a:pt x="100294" y="89906"/>
                    <a:pt x="108558" y="83955"/>
                    <a:pt x="118489" y="82173"/>
                  </a:cubicBezTo>
                  <a:cubicBezTo>
                    <a:pt x="123455" y="81263"/>
                    <a:pt x="124744" y="76980"/>
                    <a:pt x="127132" y="73644"/>
                  </a:cubicBezTo>
                  <a:cubicBezTo>
                    <a:pt x="140134" y="55676"/>
                    <a:pt x="148473" y="34638"/>
                    <a:pt x="163825" y="18187"/>
                  </a:cubicBezTo>
                  <a:cubicBezTo>
                    <a:pt x="169057" y="12577"/>
                    <a:pt x="174401" y="7156"/>
                    <a:pt x="180732" y="2683"/>
                  </a:cubicBezTo>
                  <a:cubicBezTo>
                    <a:pt x="187669" y="-2207"/>
                    <a:pt x="192710" y="-311"/>
                    <a:pt x="194189" y="7535"/>
                  </a:cubicBezTo>
                  <a:cubicBezTo>
                    <a:pt x="197790" y="27057"/>
                    <a:pt x="204689" y="46048"/>
                    <a:pt x="204878" y="66063"/>
                  </a:cubicBezTo>
                  <a:cubicBezTo>
                    <a:pt x="204954" y="74554"/>
                    <a:pt x="208176" y="75843"/>
                    <a:pt x="215151" y="74402"/>
                  </a:cubicBezTo>
                  <a:cubicBezTo>
                    <a:pt x="227584" y="71825"/>
                    <a:pt x="237402" y="64623"/>
                    <a:pt x="246954" y="56814"/>
                  </a:cubicBezTo>
                  <a:cubicBezTo>
                    <a:pt x="250783" y="53668"/>
                    <a:pt x="254839" y="50863"/>
                    <a:pt x="258857" y="47944"/>
                  </a:cubicBezTo>
                  <a:cubicBezTo>
                    <a:pt x="279023" y="33350"/>
                    <a:pt x="299644" y="31037"/>
                    <a:pt x="320986" y="45480"/>
                  </a:cubicBezTo>
                  <a:cubicBezTo>
                    <a:pt x="348771" y="62007"/>
                    <a:pt x="380916" y="62917"/>
                    <a:pt x="411203" y="70346"/>
                  </a:cubicBezTo>
                  <a:cubicBezTo>
                    <a:pt x="437358" y="76752"/>
                    <a:pt x="463362" y="83045"/>
                    <a:pt x="485537" y="99459"/>
                  </a:cubicBezTo>
                  <a:cubicBezTo>
                    <a:pt x="495545" y="106850"/>
                    <a:pt x="504150" y="115493"/>
                    <a:pt x="509987" y="126562"/>
                  </a:cubicBezTo>
                  <a:cubicBezTo>
                    <a:pt x="516090" y="138161"/>
                    <a:pt x="517189" y="149495"/>
                    <a:pt x="509305" y="161170"/>
                  </a:cubicBezTo>
                  <a:cubicBezTo>
                    <a:pt x="500965" y="173566"/>
                    <a:pt x="494483" y="187060"/>
                    <a:pt x="487926" y="200517"/>
                  </a:cubicBezTo>
                  <a:cubicBezTo>
                    <a:pt x="478449" y="220001"/>
                    <a:pt x="477994" y="239068"/>
                    <a:pt x="486030" y="259310"/>
                  </a:cubicBezTo>
                  <a:cubicBezTo>
                    <a:pt x="495355" y="282698"/>
                    <a:pt x="508623" y="303585"/>
                    <a:pt x="522762" y="324130"/>
                  </a:cubicBezTo>
                  <a:cubicBezTo>
                    <a:pt x="524695" y="326935"/>
                    <a:pt x="526476" y="329892"/>
                    <a:pt x="528334" y="332811"/>
                  </a:cubicBezTo>
                  <a:cubicBezTo>
                    <a:pt x="504680" y="362984"/>
                    <a:pt x="482164" y="394105"/>
                    <a:pt x="454795" y="421171"/>
                  </a:cubicBezTo>
                  <a:cubicBezTo>
                    <a:pt x="446608" y="429282"/>
                    <a:pt x="437927" y="436826"/>
                    <a:pt x="427503" y="442095"/>
                  </a:cubicBezTo>
                  <a:cubicBezTo>
                    <a:pt x="412302" y="449790"/>
                    <a:pt x="395093" y="449297"/>
                    <a:pt x="385919" y="435613"/>
                  </a:cubicBezTo>
                  <a:cubicBezTo>
                    <a:pt x="378414" y="424468"/>
                    <a:pt x="370757" y="428903"/>
                    <a:pt x="362531" y="428638"/>
                  </a:cubicBezTo>
                  <a:cubicBezTo>
                    <a:pt x="289068" y="426250"/>
                    <a:pt x="215113" y="434324"/>
                    <a:pt x="142370" y="418479"/>
                  </a:cubicBezTo>
                  <a:cubicBezTo>
                    <a:pt x="99233" y="409078"/>
                    <a:pt x="76603" y="384818"/>
                    <a:pt x="73987" y="347329"/>
                  </a:cubicBezTo>
                  <a:cubicBezTo>
                    <a:pt x="73722" y="343311"/>
                    <a:pt x="70917" y="336980"/>
                    <a:pt x="82251" y="340278"/>
                  </a:cubicBezTo>
                  <a:cubicBezTo>
                    <a:pt x="65951" y="323978"/>
                    <a:pt x="50864" y="310067"/>
                    <a:pt x="37824" y="294222"/>
                  </a:cubicBezTo>
                  <a:cubicBezTo>
                    <a:pt x="28310" y="282622"/>
                    <a:pt x="19326" y="270682"/>
                    <a:pt x="12351" y="257377"/>
                  </a:cubicBezTo>
                  <a:cubicBezTo>
                    <a:pt x="-6678" y="221024"/>
                    <a:pt x="-4100" y="193239"/>
                    <a:pt x="22738" y="162004"/>
                  </a:cubicBezTo>
                  <a:cubicBezTo>
                    <a:pt x="43776" y="137517"/>
                    <a:pt x="68453" y="116592"/>
                    <a:pt x="91197" y="93810"/>
                  </a:cubicBezTo>
                  <a:close/>
                </a:path>
              </a:pathLst>
            </a:custGeom>
            <a:solidFill>
              <a:srgbClr val="C2B59B"/>
            </a:solidFill>
            <a:ln w="3780" cap="flat">
              <a:noFill/>
              <a:prstDash val="solid"/>
              <a:miter/>
            </a:ln>
          </p:spPr>
          <p:txBody>
            <a:bodyPr rtlCol="0" anchor="ctr"/>
            <a:lstStyle/>
            <a:p>
              <a:endParaRPr lang="en-US"/>
            </a:p>
          </p:txBody>
        </p:sp>
        <p:sp>
          <p:nvSpPr>
            <p:cNvPr id="118" name="Freeform: Shape 62">
              <a:extLst>
                <a:ext uri="{FF2B5EF4-FFF2-40B4-BE49-F238E27FC236}">
                  <a16:creationId xmlns:a16="http://schemas.microsoft.com/office/drawing/2014/main" id="{CC3A1DA9-7566-4AE1-99C1-DC54BE23C19E}"/>
                </a:ext>
              </a:extLst>
            </p:cNvPr>
            <p:cNvSpPr/>
            <p:nvPr/>
          </p:nvSpPr>
          <p:spPr>
            <a:xfrm>
              <a:off x="8247128" y="4270665"/>
              <a:ext cx="324883" cy="648024"/>
            </a:xfrm>
            <a:custGeom>
              <a:avLst/>
              <a:gdLst>
                <a:gd name="connsiteX0" fmla="*/ 0 w 324883"/>
                <a:gd name="connsiteY0" fmla="*/ 647998 h 648024"/>
                <a:gd name="connsiteX1" fmla="*/ 75396 w 324883"/>
                <a:gd name="connsiteY1" fmla="*/ 456571 h 648024"/>
                <a:gd name="connsiteX2" fmla="*/ 220426 w 324883"/>
                <a:gd name="connsiteY2" fmla="*/ 91077 h 648024"/>
                <a:gd name="connsiteX3" fmla="*/ 210191 w 324883"/>
                <a:gd name="connsiteY3" fmla="*/ 75801 h 648024"/>
                <a:gd name="connsiteX4" fmla="*/ 251813 w 324883"/>
                <a:gd name="connsiteY4" fmla="*/ 13900 h 648024"/>
                <a:gd name="connsiteX5" fmla="*/ 300409 w 324883"/>
                <a:gd name="connsiteY5" fmla="*/ 19282 h 648024"/>
                <a:gd name="connsiteX6" fmla="*/ 311932 w 324883"/>
                <a:gd name="connsiteY6" fmla="*/ 121137 h 648024"/>
                <a:gd name="connsiteX7" fmla="*/ 286952 w 324883"/>
                <a:gd name="connsiteY7" fmla="*/ 182849 h 648024"/>
                <a:gd name="connsiteX8" fmla="*/ 282820 w 324883"/>
                <a:gd name="connsiteY8" fmla="*/ 233454 h 648024"/>
                <a:gd name="connsiteX9" fmla="*/ 289984 w 324883"/>
                <a:gd name="connsiteY9" fmla="*/ 241793 h 648024"/>
                <a:gd name="connsiteX10" fmla="*/ 318604 w 324883"/>
                <a:gd name="connsiteY10" fmla="*/ 335877 h 648024"/>
                <a:gd name="connsiteX11" fmla="*/ 261706 w 324883"/>
                <a:gd name="connsiteY11" fmla="*/ 432690 h 648024"/>
                <a:gd name="connsiteX12" fmla="*/ 123992 w 324883"/>
                <a:gd name="connsiteY12" fmla="*/ 596635 h 648024"/>
                <a:gd name="connsiteX13" fmla="*/ 0 w 324883"/>
                <a:gd name="connsiteY13" fmla="*/ 647998 h 64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883" h="648024">
                  <a:moveTo>
                    <a:pt x="0" y="647998"/>
                  </a:moveTo>
                  <a:cubicBezTo>
                    <a:pt x="25132" y="584202"/>
                    <a:pt x="50188" y="520368"/>
                    <a:pt x="75396" y="456571"/>
                  </a:cubicBezTo>
                  <a:cubicBezTo>
                    <a:pt x="123613" y="334664"/>
                    <a:pt x="171678" y="212757"/>
                    <a:pt x="220426" y="91077"/>
                  </a:cubicBezTo>
                  <a:cubicBezTo>
                    <a:pt x="225581" y="78189"/>
                    <a:pt x="214778" y="80008"/>
                    <a:pt x="210191" y="75801"/>
                  </a:cubicBezTo>
                  <a:cubicBezTo>
                    <a:pt x="222473" y="54080"/>
                    <a:pt x="234452" y="32170"/>
                    <a:pt x="251813" y="13900"/>
                  </a:cubicBezTo>
                  <a:cubicBezTo>
                    <a:pt x="270842" y="-6153"/>
                    <a:pt x="286004" y="-4637"/>
                    <a:pt x="300409" y="19282"/>
                  </a:cubicBezTo>
                  <a:cubicBezTo>
                    <a:pt x="319703" y="51351"/>
                    <a:pt x="327625" y="84784"/>
                    <a:pt x="311932" y="121137"/>
                  </a:cubicBezTo>
                  <a:cubicBezTo>
                    <a:pt x="303138" y="141530"/>
                    <a:pt x="296732" y="162986"/>
                    <a:pt x="286952" y="182849"/>
                  </a:cubicBezTo>
                  <a:cubicBezTo>
                    <a:pt x="278612" y="199793"/>
                    <a:pt x="281835" y="216434"/>
                    <a:pt x="282820" y="233454"/>
                  </a:cubicBezTo>
                  <a:cubicBezTo>
                    <a:pt x="283085" y="238078"/>
                    <a:pt x="287028" y="239595"/>
                    <a:pt x="289984" y="241793"/>
                  </a:cubicBezTo>
                  <a:cubicBezTo>
                    <a:pt x="323456" y="266963"/>
                    <a:pt x="332515" y="296075"/>
                    <a:pt x="318604" y="335877"/>
                  </a:cubicBezTo>
                  <a:cubicBezTo>
                    <a:pt x="306019" y="371850"/>
                    <a:pt x="284071" y="402478"/>
                    <a:pt x="261706" y="432690"/>
                  </a:cubicBezTo>
                  <a:cubicBezTo>
                    <a:pt x="219175" y="490156"/>
                    <a:pt x="172967" y="544741"/>
                    <a:pt x="123992" y="596635"/>
                  </a:cubicBezTo>
                  <a:cubicBezTo>
                    <a:pt x="91430" y="631168"/>
                    <a:pt x="48748" y="648795"/>
                    <a:pt x="0" y="647998"/>
                  </a:cubicBezTo>
                  <a:close/>
                </a:path>
              </a:pathLst>
            </a:custGeom>
            <a:solidFill>
              <a:srgbClr val="C2B59B"/>
            </a:solidFill>
            <a:ln w="3780" cap="flat">
              <a:noFill/>
              <a:prstDash val="solid"/>
              <a:miter/>
            </a:ln>
          </p:spPr>
          <p:txBody>
            <a:bodyPr rtlCol="0" anchor="ctr"/>
            <a:lstStyle/>
            <a:p>
              <a:endParaRPr lang="en-US"/>
            </a:p>
          </p:txBody>
        </p:sp>
      </p:grpSp>
    </p:spTree>
    <p:extLst>
      <p:ext uri="{BB962C8B-B14F-4D97-AF65-F5344CB8AC3E}">
        <p14:creationId xmlns:p14="http://schemas.microsoft.com/office/powerpoint/2010/main" val="382729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9">
            <a:extLst>
              <a:ext uri="{FF2B5EF4-FFF2-40B4-BE49-F238E27FC236}">
                <a16:creationId xmlns:a16="http://schemas.microsoft.com/office/drawing/2014/main" id="{71517B51-8948-497A-B7CC-60226A045937}"/>
              </a:ext>
            </a:extLst>
          </p:cNvPr>
          <p:cNvSpPr/>
          <p:nvPr/>
        </p:nvSpPr>
        <p:spPr>
          <a:xfrm>
            <a:off x="6714751" y="3743880"/>
            <a:ext cx="2520000" cy="2520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2" name="Group 2">
            <a:extLst>
              <a:ext uri="{FF2B5EF4-FFF2-40B4-BE49-F238E27FC236}">
                <a16:creationId xmlns:a16="http://schemas.microsoft.com/office/drawing/2014/main" id="{9C20DB50-4600-4F26-93E6-7F188F1D33E4}"/>
              </a:ext>
            </a:extLst>
          </p:cNvPr>
          <p:cNvGrpSpPr/>
          <p:nvPr/>
        </p:nvGrpSpPr>
        <p:grpSpPr>
          <a:xfrm>
            <a:off x="7044729" y="2335699"/>
            <a:ext cx="1847968" cy="3334232"/>
            <a:chOff x="4789978" y="1099366"/>
            <a:chExt cx="2580306" cy="4655566"/>
          </a:xfrm>
        </p:grpSpPr>
        <p:sp>
          <p:nvSpPr>
            <p:cNvPr id="53" name="Graphic 2">
              <a:extLst>
                <a:ext uri="{FF2B5EF4-FFF2-40B4-BE49-F238E27FC236}">
                  <a16:creationId xmlns:a16="http://schemas.microsoft.com/office/drawing/2014/main" id="{78E6B271-41E3-4228-BDCB-0896CFF24546}"/>
                </a:ext>
              </a:extLst>
            </p:cNvPr>
            <p:cNvSpPr/>
            <p:nvPr/>
          </p:nvSpPr>
          <p:spPr>
            <a:xfrm>
              <a:off x="4793972" y="1099366"/>
              <a:ext cx="2573455" cy="4655566"/>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endParaRPr lang="en-US"/>
            </a:p>
          </p:txBody>
        </p:sp>
        <p:sp>
          <p:nvSpPr>
            <p:cNvPr id="54" name="Graphic 2">
              <a:extLst>
                <a:ext uri="{FF2B5EF4-FFF2-40B4-BE49-F238E27FC236}">
                  <a16:creationId xmlns:a16="http://schemas.microsoft.com/office/drawing/2014/main" id="{30EAD1C8-F100-48ED-8DE3-50161232636F}"/>
                </a:ext>
              </a:extLst>
            </p:cNvPr>
            <p:cNvSpPr/>
            <p:nvPr/>
          </p:nvSpPr>
          <p:spPr>
            <a:xfrm>
              <a:off x="4828452" y="1123785"/>
              <a:ext cx="2504495" cy="4606685"/>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endParaRPr lang="en-US"/>
            </a:p>
          </p:txBody>
        </p:sp>
        <p:sp>
          <p:nvSpPr>
            <p:cNvPr id="55" name="Graphic 2">
              <a:extLst>
                <a:ext uri="{FF2B5EF4-FFF2-40B4-BE49-F238E27FC236}">
                  <a16:creationId xmlns:a16="http://schemas.microsoft.com/office/drawing/2014/main" id="{73D2B357-3443-4419-8F66-056C9BEED86E}"/>
                </a:ext>
              </a:extLst>
            </p:cNvPr>
            <p:cNvSpPr/>
            <p:nvPr/>
          </p:nvSpPr>
          <p:spPr>
            <a:xfrm>
              <a:off x="4888657" y="1203120"/>
              <a:ext cx="2384085" cy="4448058"/>
            </a:xfrm>
            <a:custGeom>
              <a:avLst/>
              <a:gdLst>
                <a:gd name="connsiteX0" fmla="*/ 2682906 w 3006269"/>
                <a:gd name="connsiteY0" fmla="*/ 0 h 6553162"/>
                <a:gd name="connsiteX1" fmla="*/ 2383121 w 3006269"/>
                <a:gd name="connsiteY1" fmla="*/ 0 h 6553162"/>
                <a:gd name="connsiteX2" fmla="*/ 2355366 w 3006269"/>
                <a:gd name="connsiteY2" fmla="*/ 27755 h 6553162"/>
                <a:gd name="connsiteX3" fmla="*/ 2355366 w 3006269"/>
                <a:gd name="connsiteY3" fmla="*/ 27755 h 6553162"/>
                <a:gd name="connsiteX4" fmla="*/ 2140599 w 3006269"/>
                <a:gd name="connsiteY4" fmla="*/ 242523 h 6553162"/>
                <a:gd name="connsiteX5" fmla="*/ 852197 w 3006269"/>
                <a:gd name="connsiteY5" fmla="*/ 242523 h 6553162"/>
                <a:gd name="connsiteX6" fmla="*/ 637430 w 3006269"/>
                <a:gd name="connsiteY6" fmla="*/ 27755 h 6553162"/>
                <a:gd name="connsiteX7" fmla="*/ 637430 w 3006269"/>
                <a:gd name="connsiteY7" fmla="*/ 27755 h 6553162"/>
                <a:gd name="connsiteX8" fmla="*/ 609675 w 3006269"/>
                <a:gd name="connsiteY8" fmla="*/ 0 h 6553162"/>
                <a:gd name="connsiteX9" fmla="*/ 323363 w 3006269"/>
                <a:gd name="connsiteY9" fmla="*/ 0 h 6553162"/>
                <a:gd name="connsiteX10" fmla="*/ 0 w 3006269"/>
                <a:gd name="connsiteY10" fmla="*/ 323363 h 6553162"/>
                <a:gd name="connsiteX11" fmla="*/ 0 w 3006269"/>
                <a:gd name="connsiteY11" fmla="*/ 6229799 h 6553162"/>
                <a:gd name="connsiteX12" fmla="*/ 323363 w 3006269"/>
                <a:gd name="connsiteY12" fmla="*/ 6553163 h 6553162"/>
                <a:gd name="connsiteX13" fmla="*/ 2682906 w 3006269"/>
                <a:gd name="connsiteY13" fmla="*/ 6553163 h 6553162"/>
                <a:gd name="connsiteX14" fmla="*/ 3006269 w 3006269"/>
                <a:gd name="connsiteY14" fmla="*/ 6229799 h 6553162"/>
                <a:gd name="connsiteX15" fmla="*/ 3006269 w 3006269"/>
                <a:gd name="connsiteY15" fmla="*/ 323363 h 6553162"/>
                <a:gd name="connsiteX16" fmla="*/ 2682906 w 3006269"/>
                <a:gd name="connsiteY16" fmla="*/ 0 h 65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6269" h="6553162">
                  <a:moveTo>
                    <a:pt x="2682906" y="0"/>
                  </a:moveTo>
                  <a:lnTo>
                    <a:pt x="2383121" y="0"/>
                  </a:lnTo>
                  <a:cubicBezTo>
                    <a:pt x="2367761" y="0"/>
                    <a:pt x="2355366" y="12463"/>
                    <a:pt x="2355366" y="27755"/>
                  </a:cubicBezTo>
                  <a:lnTo>
                    <a:pt x="2355366" y="27755"/>
                  </a:lnTo>
                  <a:cubicBezTo>
                    <a:pt x="2355366" y="146322"/>
                    <a:pt x="2259233" y="242523"/>
                    <a:pt x="2140599" y="242523"/>
                  </a:cubicBezTo>
                  <a:lnTo>
                    <a:pt x="852197" y="242523"/>
                  </a:lnTo>
                  <a:cubicBezTo>
                    <a:pt x="733631" y="242523"/>
                    <a:pt x="637430" y="146389"/>
                    <a:pt x="637430" y="27755"/>
                  </a:cubicBezTo>
                  <a:lnTo>
                    <a:pt x="637430" y="27755"/>
                  </a:lnTo>
                  <a:cubicBezTo>
                    <a:pt x="637430" y="12396"/>
                    <a:pt x="624967" y="0"/>
                    <a:pt x="609675" y="0"/>
                  </a:cubicBezTo>
                  <a:lnTo>
                    <a:pt x="323363" y="0"/>
                  </a:lnTo>
                  <a:cubicBezTo>
                    <a:pt x="144772" y="0"/>
                    <a:pt x="0" y="144773"/>
                    <a:pt x="0" y="323363"/>
                  </a:cubicBezTo>
                  <a:lnTo>
                    <a:pt x="0" y="6229799"/>
                  </a:lnTo>
                  <a:cubicBezTo>
                    <a:pt x="0" y="6408390"/>
                    <a:pt x="144772" y="6553163"/>
                    <a:pt x="323363" y="6553163"/>
                  </a:cubicBezTo>
                  <a:lnTo>
                    <a:pt x="2682906" y="6553163"/>
                  </a:lnTo>
                  <a:cubicBezTo>
                    <a:pt x="2861497" y="6553163"/>
                    <a:pt x="3006269" y="6408390"/>
                    <a:pt x="3006269" y="6229799"/>
                  </a:cubicBezTo>
                  <a:lnTo>
                    <a:pt x="3006269" y="323363"/>
                  </a:lnTo>
                  <a:cubicBezTo>
                    <a:pt x="3006269" y="144773"/>
                    <a:pt x="2861497" y="0"/>
                    <a:pt x="2682906" y="0"/>
                  </a:cubicBezTo>
                  <a:close/>
                </a:path>
              </a:pathLst>
            </a:custGeom>
            <a:solidFill>
              <a:schemeClr val="bg1">
                <a:lumMod val="85000"/>
              </a:schemeClr>
            </a:solidFill>
            <a:ln w="6728" cap="flat">
              <a:noFill/>
              <a:prstDash val="solid"/>
              <a:miter/>
            </a:ln>
          </p:spPr>
          <p:txBody>
            <a:bodyPr rtlCol="0" anchor="ctr"/>
            <a:lstStyle/>
            <a:p>
              <a:endParaRPr lang="en-US"/>
            </a:p>
          </p:txBody>
        </p:sp>
        <p:sp>
          <p:nvSpPr>
            <p:cNvPr id="56" name="Graphic 2">
              <a:extLst>
                <a:ext uri="{FF2B5EF4-FFF2-40B4-BE49-F238E27FC236}">
                  <a16:creationId xmlns:a16="http://schemas.microsoft.com/office/drawing/2014/main" id="{08E7EA54-93D4-488B-A104-7F764034364E}"/>
                </a:ext>
              </a:extLst>
            </p:cNvPr>
            <p:cNvSpPr/>
            <p:nvPr/>
          </p:nvSpPr>
          <p:spPr>
            <a:xfrm>
              <a:off x="4790433" y="1761624"/>
              <a:ext cx="18006" cy="158625"/>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57" name="Graphic 2">
              <a:extLst>
                <a:ext uri="{FF2B5EF4-FFF2-40B4-BE49-F238E27FC236}">
                  <a16:creationId xmlns:a16="http://schemas.microsoft.com/office/drawing/2014/main" id="{5ED31FF7-E8D1-4257-BD71-CFB9551A9C53}"/>
                </a:ext>
              </a:extLst>
            </p:cNvPr>
            <p:cNvSpPr/>
            <p:nvPr/>
          </p:nvSpPr>
          <p:spPr>
            <a:xfrm>
              <a:off x="4790433" y="2101968"/>
              <a:ext cx="25137" cy="316382"/>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58" name="Graphic 2">
              <a:extLst>
                <a:ext uri="{FF2B5EF4-FFF2-40B4-BE49-F238E27FC236}">
                  <a16:creationId xmlns:a16="http://schemas.microsoft.com/office/drawing/2014/main" id="{C1A588CE-9E32-4E48-86F0-4337B04A4490}"/>
                </a:ext>
              </a:extLst>
            </p:cNvPr>
            <p:cNvSpPr/>
            <p:nvPr/>
          </p:nvSpPr>
          <p:spPr>
            <a:xfrm>
              <a:off x="4790484" y="2124694"/>
              <a:ext cx="14213" cy="26494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59" name="Graphic 2">
              <a:extLst>
                <a:ext uri="{FF2B5EF4-FFF2-40B4-BE49-F238E27FC236}">
                  <a16:creationId xmlns:a16="http://schemas.microsoft.com/office/drawing/2014/main" id="{909DA562-C529-4359-817D-13D0C9BB018F}"/>
                </a:ext>
              </a:extLst>
            </p:cNvPr>
            <p:cNvSpPr/>
            <p:nvPr/>
          </p:nvSpPr>
          <p:spPr>
            <a:xfrm>
              <a:off x="4789978" y="2524437"/>
              <a:ext cx="25137" cy="316382"/>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61" name="Graphic 2">
              <a:extLst>
                <a:ext uri="{FF2B5EF4-FFF2-40B4-BE49-F238E27FC236}">
                  <a16:creationId xmlns:a16="http://schemas.microsoft.com/office/drawing/2014/main" id="{CC9DACA6-466A-4670-82EB-229951410D2C}"/>
                </a:ext>
              </a:extLst>
            </p:cNvPr>
            <p:cNvSpPr/>
            <p:nvPr/>
          </p:nvSpPr>
          <p:spPr>
            <a:xfrm>
              <a:off x="4789978" y="2547163"/>
              <a:ext cx="14213" cy="26494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62" name="Graphic 2">
              <a:extLst>
                <a:ext uri="{FF2B5EF4-FFF2-40B4-BE49-F238E27FC236}">
                  <a16:creationId xmlns:a16="http://schemas.microsoft.com/office/drawing/2014/main" id="{66837560-85DF-497C-A991-CA0BEC175184}"/>
                </a:ext>
              </a:extLst>
            </p:cNvPr>
            <p:cNvSpPr/>
            <p:nvPr/>
          </p:nvSpPr>
          <p:spPr>
            <a:xfrm>
              <a:off x="7345147" y="2208099"/>
              <a:ext cx="25137" cy="512047"/>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63" name="Graphic 2">
              <a:extLst>
                <a:ext uri="{FF2B5EF4-FFF2-40B4-BE49-F238E27FC236}">
                  <a16:creationId xmlns:a16="http://schemas.microsoft.com/office/drawing/2014/main" id="{F01C12F2-C8C4-4750-A1A5-6294CC1F3650}"/>
                </a:ext>
              </a:extLst>
            </p:cNvPr>
            <p:cNvSpPr/>
            <p:nvPr/>
          </p:nvSpPr>
          <p:spPr>
            <a:xfrm>
              <a:off x="7356071" y="2244908"/>
              <a:ext cx="14213" cy="428779"/>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64" name="Graphic 2">
              <a:extLst>
                <a:ext uri="{FF2B5EF4-FFF2-40B4-BE49-F238E27FC236}">
                  <a16:creationId xmlns:a16="http://schemas.microsoft.com/office/drawing/2014/main" id="{CFFD8E96-8BA3-4F3A-A260-13252A6E3370}"/>
                </a:ext>
              </a:extLst>
            </p:cNvPr>
            <p:cNvSpPr/>
            <p:nvPr/>
          </p:nvSpPr>
          <p:spPr>
            <a:xfrm>
              <a:off x="7349951" y="3279292"/>
              <a:ext cx="20333" cy="350907"/>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65" name="Graphic 2">
              <a:extLst>
                <a:ext uri="{FF2B5EF4-FFF2-40B4-BE49-F238E27FC236}">
                  <a16:creationId xmlns:a16="http://schemas.microsoft.com/office/drawing/2014/main" id="{04FCC8C7-EEE6-45BD-A959-102391F512F6}"/>
                </a:ext>
              </a:extLst>
            </p:cNvPr>
            <p:cNvSpPr/>
            <p:nvPr/>
          </p:nvSpPr>
          <p:spPr>
            <a:xfrm>
              <a:off x="7358753" y="3304487"/>
              <a:ext cx="11531" cy="29383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grpSp>
          <p:nvGrpSpPr>
            <p:cNvPr id="66" name="Group 1">
              <a:extLst>
                <a:ext uri="{FF2B5EF4-FFF2-40B4-BE49-F238E27FC236}">
                  <a16:creationId xmlns:a16="http://schemas.microsoft.com/office/drawing/2014/main" id="{9D94FA6C-889E-4531-9FA7-0F7E235D1875}"/>
                </a:ext>
              </a:extLst>
            </p:cNvPr>
            <p:cNvGrpSpPr/>
            <p:nvPr userDrawn="1"/>
          </p:nvGrpSpPr>
          <p:grpSpPr>
            <a:xfrm>
              <a:off x="6503099" y="1178658"/>
              <a:ext cx="131097" cy="134444"/>
              <a:chOff x="6503099" y="1195231"/>
              <a:chExt cx="119701" cy="108213"/>
            </a:xfrm>
          </p:grpSpPr>
          <p:sp>
            <p:nvSpPr>
              <p:cNvPr id="68" name="Oval 26">
                <a:extLst>
                  <a:ext uri="{FF2B5EF4-FFF2-40B4-BE49-F238E27FC236}">
                    <a16:creationId xmlns:a16="http://schemas.microsoft.com/office/drawing/2014/main" id="{F0C97417-FAE2-45F0-B72C-FE3FF0B61B28}"/>
                  </a:ext>
                </a:extLst>
              </p:cNvPr>
              <p:cNvSpPr>
                <a:spLocks noChangeAspect="1"/>
              </p:cNvSpPr>
              <p:nvPr/>
            </p:nvSpPr>
            <p:spPr>
              <a:xfrm>
                <a:off x="6503099" y="1195231"/>
                <a:ext cx="119701" cy="108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27">
                <a:extLst>
                  <a:ext uri="{FF2B5EF4-FFF2-40B4-BE49-F238E27FC236}">
                    <a16:creationId xmlns:a16="http://schemas.microsoft.com/office/drawing/2014/main" id="{D70D8D24-F3A4-4064-BA4D-B74A5DFCB980}"/>
                  </a:ext>
                </a:extLst>
              </p:cNvPr>
              <p:cNvSpPr>
                <a:spLocks noChangeAspect="1"/>
              </p:cNvSpPr>
              <p:nvPr/>
            </p:nvSpPr>
            <p:spPr>
              <a:xfrm>
                <a:off x="6510581" y="1201994"/>
                <a:ext cx="104739" cy="94686"/>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70" name="Oval 28">
                <a:extLst>
                  <a:ext uri="{FF2B5EF4-FFF2-40B4-BE49-F238E27FC236}">
                    <a16:creationId xmlns:a16="http://schemas.microsoft.com/office/drawing/2014/main" id="{7EFE2B8C-CD61-41ED-99AC-082DE578B0D1}"/>
                  </a:ext>
                </a:extLst>
              </p:cNvPr>
              <p:cNvSpPr/>
              <p:nvPr/>
            </p:nvSpPr>
            <p:spPr>
              <a:xfrm>
                <a:off x="6537065" y="1225936"/>
                <a:ext cx="51770" cy="46802"/>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71" name="Oval 29">
                <a:extLst>
                  <a:ext uri="{FF2B5EF4-FFF2-40B4-BE49-F238E27FC236}">
                    <a16:creationId xmlns:a16="http://schemas.microsoft.com/office/drawing/2014/main" id="{945F3C21-CB3E-4227-8F58-170E701ABDB9}"/>
                  </a:ext>
                </a:extLst>
              </p:cNvPr>
              <p:cNvSpPr/>
              <p:nvPr/>
            </p:nvSpPr>
            <p:spPr>
              <a:xfrm>
                <a:off x="6549220" y="1236925"/>
                <a:ext cx="27463" cy="24827"/>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67" name="Graphic 2">
              <a:extLst>
                <a:ext uri="{FF2B5EF4-FFF2-40B4-BE49-F238E27FC236}">
                  <a16:creationId xmlns:a16="http://schemas.microsoft.com/office/drawing/2014/main" id="{202454BD-5D9F-4C1B-BB87-4CEF797A4919}"/>
                </a:ext>
              </a:extLst>
            </p:cNvPr>
            <p:cNvSpPr/>
            <p:nvPr userDrawn="1"/>
          </p:nvSpPr>
          <p:spPr>
            <a:xfrm flipH="1">
              <a:off x="4792220" y="1780535"/>
              <a:ext cx="9559" cy="120803"/>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sp>
        <p:nvSpPr>
          <p:cNvPr id="27" name="Rectangle 8">
            <a:extLst>
              <a:ext uri="{FF2B5EF4-FFF2-40B4-BE49-F238E27FC236}">
                <a16:creationId xmlns:a16="http://schemas.microsoft.com/office/drawing/2014/main" id="{4587E9FD-9D52-4D59-8B06-39A625D77C58}"/>
              </a:ext>
            </a:extLst>
          </p:cNvPr>
          <p:cNvSpPr/>
          <p:nvPr/>
        </p:nvSpPr>
        <p:spPr>
          <a:xfrm>
            <a:off x="0" y="2"/>
            <a:ext cx="12192000" cy="18804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36" name="Oval 11">
            <a:extLst>
              <a:ext uri="{FF2B5EF4-FFF2-40B4-BE49-F238E27FC236}">
                <a16:creationId xmlns:a16="http://schemas.microsoft.com/office/drawing/2014/main" id="{384AB5B2-4072-40AB-B96D-C0A3980C80AE}"/>
              </a:ext>
            </a:extLst>
          </p:cNvPr>
          <p:cNvSpPr/>
          <p:nvPr/>
        </p:nvSpPr>
        <p:spPr>
          <a:xfrm>
            <a:off x="5466000" y="1233032"/>
            <a:ext cx="1260000" cy="1260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0" name="텍스트 개체 틀 59">
            <a:extLst>
              <a:ext uri="{FF2B5EF4-FFF2-40B4-BE49-F238E27FC236}">
                <a16:creationId xmlns:a16="http://schemas.microsoft.com/office/drawing/2014/main" id="{1BBF7088-6D47-4011-BD1C-ECBDF58EFB51}"/>
              </a:ext>
            </a:extLst>
          </p:cNvPr>
          <p:cNvSpPr>
            <a:spLocks noGrp="1"/>
          </p:cNvSpPr>
          <p:nvPr>
            <p:ph type="body" sz="quarter" idx="15"/>
          </p:nvPr>
        </p:nvSpPr>
        <p:spPr/>
        <p:txBody>
          <a:bodyPr/>
          <a:lstStyle/>
          <a:p>
            <a:r>
              <a:rPr lang="en-US" altLang="ko-KR" dirty="0"/>
              <a:t>Infographic Style</a:t>
            </a:r>
          </a:p>
        </p:txBody>
      </p:sp>
      <p:sp>
        <p:nvSpPr>
          <p:cNvPr id="28" name="TextBox 27">
            <a:extLst>
              <a:ext uri="{FF2B5EF4-FFF2-40B4-BE49-F238E27FC236}">
                <a16:creationId xmlns:a16="http://schemas.microsoft.com/office/drawing/2014/main" id="{891CBE67-0F85-4FFB-95E2-4D22E403E7CF}"/>
              </a:ext>
            </a:extLst>
          </p:cNvPr>
          <p:cNvSpPr txBox="1"/>
          <p:nvPr/>
        </p:nvSpPr>
        <p:spPr>
          <a:xfrm>
            <a:off x="1371600" y="970924"/>
            <a:ext cx="9448800"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9" name="Block Arc 14">
            <a:extLst>
              <a:ext uri="{FF2B5EF4-FFF2-40B4-BE49-F238E27FC236}">
                <a16:creationId xmlns:a16="http://schemas.microsoft.com/office/drawing/2014/main" id="{574E55A8-14EF-4E92-979E-59F98BD247B2}"/>
              </a:ext>
            </a:extLst>
          </p:cNvPr>
          <p:cNvSpPr/>
          <p:nvPr/>
        </p:nvSpPr>
        <p:spPr>
          <a:xfrm rot="16200000">
            <a:off x="5833121" y="1638637"/>
            <a:ext cx="525759" cy="52610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30" name="Group 11">
            <a:extLst>
              <a:ext uri="{FF2B5EF4-FFF2-40B4-BE49-F238E27FC236}">
                <a16:creationId xmlns:a16="http://schemas.microsoft.com/office/drawing/2014/main" id="{011A5E8C-DE80-47EF-AA3F-3DAE58391538}"/>
              </a:ext>
            </a:extLst>
          </p:cNvPr>
          <p:cNvGrpSpPr/>
          <p:nvPr/>
        </p:nvGrpSpPr>
        <p:grpSpPr>
          <a:xfrm>
            <a:off x="655984" y="2638871"/>
            <a:ext cx="4938858" cy="1798242"/>
            <a:chOff x="3017859" y="4147066"/>
            <a:chExt cx="1249476" cy="1798242"/>
          </a:xfrm>
        </p:grpSpPr>
        <p:sp>
          <p:nvSpPr>
            <p:cNvPr id="31" name="TextBox 30">
              <a:extLst>
                <a:ext uri="{FF2B5EF4-FFF2-40B4-BE49-F238E27FC236}">
                  <a16:creationId xmlns:a16="http://schemas.microsoft.com/office/drawing/2014/main" id="{60918EAA-2E31-456A-A5E7-BC8C86147501}"/>
                </a:ext>
              </a:extLst>
            </p:cNvPr>
            <p:cNvSpPr txBox="1"/>
            <p:nvPr/>
          </p:nvSpPr>
          <p:spPr>
            <a:xfrm>
              <a:off x="3017859" y="4560313"/>
              <a:ext cx="1245478" cy="138499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I hope and I believe that this Template will your Time, Money and Reputation.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F8694316-E1AC-475D-B6CE-1C522627169D}"/>
                </a:ext>
              </a:extLst>
            </p:cNvPr>
            <p:cNvSpPr txBox="1"/>
            <p:nvPr/>
          </p:nvSpPr>
          <p:spPr>
            <a:xfrm>
              <a:off x="3017859" y="4147066"/>
              <a:ext cx="1249476" cy="507831"/>
            </a:xfrm>
            <a:prstGeom prst="rect">
              <a:avLst/>
            </a:prstGeom>
            <a:noFill/>
          </p:spPr>
          <p:txBody>
            <a:bodyPr wrap="square" rtlCol="0">
              <a:spAutoFit/>
            </a:bodyPr>
            <a:lstStyle/>
            <a:p>
              <a:pPr algn="r"/>
              <a:r>
                <a:rPr lang="en-US" altLang="ko-KR" sz="2700" b="1" dirty="0">
                  <a:solidFill>
                    <a:schemeClr val="tx1">
                      <a:lumMod val="65000"/>
                      <a:lumOff val="35000"/>
                    </a:schemeClr>
                  </a:solidFill>
                  <a:cs typeface="Arial" pitchFamily="34" charset="0"/>
                </a:rPr>
                <a:t>Add Contents Title</a:t>
              </a:r>
              <a:endParaRPr lang="ko-KR" altLang="en-US" sz="2700" b="1" dirty="0">
                <a:solidFill>
                  <a:schemeClr val="tx1">
                    <a:lumMod val="65000"/>
                    <a:lumOff val="35000"/>
                  </a:schemeClr>
                </a:solidFill>
                <a:cs typeface="Arial" pitchFamily="34" charset="0"/>
              </a:endParaRPr>
            </a:p>
          </p:txBody>
        </p:sp>
      </p:grpSp>
      <p:grpSp>
        <p:nvGrpSpPr>
          <p:cNvPr id="33" name="Group 18">
            <a:extLst>
              <a:ext uri="{FF2B5EF4-FFF2-40B4-BE49-F238E27FC236}">
                <a16:creationId xmlns:a16="http://schemas.microsoft.com/office/drawing/2014/main" id="{0B0E63B3-3782-4D5A-85A1-14C28303CAEF}"/>
              </a:ext>
            </a:extLst>
          </p:cNvPr>
          <p:cNvGrpSpPr/>
          <p:nvPr/>
        </p:nvGrpSpPr>
        <p:grpSpPr>
          <a:xfrm>
            <a:off x="655984" y="5157592"/>
            <a:ext cx="4082652" cy="923330"/>
            <a:chOff x="3049206" y="4283314"/>
            <a:chExt cx="1839465" cy="923330"/>
          </a:xfrm>
        </p:grpSpPr>
        <p:sp>
          <p:nvSpPr>
            <p:cNvPr id="34" name="TextBox 33">
              <a:extLst>
                <a:ext uri="{FF2B5EF4-FFF2-40B4-BE49-F238E27FC236}">
                  <a16:creationId xmlns:a16="http://schemas.microsoft.com/office/drawing/2014/main" id="{15D97F2C-B619-4E19-B9F0-FDBA45174FEA}"/>
                </a:ext>
              </a:extLst>
            </p:cNvPr>
            <p:cNvSpPr txBox="1"/>
            <p:nvPr/>
          </p:nvSpPr>
          <p:spPr>
            <a:xfrm>
              <a:off x="3049206" y="4560313"/>
              <a:ext cx="1839465"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p>
          </p:txBody>
        </p:sp>
        <p:sp>
          <p:nvSpPr>
            <p:cNvPr id="35" name="TextBox 34">
              <a:extLst>
                <a:ext uri="{FF2B5EF4-FFF2-40B4-BE49-F238E27FC236}">
                  <a16:creationId xmlns:a16="http://schemas.microsoft.com/office/drawing/2014/main" id="{22DE61E0-3852-4E4F-9E10-003FE128BA1B}"/>
                </a:ext>
              </a:extLst>
            </p:cNvPr>
            <p:cNvSpPr txBox="1"/>
            <p:nvPr/>
          </p:nvSpPr>
          <p:spPr>
            <a:xfrm>
              <a:off x="3049206" y="4283314"/>
              <a:ext cx="1839465"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grpSp>
        <p:nvGrpSpPr>
          <p:cNvPr id="38" name="그룹 37">
            <a:extLst>
              <a:ext uri="{FF2B5EF4-FFF2-40B4-BE49-F238E27FC236}">
                <a16:creationId xmlns:a16="http://schemas.microsoft.com/office/drawing/2014/main" id="{B5C7AC53-B155-462C-A7A6-D88E26E06B5C}"/>
              </a:ext>
            </a:extLst>
          </p:cNvPr>
          <p:cNvGrpSpPr/>
          <p:nvPr/>
        </p:nvGrpSpPr>
        <p:grpSpPr>
          <a:xfrm>
            <a:off x="4794483" y="5016304"/>
            <a:ext cx="1299680" cy="1124288"/>
            <a:chOff x="2133586" y="16"/>
            <a:chExt cx="7924230" cy="6854869"/>
          </a:xfrm>
        </p:grpSpPr>
        <p:sp>
          <p:nvSpPr>
            <p:cNvPr id="39" name="자유형: 도형 38">
              <a:extLst>
                <a:ext uri="{FF2B5EF4-FFF2-40B4-BE49-F238E27FC236}">
                  <a16:creationId xmlns:a16="http://schemas.microsoft.com/office/drawing/2014/main" id="{1FD8F5E9-59BD-4F94-A83E-2C25667DD7E6}"/>
                </a:ext>
              </a:extLst>
            </p:cNvPr>
            <p:cNvSpPr/>
            <p:nvPr/>
          </p:nvSpPr>
          <p:spPr>
            <a:xfrm>
              <a:off x="2133586" y="16"/>
              <a:ext cx="7924230" cy="6854869"/>
            </a:xfrm>
            <a:custGeom>
              <a:avLst/>
              <a:gdLst>
                <a:gd name="connsiteX0" fmla="*/ 3353543 w 7924230"/>
                <a:gd name="connsiteY0" fmla="*/ 345136 h 6854869"/>
                <a:gd name="connsiteX1" fmla="*/ 101658 w 7924230"/>
                <a:gd name="connsiteY1" fmla="*/ 5781642 h 6854869"/>
                <a:gd name="connsiteX2" fmla="*/ 710264 w 7924230"/>
                <a:gd name="connsiteY2" fmla="*/ 6854870 h 6854869"/>
                <a:gd name="connsiteX3" fmla="*/ 7213967 w 7924230"/>
                <a:gd name="connsiteY3" fmla="*/ 6854870 h 6854869"/>
                <a:gd name="connsiteX4" fmla="*/ 7822573 w 7924230"/>
                <a:gd name="connsiteY4" fmla="*/ 5781642 h 6854869"/>
                <a:gd name="connsiteX5" fmla="*/ 4570755 w 7924230"/>
                <a:gd name="connsiteY5" fmla="*/ 345136 h 6854869"/>
                <a:gd name="connsiteX6" fmla="*/ 3353543 w 7924230"/>
                <a:gd name="connsiteY6" fmla="*/ 345136 h 685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230" h="6854869">
                  <a:moveTo>
                    <a:pt x="3353543" y="345136"/>
                  </a:moveTo>
                  <a:lnTo>
                    <a:pt x="101658" y="5781642"/>
                  </a:lnTo>
                  <a:cubicBezTo>
                    <a:pt x="-181077" y="6254347"/>
                    <a:pt x="159437" y="6854870"/>
                    <a:pt x="710264" y="6854870"/>
                  </a:cubicBezTo>
                  <a:lnTo>
                    <a:pt x="7213967" y="6854870"/>
                  </a:lnTo>
                  <a:cubicBezTo>
                    <a:pt x="7764794" y="6854870"/>
                    <a:pt x="8105308" y="6254347"/>
                    <a:pt x="7822573" y="5781642"/>
                  </a:cubicBezTo>
                  <a:lnTo>
                    <a:pt x="4570755" y="345136"/>
                  </a:lnTo>
                  <a:cubicBezTo>
                    <a:pt x="4295507" y="-115045"/>
                    <a:pt x="3628790" y="-115045"/>
                    <a:pt x="3353543" y="345136"/>
                  </a:cubicBezTo>
                  <a:close/>
                </a:path>
              </a:pathLst>
            </a:custGeom>
            <a:solidFill>
              <a:srgbClr val="000000"/>
            </a:solidFill>
            <a:ln w="6626"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0EF3A408-A594-4D25-A308-09337CF5D905}"/>
                </a:ext>
              </a:extLst>
            </p:cNvPr>
            <p:cNvSpPr/>
            <p:nvPr/>
          </p:nvSpPr>
          <p:spPr>
            <a:xfrm>
              <a:off x="2584019" y="362165"/>
              <a:ext cx="7023392" cy="6130472"/>
            </a:xfrm>
            <a:custGeom>
              <a:avLst/>
              <a:gdLst>
                <a:gd name="connsiteX0" fmla="*/ 3085592 w 7023392"/>
                <a:gd name="connsiteY0" fmla="*/ 244055 h 6130472"/>
                <a:gd name="connsiteX1" fmla="*/ 68668 w 7023392"/>
                <a:gd name="connsiteY1" fmla="*/ 5386429 h 6130472"/>
                <a:gd name="connsiteX2" fmla="*/ 494792 w 7023392"/>
                <a:gd name="connsiteY2" fmla="*/ 6130472 h 6130472"/>
                <a:gd name="connsiteX3" fmla="*/ 6528573 w 7023392"/>
                <a:gd name="connsiteY3" fmla="*/ 6130472 h 6130472"/>
                <a:gd name="connsiteX4" fmla="*/ 6954696 w 7023392"/>
                <a:gd name="connsiteY4" fmla="*/ 5386429 h 6130472"/>
                <a:gd name="connsiteX5" fmla="*/ 3937839 w 7023392"/>
                <a:gd name="connsiteY5" fmla="*/ 244055 h 6130472"/>
                <a:gd name="connsiteX6" fmla="*/ 3085592 w 7023392"/>
                <a:gd name="connsiteY6" fmla="*/ 244055 h 61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3392" h="6130472">
                  <a:moveTo>
                    <a:pt x="3085592" y="244055"/>
                  </a:moveTo>
                  <a:lnTo>
                    <a:pt x="68668" y="5386429"/>
                  </a:lnTo>
                  <a:cubicBezTo>
                    <a:pt x="-124549" y="5715812"/>
                    <a:pt x="112930" y="6130472"/>
                    <a:pt x="494792" y="6130472"/>
                  </a:cubicBezTo>
                  <a:lnTo>
                    <a:pt x="6528573" y="6130472"/>
                  </a:lnTo>
                  <a:cubicBezTo>
                    <a:pt x="6910435" y="6130472"/>
                    <a:pt x="7147980" y="5715746"/>
                    <a:pt x="6954696" y="5386429"/>
                  </a:cubicBezTo>
                  <a:lnTo>
                    <a:pt x="3937839" y="244055"/>
                  </a:lnTo>
                  <a:cubicBezTo>
                    <a:pt x="3746942" y="-81352"/>
                    <a:pt x="3276490" y="-81352"/>
                    <a:pt x="3085592" y="244055"/>
                  </a:cubicBezTo>
                  <a:close/>
                </a:path>
              </a:pathLst>
            </a:custGeom>
            <a:solidFill>
              <a:schemeClr val="accent1"/>
            </a:solidFill>
            <a:ln w="6626" cap="flat">
              <a:noFill/>
              <a:prstDash val="solid"/>
              <a:miter/>
            </a:ln>
          </p:spPr>
          <p:txBody>
            <a:bodyPr rtlCol="0" anchor="ctr"/>
            <a:lstStyle/>
            <a:p>
              <a:endParaRPr lang="ko-KR" altLang="en-US" dirty="0"/>
            </a:p>
          </p:txBody>
        </p:sp>
        <p:grpSp>
          <p:nvGrpSpPr>
            <p:cNvPr id="41" name="그래픽 2">
              <a:extLst>
                <a:ext uri="{FF2B5EF4-FFF2-40B4-BE49-F238E27FC236}">
                  <a16:creationId xmlns:a16="http://schemas.microsoft.com/office/drawing/2014/main" id="{AD36672B-65A2-473B-A962-52816C61C8DC}"/>
                </a:ext>
              </a:extLst>
            </p:cNvPr>
            <p:cNvGrpSpPr/>
            <p:nvPr/>
          </p:nvGrpSpPr>
          <p:grpSpPr>
            <a:xfrm>
              <a:off x="4539996" y="1409769"/>
              <a:ext cx="3154084" cy="4420348"/>
              <a:chOff x="4539996" y="1409769"/>
              <a:chExt cx="3154084" cy="4420348"/>
            </a:xfrm>
            <a:solidFill>
              <a:srgbClr val="000000"/>
            </a:solidFill>
          </p:grpSpPr>
          <p:sp>
            <p:nvSpPr>
              <p:cNvPr id="42" name="자유형: 도형 41">
                <a:extLst>
                  <a:ext uri="{FF2B5EF4-FFF2-40B4-BE49-F238E27FC236}">
                    <a16:creationId xmlns:a16="http://schemas.microsoft.com/office/drawing/2014/main" id="{A6452469-451F-4A32-A127-5A8B8139720E}"/>
                  </a:ext>
                </a:extLst>
              </p:cNvPr>
              <p:cNvSpPr/>
              <p:nvPr/>
            </p:nvSpPr>
            <p:spPr>
              <a:xfrm>
                <a:off x="4539996" y="3877244"/>
                <a:ext cx="678312" cy="1789720"/>
              </a:xfrm>
              <a:custGeom>
                <a:avLst/>
                <a:gdLst>
                  <a:gd name="connsiteX0" fmla="*/ 512130 w 678312"/>
                  <a:gd name="connsiteY0" fmla="*/ 1743202 h 1789720"/>
                  <a:gd name="connsiteX1" fmla="*/ 512263 w 678312"/>
                  <a:gd name="connsiteY1" fmla="*/ 1634666 h 1789720"/>
                  <a:gd name="connsiteX2" fmla="*/ 512064 w 678312"/>
                  <a:gd name="connsiteY2" fmla="*/ 205353 h 1789720"/>
                  <a:gd name="connsiteX3" fmla="*/ 503185 w 678312"/>
                  <a:gd name="connsiteY3" fmla="*/ 147971 h 1789720"/>
                  <a:gd name="connsiteX4" fmla="*/ 671421 w 678312"/>
                  <a:gd name="connsiteY4" fmla="*/ 149230 h 1789720"/>
                  <a:gd name="connsiteX5" fmla="*/ 678313 w 678312"/>
                  <a:gd name="connsiteY5" fmla="*/ 146050 h 1789720"/>
                  <a:gd name="connsiteX6" fmla="*/ 675066 w 678312"/>
                  <a:gd name="connsiteY6" fmla="*/ 21479 h 1789720"/>
                  <a:gd name="connsiteX7" fmla="*/ 655452 w 678312"/>
                  <a:gd name="connsiteY7" fmla="*/ 11 h 1789720"/>
                  <a:gd name="connsiteX8" fmla="*/ 520413 w 678312"/>
                  <a:gd name="connsiteY8" fmla="*/ 11 h 1789720"/>
                  <a:gd name="connsiteX9" fmla="*/ 501926 w 678312"/>
                  <a:gd name="connsiteY9" fmla="*/ 18895 h 1789720"/>
                  <a:gd name="connsiteX10" fmla="*/ 502125 w 678312"/>
                  <a:gd name="connsiteY10" fmla="*/ 147242 h 1789720"/>
                  <a:gd name="connsiteX11" fmla="*/ 29088 w 678312"/>
                  <a:gd name="connsiteY11" fmla="*/ 146315 h 1789720"/>
                  <a:gd name="connsiteX12" fmla="*/ 0 w 678312"/>
                  <a:gd name="connsiteY12" fmla="*/ 176265 h 1789720"/>
                  <a:gd name="connsiteX13" fmla="*/ 0 w 678312"/>
                  <a:gd name="connsiteY13" fmla="*/ 1759966 h 1789720"/>
                  <a:gd name="connsiteX14" fmla="*/ 29022 w 678312"/>
                  <a:gd name="connsiteY14" fmla="*/ 1789717 h 1789720"/>
                  <a:gd name="connsiteX15" fmla="*/ 502125 w 678312"/>
                  <a:gd name="connsiteY15" fmla="*/ 1789120 h 1789720"/>
                  <a:gd name="connsiteX16" fmla="*/ 503251 w 678312"/>
                  <a:gd name="connsiteY16" fmla="*/ 1783422 h 1789720"/>
                  <a:gd name="connsiteX17" fmla="*/ 512130 w 678312"/>
                  <a:gd name="connsiteY17" fmla="*/ 1743202 h 17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312" h="1789720">
                    <a:moveTo>
                      <a:pt x="512130" y="1743202"/>
                    </a:moveTo>
                    <a:cubicBezTo>
                      <a:pt x="512462" y="1707023"/>
                      <a:pt x="512263" y="1670845"/>
                      <a:pt x="512263" y="1634666"/>
                    </a:cubicBezTo>
                    <a:cubicBezTo>
                      <a:pt x="512263" y="1158251"/>
                      <a:pt x="512329" y="681769"/>
                      <a:pt x="512064" y="205353"/>
                    </a:cubicBezTo>
                    <a:cubicBezTo>
                      <a:pt x="512064" y="186005"/>
                      <a:pt x="516835" y="165331"/>
                      <a:pt x="503185" y="147971"/>
                    </a:cubicBezTo>
                    <a:cubicBezTo>
                      <a:pt x="559242" y="147110"/>
                      <a:pt x="615365" y="144791"/>
                      <a:pt x="671421" y="149230"/>
                    </a:cubicBezTo>
                    <a:cubicBezTo>
                      <a:pt x="673741" y="148170"/>
                      <a:pt x="676060" y="147110"/>
                      <a:pt x="678313" y="146050"/>
                    </a:cubicBezTo>
                    <a:cubicBezTo>
                      <a:pt x="670030" y="104769"/>
                      <a:pt x="676258" y="63025"/>
                      <a:pt x="675066" y="21479"/>
                    </a:cubicBezTo>
                    <a:cubicBezTo>
                      <a:pt x="674668" y="6902"/>
                      <a:pt x="672150" y="-321"/>
                      <a:pt x="655452" y="11"/>
                    </a:cubicBezTo>
                    <a:cubicBezTo>
                      <a:pt x="610461" y="938"/>
                      <a:pt x="565404" y="872"/>
                      <a:pt x="520413" y="11"/>
                    </a:cubicBezTo>
                    <a:cubicBezTo>
                      <a:pt x="505769" y="-254"/>
                      <a:pt x="501661" y="4782"/>
                      <a:pt x="501926" y="18895"/>
                    </a:cubicBezTo>
                    <a:cubicBezTo>
                      <a:pt x="502655" y="61700"/>
                      <a:pt x="502191" y="104438"/>
                      <a:pt x="502125" y="147242"/>
                    </a:cubicBezTo>
                    <a:cubicBezTo>
                      <a:pt x="344424" y="147176"/>
                      <a:pt x="186789" y="147640"/>
                      <a:pt x="29088" y="146315"/>
                    </a:cubicBezTo>
                    <a:cubicBezTo>
                      <a:pt x="4638" y="146116"/>
                      <a:pt x="0" y="153471"/>
                      <a:pt x="0" y="176265"/>
                    </a:cubicBezTo>
                    <a:cubicBezTo>
                      <a:pt x="662" y="704165"/>
                      <a:pt x="662" y="1232066"/>
                      <a:pt x="0" y="1759966"/>
                    </a:cubicBezTo>
                    <a:cubicBezTo>
                      <a:pt x="0" y="1782826"/>
                      <a:pt x="4771" y="1789916"/>
                      <a:pt x="29022" y="1789717"/>
                    </a:cubicBezTo>
                    <a:cubicBezTo>
                      <a:pt x="186723" y="1788524"/>
                      <a:pt x="344424" y="1789120"/>
                      <a:pt x="502125" y="1789120"/>
                    </a:cubicBezTo>
                    <a:cubicBezTo>
                      <a:pt x="502522" y="1787199"/>
                      <a:pt x="502854" y="1785278"/>
                      <a:pt x="503251" y="1783422"/>
                    </a:cubicBezTo>
                    <a:cubicBezTo>
                      <a:pt x="513058" y="1771628"/>
                      <a:pt x="511998" y="1757183"/>
                      <a:pt x="512130" y="1743202"/>
                    </a:cubicBezTo>
                    <a:close/>
                  </a:path>
                </a:pathLst>
              </a:custGeom>
              <a:solidFill>
                <a:srgbClr val="000000"/>
              </a:solidFill>
              <a:ln w="6626" cap="flat">
                <a:noFill/>
                <a:prstDash val="solid"/>
                <a:miter/>
              </a:ln>
            </p:spPr>
            <p:txBody>
              <a:bodyPr rtlCol="0" anchor="ctr"/>
              <a:lstStyle/>
              <a:p>
                <a:endParaRPr lang="ko-KR" altLang="en-US"/>
              </a:p>
            </p:txBody>
          </p:sp>
          <p:sp>
            <p:nvSpPr>
              <p:cNvPr id="43" name="자유형: 도형 42">
                <a:extLst>
                  <a:ext uri="{FF2B5EF4-FFF2-40B4-BE49-F238E27FC236}">
                    <a16:creationId xmlns:a16="http://schemas.microsoft.com/office/drawing/2014/main" id="{6B57DD94-B242-4716-BCFB-A94749EF325D}"/>
                  </a:ext>
                </a:extLst>
              </p:cNvPr>
              <p:cNvSpPr/>
              <p:nvPr/>
            </p:nvSpPr>
            <p:spPr>
              <a:xfrm>
                <a:off x="7205794" y="4023889"/>
                <a:ext cx="488285" cy="1643276"/>
              </a:xfrm>
              <a:custGeom>
                <a:avLst/>
                <a:gdLst>
                  <a:gd name="connsiteX0" fmla="*/ 487623 w 488285"/>
                  <a:gd name="connsiteY0" fmla="*/ 108072 h 1643276"/>
                  <a:gd name="connsiteX1" fmla="*/ 487954 w 488285"/>
                  <a:gd name="connsiteY1" fmla="*/ 20608 h 1643276"/>
                  <a:gd name="connsiteX2" fmla="*/ 468076 w 488285"/>
                  <a:gd name="connsiteY2" fmla="*/ 1 h 1643276"/>
                  <a:gd name="connsiteX3" fmla="*/ 9550 w 488285"/>
                  <a:gd name="connsiteY3" fmla="*/ 1326 h 1643276"/>
                  <a:gd name="connsiteX4" fmla="*/ 10213 w 488285"/>
                  <a:gd name="connsiteY4" fmla="*/ 663 h 1643276"/>
                  <a:gd name="connsiteX5" fmla="*/ 9550 w 488285"/>
                  <a:gd name="connsiteY5" fmla="*/ 1193 h 1643276"/>
                  <a:gd name="connsiteX6" fmla="*/ 9550 w 488285"/>
                  <a:gd name="connsiteY6" fmla="*/ 1326 h 1643276"/>
                  <a:gd name="connsiteX7" fmla="*/ 9550 w 488285"/>
                  <a:gd name="connsiteY7" fmla="*/ 1326 h 1643276"/>
                  <a:gd name="connsiteX8" fmla="*/ 5575 w 488285"/>
                  <a:gd name="connsiteY8" fmla="*/ 5898 h 1643276"/>
                  <a:gd name="connsiteX9" fmla="*/ 141 w 488285"/>
                  <a:gd name="connsiteY9" fmla="*/ 50359 h 1643276"/>
                  <a:gd name="connsiteX10" fmla="*/ 141 w 488285"/>
                  <a:gd name="connsiteY10" fmla="*/ 1593641 h 1643276"/>
                  <a:gd name="connsiteX11" fmla="*/ 5641 w 488285"/>
                  <a:gd name="connsiteY11" fmla="*/ 1638035 h 1643276"/>
                  <a:gd name="connsiteX12" fmla="*/ 9617 w 488285"/>
                  <a:gd name="connsiteY12" fmla="*/ 1642607 h 1643276"/>
                  <a:gd name="connsiteX13" fmla="*/ 456149 w 488285"/>
                  <a:gd name="connsiteY13" fmla="*/ 1643270 h 1643276"/>
                  <a:gd name="connsiteX14" fmla="*/ 488285 w 488285"/>
                  <a:gd name="connsiteY14" fmla="*/ 1610338 h 1643276"/>
                  <a:gd name="connsiteX15" fmla="*/ 487623 w 488285"/>
                  <a:gd name="connsiteY15" fmla="*/ 108072 h 164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285" h="1643276">
                    <a:moveTo>
                      <a:pt x="487623" y="108072"/>
                    </a:moveTo>
                    <a:cubicBezTo>
                      <a:pt x="487623" y="78917"/>
                      <a:pt x="486894" y="49696"/>
                      <a:pt x="487954" y="20608"/>
                    </a:cubicBezTo>
                    <a:cubicBezTo>
                      <a:pt x="488550" y="5235"/>
                      <a:pt x="484442" y="-66"/>
                      <a:pt x="468076" y="1"/>
                    </a:cubicBezTo>
                    <a:cubicBezTo>
                      <a:pt x="315212" y="928"/>
                      <a:pt x="162414" y="994"/>
                      <a:pt x="9550" y="1326"/>
                    </a:cubicBezTo>
                    <a:cubicBezTo>
                      <a:pt x="9550" y="1326"/>
                      <a:pt x="10213" y="663"/>
                      <a:pt x="10213" y="663"/>
                    </a:cubicBezTo>
                    <a:cubicBezTo>
                      <a:pt x="10014" y="862"/>
                      <a:pt x="9749" y="994"/>
                      <a:pt x="9550" y="1193"/>
                    </a:cubicBezTo>
                    <a:cubicBezTo>
                      <a:pt x="9550" y="1259"/>
                      <a:pt x="9550" y="1259"/>
                      <a:pt x="9550" y="1326"/>
                    </a:cubicBezTo>
                    <a:lnTo>
                      <a:pt x="9550" y="1326"/>
                    </a:lnTo>
                    <a:cubicBezTo>
                      <a:pt x="8225" y="2850"/>
                      <a:pt x="6900" y="4374"/>
                      <a:pt x="5575" y="5898"/>
                    </a:cubicBezTo>
                    <a:cubicBezTo>
                      <a:pt x="-1382" y="20077"/>
                      <a:pt x="141" y="35384"/>
                      <a:pt x="141" y="50359"/>
                    </a:cubicBezTo>
                    <a:cubicBezTo>
                      <a:pt x="9" y="564808"/>
                      <a:pt x="9" y="1079191"/>
                      <a:pt x="141" y="1593641"/>
                    </a:cubicBezTo>
                    <a:cubicBezTo>
                      <a:pt x="141" y="1608616"/>
                      <a:pt x="-1382" y="1623922"/>
                      <a:pt x="5641" y="1638035"/>
                    </a:cubicBezTo>
                    <a:cubicBezTo>
                      <a:pt x="6966" y="1639559"/>
                      <a:pt x="8291" y="1641084"/>
                      <a:pt x="9617" y="1642607"/>
                    </a:cubicBezTo>
                    <a:cubicBezTo>
                      <a:pt x="158439" y="1642607"/>
                      <a:pt x="307327" y="1641680"/>
                      <a:pt x="456149" y="1643270"/>
                    </a:cubicBezTo>
                    <a:cubicBezTo>
                      <a:pt x="483448" y="1643535"/>
                      <a:pt x="488351" y="1635981"/>
                      <a:pt x="488285" y="1610338"/>
                    </a:cubicBezTo>
                    <a:cubicBezTo>
                      <a:pt x="487424" y="1109605"/>
                      <a:pt x="487623" y="608871"/>
                      <a:pt x="487623" y="108072"/>
                    </a:cubicBezTo>
                    <a:close/>
                  </a:path>
                </a:pathLst>
              </a:custGeom>
              <a:solidFill>
                <a:srgbClr val="000000"/>
              </a:solidFill>
              <a:ln w="6626" cap="flat">
                <a:noFill/>
                <a:prstDash val="solid"/>
                <a:miter/>
              </a:ln>
            </p:spPr>
            <p:txBody>
              <a:bodyPr rtlCol="0" anchor="ctr"/>
              <a:lstStyle/>
              <a:p>
                <a:endParaRPr lang="ko-KR" altLang="en-US"/>
              </a:p>
            </p:txBody>
          </p:sp>
          <p:sp>
            <p:nvSpPr>
              <p:cNvPr id="44" name="자유형: 도형 43">
                <a:extLst>
                  <a:ext uri="{FF2B5EF4-FFF2-40B4-BE49-F238E27FC236}">
                    <a16:creationId xmlns:a16="http://schemas.microsoft.com/office/drawing/2014/main" id="{84D17C9E-5C1B-4150-B16A-C213DE3EBAF5}"/>
                  </a:ext>
                </a:extLst>
              </p:cNvPr>
              <p:cNvSpPr/>
              <p:nvPr/>
            </p:nvSpPr>
            <p:spPr>
              <a:xfrm>
                <a:off x="7032841" y="5656847"/>
                <a:ext cx="183128" cy="173270"/>
              </a:xfrm>
              <a:custGeom>
                <a:avLst/>
                <a:gdLst>
                  <a:gd name="connsiteX0" fmla="*/ 26260 w 183128"/>
                  <a:gd name="connsiteY0" fmla="*/ 903 h 173270"/>
                  <a:gd name="connsiteX1" fmla="*/ 2274 w 183128"/>
                  <a:gd name="connsiteY1" fmla="*/ 9716 h 173270"/>
                  <a:gd name="connsiteX2" fmla="*/ 21 w 183128"/>
                  <a:gd name="connsiteY2" fmla="*/ 156550 h 173270"/>
                  <a:gd name="connsiteX3" fmla="*/ 20761 w 183128"/>
                  <a:gd name="connsiteY3" fmla="*/ 172916 h 173270"/>
                  <a:gd name="connsiteX4" fmla="*/ 161963 w 183128"/>
                  <a:gd name="connsiteY4" fmla="*/ 173248 h 173270"/>
                  <a:gd name="connsiteX5" fmla="*/ 183100 w 183128"/>
                  <a:gd name="connsiteY5" fmla="*/ 150785 h 173270"/>
                  <a:gd name="connsiteX6" fmla="*/ 182570 w 183128"/>
                  <a:gd name="connsiteY6" fmla="*/ 9782 h 173270"/>
                  <a:gd name="connsiteX7" fmla="*/ 158451 w 183128"/>
                  <a:gd name="connsiteY7" fmla="*/ 837 h 173270"/>
                  <a:gd name="connsiteX8" fmla="*/ 26260 w 183128"/>
                  <a:gd name="connsiteY8" fmla="*/ 903 h 17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128" h="173270">
                    <a:moveTo>
                      <a:pt x="26260" y="903"/>
                    </a:moveTo>
                    <a:cubicBezTo>
                      <a:pt x="17315" y="1168"/>
                      <a:pt x="9165" y="3885"/>
                      <a:pt x="2274" y="9716"/>
                    </a:cubicBezTo>
                    <a:cubicBezTo>
                      <a:pt x="1611" y="58683"/>
                      <a:pt x="1545" y="107649"/>
                      <a:pt x="21" y="156550"/>
                    </a:cubicBezTo>
                    <a:cubicBezTo>
                      <a:pt x="-509" y="173778"/>
                      <a:pt x="8966" y="172983"/>
                      <a:pt x="20761" y="172916"/>
                    </a:cubicBezTo>
                    <a:cubicBezTo>
                      <a:pt x="67806" y="172651"/>
                      <a:pt x="114917" y="171989"/>
                      <a:pt x="161963" y="173248"/>
                    </a:cubicBezTo>
                    <a:cubicBezTo>
                      <a:pt x="179919" y="173711"/>
                      <a:pt x="183498" y="167152"/>
                      <a:pt x="183100" y="150785"/>
                    </a:cubicBezTo>
                    <a:cubicBezTo>
                      <a:pt x="182040" y="103806"/>
                      <a:pt x="182636" y="56761"/>
                      <a:pt x="182570" y="9782"/>
                    </a:cubicBezTo>
                    <a:cubicBezTo>
                      <a:pt x="175613" y="3951"/>
                      <a:pt x="167462" y="1102"/>
                      <a:pt x="158451" y="837"/>
                    </a:cubicBezTo>
                    <a:cubicBezTo>
                      <a:pt x="114388" y="-290"/>
                      <a:pt x="70324" y="-290"/>
                      <a:pt x="26260" y="903"/>
                    </a:cubicBezTo>
                    <a:close/>
                  </a:path>
                </a:pathLst>
              </a:custGeom>
              <a:solidFill>
                <a:srgbClr val="000000"/>
              </a:solidFill>
              <a:ln w="6626" cap="flat">
                <a:noFill/>
                <a:prstDash val="solid"/>
                <a:miter/>
              </a:ln>
            </p:spPr>
            <p:txBody>
              <a:bodyPr rtlCol="0" anchor="ctr"/>
              <a:lstStyle/>
              <a:p>
                <a:endParaRPr lang="ko-KR" altLang="en-US"/>
              </a:p>
            </p:txBody>
          </p:sp>
          <p:sp>
            <p:nvSpPr>
              <p:cNvPr id="45" name="자유형: 도형 44">
                <a:extLst>
                  <a:ext uri="{FF2B5EF4-FFF2-40B4-BE49-F238E27FC236}">
                    <a16:creationId xmlns:a16="http://schemas.microsoft.com/office/drawing/2014/main" id="{4F3F2B6F-C090-4B50-B5C0-07AB04DBF1C4}"/>
                  </a:ext>
                </a:extLst>
              </p:cNvPr>
              <p:cNvSpPr/>
              <p:nvPr/>
            </p:nvSpPr>
            <p:spPr>
              <a:xfrm>
                <a:off x="7215411" y="5666563"/>
                <a:ext cx="662" cy="596"/>
              </a:xfrm>
              <a:custGeom>
                <a:avLst/>
                <a:gdLst>
                  <a:gd name="connsiteX0" fmla="*/ 662 w 662"/>
                  <a:gd name="connsiteY0" fmla="*/ 597 h 596"/>
                  <a:gd name="connsiteX1" fmla="*/ 0 w 662"/>
                  <a:gd name="connsiteY1" fmla="*/ 0 h 596"/>
                  <a:gd name="connsiteX2" fmla="*/ 0 w 662"/>
                  <a:gd name="connsiteY2" fmla="*/ 133 h 596"/>
                  <a:gd name="connsiteX3" fmla="*/ 662 w 662"/>
                  <a:gd name="connsiteY3" fmla="*/ 597 h 596"/>
                </a:gdLst>
                <a:ahLst/>
                <a:cxnLst>
                  <a:cxn ang="0">
                    <a:pos x="connsiteX0" y="connsiteY0"/>
                  </a:cxn>
                  <a:cxn ang="0">
                    <a:pos x="connsiteX1" y="connsiteY1"/>
                  </a:cxn>
                  <a:cxn ang="0">
                    <a:pos x="connsiteX2" y="connsiteY2"/>
                  </a:cxn>
                  <a:cxn ang="0">
                    <a:pos x="connsiteX3" y="connsiteY3"/>
                  </a:cxn>
                </a:cxnLst>
                <a:rect l="l" t="t" r="r" b="b"/>
                <a:pathLst>
                  <a:path w="662" h="596">
                    <a:moveTo>
                      <a:pt x="662" y="597"/>
                    </a:moveTo>
                    <a:lnTo>
                      <a:pt x="0" y="0"/>
                    </a:lnTo>
                    <a:cubicBezTo>
                      <a:pt x="0" y="66"/>
                      <a:pt x="0" y="66"/>
                      <a:pt x="0" y="133"/>
                    </a:cubicBezTo>
                    <a:cubicBezTo>
                      <a:pt x="199" y="265"/>
                      <a:pt x="398" y="398"/>
                      <a:pt x="662" y="597"/>
                    </a:cubicBezTo>
                    <a:close/>
                  </a:path>
                </a:pathLst>
              </a:custGeom>
              <a:solidFill>
                <a:srgbClr val="000000"/>
              </a:solidFill>
              <a:ln w="6626"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74ED047D-AFDA-433F-AA20-240A3E466252}"/>
                  </a:ext>
                </a:extLst>
              </p:cNvPr>
              <p:cNvSpPr/>
              <p:nvPr/>
            </p:nvSpPr>
            <p:spPr>
              <a:xfrm>
                <a:off x="5041988" y="5666496"/>
                <a:ext cx="662" cy="662"/>
              </a:xfrm>
              <a:custGeom>
                <a:avLst/>
                <a:gdLst>
                  <a:gd name="connsiteX0" fmla="*/ 663 w 662"/>
                  <a:gd name="connsiteY0" fmla="*/ 0 h 662"/>
                  <a:gd name="connsiteX1" fmla="*/ 663 w 662"/>
                  <a:gd name="connsiteY1" fmla="*/ 0 h 662"/>
                  <a:gd name="connsiteX2" fmla="*/ 133 w 662"/>
                  <a:gd name="connsiteY2" fmla="*/ 0 h 662"/>
                  <a:gd name="connsiteX3" fmla="*/ 0 w 662"/>
                  <a:gd name="connsiteY3" fmla="*/ 663 h 662"/>
                  <a:gd name="connsiteX4" fmla="*/ 663 w 662"/>
                  <a:gd name="connsiteY4" fmla="*/ 663 h 662"/>
                  <a:gd name="connsiteX5" fmla="*/ 663 w 662"/>
                  <a:gd name="connsiteY5" fmla="*/ 0 h 662"/>
                  <a:gd name="connsiteX6" fmla="*/ 663 w 662"/>
                  <a:gd name="connsiteY6" fmla="*/ 0 h 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 h="662">
                    <a:moveTo>
                      <a:pt x="663" y="0"/>
                    </a:moveTo>
                    <a:lnTo>
                      <a:pt x="663" y="0"/>
                    </a:lnTo>
                    <a:cubicBezTo>
                      <a:pt x="464" y="0"/>
                      <a:pt x="331" y="0"/>
                      <a:pt x="133" y="0"/>
                    </a:cubicBezTo>
                    <a:cubicBezTo>
                      <a:pt x="66" y="199"/>
                      <a:pt x="66" y="464"/>
                      <a:pt x="0" y="663"/>
                    </a:cubicBezTo>
                    <a:cubicBezTo>
                      <a:pt x="199" y="663"/>
                      <a:pt x="464" y="663"/>
                      <a:pt x="663" y="663"/>
                    </a:cubicBezTo>
                    <a:cubicBezTo>
                      <a:pt x="663" y="464"/>
                      <a:pt x="663" y="199"/>
                      <a:pt x="663" y="0"/>
                    </a:cubicBezTo>
                    <a:lnTo>
                      <a:pt x="663" y="0"/>
                    </a:lnTo>
                    <a:close/>
                  </a:path>
                </a:pathLst>
              </a:custGeom>
              <a:solidFill>
                <a:srgbClr val="000000"/>
              </a:solidFill>
              <a:ln w="6626"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733F86B6-7A32-4894-A671-10FDD4B77C97}"/>
                  </a:ext>
                </a:extLst>
              </p:cNvPr>
              <p:cNvSpPr/>
              <p:nvPr/>
            </p:nvSpPr>
            <p:spPr>
              <a:xfrm>
                <a:off x="5041776" y="5666154"/>
                <a:ext cx="173096" cy="163823"/>
              </a:xfrm>
              <a:custGeom>
                <a:avLst/>
                <a:gdLst>
                  <a:gd name="connsiteX0" fmla="*/ 173086 w 173096"/>
                  <a:gd name="connsiteY0" fmla="*/ 18498 h 163823"/>
                  <a:gd name="connsiteX1" fmla="*/ 153937 w 173096"/>
                  <a:gd name="connsiteY1" fmla="*/ 12 h 163823"/>
                  <a:gd name="connsiteX2" fmla="*/ 874 w 173096"/>
                  <a:gd name="connsiteY2" fmla="*/ 1006 h 163823"/>
                  <a:gd name="connsiteX3" fmla="*/ 13 w 173096"/>
                  <a:gd name="connsiteY3" fmla="*/ 144991 h 163823"/>
                  <a:gd name="connsiteX4" fmla="*/ 18367 w 173096"/>
                  <a:gd name="connsiteY4" fmla="*/ 163808 h 163823"/>
                  <a:gd name="connsiteX5" fmla="*/ 154069 w 173096"/>
                  <a:gd name="connsiteY5" fmla="*/ 163742 h 163823"/>
                  <a:gd name="connsiteX6" fmla="*/ 173086 w 173096"/>
                  <a:gd name="connsiteY6" fmla="*/ 145057 h 163823"/>
                  <a:gd name="connsiteX7" fmla="*/ 173086 w 173096"/>
                  <a:gd name="connsiteY7" fmla="*/ 18498 h 16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96" h="163823">
                    <a:moveTo>
                      <a:pt x="173086" y="18498"/>
                    </a:moveTo>
                    <a:cubicBezTo>
                      <a:pt x="173351" y="3921"/>
                      <a:pt x="168183" y="-253"/>
                      <a:pt x="153937" y="12"/>
                    </a:cubicBezTo>
                    <a:cubicBezTo>
                      <a:pt x="102916" y="939"/>
                      <a:pt x="51895" y="740"/>
                      <a:pt x="874" y="1006"/>
                    </a:cubicBezTo>
                    <a:cubicBezTo>
                      <a:pt x="675" y="48979"/>
                      <a:pt x="940" y="97018"/>
                      <a:pt x="13" y="144991"/>
                    </a:cubicBezTo>
                    <a:cubicBezTo>
                      <a:pt x="-252" y="159170"/>
                      <a:pt x="3591" y="164140"/>
                      <a:pt x="18367" y="163808"/>
                    </a:cubicBezTo>
                    <a:cubicBezTo>
                      <a:pt x="63557" y="162881"/>
                      <a:pt x="108813" y="162947"/>
                      <a:pt x="154069" y="163742"/>
                    </a:cubicBezTo>
                    <a:cubicBezTo>
                      <a:pt x="168448" y="164007"/>
                      <a:pt x="173351" y="159634"/>
                      <a:pt x="173086" y="145057"/>
                    </a:cubicBezTo>
                    <a:cubicBezTo>
                      <a:pt x="172291" y="102915"/>
                      <a:pt x="172357" y="60706"/>
                      <a:pt x="173086" y="18498"/>
                    </a:cubicBezTo>
                    <a:close/>
                  </a:path>
                </a:pathLst>
              </a:custGeom>
              <a:solidFill>
                <a:srgbClr val="000000"/>
              </a:solidFill>
              <a:ln w="6626"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51B3CC4F-9004-4D6B-B17A-AAA7BA35127E}"/>
                  </a:ext>
                </a:extLst>
              </p:cNvPr>
              <p:cNvSpPr/>
              <p:nvPr/>
            </p:nvSpPr>
            <p:spPr>
              <a:xfrm>
                <a:off x="7034320" y="4024552"/>
                <a:ext cx="795" cy="662"/>
              </a:xfrm>
              <a:custGeom>
                <a:avLst/>
                <a:gdLst>
                  <a:gd name="connsiteX0" fmla="*/ 0 w 795"/>
                  <a:gd name="connsiteY0" fmla="*/ 0 h 662"/>
                  <a:gd name="connsiteX1" fmla="*/ 795 w 795"/>
                  <a:gd name="connsiteY1" fmla="*/ 662 h 662"/>
                  <a:gd name="connsiteX2" fmla="*/ 795 w 795"/>
                  <a:gd name="connsiteY2" fmla="*/ 596 h 662"/>
                  <a:gd name="connsiteX3" fmla="*/ 0 w 795"/>
                  <a:gd name="connsiteY3" fmla="*/ 0 h 662"/>
                </a:gdLst>
                <a:ahLst/>
                <a:cxnLst>
                  <a:cxn ang="0">
                    <a:pos x="connsiteX0" y="connsiteY0"/>
                  </a:cxn>
                  <a:cxn ang="0">
                    <a:pos x="connsiteX1" y="connsiteY1"/>
                  </a:cxn>
                  <a:cxn ang="0">
                    <a:pos x="connsiteX2" y="connsiteY2"/>
                  </a:cxn>
                  <a:cxn ang="0">
                    <a:pos x="connsiteX3" y="connsiteY3"/>
                  </a:cxn>
                </a:cxnLst>
                <a:rect l="l" t="t" r="r" b="b"/>
                <a:pathLst>
                  <a:path w="795" h="662">
                    <a:moveTo>
                      <a:pt x="0" y="0"/>
                    </a:moveTo>
                    <a:lnTo>
                      <a:pt x="795" y="662"/>
                    </a:lnTo>
                    <a:cubicBezTo>
                      <a:pt x="795" y="662"/>
                      <a:pt x="795" y="596"/>
                      <a:pt x="795" y="596"/>
                    </a:cubicBezTo>
                    <a:cubicBezTo>
                      <a:pt x="530" y="398"/>
                      <a:pt x="265" y="265"/>
                      <a:pt x="0" y="0"/>
                    </a:cubicBezTo>
                    <a:close/>
                  </a:path>
                </a:pathLst>
              </a:custGeom>
              <a:solidFill>
                <a:srgbClr val="000000"/>
              </a:solidFill>
              <a:ln w="6626" cap="flat">
                <a:noFill/>
                <a:prstDash val="solid"/>
                <a:miter/>
              </a:ln>
            </p:spPr>
            <p:txBody>
              <a:bodyPr rtlCol="0" anchor="ctr"/>
              <a:lstStyle/>
              <a:p>
                <a:endParaRPr lang="ko-KR" altLang="en-US"/>
              </a:p>
            </p:txBody>
          </p:sp>
          <p:sp>
            <p:nvSpPr>
              <p:cNvPr id="49" name="자유형: 도형 48">
                <a:extLst>
                  <a:ext uri="{FF2B5EF4-FFF2-40B4-BE49-F238E27FC236}">
                    <a16:creationId xmlns:a16="http://schemas.microsoft.com/office/drawing/2014/main" id="{B6A39E20-A159-49B0-AC1D-FB2D58335E99}"/>
                  </a:ext>
                </a:extLst>
              </p:cNvPr>
              <p:cNvSpPr/>
              <p:nvPr/>
            </p:nvSpPr>
            <p:spPr>
              <a:xfrm>
                <a:off x="7032918" y="3877382"/>
                <a:ext cx="182763" cy="157440"/>
              </a:xfrm>
              <a:custGeom>
                <a:avLst/>
                <a:gdLst>
                  <a:gd name="connsiteX0" fmla="*/ 158307 w 182763"/>
                  <a:gd name="connsiteY0" fmla="*/ 156579 h 157440"/>
                  <a:gd name="connsiteX1" fmla="*/ 182426 w 182763"/>
                  <a:gd name="connsiteY1" fmla="*/ 147700 h 157440"/>
                  <a:gd name="connsiteX2" fmla="*/ 182757 w 182763"/>
                  <a:gd name="connsiteY2" fmla="*/ 18226 h 157440"/>
                  <a:gd name="connsiteX3" fmla="*/ 166722 w 182763"/>
                  <a:gd name="connsiteY3" fmla="*/ 4 h 157440"/>
                  <a:gd name="connsiteX4" fmla="*/ 15979 w 182763"/>
                  <a:gd name="connsiteY4" fmla="*/ 71 h 157440"/>
                  <a:gd name="connsiteX5" fmla="*/ 10 w 182763"/>
                  <a:gd name="connsiteY5" fmla="*/ 15443 h 157440"/>
                  <a:gd name="connsiteX6" fmla="*/ 2130 w 182763"/>
                  <a:gd name="connsiteY6" fmla="*/ 147766 h 157440"/>
                  <a:gd name="connsiteX7" fmla="*/ 26051 w 182763"/>
                  <a:gd name="connsiteY7" fmla="*/ 156513 h 157440"/>
                  <a:gd name="connsiteX8" fmla="*/ 158307 w 182763"/>
                  <a:gd name="connsiteY8" fmla="*/ 156579 h 15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763" h="157440">
                    <a:moveTo>
                      <a:pt x="158307" y="156579"/>
                    </a:moveTo>
                    <a:cubicBezTo>
                      <a:pt x="167319" y="156314"/>
                      <a:pt x="175469" y="153531"/>
                      <a:pt x="182426" y="147700"/>
                    </a:cubicBezTo>
                    <a:cubicBezTo>
                      <a:pt x="182492" y="104564"/>
                      <a:pt x="182227" y="61362"/>
                      <a:pt x="182757" y="18226"/>
                    </a:cubicBezTo>
                    <a:cubicBezTo>
                      <a:pt x="182890" y="6299"/>
                      <a:pt x="181034" y="-194"/>
                      <a:pt x="166722" y="4"/>
                    </a:cubicBezTo>
                    <a:cubicBezTo>
                      <a:pt x="116496" y="667"/>
                      <a:pt x="66271" y="468"/>
                      <a:pt x="15979" y="71"/>
                    </a:cubicBezTo>
                    <a:cubicBezTo>
                      <a:pt x="4714" y="4"/>
                      <a:pt x="-255" y="3384"/>
                      <a:pt x="10" y="15443"/>
                    </a:cubicBezTo>
                    <a:cubicBezTo>
                      <a:pt x="1136" y="59507"/>
                      <a:pt x="1468" y="103637"/>
                      <a:pt x="2130" y="147766"/>
                    </a:cubicBezTo>
                    <a:cubicBezTo>
                      <a:pt x="9021" y="153531"/>
                      <a:pt x="17171" y="156314"/>
                      <a:pt x="26051" y="156513"/>
                    </a:cubicBezTo>
                    <a:cubicBezTo>
                      <a:pt x="70246" y="157772"/>
                      <a:pt x="114310" y="157705"/>
                      <a:pt x="158307" y="156579"/>
                    </a:cubicBezTo>
                    <a:close/>
                  </a:path>
                </a:pathLst>
              </a:custGeom>
              <a:solidFill>
                <a:srgbClr val="000000"/>
              </a:solidFill>
              <a:ln w="6626" cap="flat">
                <a:noFill/>
                <a:prstDash val="solid"/>
                <a:miter/>
              </a:ln>
            </p:spPr>
            <p:txBody>
              <a:bodyPr rtlCol="0" anchor="ctr"/>
              <a:lstStyle/>
              <a:p>
                <a:endParaRPr lang="ko-KR" altLang="en-US"/>
              </a:p>
            </p:txBody>
          </p:sp>
          <p:sp>
            <p:nvSpPr>
              <p:cNvPr id="50" name="자유형: 도형 49">
                <a:extLst>
                  <a:ext uri="{FF2B5EF4-FFF2-40B4-BE49-F238E27FC236}">
                    <a16:creationId xmlns:a16="http://schemas.microsoft.com/office/drawing/2014/main" id="{10862AD5-4927-437C-A05F-8C703F6B1288}"/>
                  </a:ext>
                </a:extLst>
              </p:cNvPr>
              <p:cNvSpPr/>
              <p:nvPr/>
            </p:nvSpPr>
            <p:spPr>
              <a:xfrm>
                <a:off x="5218242" y="4023028"/>
                <a:ext cx="728" cy="795"/>
              </a:xfrm>
              <a:custGeom>
                <a:avLst/>
                <a:gdLst>
                  <a:gd name="connsiteX0" fmla="*/ 729 w 728"/>
                  <a:gd name="connsiteY0" fmla="*/ 0 h 795"/>
                  <a:gd name="connsiteX1" fmla="*/ 0 w 728"/>
                  <a:gd name="connsiteY1" fmla="*/ 331 h 795"/>
                  <a:gd name="connsiteX2" fmla="*/ 66 w 728"/>
                  <a:gd name="connsiteY2" fmla="*/ 795 h 795"/>
                  <a:gd name="connsiteX3" fmla="*/ 729 w 728"/>
                  <a:gd name="connsiteY3" fmla="*/ 0 h 795"/>
                </a:gdLst>
                <a:ahLst/>
                <a:cxnLst>
                  <a:cxn ang="0">
                    <a:pos x="connsiteX0" y="connsiteY0"/>
                  </a:cxn>
                  <a:cxn ang="0">
                    <a:pos x="connsiteX1" y="connsiteY1"/>
                  </a:cxn>
                  <a:cxn ang="0">
                    <a:pos x="connsiteX2" y="connsiteY2"/>
                  </a:cxn>
                  <a:cxn ang="0">
                    <a:pos x="connsiteX3" y="connsiteY3"/>
                  </a:cxn>
                </a:cxnLst>
                <a:rect l="l" t="t" r="r" b="b"/>
                <a:pathLst>
                  <a:path w="728" h="795">
                    <a:moveTo>
                      <a:pt x="729" y="0"/>
                    </a:moveTo>
                    <a:cubicBezTo>
                      <a:pt x="464" y="132"/>
                      <a:pt x="265" y="199"/>
                      <a:pt x="0" y="331"/>
                    </a:cubicBezTo>
                    <a:cubicBezTo>
                      <a:pt x="0" y="463"/>
                      <a:pt x="66" y="662"/>
                      <a:pt x="66" y="795"/>
                    </a:cubicBezTo>
                    <a:cubicBezTo>
                      <a:pt x="132" y="729"/>
                      <a:pt x="729" y="0"/>
                      <a:pt x="729" y="0"/>
                    </a:cubicBezTo>
                    <a:close/>
                  </a:path>
                </a:pathLst>
              </a:custGeom>
              <a:solidFill>
                <a:srgbClr val="000000"/>
              </a:solidFill>
              <a:ln w="6626" cap="flat">
                <a:noFill/>
                <a:prstDash val="solid"/>
                <a:miter/>
              </a:ln>
            </p:spPr>
            <p:txBody>
              <a:bodyPr rtlCol="0" anchor="ctr"/>
              <a:lstStyle/>
              <a:p>
                <a:endParaRPr lang="ko-KR" altLang="en-US"/>
              </a:p>
            </p:txBody>
          </p:sp>
          <p:sp>
            <p:nvSpPr>
              <p:cNvPr id="51" name="자유형: 도형 50">
                <a:extLst>
                  <a:ext uri="{FF2B5EF4-FFF2-40B4-BE49-F238E27FC236}">
                    <a16:creationId xmlns:a16="http://schemas.microsoft.com/office/drawing/2014/main" id="{FA53A7E4-4658-40D5-94AC-5C6D73434AFD}"/>
                  </a:ext>
                </a:extLst>
              </p:cNvPr>
              <p:cNvSpPr/>
              <p:nvPr/>
            </p:nvSpPr>
            <p:spPr>
              <a:xfrm>
                <a:off x="5213934" y="1409769"/>
                <a:ext cx="1830535" cy="4257324"/>
              </a:xfrm>
              <a:custGeom>
                <a:avLst/>
                <a:gdLst>
                  <a:gd name="connsiteX0" fmla="*/ 1821180 w 1830535"/>
                  <a:gd name="connsiteY0" fmla="*/ 4256728 h 4257324"/>
                  <a:gd name="connsiteX1" fmla="*/ 1825090 w 1830535"/>
                  <a:gd name="connsiteY1" fmla="*/ 4252156 h 4257324"/>
                  <a:gd name="connsiteX2" fmla="*/ 1830391 w 1830535"/>
                  <a:gd name="connsiteY2" fmla="*/ 4207695 h 4257324"/>
                  <a:gd name="connsiteX3" fmla="*/ 1830391 w 1830535"/>
                  <a:gd name="connsiteY3" fmla="*/ 2664546 h 4257324"/>
                  <a:gd name="connsiteX4" fmla="*/ 1825024 w 1830535"/>
                  <a:gd name="connsiteY4" fmla="*/ 2620084 h 4257324"/>
                  <a:gd name="connsiteX5" fmla="*/ 1821180 w 1830535"/>
                  <a:gd name="connsiteY5" fmla="*/ 2615446 h 4257324"/>
                  <a:gd name="connsiteX6" fmla="*/ 1780364 w 1830535"/>
                  <a:gd name="connsiteY6" fmla="*/ 2593580 h 4257324"/>
                  <a:gd name="connsiteX7" fmla="*/ 1118617 w 1830535"/>
                  <a:gd name="connsiteY7" fmla="*/ 1993853 h 4257324"/>
                  <a:gd name="connsiteX8" fmla="*/ 1114707 w 1830535"/>
                  <a:gd name="connsiteY8" fmla="*/ 1958138 h 4257324"/>
                  <a:gd name="connsiteX9" fmla="*/ 1139091 w 1830535"/>
                  <a:gd name="connsiteY9" fmla="*/ 1903606 h 4257324"/>
                  <a:gd name="connsiteX10" fmla="*/ 1155855 w 1830535"/>
                  <a:gd name="connsiteY10" fmla="*/ 1733050 h 4257324"/>
                  <a:gd name="connsiteX11" fmla="*/ 1222712 w 1830535"/>
                  <a:gd name="connsiteY11" fmla="*/ 1630942 h 4257324"/>
                  <a:gd name="connsiteX12" fmla="*/ 1243783 w 1830535"/>
                  <a:gd name="connsiteY12" fmla="*/ 1619479 h 4257324"/>
                  <a:gd name="connsiteX13" fmla="*/ 1262932 w 1830535"/>
                  <a:gd name="connsiteY13" fmla="*/ 1586614 h 4257324"/>
                  <a:gd name="connsiteX14" fmla="*/ 1226158 w 1830535"/>
                  <a:gd name="connsiteY14" fmla="*/ 1573295 h 4257324"/>
                  <a:gd name="connsiteX15" fmla="*/ 1133061 w 1830535"/>
                  <a:gd name="connsiteY15" fmla="*/ 1628954 h 4257324"/>
                  <a:gd name="connsiteX16" fmla="*/ 1077336 w 1830535"/>
                  <a:gd name="connsiteY16" fmla="*/ 1731857 h 4257324"/>
                  <a:gd name="connsiteX17" fmla="*/ 1029893 w 1830535"/>
                  <a:gd name="connsiteY17" fmla="*/ 1832176 h 4257324"/>
                  <a:gd name="connsiteX18" fmla="*/ 951506 w 1830535"/>
                  <a:gd name="connsiteY18" fmla="*/ 1841718 h 4257324"/>
                  <a:gd name="connsiteX19" fmla="*/ 935273 w 1830535"/>
                  <a:gd name="connsiteY19" fmla="*/ 1828267 h 4257324"/>
                  <a:gd name="connsiteX20" fmla="*/ 780620 w 1830535"/>
                  <a:gd name="connsiteY20" fmla="*/ 1837477 h 4257324"/>
                  <a:gd name="connsiteX21" fmla="*/ 755175 w 1830535"/>
                  <a:gd name="connsiteY21" fmla="*/ 1863253 h 4257324"/>
                  <a:gd name="connsiteX22" fmla="*/ 740532 w 1830535"/>
                  <a:gd name="connsiteY22" fmla="*/ 1872596 h 4257324"/>
                  <a:gd name="connsiteX23" fmla="*/ 636834 w 1830535"/>
                  <a:gd name="connsiteY23" fmla="*/ 1778704 h 4257324"/>
                  <a:gd name="connsiteX24" fmla="*/ 716678 w 1830535"/>
                  <a:gd name="connsiteY24" fmla="*/ 1630545 h 4257324"/>
                  <a:gd name="connsiteX25" fmla="*/ 1026779 w 1830535"/>
                  <a:gd name="connsiteY25" fmla="*/ 1401679 h 4257324"/>
                  <a:gd name="connsiteX26" fmla="*/ 1136109 w 1830535"/>
                  <a:gd name="connsiteY26" fmla="*/ 1220257 h 4257324"/>
                  <a:gd name="connsiteX27" fmla="*/ 1148765 w 1830535"/>
                  <a:gd name="connsiteY27" fmla="*/ 1094428 h 4257324"/>
                  <a:gd name="connsiteX28" fmla="*/ 1148632 w 1830535"/>
                  <a:gd name="connsiteY28" fmla="*/ 306785 h 4257324"/>
                  <a:gd name="connsiteX29" fmla="*/ 1141211 w 1830535"/>
                  <a:gd name="connsiteY29" fmla="*/ 235024 h 4257324"/>
                  <a:gd name="connsiteX30" fmla="*/ 818455 w 1830535"/>
                  <a:gd name="connsiteY30" fmla="*/ 1786 h 4257324"/>
                  <a:gd name="connsiteX31" fmla="*/ 555531 w 1830535"/>
                  <a:gd name="connsiteY31" fmla="*/ 294924 h 4257324"/>
                  <a:gd name="connsiteX32" fmla="*/ 555531 w 1830535"/>
                  <a:gd name="connsiteY32" fmla="*/ 1085549 h 4257324"/>
                  <a:gd name="connsiteX33" fmla="*/ 730394 w 1830535"/>
                  <a:gd name="connsiteY33" fmla="*/ 1358544 h 4257324"/>
                  <a:gd name="connsiteX34" fmla="*/ 795065 w 1830535"/>
                  <a:gd name="connsiteY34" fmla="*/ 1382000 h 4257324"/>
                  <a:gd name="connsiteX35" fmla="*/ 766705 w 1830535"/>
                  <a:gd name="connsiteY35" fmla="*/ 1403336 h 4257324"/>
                  <a:gd name="connsiteX36" fmla="*/ 550562 w 1830535"/>
                  <a:gd name="connsiteY36" fmla="*/ 1635647 h 4257324"/>
                  <a:gd name="connsiteX37" fmla="*/ 548442 w 1830535"/>
                  <a:gd name="connsiteY37" fmla="*/ 1893534 h 4257324"/>
                  <a:gd name="connsiteX38" fmla="*/ 631268 w 1830535"/>
                  <a:gd name="connsiteY38" fmla="*/ 1989413 h 4257324"/>
                  <a:gd name="connsiteX39" fmla="*/ 28029 w 1830535"/>
                  <a:gd name="connsiteY39" fmla="*/ 2604049 h 4257324"/>
                  <a:gd name="connsiteX40" fmla="*/ 4705 w 1830535"/>
                  <a:gd name="connsiteY40" fmla="*/ 2613922 h 4257324"/>
                  <a:gd name="connsiteX41" fmla="*/ 994 w 1830535"/>
                  <a:gd name="connsiteY41" fmla="*/ 2648047 h 4257324"/>
                  <a:gd name="connsiteX42" fmla="*/ 0 w 1830535"/>
                  <a:gd name="connsiteY42" fmla="*/ 4220086 h 4257324"/>
                  <a:gd name="connsiteX43" fmla="*/ 37835 w 1830535"/>
                  <a:gd name="connsiteY43" fmla="*/ 4257192 h 4257324"/>
                  <a:gd name="connsiteX44" fmla="*/ 1821180 w 1830535"/>
                  <a:gd name="connsiteY44" fmla="*/ 4256728 h 4257324"/>
                  <a:gd name="connsiteX45" fmla="*/ 1820385 w 1830535"/>
                  <a:gd name="connsiteY45" fmla="*/ 4257325 h 4257324"/>
                  <a:gd name="connsiteX46" fmla="*/ 1821180 w 1830535"/>
                  <a:gd name="connsiteY46" fmla="*/ 4256728 h 4257324"/>
                  <a:gd name="connsiteX47" fmla="*/ 1821180 w 1830535"/>
                  <a:gd name="connsiteY47" fmla="*/ 4256728 h 4257324"/>
                  <a:gd name="connsiteX48" fmla="*/ 1821180 w 1830535"/>
                  <a:gd name="connsiteY48" fmla="*/ 4256728 h 4257324"/>
                  <a:gd name="connsiteX49" fmla="*/ 649423 w 1830535"/>
                  <a:gd name="connsiteY49" fmla="*/ 1049569 h 4257324"/>
                  <a:gd name="connsiteX50" fmla="*/ 860795 w 1830535"/>
                  <a:gd name="connsiteY50" fmla="*/ 842504 h 4257324"/>
                  <a:gd name="connsiteX51" fmla="*/ 1067397 w 1830535"/>
                  <a:gd name="connsiteY51" fmla="*/ 1053214 h 4257324"/>
                  <a:gd name="connsiteX52" fmla="*/ 858609 w 1830535"/>
                  <a:gd name="connsiteY52" fmla="*/ 1262002 h 4257324"/>
                  <a:gd name="connsiteX53" fmla="*/ 649423 w 1830535"/>
                  <a:gd name="connsiteY53" fmla="*/ 1049569 h 4257324"/>
                  <a:gd name="connsiteX54" fmla="*/ 1544409 w 1830535"/>
                  <a:gd name="connsiteY54" fmla="*/ 2613127 h 4257324"/>
                  <a:gd name="connsiteX55" fmla="*/ 225089 w 1830535"/>
                  <a:gd name="connsiteY55" fmla="*/ 2613127 h 4257324"/>
                  <a:gd name="connsiteX56" fmla="*/ 241720 w 1830535"/>
                  <a:gd name="connsiteY56" fmla="*/ 2591526 h 4257324"/>
                  <a:gd name="connsiteX57" fmla="*/ 714624 w 1830535"/>
                  <a:gd name="connsiteY57" fmla="*/ 2112858 h 4257324"/>
                  <a:gd name="connsiteX58" fmla="*/ 757362 w 1830535"/>
                  <a:gd name="connsiteY58" fmla="*/ 2104045 h 4257324"/>
                  <a:gd name="connsiteX59" fmla="*/ 981854 w 1830535"/>
                  <a:gd name="connsiteY59" fmla="*/ 2107159 h 4257324"/>
                  <a:gd name="connsiteX60" fmla="*/ 1021014 w 1830535"/>
                  <a:gd name="connsiteY60" fmla="*/ 2114249 h 4257324"/>
                  <a:gd name="connsiteX61" fmla="*/ 1534602 w 1830535"/>
                  <a:gd name="connsiteY61" fmla="*/ 2598550 h 4257324"/>
                  <a:gd name="connsiteX62" fmla="*/ 1544409 w 1830535"/>
                  <a:gd name="connsiteY62" fmla="*/ 2613127 h 425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30535" h="4257324">
                    <a:moveTo>
                      <a:pt x="1821180" y="4256728"/>
                    </a:moveTo>
                    <a:cubicBezTo>
                      <a:pt x="1822506" y="4255204"/>
                      <a:pt x="1823831" y="4253680"/>
                      <a:pt x="1825090" y="4252156"/>
                    </a:cubicBezTo>
                    <a:cubicBezTo>
                      <a:pt x="1831915" y="4237910"/>
                      <a:pt x="1830391" y="4222670"/>
                      <a:pt x="1830391" y="4207695"/>
                    </a:cubicBezTo>
                    <a:cubicBezTo>
                      <a:pt x="1830523" y="3693312"/>
                      <a:pt x="1830523" y="3178929"/>
                      <a:pt x="1830391" y="2664546"/>
                    </a:cubicBezTo>
                    <a:cubicBezTo>
                      <a:pt x="1830391" y="2649571"/>
                      <a:pt x="1831915" y="2634264"/>
                      <a:pt x="1825024" y="2620084"/>
                    </a:cubicBezTo>
                    <a:cubicBezTo>
                      <a:pt x="1823698" y="2618561"/>
                      <a:pt x="1822439" y="2616970"/>
                      <a:pt x="1821180" y="2615446"/>
                    </a:cubicBezTo>
                    <a:cubicBezTo>
                      <a:pt x="1802627" y="2617434"/>
                      <a:pt x="1792092" y="2604248"/>
                      <a:pt x="1780364" y="2593580"/>
                    </a:cubicBezTo>
                    <a:cubicBezTo>
                      <a:pt x="1559847" y="2393605"/>
                      <a:pt x="1339530" y="2193431"/>
                      <a:pt x="1118617" y="1993853"/>
                    </a:cubicBezTo>
                    <a:cubicBezTo>
                      <a:pt x="1104768" y="1981330"/>
                      <a:pt x="1102250" y="1973113"/>
                      <a:pt x="1114707" y="1958138"/>
                    </a:cubicBezTo>
                    <a:cubicBezTo>
                      <a:pt x="1127495" y="1942700"/>
                      <a:pt x="1133592" y="1923086"/>
                      <a:pt x="1139091" y="1903606"/>
                    </a:cubicBezTo>
                    <a:cubicBezTo>
                      <a:pt x="1154927" y="1847748"/>
                      <a:pt x="1152542" y="1790101"/>
                      <a:pt x="1155855" y="1733050"/>
                    </a:cubicBezTo>
                    <a:cubicBezTo>
                      <a:pt x="1158572" y="1686005"/>
                      <a:pt x="1178052" y="1650423"/>
                      <a:pt x="1222712" y="1630942"/>
                    </a:cubicBezTo>
                    <a:cubicBezTo>
                      <a:pt x="1230001" y="1627762"/>
                      <a:pt x="1237290" y="1624051"/>
                      <a:pt x="1243783" y="1619479"/>
                    </a:cubicBezTo>
                    <a:cubicBezTo>
                      <a:pt x="1255047" y="1611461"/>
                      <a:pt x="1270420" y="1603510"/>
                      <a:pt x="1262932" y="1586614"/>
                    </a:cubicBezTo>
                    <a:cubicBezTo>
                      <a:pt x="1256373" y="1571705"/>
                      <a:pt x="1240603" y="1571241"/>
                      <a:pt x="1226158" y="1573295"/>
                    </a:cubicBezTo>
                    <a:cubicBezTo>
                      <a:pt x="1187329" y="1578729"/>
                      <a:pt x="1156650" y="1598010"/>
                      <a:pt x="1133061" y="1628954"/>
                    </a:cubicBezTo>
                    <a:cubicBezTo>
                      <a:pt x="1109075" y="1660362"/>
                      <a:pt x="1093769" y="1696342"/>
                      <a:pt x="1077336" y="1731857"/>
                    </a:cubicBezTo>
                    <a:cubicBezTo>
                      <a:pt x="1061765" y="1765452"/>
                      <a:pt x="1051892" y="1801829"/>
                      <a:pt x="1029893" y="1832176"/>
                    </a:cubicBezTo>
                    <a:cubicBezTo>
                      <a:pt x="1000142" y="1873258"/>
                      <a:pt x="988414" y="1874252"/>
                      <a:pt x="951506" y="1841718"/>
                    </a:cubicBezTo>
                    <a:cubicBezTo>
                      <a:pt x="946206" y="1837080"/>
                      <a:pt x="940838" y="1832508"/>
                      <a:pt x="935273" y="1828267"/>
                    </a:cubicBezTo>
                    <a:cubicBezTo>
                      <a:pt x="881932" y="1788047"/>
                      <a:pt x="828593" y="1791227"/>
                      <a:pt x="780620" y="1837477"/>
                    </a:cubicBezTo>
                    <a:cubicBezTo>
                      <a:pt x="771940" y="1845826"/>
                      <a:pt x="763723" y="1854705"/>
                      <a:pt x="755175" y="1863253"/>
                    </a:cubicBezTo>
                    <a:cubicBezTo>
                      <a:pt x="751001" y="1867427"/>
                      <a:pt x="747556" y="1872397"/>
                      <a:pt x="740532" y="1872596"/>
                    </a:cubicBezTo>
                    <a:cubicBezTo>
                      <a:pt x="705612" y="1873722"/>
                      <a:pt x="642201" y="1815346"/>
                      <a:pt x="636834" y="1778704"/>
                    </a:cubicBezTo>
                    <a:cubicBezTo>
                      <a:pt x="626696" y="1709130"/>
                      <a:pt x="659561" y="1664338"/>
                      <a:pt x="716678" y="1630545"/>
                    </a:cubicBezTo>
                    <a:cubicBezTo>
                      <a:pt x="827797" y="1564946"/>
                      <a:pt x="927586" y="1483843"/>
                      <a:pt x="1026779" y="1401679"/>
                    </a:cubicBezTo>
                    <a:cubicBezTo>
                      <a:pt x="1085221" y="1353243"/>
                      <a:pt x="1122062" y="1294204"/>
                      <a:pt x="1136109" y="1220257"/>
                    </a:cubicBezTo>
                    <a:cubicBezTo>
                      <a:pt x="1143995" y="1178712"/>
                      <a:pt x="1148765" y="1136702"/>
                      <a:pt x="1148765" y="1094428"/>
                    </a:cubicBezTo>
                    <a:cubicBezTo>
                      <a:pt x="1149096" y="831902"/>
                      <a:pt x="1149163" y="569310"/>
                      <a:pt x="1148632" y="306785"/>
                    </a:cubicBezTo>
                    <a:cubicBezTo>
                      <a:pt x="1148566" y="282865"/>
                      <a:pt x="1146446" y="258348"/>
                      <a:pt x="1141211" y="235024"/>
                    </a:cubicBezTo>
                    <a:cubicBezTo>
                      <a:pt x="1107485" y="83817"/>
                      <a:pt x="970590" y="-14647"/>
                      <a:pt x="818455" y="1786"/>
                    </a:cubicBezTo>
                    <a:cubicBezTo>
                      <a:pt x="670759" y="17689"/>
                      <a:pt x="556790" y="141597"/>
                      <a:pt x="555531" y="294924"/>
                    </a:cubicBezTo>
                    <a:cubicBezTo>
                      <a:pt x="553411" y="558444"/>
                      <a:pt x="553544" y="822029"/>
                      <a:pt x="555531" y="1085549"/>
                    </a:cubicBezTo>
                    <a:cubicBezTo>
                      <a:pt x="556459" y="1211312"/>
                      <a:pt x="616359" y="1303481"/>
                      <a:pt x="730394" y="1358544"/>
                    </a:cubicBezTo>
                    <a:cubicBezTo>
                      <a:pt x="750206" y="1368085"/>
                      <a:pt x="771940" y="1373717"/>
                      <a:pt x="795065" y="1382000"/>
                    </a:cubicBezTo>
                    <a:cubicBezTo>
                      <a:pt x="784131" y="1390216"/>
                      <a:pt x="775319" y="1396710"/>
                      <a:pt x="766705" y="1403336"/>
                    </a:cubicBezTo>
                    <a:cubicBezTo>
                      <a:pt x="681626" y="1468669"/>
                      <a:pt x="603505" y="1540364"/>
                      <a:pt x="550562" y="1635647"/>
                    </a:cubicBezTo>
                    <a:cubicBezTo>
                      <a:pt x="502921" y="1721322"/>
                      <a:pt x="500204" y="1807196"/>
                      <a:pt x="548442" y="1893534"/>
                    </a:cubicBezTo>
                    <a:cubicBezTo>
                      <a:pt x="569314" y="1930839"/>
                      <a:pt x="598601" y="1961120"/>
                      <a:pt x="631268" y="1989413"/>
                    </a:cubicBezTo>
                    <a:cubicBezTo>
                      <a:pt x="429503" y="2194955"/>
                      <a:pt x="228733" y="2399436"/>
                      <a:pt x="28029" y="2604049"/>
                    </a:cubicBezTo>
                    <a:cubicBezTo>
                      <a:pt x="21403" y="2610808"/>
                      <a:pt x="14909" y="2616440"/>
                      <a:pt x="4705" y="2613922"/>
                    </a:cubicBezTo>
                    <a:cubicBezTo>
                      <a:pt x="-2849" y="2624524"/>
                      <a:pt x="994" y="2636716"/>
                      <a:pt x="994" y="2648047"/>
                    </a:cubicBezTo>
                    <a:cubicBezTo>
                      <a:pt x="729" y="3172037"/>
                      <a:pt x="1127" y="3696028"/>
                      <a:pt x="0" y="4220086"/>
                    </a:cubicBezTo>
                    <a:cubicBezTo>
                      <a:pt x="-66" y="4251096"/>
                      <a:pt x="8150" y="4257258"/>
                      <a:pt x="37835" y="4257192"/>
                    </a:cubicBezTo>
                    <a:cubicBezTo>
                      <a:pt x="632195" y="4256397"/>
                      <a:pt x="1226688" y="4256662"/>
                      <a:pt x="1821180" y="4256728"/>
                    </a:cubicBezTo>
                    <a:cubicBezTo>
                      <a:pt x="1821180" y="4256728"/>
                      <a:pt x="1820385" y="4257325"/>
                      <a:pt x="1820385" y="4257325"/>
                    </a:cubicBezTo>
                    <a:cubicBezTo>
                      <a:pt x="1820651" y="4257126"/>
                      <a:pt x="1820915" y="4256993"/>
                      <a:pt x="1821180" y="4256728"/>
                    </a:cubicBezTo>
                    <a:cubicBezTo>
                      <a:pt x="1821180" y="4256794"/>
                      <a:pt x="1821180" y="4256794"/>
                      <a:pt x="1821180" y="4256728"/>
                    </a:cubicBezTo>
                    <a:lnTo>
                      <a:pt x="1821180" y="4256728"/>
                    </a:lnTo>
                    <a:close/>
                    <a:moveTo>
                      <a:pt x="649423" y="1049569"/>
                    </a:moveTo>
                    <a:cubicBezTo>
                      <a:pt x="650616" y="935071"/>
                      <a:pt x="747025" y="840649"/>
                      <a:pt x="860795" y="842504"/>
                    </a:cubicBezTo>
                    <a:cubicBezTo>
                      <a:pt x="977083" y="844359"/>
                      <a:pt x="1067860" y="936992"/>
                      <a:pt x="1067397" y="1053214"/>
                    </a:cubicBezTo>
                    <a:cubicBezTo>
                      <a:pt x="1066933" y="1168640"/>
                      <a:pt x="973373" y="1262200"/>
                      <a:pt x="858609" y="1262002"/>
                    </a:cubicBezTo>
                    <a:cubicBezTo>
                      <a:pt x="743182" y="1261803"/>
                      <a:pt x="648231" y="1165393"/>
                      <a:pt x="649423" y="1049569"/>
                    </a:cubicBezTo>
                    <a:close/>
                    <a:moveTo>
                      <a:pt x="1544409" y="2613127"/>
                    </a:moveTo>
                    <a:cubicBezTo>
                      <a:pt x="1104900" y="2613127"/>
                      <a:pt x="665326" y="2613127"/>
                      <a:pt x="225089" y="2613127"/>
                    </a:cubicBezTo>
                    <a:cubicBezTo>
                      <a:pt x="226612" y="2601465"/>
                      <a:pt x="235823" y="2597490"/>
                      <a:pt x="241720" y="2591526"/>
                    </a:cubicBezTo>
                    <a:cubicBezTo>
                      <a:pt x="399288" y="2431904"/>
                      <a:pt x="557321" y="2272679"/>
                      <a:pt x="714624" y="2112858"/>
                    </a:cubicBezTo>
                    <a:cubicBezTo>
                      <a:pt x="728208" y="2099009"/>
                      <a:pt x="737749" y="2094106"/>
                      <a:pt x="757362" y="2104045"/>
                    </a:cubicBezTo>
                    <a:cubicBezTo>
                      <a:pt x="831110" y="2141350"/>
                      <a:pt x="906847" y="2136778"/>
                      <a:pt x="981854" y="2107159"/>
                    </a:cubicBezTo>
                    <a:cubicBezTo>
                      <a:pt x="998221" y="2100732"/>
                      <a:pt x="1007762" y="2101659"/>
                      <a:pt x="1021014" y="2114249"/>
                    </a:cubicBezTo>
                    <a:cubicBezTo>
                      <a:pt x="1191835" y="2276124"/>
                      <a:pt x="1363384" y="2437138"/>
                      <a:pt x="1534602" y="2598550"/>
                    </a:cubicBezTo>
                    <a:cubicBezTo>
                      <a:pt x="1538512" y="2602260"/>
                      <a:pt x="1545999" y="2603917"/>
                      <a:pt x="1544409" y="2613127"/>
                    </a:cubicBezTo>
                    <a:close/>
                  </a:path>
                </a:pathLst>
              </a:custGeom>
              <a:solidFill>
                <a:srgbClr val="000000"/>
              </a:solidFill>
              <a:ln w="6626" cap="flat">
                <a:noFill/>
                <a:prstDash val="solid"/>
                <a:miter/>
              </a:ln>
            </p:spPr>
            <p:txBody>
              <a:bodyPr rtlCol="0" anchor="ctr"/>
              <a:lstStyle/>
              <a:p>
                <a:endParaRPr lang="ko-KR" altLang="en-US"/>
              </a:p>
            </p:txBody>
          </p:sp>
        </p:grpSp>
      </p:grpSp>
      <p:sp>
        <p:nvSpPr>
          <p:cNvPr id="3" name="그림 개체 틀 2">
            <a:extLst>
              <a:ext uri="{FF2B5EF4-FFF2-40B4-BE49-F238E27FC236}">
                <a16:creationId xmlns:a16="http://schemas.microsoft.com/office/drawing/2014/main" id="{A7F2035D-9263-4A4D-AD05-9AA9C8CBCCE9}"/>
              </a:ext>
            </a:extLst>
          </p:cNvPr>
          <p:cNvSpPr>
            <a:spLocks noGrp="1"/>
          </p:cNvSpPr>
          <p:nvPr>
            <p:ph type="pic" idx="14"/>
          </p:nvPr>
        </p:nvSpPr>
        <p:spPr/>
      </p:sp>
      <p:sp>
        <p:nvSpPr>
          <p:cNvPr id="5" name="그림 개체 틀 4">
            <a:extLst>
              <a:ext uri="{FF2B5EF4-FFF2-40B4-BE49-F238E27FC236}">
                <a16:creationId xmlns:a16="http://schemas.microsoft.com/office/drawing/2014/main" id="{D1C0AE81-F25F-4EA1-BB8C-3019FD672B95}"/>
              </a:ext>
            </a:extLst>
          </p:cNvPr>
          <p:cNvSpPr>
            <a:spLocks noGrp="1"/>
          </p:cNvSpPr>
          <p:nvPr>
            <p:ph type="pic" idx="10"/>
          </p:nvPr>
        </p:nvSpPr>
        <p:spPr/>
      </p:sp>
    </p:spTree>
    <p:extLst>
      <p:ext uri="{BB962C8B-B14F-4D97-AF65-F5344CB8AC3E}">
        <p14:creationId xmlns:p14="http://schemas.microsoft.com/office/powerpoint/2010/main" val="366867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46" name="Rectangle 172">
            <a:extLst>
              <a:ext uri="{FF2B5EF4-FFF2-40B4-BE49-F238E27FC236}">
                <a16:creationId xmlns:a16="http://schemas.microsoft.com/office/drawing/2014/main" id="{9BE840B0-747F-4E25-8787-FC3656DBED00}"/>
              </a:ext>
            </a:extLst>
          </p:cNvPr>
          <p:cNvSpPr/>
          <p:nvPr/>
        </p:nvSpPr>
        <p:spPr>
          <a:xfrm>
            <a:off x="7366267" y="4709724"/>
            <a:ext cx="566192" cy="5661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7" name="Rectangle 172">
            <a:extLst>
              <a:ext uri="{FF2B5EF4-FFF2-40B4-BE49-F238E27FC236}">
                <a16:creationId xmlns:a16="http://schemas.microsoft.com/office/drawing/2014/main" id="{D9730C9F-96F9-4BA0-B07C-F28DA922F7CB}"/>
              </a:ext>
            </a:extLst>
          </p:cNvPr>
          <p:cNvSpPr/>
          <p:nvPr/>
        </p:nvSpPr>
        <p:spPr>
          <a:xfrm>
            <a:off x="8991867" y="4679509"/>
            <a:ext cx="566192" cy="5661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8" name="Rectangle 172">
            <a:extLst>
              <a:ext uri="{FF2B5EF4-FFF2-40B4-BE49-F238E27FC236}">
                <a16:creationId xmlns:a16="http://schemas.microsoft.com/office/drawing/2014/main" id="{8A348432-78FE-4C63-AC5B-9572E3C7933B}"/>
              </a:ext>
            </a:extLst>
          </p:cNvPr>
          <p:cNvSpPr/>
          <p:nvPr/>
        </p:nvSpPr>
        <p:spPr>
          <a:xfrm>
            <a:off x="10617467" y="4671327"/>
            <a:ext cx="566192" cy="5661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49" name="Group 157">
            <a:extLst>
              <a:ext uri="{FF2B5EF4-FFF2-40B4-BE49-F238E27FC236}">
                <a16:creationId xmlns:a16="http://schemas.microsoft.com/office/drawing/2014/main" id="{EBBEDE85-A981-4166-AF2B-3EB395F62F73}"/>
              </a:ext>
            </a:extLst>
          </p:cNvPr>
          <p:cNvGrpSpPr/>
          <p:nvPr/>
        </p:nvGrpSpPr>
        <p:grpSpPr>
          <a:xfrm>
            <a:off x="817402" y="1803458"/>
            <a:ext cx="5650440" cy="998056"/>
            <a:chOff x="1353016" y="1766707"/>
            <a:chExt cx="2452106" cy="998056"/>
          </a:xfrm>
        </p:grpSpPr>
        <p:sp>
          <p:nvSpPr>
            <p:cNvPr id="50" name="TextBox 49">
              <a:extLst>
                <a:ext uri="{FF2B5EF4-FFF2-40B4-BE49-F238E27FC236}">
                  <a16:creationId xmlns:a16="http://schemas.microsoft.com/office/drawing/2014/main" id="{74C03185-8CF7-422B-97CF-73D9F1A3CD3E}"/>
                </a:ext>
              </a:extLst>
            </p:cNvPr>
            <p:cNvSpPr txBox="1"/>
            <p:nvPr/>
          </p:nvSpPr>
          <p:spPr>
            <a:xfrm>
              <a:off x="1353016" y="2118432"/>
              <a:ext cx="245019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You can simply impress your audience and add a unique zing and appeal to your Presentations. </a:t>
              </a:r>
            </a:p>
          </p:txBody>
        </p:sp>
        <p:sp>
          <p:nvSpPr>
            <p:cNvPr id="51" name="TextBox 50">
              <a:extLst>
                <a:ext uri="{FF2B5EF4-FFF2-40B4-BE49-F238E27FC236}">
                  <a16:creationId xmlns:a16="http://schemas.microsoft.com/office/drawing/2014/main" id="{BF2B1F9F-4940-42A6-9B88-1EEA47BA42E3}"/>
                </a:ext>
              </a:extLst>
            </p:cNvPr>
            <p:cNvSpPr txBox="1"/>
            <p:nvPr/>
          </p:nvSpPr>
          <p:spPr>
            <a:xfrm>
              <a:off x="1353016" y="1766707"/>
              <a:ext cx="245210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Contents Title</a:t>
              </a:r>
              <a:endParaRPr lang="ko-KR" altLang="en-US" sz="1600" b="1" dirty="0">
                <a:solidFill>
                  <a:schemeClr val="tx1">
                    <a:lumMod val="75000"/>
                    <a:lumOff val="25000"/>
                  </a:schemeClr>
                </a:solidFill>
                <a:cs typeface="Arial" pitchFamily="34" charset="0"/>
              </a:endParaRPr>
            </a:p>
          </p:txBody>
        </p:sp>
      </p:grpSp>
      <p:sp>
        <p:nvSpPr>
          <p:cNvPr id="52" name="TextBox 51">
            <a:extLst>
              <a:ext uri="{FF2B5EF4-FFF2-40B4-BE49-F238E27FC236}">
                <a16:creationId xmlns:a16="http://schemas.microsoft.com/office/drawing/2014/main" id="{FE0E16F8-61E5-4881-A76C-17BE486DDB29}"/>
              </a:ext>
            </a:extLst>
          </p:cNvPr>
          <p:cNvSpPr txBox="1"/>
          <p:nvPr/>
        </p:nvSpPr>
        <p:spPr>
          <a:xfrm>
            <a:off x="851803" y="2986652"/>
            <a:ext cx="1633993" cy="442674"/>
          </a:xfrm>
          <a:prstGeom prst="roundRect">
            <a:avLst>
              <a:gd name="adj" fmla="val 50000"/>
            </a:avLst>
          </a:prstGeom>
          <a:solidFill>
            <a:schemeClr val="accent1"/>
          </a:solidFill>
        </p:spPr>
        <p:txBody>
          <a:bodyPr wrap="square" rtlCol="0" anchor="ctr">
            <a:spAutoFit/>
          </a:bodyPr>
          <a:lstStyle/>
          <a:p>
            <a:pPr algn="ctr"/>
            <a:r>
              <a:rPr lang="en-US" altLang="ko-KR" sz="2000" b="1" dirty="0">
                <a:solidFill>
                  <a:schemeClr val="bg1"/>
                </a:solidFill>
                <a:cs typeface="Arial" pitchFamily="34" charset="0"/>
              </a:rPr>
              <a:t>$352,000</a:t>
            </a:r>
            <a:endParaRPr lang="en-US" altLang="ko-KR" sz="1400" b="1" dirty="0">
              <a:solidFill>
                <a:schemeClr val="bg1"/>
              </a:solidFill>
              <a:cs typeface="Arial" pitchFamily="34" charset="0"/>
            </a:endParaRPr>
          </a:p>
        </p:txBody>
      </p:sp>
      <p:sp>
        <p:nvSpPr>
          <p:cNvPr id="53" name="TextBox 52">
            <a:extLst>
              <a:ext uri="{FF2B5EF4-FFF2-40B4-BE49-F238E27FC236}">
                <a16:creationId xmlns:a16="http://schemas.microsoft.com/office/drawing/2014/main" id="{EBB5A8CB-CCF1-497B-A48B-C2415310D94B}"/>
              </a:ext>
            </a:extLst>
          </p:cNvPr>
          <p:cNvSpPr txBox="1"/>
          <p:nvPr/>
        </p:nvSpPr>
        <p:spPr>
          <a:xfrm>
            <a:off x="2731891" y="2984033"/>
            <a:ext cx="1633993" cy="442674"/>
          </a:xfrm>
          <a:prstGeom prst="roundRect">
            <a:avLst>
              <a:gd name="adj" fmla="val 50000"/>
            </a:avLst>
          </a:prstGeom>
          <a:solidFill>
            <a:schemeClr val="accent2"/>
          </a:solidFill>
        </p:spPr>
        <p:txBody>
          <a:bodyPr wrap="square" rtlCol="0" anchor="ctr">
            <a:spAutoFit/>
          </a:bodyPr>
          <a:lstStyle/>
          <a:p>
            <a:pPr algn="ctr"/>
            <a:r>
              <a:rPr lang="en-US" altLang="ko-KR" sz="2000" b="1" dirty="0">
                <a:solidFill>
                  <a:schemeClr val="bg1"/>
                </a:solidFill>
                <a:cs typeface="Arial" pitchFamily="34" charset="0"/>
              </a:rPr>
              <a:t>$352,000</a:t>
            </a:r>
            <a:endParaRPr lang="en-US" altLang="ko-KR" sz="1400" b="1" dirty="0">
              <a:solidFill>
                <a:schemeClr val="bg1"/>
              </a:solidFill>
              <a:cs typeface="Arial" pitchFamily="34" charset="0"/>
            </a:endParaRPr>
          </a:p>
        </p:txBody>
      </p:sp>
      <p:sp>
        <p:nvSpPr>
          <p:cNvPr id="54" name="TextBox 53">
            <a:extLst>
              <a:ext uri="{FF2B5EF4-FFF2-40B4-BE49-F238E27FC236}">
                <a16:creationId xmlns:a16="http://schemas.microsoft.com/office/drawing/2014/main" id="{B68BA53A-053F-48CA-9876-04367C33CF15}"/>
              </a:ext>
            </a:extLst>
          </p:cNvPr>
          <p:cNvSpPr txBox="1"/>
          <p:nvPr/>
        </p:nvSpPr>
        <p:spPr>
          <a:xfrm>
            <a:off x="4611979" y="2981414"/>
            <a:ext cx="1633993" cy="442674"/>
          </a:xfrm>
          <a:prstGeom prst="roundRect">
            <a:avLst>
              <a:gd name="adj" fmla="val 50000"/>
            </a:avLst>
          </a:prstGeom>
          <a:solidFill>
            <a:schemeClr val="accent3"/>
          </a:solidFill>
        </p:spPr>
        <p:txBody>
          <a:bodyPr wrap="square" rtlCol="0" anchor="ctr">
            <a:spAutoFit/>
          </a:bodyPr>
          <a:lstStyle/>
          <a:p>
            <a:pPr algn="ctr"/>
            <a:r>
              <a:rPr lang="en-US" altLang="ko-KR" sz="2000" b="1" dirty="0">
                <a:solidFill>
                  <a:schemeClr val="bg1"/>
                </a:solidFill>
                <a:cs typeface="Arial" pitchFamily="34" charset="0"/>
              </a:rPr>
              <a:t>$352,000</a:t>
            </a:r>
            <a:endParaRPr lang="en-US" altLang="ko-KR" sz="1400" b="1" dirty="0">
              <a:solidFill>
                <a:schemeClr val="bg1"/>
              </a:solidFill>
              <a:cs typeface="Arial" pitchFamily="34" charset="0"/>
            </a:endParaRPr>
          </a:p>
        </p:txBody>
      </p:sp>
      <p:graphicFrame>
        <p:nvGraphicFramePr>
          <p:cNvPr id="55" name="Chart 163">
            <a:extLst>
              <a:ext uri="{FF2B5EF4-FFF2-40B4-BE49-F238E27FC236}">
                <a16:creationId xmlns:a16="http://schemas.microsoft.com/office/drawing/2014/main" id="{8BD0C19C-E50B-4518-8A9E-FC3EE0103B0A}"/>
              </a:ext>
            </a:extLst>
          </p:cNvPr>
          <p:cNvGraphicFramePr/>
          <p:nvPr>
            <p:extLst>
              <p:ext uri="{D42A27DB-BD31-4B8C-83A1-F6EECF244321}">
                <p14:modId xmlns:p14="http://schemas.microsoft.com/office/powerpoint/2010/main" val="3242821731"/>
              </p:ext>
            </p:extLst>
          </p:nvPr>
        </p:nvGraphicFramePr>
        <p:xfrm>
          <a:off x="812987" y="3839300"/>
          <a:ext cx="5650440" cy="2434955"/>
        </p:xfrm>
        <a:graphic>
          <a:graphicData uri="http://schemas.openxmlformats.org/drawingml/2006/chart">
            <c:chart xmlns:c="http://schemas.openxmlformats.org/drawingml/2006/chart" xmlns:r="http://schemas.openxmlformats.org/officeDocument/2006/relationships" r:id="rId2"/>
          </a:graphicData>
        </a:graphic>
      </p:graphicFrame>
      <p:grpSp>
        <p:nvGrpSpPr>
          <p:cNvPr id="56" name="그룹 3">
            <a:extLst>
              <a:ext uri="{FF2B5EF4-FFF2-40B4-BE49-F238E27FC236}">
                <a16:creationId xmlns:a16="http://schemas.microsoft.com/office/drawing/2014/main" id="{D8EEB182-0FE9-4F5C-AFE7-55026BF6C80E}"/>
              </a:ext>
            </a:extLst>
          </p:cNvPr>
          <p:cNvGrpSpPr/>
          <p:nvPr/>
        </p:nvGrpSpPr>
        <p:grpSpPr>
          <a:xfrm>
            <a:off x="6875078" y="5306131"/>
            <a:ext cx="1548571" cy="1103198"/>
            <a:chOff x="4445250" y="5164195"/>
            <a:chExt cx="2196000" cy="1103198"/>
          </a:xfrm>
        </p:grpSpPr>
        <p:sp>
          <p:nvSpPr>
            <p:cNvPr id="57" name="TextBox 56">
              <a:extLst>
                <a:ext uri="{FF2B5EF4-FFF2-40B4-BE49-F238E27FC236}">
                  <a16:creationId xmlns:a16="http://schemas.microsoft.com/office/drawing/2014/main" id="{E8202CBB-A4E1-4A61-9567-B5ABBED424DF}"/>
                </a:ext>
              </a:extLst>
            </p:cNvPr>
            <p:cNvSpPr txBox="1"/>
            <p:nvPr/>
          </p:nvSpPr>
          <p:spPr>
            <a:xfrm>
              <a:off x="4445250" y="5164195"/>
              <a:ext cx="2196000" cy="307777"/>
            </a:xfrm>
            <a:prstGeom prst="rect">
              <a:avLst/>
            </a:prstGeom>
            <a:noFill/>
          </p:spPr>
          <p:txBody>
            <a:bodyPr wrap="square" rtlCol="0" anchor="ctr">
              <a:spAutoFit/>
            </a:bodyPr>
            <a:lstStyle/>
            <a:p>
              <a:pPr algn="ctr"/>
              <a:r>
                <a:rPr lang="en-US" altLang="ko-KR" sz="1400" b="1" dirty="0">
                  <a:solidFill>
                    <a:schemeClr val="accent1"/>
                  </a:solidFill>
                  <a:cs typeface="Arial" pitchFamily="34" charset="0"/>
                </a:rPr>
                <a:t>Content  Here</a:t>
              </a:r>
              <a:endParaRPr lang="ko-KR" altLang="en-US" sz="1400" b="1" dirty="0">
                <a:solidFill>
                  <a:schemeClr val="accent1"/>
                </a:solidFill>
                <a:cs typeface="Arial" pitchFamily="34" charset="0"/>
              </a:endParaRPr>
            </a:p>
          </p:txBody>
        </p:sp>
        <p:sp>
          <p:nvSpPr>
            <p:cNvPr id="58" name="TextBox 57">
              <a:extLst>
                <a:ext uri="{FF2B5EF4-FFF2-40B4-BE49-F238E27FC236}">
                  <a16:creationId xmlns:a16="http://schemas.microsoft.com/office/drawing/2014/main" id="{8ECA97C8-6BB0-4B7B-B0C1-FD5A1C330051}"/>
                </a:ext>
              </a:extLst>
            </p:cNvPr>
            <p:cNvSpPr txBox="1"/>
            <p:nvPr/>
          </p:nvSpPr>
          <p:spPr>
            <a:xfrm>
              <a:off x="4445250" y="5436396"/>
              <a:ext cx="219600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p>
          </p:txBody>
        </p:sp>
      </p:grpSp>
      <p:sp>
        <p:nvSpPr>
          <p:cNvPr id="59" name="Frame 17">
            <a:extLst>
              <a:ext uri="{FF2B5EF4-FFF2-40B4-BE49-F238E27FC236}">
                <a16:creationId xmlns:a16="http://schemas.microsoft.com/office/drawing/2014/main" id="{EDE79AC2-BF1F-4D73-A476-CBA247000BF6}"/>
              </a:ext>
            </a:extLst>
          </p:cNvPr>
          <p:cNvSpPr/>
          <p:nvPr/>
        </p:nvSpPr>
        <p:spPr>
          <a:xfrm>
            <a:off x="9138102" y="4825744"/>
            <a:ext cx="273722" cy="27372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60" name="TextBox 59">
            <a:extLst>
              <a:ext uri="{FF2B5EF4-FFF2-40B4-BE49-F238E27FC236}">
                <a16:creationId xmlns:a16="http://schemas.microsoft.com/office/drawing/2014/main" id="{1386D435-F81B-4252-A3F6-D27F87151CAB}"/>
              </a:ext>
            </a:extLst>
          </p:cNvPr>
          <p:cNvSpPr txBox="1"/>
          <p:nvPr/>
        </p:nvSpPr>
        <p:spPr>
          <a:xfrm>
            <a:off x="7204879" y="3233854"/>
            <a:ext cx="4301846"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You can simply impress your audience and add a unique zing and appeal to your Presentations.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61" name="자유형: 도형 94">
            <a:extLst>
              <a:ext uri="{FF2B5EF4-FFF2-40B4-BE49-F238E27FC236}">
                <a16:creationId xmlns:a16="http://schemas.microsoft.com/office/drawing/2014/main" id="{3D10EBD1-38F1-4C07-8718-4EFB50627C37}"/>
              </a:ext>
            </a:extLst>
          </p:cNvPr>
          <p:cNvSpPr/>
          <p:nvPr/>
        </p:nvSpPr>
        <p:spPr>
          <a:xfrm>
            <a:off x="7485891" y="4868526"/>
            <a:ext cx="321026" cy="284488"/>
          </a:xfrm>
          <a:custGeom>
            <a:avLst/>
            <a:gdLst>
              <a:gd name="connsiteX0" fmla="*/ 1290726 w 1677791"/>
              <a:gd name="connsiteY0" fmla="*/ 1211742 h 1486830"/>
              <a:gd name="connsiteX1" fmla="*/ 1212213 w 1677791"/>
              <a:gd name="connsiteY1" fmla="*/ 1263785 h 1486830"/>
              <a:gd name="connsiteX2" fmla="*/ 1210535 w 1677791"/>
              <a:gd name="connsiteY2" fmla="*/ 1272092 h 1486830"/>
              <a:gd name="connsiteX3" fmla="*/ 1210535 w 1677791"/>
              <a:gd name="connsiteY3" fmla="*/ 1321812 h 1486830"/>
              <a:gd name="connsiteX4" fmla="*/ 1212213 w 1677791"/>
              <a:gd name="connsiteY4" fmla="*/ 1330120 h 1486830"/>
              <a:gd name="connsiteX5" fmla="*/ 1290726 w 1677791"/>
              <a:gd name="connsiteY5" fmla="*/ 1382162 h 1486830"/>
              <a:gd name="connsiteX6" fmla="*/ 1375936 w 1677791"/>
              <a:gd name="connsiteY6" fmla="*/ 1296952 h 1486830"/>
              <a:gd name="connsiteX7" fmla="*/ 1290726 w 1677791"/>
              <a:gd name="connsiteY7" fmla="*/ 1211742 h 1486830"/>
              <a:gd name="connsiteX8" fmla="*/ 682149 w 1677791"/>
              <a:gd name="connsiteY8" fmla="*/ 1211742 h 1486830"/>
              <a:gd name="connsiteX9" fmla="*/ 596939 w 1677791"/>
              <a:gd name="connsiteY9" fmla="*/ 1296952 h 1486830"/>
              <a:gd name="connsiteX10" fmla="*/ 682149 w 1677791"/>
              <a:gd name="connsiteY10" fmla="*/ 1382162 h 1486830"/>
              <a:gd name="connsiteX11" fmla="*/ 767359 w 1677791"/>
              <a:gd name="connsiteY11" fmla="*/ 1296952 h 1486830"/>
              <a:gd name="connsiteX12" fmla="*/ 682149 w 1677791"/>
              <a:gd name="connsiteY12" fmla="*/ 1211742 h 1486830"/>
              <a:gd name="connsiteX13" fmla="*/ 1392841 w 1677791"/>
              <a:gd name="connsiteY13" fmla="*/ 640871 h 1486830"/>
              <a:gd name="connsiteX14" fmla="*/ 1360870 w 1677791"/>
              <a:gd name="connsiteY14" fmla="*/ 788070 h 1486830"/>
              <a:gd name="connsiteX15" fmla="*/ 625002 w 1677791"/>
              <a:gd name="connsiteY15" fmla="*/ 791267 h 1486830"/>
              <a:gd name="connsiteX16" fmla="*/ 577044 w 1677791"/>
              <a:gd name="connsiteY16" fmla="*/ 650464 h 1486830"/>
              <a:gd name="connsiteX17" fmla="*/ 1444679 w 1677791"/>
              <a:gd name="connsiteY17" fmla="*/ 433897 h 1486830"/>
              <a:gd name="connsiteX18" fmla="*/ 1406313 w 1677791"/>
              <a:gd name="connsiteY18" fmla="*/ 574698 h 1486830"/>
              <a:gd name="connsiteX19" fmla="*/ 543426 w 1677791"/>
              <a:gd name="connsiteY19" fmla="*/ 584292 h 1486830"/>
              <a:gd name="connsiteX20" fmla="*/ 492271 w 1677791"/>
              <a:gd name="connsiteY20" fmla="*/ 437094 h 1486830"/>
              <a:gd name="connsiteX21" fmla="*/ 393221 w 1677791"/>
              <a:gd name="connsiteY21" fmla="*/ 348324 h 1486830"/>
              <a:gd name="connsiteX22" fmla="*/ 580583 w 1677791"/>
              <a:gd name="connsiteY22" fmla="*/ 864764 h 1486830"/>
              <a:gd name="connsiteX23" fmla="*/ 1407174 w 1677791"/>
              <a:gd name="connsiteY23" fmla="*/ 864764 h 1486830"/>
              <a:gd name="connsiteX24" fmla="*/ 1508184 w 1677791"/>
              <a:gd name="connsiteY24" fmla="*/ 348324 h 1486830"/>
              <a:gd name="connsiteX25" fmla="*/ 34808 w 1677791"/>
              <a:gd name="connsiteY25" fmla="*/ 0 h 1486830"/>
              <a:gd name="connsiteX26" fmla="*/ 294110 w 1677791"/>
              <a:gd name="connsiteY26" fmla="*/ 64594 h 1486830"/>
              <a:gd name="connsiteX27" fmla="*/ 292553 w 1677791"/>
              <a:gd name="connsiteY27" fmla="*/ 70844 h 1486830"/>
              <a:gd name="connsiteX28" fmla="*/ 340979 w 1677791"/>
              <a:gd name="connsiteY28" fmla="*/ 204324 h 1486830"/>
              <a:gd name="connsiteX29" fmla="*/ 1536349 w 1677791"/>
              <a:gd name="connsiteY29" fmla="*/ 204324 h 1486830"/>
              <a:gd name="connsiteX30" fmla="*/ 1536474 w 1677791"/>
              <a:gd name="connsiteY30" fmla="*/ 203688 h 1486830"/>
              <a:gd name="connsiteX31" fmla="*/ 1579508 w 1677791"/>
              <a:gd name="connsiteY31" fmla="*/ 204324 h 1486830"/>
              <a:gd name="connsiteX32" fmla="*/ 1631907 w 1677791"/>
              <a:gd name="connsiteY32" fmla="*/ 204324 h 1486830"/>
              <a:gd name="connsiteX33" fmla="*/ 1631907 w 1677791"/>
              <a:gd name="connsiteY33" fmla="*/ 205098 h 1486830"/>
              <a:gd name="connsiteX34" fmla="*/ 1677791 w 1677791"/>
              <a:gd name="connsiteY34" fmla="*/ 205776 h 1486830"/>
              <a:gd name="connsiteX35" fmla="*/ 1525738 w 1677791"/>
              <a:gd name="connsiteY35" fmla="*/ 1008764 h 1486830"/>
              <a:gd name="connsiteX36" fmla="*/ 1518818 w 1677791"/>
              <a:gd name="connsiteY36" fmla="*/ 1007409 h 1486830"/>
              <a:gd name="connsiteX37" fmla="*/ 1518818 w 1677791"/>
              <a:gd name="connsiteY37" fmla="*/ 1008764 h 1486830"/>
              <a:gd name="connsiteX38" fmla="*/ 632825 w 1677791"/>
              <a:gd name="connsiteY38" fmla="*/ 1008764 h 1486830"/>
              <a:gd name="connsiteX39" fmla="*/ 668973 w 1677791"/>
              <a:gd name="connsiteY39" fmla="*/ 1108403 h 1486830"/>
              <a:gd name="connsiteX40" fmla="*/ 682149 w 1677791"/>
              <a:gd name="connsiteY40" fmla="*/ 1107074 h 1486830"/>
              <a:gd name="connsiteX41" fmla="*/ 816413 w 1677791"/>
              <a:gd name="connsiteY41" fmla="*/ 1162688 h 1486830"/>
              <a:gd name="connsiteX42" fmla="*/ 853014 w 1677791"/>
              <a:gd name="connsiteY42" fmla="*/ 1216974 h 1486830"/>
              <a:gd name="connsiteX43" fmla="*/ 1119861 w 1677791"/>
              <a:gd name="connsiteY43" fmla="*/ 1216974 h 1486830"/>
              <a:gd name="connsiteX44" fmla="*/ 1156462 w 1677791"/>
              <a:gd name="connsiteY44" fmla="*/ 1162688 h 1486830"/>
              <a:gd name="connsiteX45" fmla="*/ 1290726 w 1677791"/>
              <a:gd name="connsiteY45" fmla="*/ 1107074 h 1486830"/>
              <a:gd name="connsiteX46" fmla="*/ 1480604 w 1677791"/>
              <a:gd name="connsiteY46" fmla="*/ 1296952 h 1486830"/>
              <a:gd name="connsiteX47" fmla="*/ 1290726 w 1677791"/>
              <a:gd name="connsiteY47" fmla="*/ 1486830 h 1486830"/>
              <a:gd name="connsiteX48" fmla="*/ 1115770 w 1677791"/>
              <a:gd name="connsiteY48" fmla="*/ 1370861 h 1486830"/>
              <a:gd name="connsiteX49" fmla="*/ 1113774 w 1677791"/>
              <a:gd name="connsiteY49" fmla="*/ 1360974 h 1486830"/>
              <a:gd name="connsiteX50" fmla="*/ 859102 w 1677791"/>
              <a:gd name="connsiteY50" fmla="*/ 1360974 h 1486830"/>
              <a:gd name="connsiteX51" fmla="*/ 857106 w 1677791"/>
              <a:gd name="connsiteY51" fmla="*/ 1370861 h 1486830"/>
              <a:gd name="connsiteX52" fmla="*/ 682149 w 1677791"/>
              <a:gd name="connsiteY52" fmla="*/ 1486830 h 1486830"/>
              <a:gd name="connsiteX53" fmla="*/ 492271 w 1677791"/>
              <a:gd name="connsiteY53" fmla="*/ 1296952 h 1486830"/>
              <a:gd name="connsiteX54" fmla="*/ 507193 w 1677791"/>
              <a:gd name="connsiteY54" fmla="*/ 1223043 h 1486830"/>
              <a:gd name="connsiteX55" fmla="*/ 539822 w 1677791"/>
              <a:gd name="connsiteY55" fmla="*/ 1174647 h 1486830"/>
              <a:gd name="connsiteX56" fmla="*/ 180691 w 1677791"/>
              <a:gd name="connsiteY56" fmla="*/ 184741 h 1486830"/>
              <a:gd name="connsiteX57" fmla="*/ 0 w 1677791"/>
              <a:gd name="connsiteY57" fmla="*/ 139730 h 14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7791" h="1486830">
                <a:moveTo>
                  <a:pt x="1290726" y="1211742"/>
                </a:moveTo>
                <a:cubicBezTo>
                  <a:pt x="1255431" y="1211742"/>
                  <a:pt x="1225148" y="1233202"/>
                  <a:pt x="1212213" y="1263785"/>
                </a:cubicBezTo>
                <a:lnTo>
                  <a:pt x="1210535" y="1272092"/>
                </a:lnTo>
                <a:lnTo>
                  <a:pt x="1210535" y="1321812"/>
                </a:lnTo>
                <a:lnTo>
                  <a:pt x="1212213" y="1330120"/>
                </a:lnTo>
                <a:cubicBezTo>
                  <a:pt x="1225148" y="1360703"/>
                  <a:pt x="1255431" y="1382162"/>
                  <a:pt x="1290726" y="1382162"/>
                </a:cubicBezTo>
                <a:cubicBezTo>
                  <a:pt x="1337786" y="1382162"/>
                  <a:pt x="1375936" y="1344012"/>
                  <a:pt x="1375936" y="1296952"/>
                </a:cubicBezTo>
                <a:cubicBezTo>
                  <a:pt x="1375936" y="1249892"/>
                  <a:pt x="1337786" y="1211742"/>
                  <a:pt x="1290726" y="1211742"/>
                </a:cubicBezTo>
                <a:close/>
                <a:moveTo>
                  <a:pt x="682149" y="1211742"/>
                </a:moveTo>
                <a:cubicBezTo>
                  <a:pt x="635089" y="1211742"/>
                  <a:pt x="596939" y="1249892"/>
                  <a:pt x="596939" y="1296952"/>
                </a:cubicBezTo>
                <a:cubicBezTo>
                  <a:pt x="596939" y="1344012"/>
                  <a:pt x="635089" y="1382162"/>
                  <a:pt x="682149" y="1382162"/>
                </a:cubicBezTo>
                <a:cubicBezTo>
                  <a:pt x="729209" y="1382162"/>
                  <a:pt x="767359" y="1344012"/>
                  <a:pt x="767359" y="1296952"/>
                </a:cubicBezTo>
                <a:cubicBezTo>
                  <a:pt x="767359" y="1249892"/>
                  <a:pt x="729209" y="1211742"/>
                  <a:pt x="682149" y="1211742"/>
                </a:cubicBezTo>
                <a:close/>
                <a:moveTo>
                  <a:pt x="1392841" y="640871"/>
                </a:moveTo>
                <a:lnTo>
                  <a:pt x="1360870" y="788070"/>
                </a:lnTo>
                <a:lnTo>
                  <a:pt x="625002" y="791267"/>
                </a:lnTo>
                <a:lnTo>
                  <a:pt x="577044" y="650464"/>
                </a:lnTo>
                <a:close/>
                <a:moveTo>
                  <a:pt x="1444679" y="433897"/>
                </a:moveTo>
                <a:lnTo>
                  <a:pt x="1406313" y="574698"/>
                </a:lnTo>
                <a:lnTo>
                  <a:pt x="543426" y="584292"/>
                </a:lnTo>
                <a:lnTo>
                  <a:pt x="492271" y="437094"/>
                </a:lnTo>
                <a:close/>
                <a:moveTo>
                  <a:pt x="393221" y="348324"/>
                </a:moveTo>
                <a:lnTo>
                  <a:pt x="580583" y="864764"/>
                </a:lnTo>
                <a:lnTo>
                  <a:pt x="1407174" y="864764"/>
                </a:lnTo>
                <a:lnTo>
                  <a:pt x="1508184" y="348324"/>
                </a:lnTo>
                <a:close/>
                <a:moveTo>
                  <a:pt x="34808" y="0"/>
                </a:moveTo>
                <a:lnTo>
                  <a:pt x="294110" y="64594"/>
                </a:lnTo>
                <a:lnTo>
                  <a:pt x="292553" y="70844"/>
                </a:lnTo>
                <a:lnTo>
                  <a:pt x="340979" y="204324"/>
                </a:lnTo>
                <a:lnTo>
                  <a:pt x="1536349" y="204324"/>
                </a:lnTo>
                <a:lnTo>
                  <a:pt x="1536474" y="203688"/>
                </a:lnTo>
                <a:lnTo>
                  <a:pt x="1579508" y="204324"/>
                </a:lnTo>
                <a:lnTo>
                  <a:pt x="1631907" y="204324"/>
                </a:lnTo>
                <a:lnTo>
                  <a:pt x="1631907" y="205098"/>
                </a:lnTo>
                <a:lnTo>
                  <a:pt x="1677791" y="205776"/>
                </a:lnTo>
                <a:lnTo>
                  <a:pt x="1525738" y="1008764"/>
                </a:lnTo>
                <a:lnTo>
                  <a:pt x="1518818" y="1007409"/>
                </a:lnTo>
                <a:lnTo>
                  <a:pt x="1518818" y="1008764"/>
                </a:lnTo>
                <a:lnTo>
                  <a:pt x="632825" y="1008764"/>
                </a:lnTo>
                <a:lnTo>
                  <a:pt x="668973" y="1108403"/>
                </a:lnTo>
                <a:lnTo>
                  <a:pt x="682149" y="1107074"/>
                </a:lnTo>
                <a:cubicBezTo>
                  <a:pt x="734583" y="1107074"/>
                  <a:pt x="782052" y="1128327"/>
                  <a:pt x="816413" y="1162688"/>
                </a:cubicBezTo>
                <a:lnTo>
                  <a:pt x="853014" y="1216974"/>
                </a:lnTo>
                <a:lnTo>
                  <a:pt x="1119861" y="1216974"/>
                </a:lnTo>
                <a:lnTo>
                  <a:pt x="1156462" y="1162688"/>
                </a:lnTo>
                <a:cubicBezTo>
                  <a:pt x="1190823" y="1128327"/>
                  <a:pt x="1238293" y="1107074"/>
                  <a:pt x="1290726" y="1107074"/>
                </a:cubicBezTo>
                <a:cubicBezTo>
                  <a:pt x="1395593" y="1107074"/>
                  <a:pt x="1480604" y="1192085"/>
                  <a:pt x="1480604" y="1296952"/>
                </a:cubicBezTo>
                <a:cubicBezTo>
                  <a:pt x="1480604" y="1401819"/>
                  <a:pt x="1395593" y="1486830"/>
                  <a:pt x="1290726" y="1486830"/>
                </a:cubicBezTo>
                <a:cubicBezTo>
                  <a:pt x="1212076" y="1486830"/>
                  <a:pt x="1144595" y="1439012"/>
                  <a:pt x="1115770" y="1370861"/>
                </a:cubicBezTo>
                <a:lnTo>
                  <a:pt x="1113774" y="1360974"/>
                </a:lnTo>
                <a:lnTo>
                  <a:pt x="859102" y="1360974"/>
                </a:lnTo>
                <a:lnTo>
                  <a:pt x="857106" y="1370861"/>
                </a:lnTo>
                <a:cubicBezTo>
                  <a:pt x="828281" y="1439012"/>
                  <a:pt x="760800" y="1486830"/>
                  <a:pt x="682149" y="1486830"/>
                </a:cubicBezTo>
                <a:cubicBezTo>
                  <a:pt x="577282" y="1486830"/>
                  <a:pt x="492271" y="1401819"/>
                  <a:pt x="492271" y="1296952"/>
                </a:cubicBezTo>
                <a:cubicBezTo>
                  <a:pt x="492271" y="1270736"/>
                  <a:pt x="497584" y="1245760"/>
                  <a:pt x="507193" y="1223043"/>
                </a:cubicBezTo>
                <a:lnTo>
                  <a:pt x="539822" y="1174647"/>
                </a:lnTo>
                <a:lnTo>
                  <a:pt x="180691" y="184741"/>
                </a:lnTo>
                <a:lnTo>
                  <a:pt x="0" y="1397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TextBox 61">
            <a:extLst>
              <a:ext uri="{FF2B5EF4-FFF2-40B4-BE49-F238E27FC236}">
                <a16:creationId xmlns:a16="http://schemas.microsoft.com/office/drawing/2014/main" id="{8244079B-B952-48EC-8542-0914FABCCA60}"/>
              </a:ext>
            </a:extLst>
          </p:cNvPr>
          <p:cNvSpPr txBox="1"/>
          <p:nvPr/>
        </p:nvSpPr>
        <p:spPr>
          <a:xfrm>
            <a:off x="7204879" y="1480379"/>
            <a:ext cx="4326335" cy="1661993"/>
          </a:xfrm>
          <a:prstGeom prst="rect">
            <a:avLst/>
          </a:prstGeom>
          <a:noFill/>
        </p:spPr>
        <p:txBody>
          <a:bodyPr wrap="square" lIns="36000" tIns="0" rIns="36000" bIns="0" rtlCol="0" anchor="ctr">
            <a:spAutoFit/>
          </a:bodyPr>
          <a:lstStyle/>
          <a:p>
            <a:r>
              <a:rPr lang="en-US" altLang="ko-KR" sz="3600" dirty="0">
                <a:solidFill>
                  <a:schemeClr val="tx1">
                    <a:lumMod val="75000"/>
                    <a:lumOff val="25000"/>
                  </a:schemeClr>
                </a:solidFill>
              </a:rPr>
              <a:t>We </a:t>
            </a:r>
            <a:r>
              <a:rPr lang="en-US" altLang="ko-KR" sz="3600" dirty="0">
                <a:solidFill>
                  <a:schemeClr val="accent4"/>
                </a:solidFill>
              </a:rPr>
              <a:t>Create</a:t>
            </a:r>
          </a:p>
          <a:p>
            <a:r>
              <a:rPr lang="en-US" altLang="ko-KR" sz="3600" dirty="0">
                <a:solidFill>
                  <a:schemeClr val="tx1">
                    <a:lumMod val="75000"/>
                    <a:lumOff val="25000"/>
                  </a:schemeClr>
                </a:solidFill>
              </a:rPr>
              <a:t>Quality </a:t>
            </a:r>
            <a:r>
              <a:rPr lang="en-US" altLang="ko-KR" sz="3600" dirty="0">
                <a:solidFill>
                  <a:schemeClr val="accent3"/>
                </a:solidFill>
              </a:rPr>
              <a:t>Professional </a:t>
            </a:r>
          </a:p>
          <a:p>
            <a:r>
              <a:rPr lang="en-US" altLang="ko-KR" sz="3600" dirty="0">
                <a:solidFill>
                  <a:schemeClr val="accent4"/>
                </a:solidFill>
              </a:rPr>
              <a:t>PPT</a:t>
            </a:r>
            <a:r>
              <a:rPr lang="en-US" altLang="ko-KR" sz="3600" dirty="0">
                <a:solidFill>
                  <a:schemeClr val="tx1">
                    <a:lumMod val="75000"/>
                    <a:lumOff val="25000"/>
                  </a:schemeClr>
                </a:solidFill>
              </a:rPr>
              <a:t> </a:t>
            </a:r>
            <a:r>
              <a:rPr lang="en-US" altLang="ko-KR" sz="3200" dirty="0">
                <a:solidFill>
                  <a:schemeClr val="tx1">
                    <a:lumMod val="75000"/>
                    <a:lumOff val="25000"/>
                  </a:schemeClr>
                </a:solidFill>
              </a:rPr>
              <a:t>Presentation</a:t>
            </a:r>
            <a:endParaRPr lang="ko-KR" altLang="en-US" sz="3200" dirty="0">
              <a:solidFill>
                <a:schemeClr val="tx1">
                  <a:lumMod val="75000"/>
                  <a:lumOff val="25000"/>
                </a:schemeClr>
              </a:solidFill>
            </a:endParaRPr>
          </a:p>
        </p:txBody>
      </p:sp>
      <p:grpSp>
        <p:nvGrpSpPr>
          <p:cNvPr id="63" name="그룹 3">
            <a:extLst>
              <a:ext uri="{FF2B5EF4-FFF2-40B4-BE49-F238E27FC236}">
                <a16:creationId xmlns:a16="http://schemas.microsoft.com/office/drawing/2014/main" id="{9C55BC93-FFFF-4543-A3A3-4A2B235D5DCD}"/>
              </a:ext>
            </a:extLst>
          </p:cNvPr>
          <p:cNvGrpSpPr/>
          <p:nvPr/>
        </p:nvGrpSpPr>
        <p:grpSpPr>
          <a:xfrm>
            <a:off x="8500678" y="5306131"/>
            <a:ext cx="1548571" cy="1103198"/>
            <a:chOff x="4445250" y="5164195"/>
            <a:chExt cx="2196000" cy="1103198"/>
          </a:xfrm>
        </p:grpSpPr>
        <p:sp>
          <p:nvSpPr>
            <p:cNvPr id="64" name="TextBox 63">
              <a:extLst>
                <a:ext uri="{FF2B5EF4-FFF2-40B4-BE49-F238E27FC236}">
                  <a16:creationId xmlns:a16="http://schemas.microsoft.com/office/drawing/2014/main" id="{5CB3DC51-F35C-439C-A633-307C23804BB5}"/>
                </a:ext>
              </a:extLst>
            </p:cNvPr>
            <p:cNvSpPr txBox="1"/>
            <p:nvPr/>
          </p:nvSpPr>
          <p:spPr>
            <a:xfrm>
              <a:off x="4445250" y="5164195"/>
              <a:ext cx="2196000" cy="307777"/>
            </a:xfrm>
            <a:prstGeom prst="rect">
              <a:avLst/>
            </a:prstGeom>
            <a:noFill/>
          </p:spPr>
          <p:txBody>
            <a:bodyPr wrap="square" rtlCol="0" anchor="ctr">
              <a:spAutoFit/>
            </a:bodyPr>
            <a:lstStyle/>
            <a:p>
              <a:pPr algn="ctr"/>
              <a:r>
                <a:rPr lang="en-US" altLang="ko-KR" sz="1400" b="1" dirty="0">
                  <a:solidFill>
                    <a:schemeClr val="accent2"/>
                  </a:solidFill>
                  <a:cs typeface="Arial" pitchFamily="34" charset="0"/>
                </a:rPr>
                <a:t>Content  Here</a:t>
              </a:r>
              <a:endParaRPr lang="ko-KR" altLang="en-US" sz="1400" b="1" dirty="0">
                <a:solidFill>
                  <a:schemeClr val="accent2"/>
                </a:solidFill>
                <a:cs typeface="Arial" pitchFamily="34" charset="0"/>
              </a:endParaRPr>
            </a:p>
          </p:txBody>
        </p:sp>
        <p:sp>
          <p:nvSpPr>
            <p:cNvPr id="65" name="TextBox 64">
              <a:extLst>
                <a:ext uri="{FF2B5EF4-FFF2-40B4-BE49-F238E27FC236}">
                  <a16:creationId xmlns:a16="http://schemas.microsoft.com/office/drawing/2014/main" id="{36BB0BDA-8287-4E29-A6C9-211446452C6F}"/>
                </a:ext>
              </a:extLst>
            </p:cNvPr>
            <p:cNvSpPr txBox="1"/>
            <p:nvPr/>
          </p:nvSpPr>
          <p:spPr>
            <a:xfrm>
              <a:off x="4445250" y="5436396"/>
              <a:ext cx="219600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p>
          </p:txBody>
        </p:sp>
      </p:grpSp>
      <p:grpSp>
        <p:nvGrpSpPr>
          <p:cNvPr id="66" name="그룹 3">
            <a:extLst>
              <a:ext uri="{FF2B5EF4-FFF2-40B4-BE49-F238E27FC236}">
                <a16:creationId xmlns:a16="http://schemas.microsoft.com/office/drawing/2014/main" id="{6CE45648-188D-40B8-A9D0-348121B3BA6A}"/>
              </a:ext>
            </a:extLst>
          </p:cNvPr>
          <p:cNvGrpSpPr/>
          <p:nvPr/>
        </p:nvGrpSpPr>
        <p:grpSpPr>
          <a:xfrm>
            <a:off x="10126278" y="5306131"/>
            <a:ext cx="1548571" cy="1103198"/>
            <a:chOff x="4445250" y="5164195"/>
            <a:chExt cx="2196000" cy="1103198"/>
          </a:xfrm>
        </p:grpSpPr>
        <p:sp>
          <p:nvSpPr>
            <p:cNvPr id="67" name="TextBox 66">
              <a:extLst>
                <a:ext uri="{FF2B5EF4-FFF2-40B4-BE49-F238E27FC236}">
                  <a16:creationId xmlns:a16="http://schemas.microsoft.com/office/drawing/2014/main" id="{5D9E6D02-F2D7-4196-84FF-1821BDD8B07E}"/>
                </a:ext>
              </a:extLst>
            </p:cNvPr>
            <p:cNvSpPr txBox="1"/>
            <p:nvPr/>
          </p:nvSpPr>
          <p:spPr>
            <a:xfrm>
              <a:off x="4445250" y="5164195"/>
              <a:ext cx="2196000" cy="307777"/>
            </a:xfrm>
            <a:prstGeom prst="rect">
              <a:avLst/>
            </a:prstGeom>
            <a:noFill/>
          </p:spPr>
          <p:txBody>
            <a:bodyPr wrap="square" rtlCol="0" anchor="ctr">
              <a:spAutoFit/>
            </a:bodyPr>
            <a:lstStyle/>
            <a:p>
              <a:pPr algn="ctr"/>
              <a:r>
                <a:rPr lang="en-US" altLang="ko-KR" sz="1400" b="1" dirty="0">
                  <a:solidFill>
                    <a:schemeClr val="accent3"/>
                  </a:solidFill>
                  <a:cs typeface="Arial" pitchFamily="34" charset="0"/>
                </a:rPr>
                <a:t>Content  Here</a:t>
              </a:r>
              <a:endParaRPr lang="ko-KR" altLang="en-US" sz="1400" b="1" dirty="0">
                <a:solidFill>
                  <a:schemeClr val="accent3"/>
                </a:solidFill>
                <a:cs typeface="Arial" pitchFamily="34" charset="0"/>
              </a:endParaRPr>
            </a:p>
          </p:txBody>
        </p:sp>
        <p:sp>
          <p:nvSpPr>
            <p:cNvPr id="68" name="TextBox 67">
              <a:extLst>
                <a:ext uri="{FF2B5EF4-FFF2-40B4-BE49-F238E27FC236}">
                  <a16:creationId xmlns:a16="http://schemas.microsoft.com/office/drawing/2014/main" id="{F701F091-DB15-499D-AC9E-7799CDC0924B}"/>
                </a:ext>
              </a:extLst>
            </p:cNvPr>
            <p:cNvSpPr txBox="1"/>
            <p:nvPr/>
          </p:nvSpPr>
          <p:spPr>
            <a:xfrm>
              <a:off x="4445250" y="5436396"/>
              <a:ext cx="219600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p>
          </p:txBody>
        </p:sp>
      </p:grpSp>
      <p:sp>
        <p:nvSpPr>
          <p:cNvPr id="69" name="Block Arc 10">
            <a:extLst>
              <a:ext uri="{FF2B5EF4-FFF2-40B4-BE49-F238E27FC236}">
                <a16:creationId xmlns:a16="http://schemas.microsoft.com/office/drawing/2014/main" id="{46381849-BAC6-4B1A-BFCD-BD1518BBCF26}"/>
              </a:ext>
            </a:extLst>
          </p:cNvPr>
          <p:cNvSpPr/>
          <p:nvPr/>
        </p:nvSpPr>
        <p:spPr>
          <a:xfrm>
            <a:off x="10723943" y="4837543"/>
            <a:ext cx="358187" cy="24261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1560353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51" name="Group 1">
            <a:extLst>
              <a:ext uri="{FF2B5EF4-FFF2-40B4-BE49-F238E27FC236}">
                <a16:creationId xmlns:a16="http://schemas.microsoft.com/office/drawing/2014/main" id="{3F49FA24-CE58-4C2F-963D-5B35AEE8D53D}"/>
              </a:ext>
            </a:extLst>
          </p:cNvPr>
          <p:cNvGrpSpPr/>
          <p:nvPr/>
        </p:nvGrpSpPr>
        <p:grpSpPr>
          <a:xfrm>
            <a:off x="1219026" y="1982279"/>
            <a:ext cx="3846918" cy="4129504"/>
            <a:chOff x="827365" y="1409323"/>
            <a:chExt cx="4759543" cy="5109168"/>
          </a:xfrm>
        </p:grpSpPr>
        <p:sp>
          <p:nvSpPr>
            <p:cNvPr id="52" name="원형: 비어 있음 1">
              <a:extLst>
                <a:ext uri="{FF2B5EF4-FFF2-40B4-BE49-F238E27FC236}">
                  <a16:creationId xmlns:a16="http://schemas.microsoft.com/office/drawing/2014/main" id="{BB1BB572-72D3-4BF0-BFC7-0D5D056F2D8C}"/>
                </a:ext>
              </a:extLst>
            </p:cNvPr>
            <p:cNvSpPr/>
            <p:nvPr/>
          </p:nvSpPr>
          <p:spPr>
            <a:xfrm>
              <a:off x="827366" y="1758949"/>
              <a:ext cx="4759542" cy="4759542"/>
            </a:xfrm>
            <a:prstGeom prst="donut">
              <a:avLst>
                <a:gd name="adj" fmla="val 1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3" name="자유형: 도형 19">
              <a:extLst>
                <a:ext uri="{FF2B5EF4-FFF2-40B4-BE49-F238E27FC236}">
                  <a16:creationId xmlns:a16="http://schemas.microsoft.com/office/drawing/2014/main" id="{AE035C1D-E43B-49D8-9851-499D030F5FE0}"/>
                </a:ext>
              </a:extLst>
            </p:cNvPr>
            <p:cNvSpPr txBox="1">
              <a:spLocks/>
            </p:cNvSpPr>
            <p:nvPr/>
          </p:nvSpPr>
          <p:spPr>
            <a:xfrm>
              <a:off x="3465911" y="1843292"/>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accent3"/>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o-KR" altLang="en-US" dirty="0"/>
            </a:p>
          </p:txBody>
        </p:sp>
        <p:sp>
          <p:nvSpPr>
            <p:cNvPr id="54" name="자유형: 도형 12">
              <a:extLst>
                <a:ext uri="{FF2B5EF4-FFF2-40B4-BE49-F238E27FC236}">
                  <a16:creationId xmlns:a16="http://schemas.microsoft.com/office/drawing/2014/main" id="{AAAA05C1-1D70-4AD4-8E06-EE23C7D4F307}"/>
                </a:ext>
              </a:extLst>
            </p:cNvPr>
            <p:cNvSpPr txBox="1">
              <a:spLocks/>
            </p:cNvSpPr>
            <p:nvPr/>
          </p:nvSpPr>
          <p:spPr>
            <a:xfrm>
              <a:off x="1553519" y="1409323"/>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accent2"/>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o-KR" altLang="en-US" dirty="0"/>
            </a:p>
          </p:txBody>
        </p:sp>
        <p:sp>
          <p:nvSpPr>
            <p:cNvPr id="55" name="자유형: 도형 23">
              <a:extLst>
                <a:ext uri="{FF2B5EF4-FFF2-40B4-BE49-F238E27FC236}">
                  <a16:creationId xmlns:a16="http://schemas.microsoft.com/office/drawing/2014/main" id="{6A98F243-7C88-4838-992E-2E89F9DD79CE}"/>
                </a:ext>
              </a:extLst>
            </p:cNvPr>
            <p:cNvSpPr txBox="1">
              <a:spLocks/>
            </p:cNvSpPr>
            <p:nvPr/>
          </p:nvSpPr>
          <p:spPr>
            <a:xfrm>
              <a:off x="2547215" y="4499226"/>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accent4"/>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o-KR" altLang="en-US" dirty="0"/>
            </a:p>
          </p:txBody>
        </p:sp>
        <p:sp>
          <p:nvSpPr>
            <p:cNvPr id="56" name="자유형: 도형 25">
              <a:extLst>
                <a:ext uri="{FF2B5EF4-FFF2-40B4-BE49-F238E27FC236}">
                  <a16:creationId xmlns:a16="http://schemas.microsoft.com/office/drawing/2014/main" id="{E3F9B4D0-5756-4AAC-9A56-47E0BDB72581}"/>
                </a:ext>
              </a:extLst>
            </p:cNvPr>
            <p:cNvSpPr txBox="1">
              <a:spLocks/>
            </p:cNvSpPr>
            <p:nvPr/>
          </p:nvSpPr>
          <p:spPr>
            <a:xfrm>
              <a:off x="827365" y="3622560"/>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accent1"/>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ko-KR" altLang="en-US" dirty="0"/>
            </a:p>
          </p:txBody>
        </p:sp>
      </p:grpSp>
      <p:grpSp>
        <p:nvGrpSpPr>
          <p:cNvPr id="57" name="Group 22">
            <a:extLst>
              <a:ext uri="{FF2B5EF4-FFF2-40B4-BE49-F238E27FC236}">
                <a16:creationId xmlns:a16="http://schemas.microsoft.com/office/drawing/2014/main" id="{3B6BDD0E-AAD2-4E07-BEB1-753DF2D9E37D}"/>
              </a:ext>
            </a:extLst>
          </p:cNvPr>
          <p:cNvGrpSpPr/>
          <p:nvPr/>
        </p:nvGrpSpPr>
        <p:grpSpPr>
          <a:xfrm>
            <a:off x="7382440" y="2885195"/>
            <a:ext cx="4177569" cy="931444"/>
            <a:chOff x="2543198" y="4450714"/>
            <a:chExt cx="2569255" cy="728901"/>
          </a:xfrm>
        </p:grpSpPr>
        <p:sp>
          <p:nvSpPr>
            <p:cNvPr id="58" name="TextBox 57">
              <a:extLst>
                <a:ext uri="{FF2B5EF4-FFF2-40B4-BE49-F238E27FC236}">
                  <a16:creationId xmlns:a16="http://schemas.microsoft.com/office/drawing/2014/main" id="{C906D69D-A9C5-4C6D-BA97-BF27FCCFC6E3}"/>
                </a:ext>
              </a:extLst>
            </p:cNvPr>
            <p:cNvSpPr txBox="1"/>
            <p:nvPr/>
          </p:nvSpPr>
          <p:spPr>
            <a:xfrm>
              <a:off x="2543198" y="4673829"/>
              <a:ext cx="2569255" cy="50578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59" name="TextBox 58">
              <a:extLst>
                <a:ext uri="{FF2B5EF4-FFF2-40B4-BE49-F238E27FC236}">
                  <a16:creationId xmlns:a16="http://schemas.microsoft.com/office/drawing/2014/main" id="{4F0E767A-8C2E-4C8A-A062-E828B7680369}"/>
                </a:ext>
              </a:extLst>
            </p:cNvPr>
            <p:cNvSpPr txBox="1"/>
            <p:nvPr/>
          </p:nvSpPr>
          <p:spPr>
            <a:xfrm>
              <a:off x="2543198" y="4450714"/>
              <a:ext cx="2569255" cy="216766"/>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60" name="Group 22">
            <a:extLst>
              <a:ext uri="{FF2B5EF4-FFF2-40B4-BE49-F238E27FC236}">
                <a16:creationId xmlns:a16="http://schemas.microsoft.com/office/drawing/2014/main" id="{78229E65-B092-4BEF-AF62-AE4163CA799D}"/>
              </a:ext>
            </a:extLst>
          </p:cNvPr>
          <p:cNvGrpSpPr/>
          <p:nvPr/>
        </p:nvGrpSpPr>
        <p:grpSpPr>
          <a:xfrm>
            <a:off x="7382440" y="4076195"/>
            <a:ext cx="4177569" cy="931444"/>
            <a:chOff x="2543198" y="4450714"/>
            <a:chExt cx="2569255" cy="728901"/>
          </a:xfrm>
        </p:grpSpPr>
        <p:sp>
          <p:nvSpPr>
            <p:cNvPr id="61" name="TextBox 60">
              <a:extLst>
                <a:ext uri="{FF2B5EF4-FFF2-40B4-BE49-F238E27FC236}">
                  <a16:creationId xmlns:a16="http://schemas.microsoft.com/office/drawing/2014/main" id="{105256EA-00F7-4E47-BD03-668CD0CDF12A}"/>
                </a:ext>
              </a:extLst>
            </p:cNvPr>
            <p:cNvSpPr txBox="1"/>
            <p:nvPr/>
          </p:nvSpPr>
          <p:spPr>
            <a:xfrm>
              <a:off x="2543198" y="4673829"/>
              <a:ext cx="2569255" cy="50578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62" name="TextBox 61">
              <a:extLst>
                <a:ext uri="{FF2B5EF4-FFF2-40B4-BE49-F238E27FC236}">
                  <a16:creationId xmlns:a16="http://schemas.microsoft.com/office/drawing/2014/main" id="{1C06BC40-B506-4DA1-984E-38B31BBF2B27}"/>
                </a:ext>
              </a:extLst>
            </p:cNvPr>
            <p:cNvSpPr txBox="1"/>
            <p:nvPr/>
          </p:nvSpPr>
          <p:spPr>
            <a:xfrm>
              <a:off x="2543198" y="4450714"/>
              <a:ext cx="2569255" cy="216766"/>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63" name="Group 22">
            <a:extLst>
              <a:ext uri="{FF2B5EF4-FFF2-40B4-BE49-F238E27FC236}">
                <a16:creationId xmlns:a16="http://schemas.microsoft.com/office/drawing/2014/main" id="{7526FCD7-9C3E-4528-9D9D-3F1534FAE4F4}"/>
              </a:ext>
            </a:extLst>
          </p:cNvPr>
          <p:cNvGrpSpPr/>
          <p:nvPr/>
        </p:nvGrpSpPr>
        <p:grpSpPr>
          <a:xfrm>
            <a:off x="6456018" y="5205394"/>
            <a:ext cx="4177569" cy="931444"/>
            <a:chOff x="2543198" y="4450714"/>
            <a:chExt cx="2569255" cy="728901"/>
          </a:xfrm>
        </p:grpSpPr>
        <p:sp>
          <p:nvSpPr>
            <p:cNvPr id="64" name="TextBox 63">
              <a:extLst>
                <a:ext uri="{FF2B5EF4-FFF2-40B4-BE49-F238E27FC236}">
                  <a16:creationId xmlns:a16="http://schemas.microsoft.com/office/drawing/2014/main" id="{0211D421-22DF-4CB8-8D24-29D3B25AB0F7}"/>
                </a:ext>
              </a:extLst>
            </p:cNvPr>
            <p:cNvSpPr txBox="1"/>
            <p:nvPr/>
          </p:nvSpPr>
          <p:spPr>
            <a:xfrm>
              <a:off x="2543198" y="4673829"/>
              <a:ext cx="2569255" cy="50578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65" name="TextBox 64">
              <a:extLst>
                <a:ext uri="{FF2B5EF4-FFF2-40B4-BE49-F238E27FC236}">
                  <a16:creationId xmlns:a16="http://schemas.microsoft.com/office/drawing/2014/main" id="{1FAA118B-4D6E-48F2-9C78-F441E3961DB8}"/>
                </a:ext>
              </a:extLst>
            </p:cNvPr>
            <p:cNvSpPr txBox="1"/>
            <p:nvPr/>
          </p:nvSpPr>
          <p:spPr>
            <a:xfrm>
              <a:off x="2543198" y="4450714"/>
              <a:ext cx="2569255" cy="216766"/>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66" name="Group 22">
            <a:extLst>
              <a:ext uri="{FF2B5EF4-FFF2-40B4-BE49-F238E27FC236}">
                <a16:creationId xmlns:a16="http://schemas.microsoft.com/office/drawing/2014/main" id="{E502DDB9-87C9-4F11-9206-6209D886C4C9}"/>
              </a:ext>
            </a:extLst>
          </p:cNvPr>
          <p:cNvGrpSpPr/>
          <p:nvPr/>
        </p:nvGrpSpPr>
        <p:grpSpPr>
          <a:xfrm>
            <a:off x="6456018" y="1615194"/>
            <a:ext cx="4177569" cy="931444"/>
            <a:chOff x="2543198" y="4450714"/>
            <a:chExt cx="2569255" cy="728901"/>
          </a:xfrm>
        </p:grpSpPr>
        <p:sp>
          <p:nvSpPr>
            <p:cNvPr id="67" name="TextBox 66">
              <a:extLst>
                <a:ext uri="{FF2B5EF4-FFF2-40B4-BE49-F238E27FC236}">
                  <a16:creationId xmlns:a16="http://schemas.microsoft.com/office/drawing/2014/main" id="{0CF716F4-A369-4BDE-A262-EE10349A61EC}"/>
                </a:ext>
              </a:extLst>
            </p:cNvPr>
            <p:cNvSpPr txBox="1"/>
            <p:nvPr/>
          </p:nvSpPr>
          <p:spPr>
            <a:xfrm>
              <a:off x="2543198" y="4673829"/>
              <a:ext cx="2569255" cy="50578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68" name="TextBox 67">
              <a:extLst>
                <a:ext uri="{FF2B5EF4-FFF2-40B4-BE49-F238E27FC236}">
                  <a16:creationId xmlns:a16="http://schemas.microsoft.com/office/drawing/2014/main" id="{003D9B70-6526-4433-8F7B-B0BCEEF7E91D}"/>
                </a:ext>
              </a:extLst>
            </p:cNvPr>
            <p:cNvSpPr txBox="1"/>
            <p:nvPr/>
          </p:nvSpPr>
          <p:spPr>
            <a:xfrm>
              <a:off x="2543198" y="4450714"/>
              <a:ext cx="2569255" cy="216766"/>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69" name="TextBox 68">
            <a:extLst>
              <a:ext uri="{FF2B5EF4-FFF2-40B4-BE49-F238E27FC236}">
                <a16:creationId xmlns:a16="http://schemas.microsoft.com/office/drawing/2014/main" id="{3CBEAB3E-A80B-41ED-A4D5-8D3051169D4E}"/>
              </a:ext>
            </a:extLst>
          </p:cNvPr>
          <p:cNvSpPr txBox="1"/>
          <p:nvPr/>
        </p:nvSpPr>
        <p:spPr>
          <a:xfrm>
            <a:off x="2524735" y="2319214"/>
            <a:ext cx="1145928" cy="646331"/>
          </a:xfrm>
          <a:prstGeom prst="rect">
            <a:avLst/>
          </a:prstGeom>
          <a:noFill/>
        </p:spPr>
        <p:txBody>
          <a:bodyPr wrap="square" lIns="108000" rIns="108000" rtlCol="0">
            <a:spAutoFit/>
          </a:bodyPr>
          <a:lstStyle/>
          <a:p>
            <a:pPr algn="r"/>
            <a:r>
              <a:rPr lang="en-US" altLang="ko-KR" dirty="0">
                <a:solidFill>
                  <a:schemeClr val="bg1"/>
                </a:solidFill>
                <a:cs typeface="Arial" pitchFamily="34" charset="0"/>
              </a:rPr>
              <a:t>Contents </a:t>
            </a:r>
          </a:p>
          <a:p>
            <a:pPr algn="r"/>
            <a:r>
              <a:rPr lang="en-US" altLang="ko-KR" dirty="0">
                <a:solidFill>
                  <a:schemeClr val="bg1"/>
                </a:solidFill>
                <a:cs typeface="Arial" pitchFamily="34" charset="0"/>
              </a:rPr>
              <a:t>Title</a:t>
            </a:r>
            <a:endParaRPr lang="ko-KR" altLang="en-US" dirty="0">
              <a:solidFill>
                <a:schemeClr val="bg1"/>
              </a:solidFill>
              <a:cs typeface="Arial" pitchFamily="34" charset="0"/>
            </a:endParaRPr>
          </a:p>
        </p:txBody>
      </p:sp>
      <p:sp>
        <p:nvSpPr>
          <p:cNvPr id="70" name="TextBox 69">
            <a:extLst>
              <a:ext uri="{FF2B5EF4-FFF2-40B4-BE49-F238E27FC236}">
                <a16:creationId xmlns:a16="http://schemas.microsoft.com/office/drawing/2014/main" id="{66F77D7A-34FA-47A5-BC59-F27FFB5C117B}"/>
              </a:ext>
            </a:extLst>
          </p:cNvPr>
          <p:cNvSpPr txBox="1"/>
          <p:nvPr/>
        </p:nvSpPr>
        <p:spPr>
          <a:xfrm>
            <a:off x="3617785" y="3635889"/>
            <a:ext cx="1145928" cy="646331"/>
          </a:xfrm>
          <a:prstGeom prst="rect">
            <a:avLst/>
          </a:prstGeom>
          <a:noFill/>
        </p:spPr>
        <p:txBody>
          <a:bodyPr wrap="square" lIns="108000" rIns="108000" rtlCol="0">
            <a:spAutoFit/>
          </a:bodyPr>
          <a:lstStyle/>
          <a:p>
            <a:pPr algn="r"/>
            <a:r>
              <a:rPr lang="en-US" altLang="ko-KR" dirty="0">
                <a:solidFill>
                  <a:schemeClr val="bg1"/>
                </a:solidFill>
                <a:cs typeface="Arial" pitchFamily="34" charset="0"/>
              </a:rPr>
              <a:t>Contents </a:t>
            </a:r>
          </a:p>
          <a:p>
            <a:pPr algn="r"/>
            <a:r>
              <a:rPr lang="en-US" altLang="ko-KR" dirty="0">
                <a:solidFill>
                  <a:schemeClr val="bg1"/>
                </a:solidFill>
                <a:cs typeface="Arial" pitchFamily="34" charset="0"/>
              </a:rPr>
              <a:t>Title</a:t>
            </a:r>
            <a:endParaRPr lang="ko-KR" altLang="en-US" dirty="0">
              <a:solidFill>
                <a:schemeClr val="bg1"/>
              </a:solidFill>
              <a:cs typeface="Arial" pitchFamily="34" charset="0"/>
            </a:endParaRPr>
          </a:p>
        </p:txBody>
      </p:sp>
      <p:sp>
        <p:nvSpPr>
          <p:cNvPr id="71" name="TextBox 70">
            <a:extLst>
              <a:ext uri="{FF2B5EF4-FFF2-40B4-BE49-F238E27FC236}">
                <a16:creationId xmlns:a16="http://schemas.microsoft.com/office/drawing/2014/main" id="{16EC52B4-733E-47A4-A38F-C449E6EACE14}"/>
              </a:ext>
            </a:extLst>
          </p:cNvPr>
          <p:cNvSpPr txBox="1"/>
          <p:nvPr/>
        </p:nvSpPr>
        <p:spPr>
          <a:xfrm>
            <a:off x="2942196" y="4667623"/>
            <a:ext cx="1145928" cy="646331"/>
          </a:xfrm>
          <a:prstGeom prst="rect">
            <a:avLst/>
          </a:prstGeom>
          <a:noFill/>
        </p:spPr>
        <p:txBody>
          <a:bodyPr wrap="square" lIns="108000" rIns="108000" rtlCol="0">
            <a:spAutoFit/>
          </a:bodyPr>
          <a:lstStyle/>
          <a:p>
            <a:r>
              <a:rPr lang="en-US" altLang="ko-KR" dirty="0">
                <a:solidFill>
                  <a:schemeClr val="bg1"/>
                </a:solidFill>
                <a:cs typeface="Arial" pitchFamily="34" charset="0"/>
              </a:rPr>
              <a:t>Contents </a:t>
            </a:r>
          </a:p>
          <a:p>
            <a:r>
              <a:rPr lang="en-US" altLang="ko-KR" dirty="0">
                <a:solidFill>
                  <a:schemeClr val="bg1"/>
                </a:solidFill>
                <a:cs typeface="Arial" pitchFamily="34" charset="0"/>
              </a:rPr>
              <a:t>Title</a:t>
            </a:r>
            <a:endParaRPr lang="ko-KR" altLang="en-US" dirty="0">
              <a:solidFill>
                <a:schemeClr val="bg1"/>
              </a:solidFill>
              <a:cs typeface="Arial" pitchFamily="34" charset="0"/>
            </a:endParaRPr>
          </a:p>
        </p:txBody>
      </p:sp>
      <p:sp>
        <p:nvSpPr>
          <p:cNvPr id="72" name="TextBox 71">
            <a:extLst>
              <a:ext uri="{FF2B5EF4-FFF2-40B4-BE49-F238E27FC236}">
                <a16:creationId xmlns:a16="http://schemas.microsoft.com/office/drawing/2014/main" id="{71165A41-4FD1-4257-8BB9-C774748326BB}"/>
              </a:ext>
            </a:extLst>
          </p:cNvPr>
          <p:cNvSpPr txBox="1"/>
          <p:nvPr/>
        </p:nvSpPr>
        <p:spPr>
          <a:xfrm>
            <a:off x="1427407" y="4467916"/>
            <a:ext cx="1145928" cy="646331"/>
          </a:xfrm>
          <a:prstGeom prst="rect">
            <a:avLst/>
          </a:prstGeom>
          <a:noFill/>
        </p:spPr>
        <p:txBody>
          <a:bodyPr wrap="square" lIns="108000" rIns="108000" rtlCol="0">
            <a:spAutoFit/>
          </a:bodyPr>
          <a:lstStyle/>
          <a:p>
            <a:r>
              <a:rPr lang="en-US" altLang="ko-KR" dirty="0">
                <a:solidFill>
                  <a:schemeClr val="bg1"/>
                </a:solidFill>
                <a:cs typeface="Arial" pitchFamily="34" charset="0"/>
              </a:rPr>
              <a:t>Contents </a:t>
            </a:r>
          </a:p>
          <a:p>
            <a:r>
              <a:rPr lang="en-US" altLang="ko-KR" dirty="0">
                <a:solidFill>
                  <a:schemeClr val="bg1"/>
                </a:solidFill>
                <a:cs typeface="Arial" pitchFamily="34" charset="0"/>
              </a:rPr>
              <a:t>Title</a:t>
            </a:r>
            <a:endParaRPr lang="ko-KR" altLang="en-US" dirty="0">
              <a:solidFill>
                <a:schemeClr val="bg1"/>
              </a:solidFill>
              <a:cs typeface="Arial" pitchFamily="34" charset="0"/>
            </a:endParaRPr>
          </a:p>
        </p:txBody>
      </p:sp>
      <p:sp>
        <p:nvSpPr>
          <p:cNvPr id="73" name="Freeform: Shape 45">
            <a:extLst>
              <a:ext uri="{FF2B5EF4-FFF2-40B4-BE49-F238E27FC236}">
                <a16:creationId xmlns:a16="http://schemas.microsoft.com/office/drawing/2014/main" id="{65CC62FB-90D3-4F29-8BB2-981703075945}"/>
              </a:ext>
            </a:extLst>
          </p:cNvPr>
          <p:cNvSpPr/>
          <p:nvPr/>
        </p:nvSpPr>
        <p:spPr>
          <a:xfrm>
            <a:off x="2688475" y="3629592"/>
            <a:ext cx="602270" cy="690404"/>
          </a:xfrm>
          <a:custGeom>
            <a:avLst/>
            <a:gdLst>
              <a:gd name="connsiteX0" fmla="*/ 215414 w 390525"/>
              <a:gd name="connsiteY0" fmla="*/ 441873 h 447675"/>
              <a:gd name="connsiteX1" fmla="*/ 160169 w 390525"/>
              <a:gd name="connsiteY1" fmla="*/ 371388 h 447675"/>
              <a:gd name="connsiteX2" fmla="*/ 141119 w 390525"/>
              <a:gd name="connsiteY2" fmla="*/ 365673 h 447675"/>
              <a:gd name="connsiteX3" fmla="*/ 55394 w 390525"/>
              <a:gd name="connsiteY3" fmla="*/ 389485 h 447675"/>
              <a:gd name="connsiteX4" fmla="*/ 64919 w 390525"/>
              <a:gd name="connsiteY4" fmla="*/ 358053 h 447675"/>
              <a:gd name="connsiteX5" fmla="*/ 73492 w 390525"/>
              <a:gd name="connsiteY5" fmla="*/ 350433 h 447675"/>
              <a:gd name="connsiteX6" fmla="*/ 128737 w 390525"/>
              <a:gd name="connsiteY6" fmla="*/ 320905 h 447675"/>
              <a:gd name="connsiteX7" fmla="*/ 139214 w 390525"/>
              <a:gd name="connsiteY7" fmla="*/ 308523 h 447675"/>
              <a:gd name="connsiteX8" fmla="*/ 164932 w 390525"/>
              <a:gd name="connsiteY8" fmla="*/ 228513 h 447675"/>
              <a:gd name="connsiteX9" fmla="*/ 158264 w 390525"/>
              <a:gd name="connsiteY9" fmla="*/ 217083 h 447675"/>
              <a:gd name="connsiteX10" fmla="*/ 22057 w 390525"/>
              <a:gd name="connsiteY10" fmla="*/ 198033 h 447675"/>
              <a:gd name="connsiteX11" fmla="*/ 9674 w 390525"/>
              <a:gd name="connsiteY11" fmla="*/ 178983 h 447675"/>
              <a:gd name="connsiteX12" fmla="*/ 49679 w 390525"/>
              <a:gd name="connsiteY12" fmla="*/ 145645 h 447675"/>
              <a:gd name="connsiteX13" fmla="*/ 184934 w 390525"/>
              <a:gd name="connsiteY13" fmla="*/ 136120 h 447675"/>
              <a:gd name="connsiteX14" fmla="*/ 198269 w 390525"/>
              <a:gd name="connsiteY14" fmla="*/ 125643 h 447675"/>
              <a:gd name="connsiteX15" fmla="*/ 225892 w 390525"/>
              <a:gd name="connsiteY15" fmla="*/ 40870 h 447675"/>
              <a:gd name="connsiteX16" fmla="*/ 235417 w 390525"/>
              <a:gd name="connsiteY16" fmla="*/ 19915 h 447675"/>
              <a:gd name="connsiteX17" fmla="*/ 272564 w 390525"/>
              <a:gd name="connsiteY17" fmla="*/ 10390 h 447675"/>
              <a:gd name="connsiteX18" fmla="*/ 287804 w 390525"/>
              <a:gd name="connsiteY18" fmla="*/ 42775 h 447675"/>
              <a:gd name="connsiteX19" fmla="*/ 257324 w 390525"/>
              <a:gd name="connsiteY19" fmla="*/ 139930 h 447675"/>
              <a:gd name="connsiteX20" fmla="*/ 263992 w 390525"/>
              <a:gd name="connsiteY20" fmla="*/ 162790 h 447675"/>
              <a:gd name="connsiteX21" fmla="*/ 382102 w 390525"/>
              <a:gd name="connsiteY21" fmla="*/ 261850 h 447675"/>
              <a:gd name="connsiteX22" fmla="*/ 386864 w 390525"/>
              <a:gd name="connsiteY22" fmla="*/ 277090 h 447675"/>
              <a:gd name="connsiteX23" fmla="*/ 377339 w 390525"/>
              <a:gd name="connsiteY23" fmla="*/ 306618 h 447675"/>
              <a:gd name="connsiteX24" fmla="*/ 366862 w 390525"/>
              <a:gd name="connsiteY24" fmla="*/ 311380 h 447675"/>
              <a:gd name="connsiteX25" fmla="*/ 237322 w 390525"/>
              <a:gd name="connsiteY25" fmla="*/ 242800 h 447675"/>
              <a:gd name="connsiteX26" fmla="*/ 223034 w 390525"/>
              <a:gd name="connsiteY26" fmla="*/ 247563 h 447675"/>
              <a:gd name="connsiteX27" fmla="*/ 197317 w 390525"/>
              <a:gd name="connsiteY27" fmla="*/ 327573 h 447675"/>
              <a:gd name="connsiteX28" fmla="*/ 198269 w 390525"/>
              <a:gd name="connsiteY28" fmla="*/ 343765 h 447675"/>
              <a:gd name="connsiteX29" fmla="*/ 222082 w 390525"/>
              <a:gd name="connsiteY29" fmla="*/ 392343 h 447675"/>
              <a:gd name="connsiteX30" fmla="*/ 223987 w 390525"/>
              <a:gd name="connsiteY30" fmla="*/ 421870 h 447675"/>
              <a:gd name="connsiteX31" fmla="*/ 215414 w 390525"/>
              <a:gd name="connsiteY31" fmla="*/ 44187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0525" h="447675">
                <a:moveTo>
                  <a:pt x="215414" y="441873"/>
                </a:moveTo>
                <a:cubicBezTo>
                  <a:pt x="196364" y="417108"/>
                  <a:pt x="177314" y="395200"/>
                  <a:pt x="160169" y="371388"/>
                </a:cubicBezTo>
                <a:cubicBezTo>
                  <a:pt x="154454" y="363768"/>
                  <a:pt x="149692" y="362815"/>
                  <a:pt x="141119" y="365673"/>
                </a:cubicBezTo>
                <a:cubicBezTo>
                  <a:pt x="113497" y="374245"/>
                  <a:pt x="84922" y="381865"/>
                  <a:pt x="55394" y="389485"/>
                </a:cubicBezTo>
                <a:cubicBezTo>
                  <a:pt x="59204" y="378055"/>
                  <a:pt x="62062" y="367578"/>
                  <a:pt x="64919" y="358053"/>
                </a:cubicBezTo>
                <a:cubicBezTo>
                  <a:pt x="65872" y="354243"/>
                  <a:pt x="69682" y="352338"/>
                  <a:pt x="73492" y="350433"/>
                </a:cubicBezTo>
                <a:cubicBezTo>
                  <a:pt x="91589" y="340908"/>
                  <a:pt x="109687" y="330430"/>
                  <a:pt x="128737" y="320905"/>
                </a:cubicBezTo>
                <a:cubicBezTo>
                  <a:pt x="134452" y="318048"/>
                  <a:pt x="137309" y="314238"/>
                  <a:pt x="139214" y="308523"/>
                </a:cubicBezTo>
                <a:cubicBezTo>
                  <a:pt x="147787" y="281853"/>
                  <a:pt x="156359" y="255183"/>
                  <a:pt x="164932" y="228513"/>
                </a:cubicBezTo>
                <a:cubicBezTo>
                  <a:pt x="167789" y="220893"/>
                  <a:pt x="165884" y="218988"/>
                  <a:pt x="158264" y="217083"/>
                </a:cubicBezTo>
                <a:cubicBezTo>
                  <a:pt x="112544" y="211368"/>
                  <a:pt x="67777" y="204700"/>
                  <a:pt x="22057" y="198033"/>
                </a:cubicBezTo>
                <a:cubicBezTo>
                  <a:pt x="3959" y="195175"/>
                  <a:pt x="5864" y="196128"/>
                  <a:pt x="9674" y="178983"/>
                </a:cubicBezTo>
                <a:cubicBezTo>
                  <a:pt x="14437" y="156123"/>
                  <a:pt x="23962" y="145645"/>
                  <a:pt x="49679" y="145645"/>
                </a:cubicBezTo>
                <a:cubicBezTo>
                  <a:pt x="94447" y="144693"/>
                  <a:pt x="139214" y="138978"/>
                  <a:pt x="184934" y="136120"/>
                </a:cubicBezTo>
                <a:cubicBezTo>
                  <a:pt x="192554" y="135168"/>
                  <a:pt x="196364" y="133263"/>
                  <a:pt x="198269" y="125643"/>
                </a:cubicBezTo>
                <a:cubicBezTo>
                  <a:pt x="206842" y="97068"/>
                  <a:pt x="216367" y="69445"/>
                  <a:pt x="225892" y="40870"/>
                </a:cubicBezTo>
                <a:cubicBezTo>
                  <a:pt x="228749" y="33250"/>
                  <a:pt x="230654" y="26583"/>
                  <a:pt x="235417" y="19915"/>
                </a:cubicBezTo>
                <a:cubicBezTo>
                  <a:pt x="244942" y="7533"/>
                  <a:pt x="258277" y="3723"/>
                  <a:pt x="272564" y="10390"/>
                </a:cubicBezTo>
                <a:cubicBezTo>
                  <a:pt x="285899" y="16105"/>
                  <a:pt x="291614" y="27535"/>
                  <a:pt x="287804" y="42775"/>
                </a:cubicBezTo>
                <a:cubicBezTo>
                  <a:pt x="280184" y="76113"/>
                  <a:pt x="267802" y="107545"/>
                  <a:pt x="257324" y="139930"/>
                </a:cubicBezTo>
                <a:cubicBezTo>
                  <a:pt x="253514" y="150408"/>
                  <a:pt x="255419" y="156123"/>
                  <a:pt x="263992" y="162790"/>
                </a:cubicBezTo>
                <a:cubicBezTo>
                  <a:pt x="303044" y="195175"/>
                  <a:pt x="342097" y="228513"/>
                  <a:pt x="382102" y="261850"/>
                </a:cubicBezTo>
                <a:cubicBezTo>
                  <a:pt x="387817" y="266613"/>
                  <a:pt x="389722" y="270423"/>
                  <a:pt x="386864" y="277090"/>
                </a:cubicBezTo>
                <a:cubicBezTo>
                  <a:pt x="383054" y="286615"/>
                  <a:pt x="380197" y="297093"/>
                  <a:pt x="377339" y="306618"/>
                </a:cubicBezTo>
                <a:cubicBezTo>
                  <a:pt x="375434" y="314238"/>
                  <a:pt x="372577" y="314238"/>
                  <a:pt x="366862" y="311380"/>
                </a:cubicBezTo>
                <a:cubicBezTo>
                  <a:pt x="323999" y="288520"/>
                  <a:pt x="280184" y="265660"/>
                  <a:pt x="237322" y="242800"/>
                </a:cubicBezTo>
                <a:cubicBezTo>
                  <a:pt x="230654" y="238990"/>
                  <a:pt x="226844" y="237085"/>
                  <a:pt x="223034" y="247563"/>
                </a:cubicBezTo>
                <a:cubicBezTo>
                  <a:pt x="215414" y="274233"/>
                  <a:pt x="205889" y="300903"/>
                  <a:pt x="197317" y="327573"/>
                </a:cubicBezTo>
                <a:cubicBezTo>
                  <a:pt x="195412" y="333288"/>
                  <a:pt x="195412" y="338050"/>
                  <a:pt x="198269" y="343765"/>
                </a:cubicBezTo>
                <a:cubicBezTo>
                  <a:pt x="205889" y="359958"/>
                  <a:pt x="213509" y="376150"/>
                  <a:pt x="222082" y="392343"/>
                </a:cubicBezTo>
                <a:cubicBezTo>
                  <a:pt x="227797" y="401868"/>
                  <a:pt x="228749" y="411393"/>
                  <a:pt x="223987" y="421870"/>
                </a:cubicBezTo>
                <a:cubicBezTo>
                  <a:pt x="219224" y="428538"/>
                  <a:pt x="218272" y="434253"/>
                  <a:pt x="215414" y="441873"/>
                </a:cubicBezTo>
                <a:close/>
              </a:path>
            </a:pathLst>
          </a:custGeom>
          <a:solidFill>
            <a:schemeClr val="accent6"/>
          </a:solidFill>
          <a:ln w="9525" cap="flat">
            <a:noFill/>
            <a:prstDash val="solid"/>
            <a:miter/>
          </a:ln>
        </p:spPr>
        <p:txBody>
          <a:bodyPr rtlCol="0" anchor="ctr"/>
          <a:lstStyle/>
          <a:p>
            <a:endParaRPr lang="en-US"/>
          </a:p>
        </p:txBody>
      </p:sp>
      <p:sp>
        <p:nvSpPr>
          <p:cNvPr id="74" name="Oval 2">
            <a:extLst>
              <a:ext uri="{FF2B5EF4-FFF2-40B4-BE49-F238E27FC236}">
                <a16:creationId xmlns:a16="http://schemas.microsoft.com/office/drawing/2014/main" id="{5D9CAEE1-BAF6-4826-918C-F0185E5C6B7B}"/>
              </a:ext>
            </a:extLst>
          </p:cNvPr>
          <p:cNvSpPr/>
          <p:nvPr/>
        </p:nvSpPr>
        <p:spPr>
          <a:xfrm>
            <a:off x="2750301" y="5944943"/>
            <a:ext cx="243114" cy="2431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46">
            <a:extLst>
              <a:ext uri="{FF2B5EF4-FFF2-40B4-BE49-F238E27FC236}">
                <a16:creationId xmlns:a16="http://schemas.microsoft.com/office/drawing/2014/main" id="{D482DE1F-B73E-403A-B05C-67D85153A883}"/>
              </a:ext>
            </a:extLst>
          </p:cNvPr>
          <p:cNvSpPr/>
          <p:nvPr/>
        </p:nvSpPr>
        <p:spPr>
          <a:xfrm>
            <a:off x="4140374" y="5590028"/>
            <a:ext cx="243114" cy="2431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47">
            <a:extLst>
              <a:ext uri="{FF2B5EF4-FFF2-40B4-BE49-F238E27FC236}">
                <a16:creationId xmlns:a16="http://schemas.microsoft.com/office/drawing/2014/main" id="{A9C90986-0670-4C21-A9A7-887FD7521D61}"/>
              </a:ext>
            </a:extLst>
          </p:cNvPr>
          <p:cNvSpPr/>
          <p:nvPr/>
        </p:nvSpPr>
        <p:spPr>
          <a:xfrm>
            <a:off x="4858596" y="4636398"/>
            <a:ext cx="243114" cy="2431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48">
            <a:extLst>
              <a:ext uri="{FF2B5EF4-FFF2-40B4-BE49-F238E27FC236}">
                <a16:creationId xmlns:a16="http://schemas.microsoft.com/office/drawing/2014/main" id="{C5872A3A-B45F-4D94-A0BB-1AC840C172FA}"/>
              </a:ext>
            </a:extLst>
          </p:cNvPr>
          <p:cNvSpPr/>
          <p:nvPr/>
        </p:nvSpPr>
        <p:spPr>
          <a:xfrm>
            <a:off x="4807195" y="3427305"/>
            <a:ext cx="243114" cy="2431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그룹 77">
            <a:extLst>
              <a:ext uri="{FF2B5EF4-FFF2-40B4-BE49-F238E27FC236}">
                <a16:creationId xmlns:a16="http://schemas.microsoft.com/office/drawing/2014/main" id="{808CA627-FDE7-4221-9D7D-56826BBDA518}"/>
              </a:ext>
            </a:extLst>
          </p:cNvPr>
          <p:cNvGrpSpPr/>
          <p:nvPr/>
        </p:nvGrpSpPr>
        <p:grpSpPr>
          <a:xfrm>
            <a:off x="5328645" y="1794109"/>
            <a:ext cx="912182" cy="648794"/>
            <a:chOff x="1901513" y="1817856"/>
            <a:chExt cx="2196829" cy="1562505"/>
          </a:xfrm>
          <a:solidFill>
            <a:schemeClr val="accent4"/>
          </a:solidFill>
        </p:grpSpPr>
        <p:sp>
          <p:nvSpPr>
            <p:cNvPr id="79" name="자유형: 도형 78">
              <a:extLst>
                <a:ext uri="{FF2B5EF4-FFF2-40B4-BE49-F238E27FC236}">
                  <a16:creationId xmlns:a16="http://schemas.microsoft.com/office/drawing/2014/main" id="{33B0AB9C-768C-409F-ACB4-357BEFB1046E}"/>
                </a:ext>
              </a:extLst>
            </p:cNvPr>
            <p:cNvSpPr/>
            <p:nvPr/>
          </p:nvSpPr>
          <p:spPr>
            <a:xfrm>
              <a:off x="1901513" y="3137170"/>
              <a:ext cx="2196829" cy="243191"/>
            </a:xfrm>
            <a:custGeom>
              <a:avLst/>
              <a:gdLst>
                <a:gd name="connsiteX0" fmla="*/ 0 w 2196829"/>
                <a:gd name="connsiteY0" fmla="*/ 24319 h 243191"/>
                <a:gd name="connsiteX1" fmla="*/ 0 w 2196829"/>
                <a:gd name="connsiteY1" fmla="*/ 218872 h 243191"/>
                <a:gd name="connsiteX2" fmla="*/ 24319 w 2196829"/>
                <a:gd name="connsiteY2" fmla="*/ 243191 h 243191"/>
                <a:gd name="connsiteX3" fmla="*/ 2172511 w 2196829"/>
                <a:gd name="connsiteY3" fmla="*/ 243191 h 243191"/>
                <a:gd name="connsiteX4" fmla="*/ 2196830 w 2196829"/>
                <a:gd name="connsiteY4" fmla="*/ 218872 h 243191"/>
                <a:gd name="connsiteX5" fmla="*/ 2196830 w 2196829"/>
                <a:gd name="connsiteY5" fmla="*/ 24319 h 243191"/>
                <a:gd name="connsiteX6" fmla="*/ 2172511 w 2196829"/>
                <a:gd name="connsiteY6" fmla="*/ 0 h 243191"/>
                <a:gd name="connsiteX7" fmla="*/ 24319 w 2196829"/>
                <a:gd name="connsiteY7" fmla="*/ 0 h 243191"/>
                <a:gd name="connsiteX8" fmla="*/ 0 w 2196829"/>
                <a:gd name="connsiteY8" fmla="*/ 24319 h 243191"/>
                <a:gd name="connsiteX9" fmla="*/ 879543 w 2196829"/>
                <a:gd name="connsiteY9" fmla="*/ 194553 h 243191"/>
                <a:gd name="connsiteX10" fmla="*/ 174287 w 2196829"/>
                <a:gd name="connsiteY10" fmla="*/ 194553 h 243191"/>
                <a:gd name="connsiteX11" fmla="*/ 154021 w 2196829"/>
                <a:gd name="connsiteY11" fmla="*/ 174287 h 243191"/>
                <a:gd name="connsiteX12" fmla="*/ 154021 w 2196829"/>
                <a:gd name="connsiteY12" fmla="*/ 68904 h 243191"/>
                <a:gd name="connsiteX13" fmla="*/ 174287 w 2196829"/>
                <a:gd name="connsiteY13" fmla="*/ 48638 h 243191"/>
                <a:gd name="connsiteX14" fmla="*/ 879543 w 2196829"/>
                <a:gd name="connsiteY14" fmla="*/ 48638 h 243191"/>
                <a:gd name="connsiteX15" fmla="*/ 899809 w 2196829"/>
                <a:gd name="connsiteY15" fmla="*/ 68904 h 243191"/>
                <a:gd name="connsiteX16" fmla="*/ 899809 w 2196829"/>
                <a:gd name="connsiteY16" fmla="*/ 174287 h 243191"/>
                <a:gd name="connsiteX17" fmla="*/ 879543 w 2196829"/>
                <a:gd name="connsiteY17" fmla="*/ 194553 h 243191"/>
                <a:gd name="connsiteX18" fmla="*/ 2028623 w 2196829"/>
                <a:gd name="connsiteY18" fmla="*/ 194553 h 243191"/>
                <a:gd name="connsiteX19" fmla="*/ 1311208 w 2196829"/>
                <a:gd name="connsiteY19" fmla="*/ 194553 h 243191"/>
                <a:gd name="connsiteX20" fmla="*/ 1297021 w 2196829"/>
                <a:gd name="connsiteY20" fmla="*/ 180367 h 243191"/>
                <a:gd name="connsiteX21" fmla="*/ 1297021 w 2196829"/>
                <a:gd name="connsiteY21" fmla="*/ 62824 h 243191"/>
                <a:gd name="connsiteX22" fmla="*/ 1311208 w 2196829"/>
                <a:gd name="connsiteY22" fmla="*/ 48638 h 243191"/>
                <a:gd name="connsiteX23" fmla="*/ 2028623 w 2196829"/>
                <a:gd name="connsiteY23" fmla="*/ 48638 h 243191"/>
                <a:gd name="connsiteX24" fmla="*/ 2042809 w 2196829"/>
                <a:gd name="connsiteY24" fmla="*/ 62824 h 243191"/>
                <a:gd name="connsiteX25" fmla="*/ 2042809 w 2196829"/>
                <a:gd name="connsiteY25" fmla="*/ 180367 h 243191"/>
                <a:gd name="connsiteX26" fmla="*/ 2028623 w 2196829"/>
                <a:gd name="connsiteY26" fmla="*/ 194553 h 24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96829" h="243191">
                  <a:moveTo>
                    <a:pt x="0" y="24319"/>
                  </a:moveTo>
                  <a:lnTo>
                    <a:pt x="0" y="218872"/>
                  </a:lnTo>
                  <a:cubicBezTo>
                    <a:pt x="0" y="232329"/>
                    <a:pt x="10863" y="243191"/>
                    <a:pt x="24319" y="243191"/>
                  </a:cubicBezTo>
                  <a:lnTo>
                    <a:pt x="2172511" y="243191"/>
                  </a:lnTo>
                  <a:cubicBezTo>
                    <a:pt x="2185968" y="243191"/>
                    <a:pt x="2196830" y="232329"/>
                    <a:pt x="2196830" y="218872"/>
                  </a:cubicBezTo>
                  <a:lnTo>
                    <a:pt x="2196830" y="24319"/>
                  </a:lnTo>
                  <a:cubicBezTo>
                    <a:pt x="2196830" y="10863"/>
                    <a:pt x="2185968" y="0"/>
                    <a:pt x="2172511" y="0"/>
                  </a:cubicBezTo>
                  <a:lnTo>
                    <a:pt x="24319" y="0"/>
                  </a:lnTo>
                  <a:cubicBezTo>
                    <a:pt x="10863" y="0"/>
                    <a:pt x="0" y="10863"/>
                    <a:pt x="0" y="24319"/>
                  </a:cubicBezTo>
                  <a:close/>
                  <a:moveTo>
                    <a:pt x="879543" y="194553"/>
                  </a:moveTo>
                  <a:lnTo>
                    <a:pt x="174287" y="194553"/>
                  </a:lnTo>
                  <a:cubicBezTo>
                    <a:pt x="163100" y="194553"/>
                    <a:pt x="154021" y="185474"/>
                    <a:pt x="154021" y="174287"/>
                  </a:cubicBezTo>
                  <a:lnTo>
                    <a:pt x="154021" y="68904"/>
                  </a:lnTo>
                  <a:cubicBezTo>
                    <a:pt x="154021" y="57717"/>
                    <a:pt x="163100" y="48638"/>
                    <a:pt x="174287" y="48638"/>
                  </a:cubicBezTo>
                  <a:lnTo>
                    <a:pt x="879543" y="48638"/>
                  </a:lnTo>
                  <a:cubicBezTo>
                    <a:pt x="890729" y="48638"/>
                    <a:pt x="899809" y="57717"/>
                    <a:pt x="899809" y="68904"/>
                  </a:cubicBezTo>
                  <a:lnTo>
                    <a:pt x="899809" y="174287"/>
                  </a:lnTo>
                  <a:cubicBezTo>
                    <a:pt x="899809" y="185474"/>
                    <a:pt x="890729" y="194553"/>
                    <a:pt x="879543" y="194553"/>
                  </a:cubicBezTo>
                  <a:close/>
                  <a:moveTo>
                    <a:pt x="2028623" y="194553"/>
                  </a:moveTo>
                  <a:lnTo>
                    <a:pt x="1311208" y="194553"/>
                  </a:lnTo>
                  <a:cubicBezTo>
                    <a:pt x="1303344" y="194553"/>
                    <a:pt x="1297021" y="188230"/>
                    <a:pt x="1297021" y="180367"/>
                  </a:cubicBezTo>
                  <a:lnTo>
                    <a:pt x="1297021" y="62824"/>
                  </a:lnTo>
                  <a:cubicBezTo>
                    <a:pt x="1297021" y="54961"/>
                    <a:pt x="1303344" y="48638"/>
                    <a:pt x="1311208" y="48638"/>
                  </a:cubicBezTo>
                  <a:lnTo>
                    <a:pt x="2028623" y="48638"/>
                  </a:lnTo>
                  <a:cubicBezTo>
                    <a:pt x="2036486" y="48638"/>
                    <a:pt x="2042809" y="54961"/>
                    <a:pt x="2042809" y="62824"/>
                  </a:cubicBezTo>
                  <a:lnTo>
                    <a:pt x="2042809" y="180367"/>
                  </a:lnTo>
                  <a:cubicBezTo>
                    <a:pt x="2042809" y="188230"/>
                    <a:pt x="2036405" y="194553"/>
                    <a:pt x="2028623" y="194553"/>
                  </a:cubicBezTo>
                  <a:close/>
                </a:path>
              </a:pathLst>
            </a:custGeom>
            <a:grpFill/>
            <a:ln w="8102" cap="flat">
              <a:noFill/>
              <a:prstDash val="solid"/>
              <a:miter/>
            </a:ln>
          </p:spPr>
          <p:txBody>
            <a:bodyPr rtlCol="0" anchor="ctr"/>
            <a:lstStyle/>
            <a:p>
              <a:endParaRPr lang="ko-KR" altLang="en-US"/>
            </a:p>
          </p:txBody>
        </p:sp>
        <p:sp>
          <p:nvSpPr>
            <p:cNvPr id="80" name="자유형: 도형 79">
              <a:extLst>
                <a:ext uri="{FF2B5EF4-FFF2-40B4-BE49-F238E27FC236}">
                  <a16:creationId xmlns:a16="http://schemas.microsoft.com/office/drawing/2014/main" id="{6B00468B-5EB8-4164-9FCF-B40161A7389B}"/>
                </a:ext>
              </a:extLst>
            </p:cNvPr>
            <p:cNvSpPr/>
            <p:nvPr/>
          </p:nvSpPr>
          <p:spPr>
            <a:xfrm>
              <a:off x="1974470" y="2456234"/>
              <a:ext cx="632297" cy="591765"/>
            </a:xfrm>
            <a:custGeom>
              <a:avLst/>
              <a:gdLst>
                <a:gd name="connsiteX0" fmla="*/ 397213 w 632297"/>
                <a:gd name="connsiteY0" fmla="*/ 0 h 591765"/>
                <a:gd name="connsiteX1" fmla="*/ 397213 w 632297"/>
                <a:gd name="connsiteY1" fmla="*/ 110733 h 591765"/>
                <a:gd name="connsiteX2" fmla="*/ 378244 w 632297"/>
                <a:gd name="connsiteY2" fmla="*/ 129702 h 591765"/>
                <a:gd name="connsiteX3" fmla="*/ 254054 w 632297"/>
                <a:gd name="connsiteY3" fmla="*/ 129702 h 591765"/>
                <a:gd name="connsiteX4" fmla="*/ 235085 w 632297"/>
                <a:gd name="connsiteY4" fmla="*/ 110733 h 591765"/>
                <a:gd name="connsiteX5" fmla="*/ 235085 w 632297"/>
                <a:gd name="connsiteY5" fmla="*/ 0 h 591765"/>
                <a:gd name="connsiteX6" fmla="*/ 0 w 632297"/>
                <a:gd name="connsiteY6" fmla="*/ 0 h 591765"/>
                <a:gd name="connsiteX7" fmla="*/ 0 w 632297"/>
                <a:gd name="connsiteY7" fmla="*/ 543128 h 591765"/>
                <a:gd name="connsiteX8" fmla="*/ 48638 w 632297"/>
                <a:gd name="connsiteY8" fmla="*/ 591766 h 591765"/>
                <a:gd name="connsiteX9" fmla="*/ 583660 w 632297"/>
                <a:gd name="connsiteY9" fmla="*/ 591766 h 591765"/>
                <a:gd name="connsiteX10" fmla="*/ 632298 w 632297"/>
                <a:gd name="connsiteY10" fmla="*/ 543128 h 591765"/>
                <a:gd name="connsiteX11" fmla="*/ 632298 w 632297"/>
                <a:gd name="connsiteY11" fmla="*/ 0 h 591765"/>
                <a:gd name="connsiteX12" fmla="*/ 397213 w 632297"/>
                <a:gd name="connsiteY12" fmla="*/ 0 h 59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2297" h="591765">
                  <a:moveTo>
                    <a:pt x="397213" y="0"/>
                  </a:moveTo>
                  <a:lnTo>
                    <a:pt x="397213" y="110733"/>
                  </a:lnTo>
                  <a:cubicBezTo>
                    <a:pt x="397213" y="121191"/>
                    <a:pt x="388701" y="129702"/>
                    <a:pt x="378244" y="129702"/>
                  </a:cubicBezTo>
                  <a:lnTo>
                    <a:pt x="254054" y="129702"/>
                  </a:lnTo>
                  <a:cubicBezTo>
                    <a:pt x="243597" y="129702"/>
                    <a:pt x="235085" y="121191"/>
                    <a:pt x="235085" y="110733"/>
                  </a:cubicBezTo>
                  <a:lnTo>
                    <a:pt x="235085" y="0"/>
                  </a:lnTo>
                  <a:lnTo>
                    <a:pt x="0" y="0"/>
                  </a:lnTo>
                  <a:lnTo>
                    <a:pt x="0" y="543128"/>
                  </a:lnTo>
                  <a:cubicBezTo>
                    <a:pt x="0" y="569960"/>
                    <a:pt x="21806" y="591766"/>
                    <a:pt x="48638" y="591766"/>
                  </a:cubicBezTo>
                  <a:lnTo>
                    <a:pt x="583660" y="591766"/>
                  </a:lnTo>
                  <a:cubicBezTo>
                    <a:pt x="610492" y="591766"/>
                    <a:pt x="632298" y="569960"/>
                    <a:pt x="632298" y="543128"/>
                  </a:cubicBezTo>
                  <a:lnTo>
                    <a:pt x="632298" y="0"/>
                  </a:lnTo>
                  <a:lnTo>
                    <a:pt x="397213" y="0"/>
                  </a:lnTo>
                  <a:close/>
                </a:path>
              </a:pathLst>
            </a:custGeom>
            <a:grpFill/>
            <a:ln w="8102" cap="flat">
              <a:noFill/>
              <a:prstDash val="solid"/>
              <a:miter/>
            </a:ln>
          </p:spPr>
          <p:txBody>
            <a:bodyPr rtlCol="0" anchor="ctr"/>
            <a:lstStyle/>
            <a:p>
              <a:endParaRPr lang="ko-KR" altLang="en-US"/>
            </a:p>
          </p:txBody>
        </p:sp>
        <p:sp>
          <p:nvSpPr>
            <p:cNvPr id="81" name="자유형: 도형 80">
              <a:extLst>
                <a:ext uri="{FF2B5EF4-FFF2-40B4-BE49-F238E27FC236}">
                  <a16:creationId xmlns:a16="http://schemas.microsoft.com/office/drawing/2014/main" id="{8D31104F-256A-4D84-8AFD-77D43851C7DB}"/>
                </a:ext>
              </a:extLst>
            </p:cNvPr>
            <p:cNvSpPr/>
            <p:nvPr/>
          </p:nvSpPr>
          <p:spPr>
            <a:xfrm>
              <a:off x="3388305" y="2456234"/>
              <a:ext cx="632298" cy="591765"/>
            </a:xfrm>
            <a:custGeom>
              <a:avLst/>
              <a:gdLst>
                <a:gd name="connsiteX0" fmla="*/ 397132 w 632298"/>
                <a:gd name="connsiteY0" fmla="*/ 0 h 591765"/>
                <a:gd name="connsiteX1" fmla="*/ 397132 w 632298"/>
                <a:gd name="connsiteY1" fmla="*/ 110733 h 591765"/>
                <a:gd name="connsiteX2" fmla="*/ 378163 w 632298"/>
                <a:gd name="connsiteY2" fmla="*/ 129702 h 591765"/>
                <a:gd name="connsiteX3" fmla="*/ 254054 w 632298"/>
                <a:gd name="connsiteY3" fmla="*/ 129702 h 591765"/>
                <a:gd name="connsiteX4" fmla="*/ 235085 w 632298"/>
                <a:gd name="connsiteY4" fmla="*/ 110733 h 591765"/>
                <a:gd name="connsiteX5" fmla="*/ 235085 w 632298"/>
                <a:gd name="connsiteY5" fmla="*/ 0 h 591765"/>
                <a:gd name="connsiteX6" fmla="*/ 0 w 632298"/>
                <a:gd name="connsiteY6" fmla="*/ 0 h 591765"/>
                <a:gd name="connsiteX7" fmla="*/ 0 w 632298"/>
                <a:gd name="connsiteY7" fmla="*/ 543128 h 591765"/>
                <a:gd name="connsiteX8" fmla="*/ 48638 w 632298"/>
                <a:gd name="connsiteY8" fmla="*/ 591766 h 591765"/>
                <a:gd name="connsiteX9" fmla="*/ 583660 w 632298"/>
                <a:gd name="connsiteY9" fmla="*/ 591766 h 591765"/>
                <a:gd name="connsiteX10" fmla="*/ 632298 w 632298"/>
                <a:gd name="connsiteY10" fmla="*/ 543128 h 591765"/>
                <a:gd name="connsiteX11" fmla="*/ 632298 w 632298"/>
                <a:gd name="connsiteY11" fmla="*/ 0 h 591765"/>
                <a:gd name="connsiteX12" fmla="*/ 397132 w 632298"/>
                <a:gd name="connsiteY12" fmla="*/ 0 h 59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2298" h="591765">
                  <a:moveTo>
                    <a:pt x="397132" y="0"/>
                  </a:moveTo>
                  <a:lnTo>
                    <a:pt x="397132" y="110733"/>
                  </a:lnTo>
                  <a:cubicBezTo>
                    <a:pt x="397132" y="121191"/>
                    <a:pt x="388620" y="129702"/>
                    <a:pt x="378163" y="129702"/>
                  </a:cubicBezTo>
                  <a:lnTo>
                    <a:pt x="254054" y="129702"/>
                  </a:lnTo>
                  <a:cubicBezTo>
                    <a:pt x="243597" y="129702"/>
                    <a:pt x="235085" y="121191"/>
                    <a:pt x="235085" y="110733"/>
                  </a:cubicBezTo>
                  <a:lnTo>
                    <a:pt x="235085" y="0"/>
                  </a:lnTo>
                  <a:lnTo>
                    <a:pt x="0" y="0"/>
                  </a:lnTo>
                  <a:lnTo>
                    <a:pt x="0" y="543128"/>
                  </a:lnTo>
                  <a:cubicBezTo>
                    <a:pt x="0" y="569960"/>
                    <a:pt x="21806" y="591766"/>
                    <a:pt x="48638" y="591766"/>
                  </a:cubicBezTo>
                  <a:lnTo>
                    <a:pt x="583660" y="591766"/>
                  </a:lnTo>
                  <a:cubicBezTo>
                    <a:pt x="610492" y="591766"/>
                    <a:pt x="632298" y="569960"/>
                    <a:pt x="632298" y="543128"/>
                  </a:cubicBezTo>
                  <a:lnTo>
                    <a:pt x="632298" y="0"/>
                  </a:lnTo>
                  <a:lnTo>
                    <a:pt x="397132" y="0"/>
                  </a:lnTo>
                  <a:close/>
                </a:path>
              </a:pathLst>
            </a:custGeom>
            <a:grpFill/>
            <a:ln w="8102" cap="flat">
              <a:noFill/>
              <a:prstDash val="solid"/>
              <a:miter/>
            </a:ln>
          </p:spPr>
          <p:txBody>
            <a:bodyPr rtlCol="0" anchor="ctr"/>
            <a:lstStyle/>
            <a:p>
              <a:endParaRPr lang="ko-KR" altLang="en-US"/>
            </a:p>
          </p:txBody>
        </p:sp>
        <p:grpSp>
          <p:nvGrpSpPr>
            <p:cNvPr id="82" name="그래픽 2">
              <a:extLst>
                <a:ext uri="{FF2B5EF4-FFF2-40B4-BE49-F238E27FC236}">
                  <a16:creationId xmlns:a16="http://schemas.microsoft.com/office/drawing/2014/main" id="{57A81E34-5DE1-4A3D-BD4E-A662F1603AE2}"/>
                </a:ext>
              </a:extLst>
            </p:cNvPr>
            <p:cNvGrpSpPr/>
            <p:nvPr/>
          </p:nvGrpSpPr>
          <p:grpSpPr>
            <a:xfrm>
              <a:off x="2025784" y="2893978"/>
              <a:ext cx="109841" cy="99465"/>
              <a:chOff x="2025784" y="2893978"/>
              <a:chExt cx="109841" cy="99465"/>
            </a:xfrm>
            <a:grpFill/>
          </p:grpSpPr>
          <p:sp>
            <p:nvSpPr>
              <p:cNvPr id="90" name="자유형: 도형 89">
                <a:extLst>
                  <a:ext uri="{FF2B5EF4-FFF2-40B4-BE49-F238E27FC236}">
                    <a16:creationId xmlns:a16="http://schemas.microsoft.com/office/drawing/2014/main" id="{7632D710-C4B1-4644-9049-59F6B50C819F}"/>
                  </a:ext>
                </a:extLst>
              </p:cNvPr>
              <p:cNvSpPr/>
              <p:nvPr/>
            </p:nvSpPr>
            <p:spPr>
              <a:xfrm>
                <a:off x="2036646" y="2893978"/>
                <a:ext cx="33074" cy="74822"/>
              </a:xfrm>
              <a:custGeom>
                <a:avLst/>
                <a:gdLst>
                  <a:gd name="connsiteX0" fmla="*/ 7782 w 33074"/>
                  <a:gd name="connsiteY0" fmla="*/ 74822 h 74822"/>
                  <a:gd name="connsiteX1" fmla="*/ 25373 w 33074"/>
                  <a:gd name="connsiteY1" fmla="*/ 74822 h 74822"/>
                  <a:gd name="connsiteX2" fmla="*/ 25373 w 33074"/>
                  <a:gd name="connsiteY2" fmla="*/ 20833 h 74822"/>
                  <a:gd name="connsiteX3" fmla="*/ 33074 w 33074"/>
                  <a:gd name="connsiteY3" fmla="*/ 20833 h 74822"/>
                  <a:gd name="connsiteX4" fmla="*/ 16537 w 33074"/>
                  <a:gd name="connsiteY4" fmla="*/ 0 h 74822"/>
                  <a:gd name="connsiteX5" fmla="*/ 0 w 33074"/>
                  <a:gd name="connsiteY5" fmla="*/ 20833 h 74822"/>
                  <a:gd name="connsiteX6" fmla="*/ 7782 w 33074"/>
                  <a:gd name="connsiteY6" fmla="*/ 20833 h 74822"/>
                  <a:gd name="connsiteX7" fmla="*/ 7782 w 33074"/>
                  <a:gd name="connsiteY7" fmla="*/ 74822 h 7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74" h="74822">
                    <a:moveTo>
                      <a:pt x="7782" y="74822"/>
                    </a:moveTo>
                    <a:cubicBezTo>
                      <a:pt x="13700" y="74822"/>
                      <a:pt x="19455" y="74822"/>
                      <a:pt x="25373" y="74822"/>
                    </a:cubicBezTo>
                    <a:cubicBezTo>
                      <a:pt x="25373" y="56826"/>
                      <a:pt x="25373" y="38911"/>
                      <a:pt x="25373" y="20833"/>
                    </a:cubicBezTo>
                    <a:cubicBezTo>
                      <a:pt x="27886" y="20833"/>
                      <a:pt x="30318" y="20833"/>
                      <a:pt x="33074" y="20833"/>
                    </a:cubicBezTo>
                    <a:cubicBezTo>
                      <a:pt x="27481" y="13862"/>
                      <a:pt x="22049" y="6971"/>
                      <a:pt x="16537" y="0"/>
                    </a:cubicBezTo>
                    <a:cubicBezTo>
                      <a:pt x="11025" y="6971"/>
                      <a:pt x="5593" y="13781"/>
                      <a:pt x="0" y="20833"/>
                    </a:cubicBezTo>
                    <a:cubicBezTo>
                      <a:pt x="2756" y="20833"/>
                      <a:pt x="5188" y="20833"/>
                      <a:pt x="7782" y="20833"/>
                    </a:cubicBezTo>
                    <a:cubicBezTo>
                      <a:pt x="7782" y="38911"/>
                      <a:pt x="7782" y="56826"/>
                      <a:pt x="7782" y="74822"/>
                    </a:cubicBezTo>
                    <a:close/>
                  </a:path>
                </a:pathLst>
              </a:custGeom>
              <a:grpFill/>
              <a:ln w="8102" cap="flat">
                <a:noFill/>
                <a:prstDash val="solid"/>
                <a:miter/>
              </a:ln>
            </p:spPr>
            <p:txBody>
              <a:bodyPr rtlCol="0" anchor="ctr"/>
              <a:lstStyle/>
              <a:p>
                <a:endParaRPr lang="ko-KR" altLang="en-US"/>
              </a:p>
            </p:txBody>
          </p:sp>
          <p:sp>
            <p:nvSpPr>
              <p:cNvPr id="91" name="자유형: 도형 90">
                <a:extLst>
                  <a:ext uri="{FF2B5EF4-FFF2-40B4-BE49-F238E27FC236}">
                    <a16:creationId xmlns:a16="http://schemas.microsoft.com/office/drawing/2014/main" id="{4DC12622-DEF5-4CC8-8DE9-2E6A691D7DE0}"/>
                  </a:ext>
                </a:extLst>
              </p:cNvPr>
              <p:cNvSpPr/>
              <p:nvPr/>
            </p:nvSpPr>
            <p:spPr>
              <a:xfrm>
                <a:off x="2091608" y="2893978"/>
                <a:ext cx="33074" cy="74822"/>
              </a:xfrm>
              <a:custGeom>
                <a:avLst/>
                <a:gdLst>
                  <a:gd name="connsiteX0" fmla="*/ 7782 w 33074"/>
                  <a:gd name="connsiteY0" fmla="*/ 74822 h 74822"/>
                  <a:gd name="connsiteX1" fmla="*/ 25373 w 33074"/>
                  <a:gd name="connsiteY1" fmla="*/ 74822 h 74822"/>
                  <a:gd name="connsiteX2" fmla="*/ 25373 w 33074"/>
                  <a:gd name="connsiteY2" fmla="*/ 20833 h 74822"/>
                  <a:gd name="connsiteX3" fmla="*/ 33074 w 33074"/>
                  <a:gd name="connsiteY3" fmla="*/ 20833 h 74822"/>
                  <a:gd name="connsiteX4" fmla="*/ 16537 w 33074"/>
                  <a:gd name="connsiteY4" fmla="*/ 0 h 74822"/>
                  <a:gd name="connsiteX5" fmla="*/ 0 w 33074"/>
                  <a:gd name="connsiteY5" fmla="*/ 20833 h 74822"/>
                  <a:gd name="connsiteX6" fmla="*/ 7782 w 33074"/>
                  <a:gd name="connsiteY6" fmla="*/ 20833 h 74822"/>
                  <a:gd name="connsiteX7" fmla="*/ 7782 w 33074"/>
                  <a:gd name="connsiteY7" fmla="*/ 74822 h 7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74" h="74822">
                    <a:moveTo>
                      <a:pt x="7782" y="74822"/>
                    </a:moveTo>
                    <a:cubicBezTo>
                      <a:pt x="13700" y="74822"/>
                      <a:pt x="19455" y="74822"/>
                      <a:pt x="25373" y="74822"/>
                    </a:cubicBezTo>
                    <a:cubicBezTo>
                      <a:pt x="25373" y="56826"/>
                      <a:pt x="25373" y="38830"/>
                      <a:pt x="25373" y="20833"/>
                    </a:cubicBezTo>
                    <a:cubicBezTo>
                      <a:pt x="27967" y="20833"/>
                      <a:pt x="30399" y="20833"/>
                      <a:pt x="33074" y="20833"/>
                    </a:cubicBezTo>
                    <a:cubicBezTo>
                      <a:pt x="27481" y="13781"/>
                      <a:pt x="22049" y="6971"/>
                      <a:pt x="16537" y="0"/>
                    </a:cubicBezTo>
                    <a:cubicBezTo>
                      <a:pt x="10944" y="6971"/>
                      <a:pt x="5512" y="13862"/>
                      <a:pt x="0" y="20833"/>
                    </a:cubicBezTo>
                    <a:cubicBezTo>
                      <a:pt x="2756" y="20833"/>
                      <a:pt x="5188" y="20833"/>
                      <a:pt x="7782" y="20833"/>
                    </a:cubicBezTo>
                    <a:cubicBezTo>
                      <a:pt x="7782" y="38911"/>
                      <a:pt x="7782" y="56826"/>
                      <a:pt x="7782" y="74822"/>
                    </a:cubicBezTo>
                    <a:close/>
                  </a:path>
                </a:pathLst>
              </a:custGeom>
              <a:grpFill/>
              <a:ln w="8102" cap="flat">
                <a:noFill/>
                <a:prstDash val="solid"/>
                <a:miter/>
              </a:ln>
            </p:spPr>
            <p:txBody>
              <a:bodyPr rtlCol="0" anchor="ctr"/>
              <a:lstStyle/>
              <a:p>
                <a:endParaRPr lang="ko-KR" altLang="en-US"/>
              </a:p>
            </p:txBody>
          </p:sp>
          <p:sp>
            <p:nvSpPr>
              <p:cNvPr id="92" name="자유형: 도형 91">
                <a:extLst>
                  <a:ext uri="{FF2B5EF4-FFF2-40B4-BE49-F238E27FC236}">
                    <a16:creationId xmlns:a16="http://schemas.microsoft.com/office/drawing/2014/main" id="{A01CDBC7-6D08-4922-934B-D00FD18337D3}"/>
                  </a:ext>
                </a:extLst>
              </p:cNvPr>
              <p:cNvSpPr/>
              <p:nvPr/>
            </p:nvSpPr>
            <p:spPr>
              <a:xfrm>
                <a:off x="2025784" y="2982581"/>
                <a:ext cx="109841" cy="10862"/>
              </a:xfrm>
              <a:custGeom>
                <a:avLst/>
                <a:gdLst>
                  <a:gd name="connsiteX0" fmla="*/ 0 w 109841"/>
                  <a:gd name="connsiteY0" fmla="*/ 0 h 10862"/>
                  <a:gd name="connsiteX1" fmla="*/ 0 w 109841"/>
                  <a:gd name="connsiteY1" fmla="*/ 10863 h 10862"/>
                  <a:gd name="connsiteX2" fmla="*/ 109842 w 109841"/>
                  <a:gd name="connsiteY2" fmla="*/ 10863 h 10862"/>
                  <a:gd name="connsiteX3" fmla="*/ 109842 w 109841"/>
                  <a:gd name="connsiteY3" fmla="*/ 0 h 10862"/>
                  <a:gd name="connsiteX4" fmla="*/ 0 w 109841"/>
                  <a:gd name="connsiteY4" fmla="*/ 0 h 1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41" h="10862">
                    <a:moveTo>
                      <a:pt x="0" y="0"/>
                    </a:moveTo>
                    <a:cubicBezTo>
                      <a:pt x="0" y="3648"/>
                      <a:pt x="0" y="7215"/>
                      <a:pt x="0" y="10863"/>
                    </a:cubicBezTo>
                    <a:cubicBezTo>
                      <a:pt x="36722" y="10863"/>
                      <a:pt x="73282" y="10863"/>
                      <a:pt x="109842" y="10863"/>
                    </a:cubicBezTo>
                    <a:cubicBezTo>
                      <a:pt x="109842" y="7134"/>
                      <a:pt x="109842" y="3567"/>
                      <a:pt x="109842" y="0"/>
                    </a:cubicBezTo>
                    <a:cubicBezTo>
                      <a:pt x="73120" y="0"/>
                      <a:pt x="36560" y="0"/>
                      <a:pt x="0" y="0"/>
                    </a:cubicBezTo>
                    <a:close/>
                  </a:path>
                </a:pathLst>
              </a:custGeom>
              <a:grpFill/>
              <a:ln w="8102" cap="flat">
                <a:noFill/>
                <a:prstDash val="solid"/>
                <a:miter/>
              </a:ln>
            </p:spPr>
            <p:txBody>
              <a:bodyPr rtlCol="0" anchor="ctr"/>
              <a:lstStyle/>
              <a:p>
                <a:endParaRPr lang="ko-KR" altLang="en-US"/>
              </a:p>
            </p:txBody>
          </p:sp>
        </p:grpSp>
        <p:sp>
          <p:nvSpPr>
            <p:cNvPr id="83" name="자유형: 도형 82">
              <a:extLst>
                <a:ext uri="{FF2B5EF4-FFF2-40B4-BE49-F238E27FC236}">
                  <a16:creationId xmlns:a16="http://schemas.microsoft.com/office/drawing/2014/main" id="{88F27601-57F9-44A6-BBC4-7B02E68BB40F}"/>
                </a:ext>
              </a:extLst>
            </p:cNvPr>
            <p:cNvSpPr/>
            <p:nvPr/>
          </p:nvSpPr>
          <p:spPr>
            <a:xfrm>
              <a:off x="2681428" y="2456234"/>
              <a:ext cx="632297" cy="591765"/>
            </a:xfrm>
            <a:custGeom>
              <a:avLst/>
              <a:gdLst>
                <a:gd name="connsiteX0" fmla="*/ 397132 w 632297"/>
                <a:gd name="connsiteY0" fmla="*/ 0 h 591765"/>
                <a:gd name="connsiteX1" fmla="*/ 397132 w 632297"/>
                <a:gd name="connsiteY1" fmla="*/ 110733 h 591765"/>
                <a:gd name="connsiteX2" fmla="*/ 378163 w 632297"/>
                <a:gd name="connsiteY2" fmla="*/ 129702 h 591765"/>
                <a:gd name="connsiteX3" fmla="*/ 254054 w 632297"/>
                <a:gd name="connsiteY3" fmla="*/ 129702 h 591765"/>
                <a:gd name="connsiteX4" fmla="*/ 235085 w 632297"/>
                <a:gd name="connsiteY4" fmla="*/ 110733 h 591765"/>
                <a:gd name="connsiteX5" fmla="*/ 235085 w 632297"/>
                <a:gd name="connsiteY5" fmla="*/ 0 h 591765"/>
                <a:gd name="connsiteX6" fmla="*/ 0 w 632297"/>
                <a:gd name="connsiteY6" fmla="*/ 0 h 591765"/>
                <a:gd name="connsiteX7" fmla="*/ 0 w 632297"/>
                <a:gd name="connsiteY7" fmla="*/ 543128 h 591765"/>
                <a:gd name="connsiteX8" fmla="*/ 48638 w 632297"/>
                <a:gd name="connsiteY8" fmla="*/ 591766 h 591765"/>
                <a:gd name="connsiteX9" fmla="*/ 583660 w 632297"/>
                <a:gd name="connsiteY9" fmla="*/ 591766 h 591765"/>
                <a:gd name="connsiteX10" fmla="*/ 632298 w 632297"/>
                <a:gd name="connsiteY10" fmla="*/ 543128 h 591765"/>
                <a:gd name="connsiteX11" fmla="*/ 632298 w 632297"/>
                <a:gd name="connsiteY11" fmla="*/ 0 h 591765"/>
                <a:gd name="connsiteX12" fmla="*/ 397132 w 632297"/>
                <a:gd name="connsiteY12" fmla="*/ 0 h 591765"/>
                <a:gd name="connsiteX13" fmla="*/ 138457 w 632297"/>
                <a:gd name="connsiteY13" fmla="*/ 437745 h 591765"/>
                <a:gd name="connsiteX14" fmla="*/ 154994 w 632297"/>
                <a:gd name="connsiteY14" fmla="*/ 458578 h 591765"/>
                <a:gd name="connsiteX15" fmla="*/ 147293 w 632297"/>
                <a:gd name="connsiteY15" fmla="*/ 458578 h 591765"/>
                <a:gd name="connsiteX16" fmla="*/ 147293 w 632297"/>
                <a:gd name="connsiteY16" fmla="*/ 512567 h 591765"/>
                <a:gd name="connsiteX17" fmla="*/ 129702 w 632297"/>
                <a:gd name="connsiteY17" fmla="*/ 512567 h 591765"/>
                <a:gd name="connsiteX18" fmla="*/ 129702 w 632297"/>
                <a:gd name="connsiteY18" fmla="*/ 458659 h 591765"/>
                <a:gd name="connsiteX19" fmla="*/ 121920 w 632297"/>
                <a:gd name="connsiteY19" fmla="*/ 458659 h 591765"/>
                <a:gd name="connsiteX20" fmla="*/ 138457 w 632297"/>
                <a:gd name="connsiteY20" fmla="*/ 437745 h 591765"/>
                <a:gd name="connsiteX21" fmla="*/ 83415 w 632297"/>
                <a:gd name="connsiteY21" fmla="*/ 437745 h 591765"/>
                <a:gd name="connsiteX22" fmla="*/ 99952 w 632297"/>
                <a:gd name="connsiteY22" fmla="*/ 458578 h 591765"/>
                <a:gd name="connsiteX23" fmla="*/ 92251 w 632297"/>
                <a:gd name="connsiteY23" fmla="*/ 458578 h 591765"/>
                <a:gd name="connsiteX24" fmla="*/ 92251 w 632297"/>
                <a:gd name="connsiteY24" fmla="*/ 512567 h 591765"/>
                <a:gd name="connsiteX25" fmla="*/ 74660 w 632297"/>
                <a:gd name="connsiteY25" fmla="*/ 512567 h 591765"/>
                <a:gd name="connsiteX26" fmla="*/ 74660 w 632297"/>
                <a:gd name="connsiteY26" fmla="*/ 458578 h 591765"/>
                <a:gd name="connsiteX27" fmla="*/ 66878 w 632297"/>
                <a:gd name="connsiteY27" fmla="*/ 458578 h 591765"/>
                <a:gd name="connsiteX28" fmla="*/ 83415 w 632297"/>
                <a:gd name="connsiteY28" fmla="*/ 437745 h 591765"/>
                <a:gd name="connsiteX29" fmla="*/ 165857 w 632297"/>
                <a:gd name="connsiteY29" fmla="*/ 537210 h 591765"/>
                <a:gd name="connsiteX30" fmla="*/ 56015 w 632297"/>
                <a:gd name="connsiteY30" fmla="*/ 537210 h 591765"/>
                <a:gd name="connsiteX31" fmla="*/ 56015 w 632297"/>
                <a:gd name="connsiteY31" fmla="*/ 526347 h 591765"/>
                <a:gd name="connsiteX32" fmla="*/ 165857 w 632297"/>
                <a:gd name="connsiteY32" fmla="*/ 526347 h 591765"/>
                <a:gd name="connsiteX33" fmla="*/ 165857 w 632297"/>
                <a:gd name="connsiteY33" fmla="*/ 537210 h 59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2297" h="591765">
                  <a:moveTo>
                    <a:pt x="397132" y="0"/>
                  </a:moveTo>
                  <a:lnTo>
                    <a:pt x="397132" y="110733"/>
                  </a:lnTo>
                  <a:cubicBezTo>
                    <a:pt x="397132" y="121191"/>
                    <a:pt x="388620" y="129702"/>
                    <a:pt x="378163" y="129702"/>
                  </a:cubicBezTo>
                  <a:lnTo>
                    <a:pt x="254054" y="129702"/>
                  </a:lnTo>
                  <a:cubicBezTo>
                    <a:pt x="243597" y="129702"/>
                    <a:pt x="235085" y="121191"/>
                    <a:pt x="235085" y="110733"/>
                  </a:cubicBezTo>
                  <a:lnTo>
                    <a:pt x="235085" y="0"/>
                  </a:lnTo>
                  <a:lnTo>
                    <a:pt x="0" y="0"/>
                  </a:lnTo>
                  <a:lnTo>
                    <a:pt x="0" y="543128"/>
                  </a:lnTo>
                  <a:cubicBezTo>
                    <a:pt x="0" y="569960"/>
                    <a:pt x="21806" y="591766"/>
                    <a:pt x="48638" y="591766"/>
                  </a:cubicBezTo>
                  <a:lnTo>
                    <a:pt x="583660" y="591766"/>
                  </a:lnTo>
                  <a:cubicBezTo>
                    <a:pt x="610492" y="591766"/>
                    <a:pt x="632298" y="569960"/>
                    <a:pt x="632298" y="543128"/>
                  </a:cubicBezTo>
                  <a:lnTo>
                    <a:pt x="632298" y="0"/>
                  </a:lnTo>
                  <a:lnTo>
                    <a:pt x="397132" y="0"/>
                  </a:lnTo>
                  <a:close/>
                  <a:moveTo>
                    <a:pt x="138457" y="437745"/>
                  </a:moveTo>
                  <a:cubicBezTo>
                    <a:pt x="143969" y="444635"/>
                    <a:pt x="149401" y="451526"/>
                    <a:pt x="154994" y="458578"/>
                  </a:cubicBezTo>
                  <a:cubicBezTo>
                    <a:pt x="152319" y="458578"/>
                    <a:pt x="149887" y="458578"/>
                    <a:pt x="147293" y="458578"/>
                  </a:cubicBezTo>
                  <a:cubicBezTo>
                    <a:pt x="147293" y="476655"/>
                    <a:pt x="147293" y="494571"/>
                    <a:pt x="147293" y="512567"/>
                  </a:cubicBezTo>
                  <a:cubicBezTo>
                    <a:pt x="141375" y="512567"/>
                    <a:pt x="135620" y="512567"/>
                    <a:pt x="129702" y="512567"/>
                  </a:cubicBezTo>
                  <a:cubicBezTo>
                    <a:pt x="129702" y="494651"/>
                    <a:pt x="129702" y="476655"/>
                    <a:pt x="129702" y="458659"/>
                  </a:cubicBezTo>
                  <a:cubicBezTo>
                    <a:pt x="127108" y="458659"/>
                    <a:pt x="124676" y="458659"/>
                    <a:pt x="121920" y="458659"/>
                  </a:cubicBezTo>
                  <a:cubicBezTo>
                    <a:pt x="127432" y="451607"/>
                    <a:pt x="132864" y="444716"/>
                    <a:pt x="138457" y="437745"/>
                  </a:cubicBezTo>
                  <a:close/>
                  <a:moveTo>
                    <a:pt x="83415" y="437745"/>
                  </a:moveTo>
                  <a:cubicBezTo>
                    <a:pt x="89008" y="444716"/>
                    <a:pt x="94439" y="451607"/>
                    <a:pt x="99952" y="458578"/>
                  </a:cubicBezTo>
                  <a:cubicBezTo>
                    <a:pt x="97277" y="458578"/>
                    <a:pt x="94845" y="458578"/>
                    <a:pt x="92251" y="458578"/>
                  </a:cubicBezTo>
                  <a:cubicBezTo>
                    <a:pt x="92251" y="476574"/>
                    <a:pt x="92251" y="494571"/>
                    <a:pt x="92251" y="512567"/>
                  </a:cubicBezTo>
                  <a:cubicBezTo>
                    <a:pt x="86333" y="512567"/>
                    <a:pt x="80577" y="512567"/>
                    <a:pt x="74660" y="512567"/>
                  </a:cubicBezTo>
                  <a:cubicBezTo>
                    <a:pt x="74660" y="494571"/>
                    <a:pt x="74660" y="476655"/>
                    <a:pt x="74660" y="458578"/>
                  </a:cubicBezTo>
                  <a:cubicBezTo>
                    <a:pt x="71985" y="458578"/>
                    <a:pt x="69553" y="458578"/>
                    <a:pt x="66878" y="458578"/>
                  </a:cubicBezTo>
                  <a:cubicBezTo>
                    <a:pt x="72471" y="451526"/>
                    <a:pt x="77902" y="444716"/>
                    <a:pt x="83415" y="437745"/>
                  </a:cubicBezTo>
                  <a:close/>
                  <a:moveTo>
                    <a:pt x="165857" y="537210"/>
                  </a:moveTo>
                  <a:cubicBezTo>
                    <a:pt x="129297" y="537210"/>
                    <a:pt x="92737" y="537210"/>
                    <a:pt x="56015" y="537210"/>
                  </a:cubicBezTo>
                  <a:cubicBezTo>
                    <a:pt x="56015" y="533562"/>
                    <a:pt x="56015" y="529995"/>
                    <a:pt x="56015" y="526347"/>
                  </a:cubicBezTo>
                  <a:cubicBezTo>
                    <a:pt x="92656" y="526347"/>
                    <a:pt x="129216" y="526347"/>
                    <a:pt x="165857" y="526347"/>
                  </a:cubicBezTo>
                  <a:cubicBezTo>
                    <a:pt x="165857" y="529914"/>
                    <a:pt x="165857" y="533481"/>
                    <a:pt x="165857" y="537210"/>
                  </a:cubicBezTo>
                  <a:close/>
                </a:path>
              </a:pathLst>
            </a:custGeom>
            <a:grpFill/>
            <a:ln w="8102" cap="flat">
              <a:noFill/>
              <a:prstDash val="solid"/>
              <a:miter/>
            </a:ln>
          </p:spPr>
          <p:txBody>
            <a:bodyPr rtlCol="0" anchor="ctr"/>
            <a:lstStyle/>
            <a:p>
              <a:endParaRPr lang="ko-KR" altLang="en-US"/>
            </a:p>
          </p:txBody>
        </p:sp>
        <p:grpSp>
          <p:nvGrpSpPr>
            <p:cNvPr id="84" name="그래픽 2">
              <a:extLst>
                <a:ext uri="{FF2B5EF4-FFF2-40B4-BE49-F238E27FC236}">
                  <a16:creationId xmlns:a16="http://schemas.microsoft.com/office/drawing/2014/main" id="{05974AAA-979A-41A0-A281-D1F7E8BE7579}"/>
                </a:ext>
              </a:extLst>
            </p:cNvPr>
            <p:cNvGrpSpPr/>
            <p:nvPr/>
          </p:nvGrpSpPr>
          <p:grpSpPr>
            <a:xfrm>
              <a:off x="3449103" y="2893978"/>
              <a:ext cx="109841" cy="99465"/>
              <a:chOff x="3449103" y="2893978"/>
              <a:chExt cx="109841" cy="99465"/>
            </a:xfrm>
            <a:grpFill/>
          </p:grpSpPr>
          <p:sp>
            <p:nvSpPr>
              <p:cNvPr id="87" name="자유형: 도형 86">
                <a:extLst>
                  <a:ext uri="{FF2B5EF4-FFF2-40B4-BE49-F238E27FC236}">
                    <a16:creationId xmlns:a16="http://schemas.microsoft.com/office/drawing/2014/main" id="{4D1EAAEF-6928-438F-A268-F883A2B5FA7A}"/>
                  </a:ext>
                </a:extLst>
              </p:cNvPr>
              <p:cNvSpPr/>
              <p:nvPr/>
            </p:nvSpPr>
            <p:spPr>
              <a:xfrm>
                <a:off x="3459965" y="2893978"/>
                <a:ext cx="33073" cy="74822"/>
              </a:xfrm>
              <a:custGeom>
                <a:avLst/>
                <a:gdLst>
                  <a:gd name="connsiteX0" fmla="*/ 7782 w 33073"/>
                  <a:gd name="connsiteY0" fmla="*/ 74822 h 74822"/>
                  <a:gd name="connsiteX1" fmla="*/ 25373 w 33073"/>
                  <a:gd name="connsiteY1" fmla="*/ 74822 h 74822"/>
                  <a:gd name="connsiteX2" fmla="*/ 25373 w 33073"/>
                  <a:gd name="connsiteY2" fmla="*/ 20833 h 74822"/>
                  <a:gd name="connsiteX3" fmla="*/ 33074 w 33073"/>
                  <a:gd name="connsiteY3" fmla="*/ 20833 h 74822"/>
                  <a:gd name="connsiteX4" fmla="*/ 16537 w 33073"/>
                  <a:gd name="connsiteY4" fmla="*/ 0 h 74822"/>
                  <a:gd name="connsiteX5" fmla="*/ 0 w 33073"/>
                  <a:gd name="connsiteY5" fmla="*/ 20833 h 74822"/>
                  <a:gd name="connsiteX6" fmla="*/ 7782 w 33073"/>
                  <a:gd name="connsiteY6" fmla="*/ 20833 h 74822"/>
                  <a:gd name="connsiteX7" fmla="*/ 7782 w 33073"/>
                  <a:gd name="connsiteY7" fmla="*/ 74822 h 7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73" h="74822">
                    <a:moveTo>
                      <a:pt x="7782" y="74822"/>
                    </a:moveTo>
                    <a:cubicBezTo>
                      <a:pt x="13700" y="74822"/>
                      <a:pt x="19455" y="74822"/>
                      <a:pt x="25373" y="74822"/>
                    </a:cubicBezTo>
                    <a:cubicBezTo>
                      <a:pt x="25373" y="56826"/>
                      <a:pt x="25373" y="38911"/>
                      <a:pt x="25373" y="20833"/>
                    </a:cubicBezTo>
                    <a:cubicBezTo>
                      <a:pt x="27886" y="20833"/>
                      <a:pt x="30318" y="20833"/>
                      <a:pt x="33074" y="20833"/>
                    </a:cubicBezTo>
                    <a:cubicBezTo>
                      <a:pt x="27481" y="13862"/>
                      <a:pt x="22049" y="6971"/>
                      <a:pt x="16537" y="0"/>
                    </a:cubicBezTo>
                    <a:cubicBezTo>
                      <a:pt x="11025" y="6971"/>
                      <a:pt x="5593" y="13781"/>
                      <a:pt x="0" y="20833"/>
                    </a:cubicBezTo>
                    <a:cubicBezTo>
                      <a:pt x="2756" y="20833"/>
                      <a:pt x="5188" y="20833"/>
                      <a:pt x="7782" y="20833"/>
                    </a:cubicBezTo>
                    <a:cubicBezTo>
                      <a:pt x="7782" y="38911"/>
                      <a:pt x="7782" y="56826"/>
                      <a:pt x="7782" y="74822"/>
                    </a:cubicBezTo>
                    <a:close/>
                  </a:path>
                </a:pathLst>
              </a:custGeom>
              <a:grpFill/>
              <a:ln w="8102" cap="flat">
                <a:noFill/>
                <a:prstDash val="solid"/>
                <a:miter/>
              </a:ln>
            </p:spPr>
            <p:txBody>
              <a:bodyPr rtlCol="0" anchor="ctr"/>
              <a:lstStyle/>
              <a:p>
                <a:endParaRPr lang="ko-KR" altLang="en-US"/>
              </a:p>
            </p:txBody>
          </p:sp>
          <p:sp>
            <p:nvSpPr>
              <p:cNvPr id="88" name="자유형: 도형 87">
                <a:extLst>
                  <a:ext uri="{FF2B5EF4-FFF2-40B4-BE49-F238E27FC236}">
                    <a16:creationId xmlns:a16="http://schemas.microsoft.com/office/drawing/2014/main" id="{5ECEDFC5-379A-4E80-A94A-A13023425525}"/>
                  </a:ext>
                </a:extLst>
              </p:cNvPr>
              <p:cNvSpPr/>
              <p:nvPr/>
            </p:nvSpPr>
            <p:spPr>
              <a:xfrm>
                <a:off x="3515008" y="2893978"/>
                <a:ext cx="33074" cy="74822"/>
              </a:xfrm>
              <a:custGeom>
                <a:avLst/>
                <a:gdLst>
                  <a:gd name="connsiteX0" fmla="*/ 7782 w 33074"/>
                  <a:gd name="connsiteY0" fmla="*/ 74822 h 74822"/>
                  <a:gd name="connsiteX1" fmla="*/ 25373 w 33074"/>
                  <a:gd name="connsiteY1" fmla="*/ 74822 h 74822"/>
                  <a:gd name="connsiteX2" fmla="*/ 25373 w 33074"/>
                  <a:gd name="connsiteY2" fmla="*/ 20833 h 74822"/>
                  <a:gd name="connsiteX3" fmla="*/ 33074 w 33074"/>
                  <a:gd name="connsiteY3" fmla="*/ 20833 h 74822"/>
                  <a:gd name="connsiteX4" fmla="*/ 16537 w 33074"/>
                  <a:gd name="connsiteY4" fmla="*/ 0 h 74822"/>
                  <a:gd name="connsiteX5" fmla="*/ 0 w 33074"/>
                  <a:gd name="connsiteY5" fmla="*/ 20833 h 74822"/>
                  <a:gd name="connsiteX6" fmla="*/ 7782 w 33074"/>
                  <a:gd name="connsiteY6" fmla="*/ 20833 h 74822"/>
                  <a:gd name="connsiteX7" fmla="*/ 7782 w 33074"/>
                  <a:gd name="connsiteY7" fmla="*/ 74822 h 7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74" h="74822">
                    <a:moveTo>
                      <a:pt x="7782" y="74822"/>
                    </a:moveTo>
                    <a:cubicBezTo>
                      <a:pt x="13700" y="74822"/>
                      <a:pt x="19455" y="74822"/>
                      <a:pt x="25373" y="74822"/>
                    </a:cubicBezTo>
                    <a:cubicBezTo>
                      <a:pt x="25373" y="56826"/>
                      <a:pt x="25373" y="38830"/>
                      <a:pt x="25373" y="20833"/>
                    </a:cubicBezTo>
                    <a:cubicBezTo>
                      <a:pt x="27967" y="20833"/>
                      <a:pt x="30399" y="20833"/>
                      <a:pt x="33074" y="20833"/>
                    </a:cubicBezTo>
                    <a:cubicBezTo>
                      <a:pt x="27481" y="13781"/>
                      <a:pt x="22049" y="6971"/>
                      <a:pt x="16537" y="0"/>
                    </a:cubicBezTo>
                    <a:cubicBezTo>
                      <a:pt x="10944" y="6971"/>
                      <a:pt x="5512" y="13862"/>
                      <a:pt x="0" y="20833"/>
                    </a:cubicBezTo>
                    <a:cubicBezTo>
                      <a:pt x="2756" y="20833"/>
                      <a:pt x="5188" y="20833"/>
                      <a:pt x="7782" y="20833"/>
                    </a:cubicBezTo>
                    <a:cubicBezTo>
                      <a:pt x="7782" y="38911"/>
                      <a:pt x="7782" y="56826"/>
                      <a:pt x="7782" y="74822"/>
                    </a:cubicBezTo>
                    <a:close/>
                  </a:path>
                </a:pathLst>
              </a:custGeom>
              <a:grpFill/>
              <a:ln w="8102" cap="flat">
                <a:noFill/>
                <a:prstDash val="solid"/>
                <a:miter/>
              </a:ln>
            </p:spPr>
            <p:txBody>
              <a:bodyPr rtlCol="0" anchor="ctr"/>
              <a:lstStyle/>
              <a:p>
                <a:endParaRPr lang="ko-KR" altLang="en-US"/>
              </a:p>
            </p:txBody>
          </p:sp>
          <p:sp>
            <p:nvSpPr>
              <p:cNvPr id="89" name="자유형: 도형 88">
                <a:extLst>
                  <a:ext uri="{FF2B5EF4-FFF2-40B4-BE49-F238E27FC236}">
                    <a16:creationId xmlns:a16="http://schemas.microsoft.com/office/drawing/2014/main" id="{297EFC46-7E7B-486D-8763-A0497A9C0298}"/>
                  </a:ext>
                </a:extLst>
              </p:cNvPr>
              <p:cNvSpPr/>
              <p:nvPr/>
            </p:nvSpPr>
            <p:spPr>
              <a:xfrm>
                <a:off x="3449103" y="2982581"/>
                <a:ext cx="109841" cy="10862"/>
              </a:xfrm>
              <a:custGeom>
                <a:avLst/>
                <a:gdLst>
                  <a:gd name="connsiteX0" fmla="*/ 0 w 109841"/>
                  <a:gd name="connsiteY0" fmla="*/ 0 h 10862"/>
                  <a:gd name="connsiteX1" fmla="*/ 0 w 109841"/>
                  <a:gd name="connsiteY1" fmla="*/ 10863 h 10862"/>
                  <a:gd name="connsiteX2" fmla="*/ 109842 w 109841"/>
                  <a:gd name="connsiteY2" fmla="*/ 10863 h 10862"/>
                  <a:gd name="connsiteX3" fmla="*/ 109842 w 109841"/>
                  <a:gd name="connsiteY3" fmla="*/ 0 h 10862"/>
                  <a:gd name="connsiteX4" fmla="*/ 0 w 109841"/>
                  <a:gd name="connsiteY4" fmla="*/ 0 h 1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41" h="10862">
                    <a:moveTo>
                      <a:pt x="0" y="0"/>
                    </a:moveTo>
                    <a:cubicBezTo>
                      <a:pt x="0" y="3648"/>
                      <a:pt x="0" y="7215"/>
                      <a:pt x="0" y="10863"/>
                    </a:cubicBezTo>
                    <a:cubicBezTo>
                      <a:pt x="36722" y="10863"/>
                      <a:pt x="73282" y="10863"/>
                      <a:pt x="109842" y="10863"/>
                    </a:cubicBezTo>
                    <a:cubicBezTo>
                      <a:pt x="109842" y="7134"/>
                      <a:pt x="109842" y="3567"/>
                      <a:pt x="109842" y="0"/>
                    </a:cubicBezTo>
                    <a:cubicBezTo>
                      <a:pt x="73201" y="0"/>
                      <a:pt x="36641" y="0"/>
                      <a:pt x="0" y="0"/>
                    </a:cubicBezTo>
                    <a:close/>
                  </a:path>
                </a:pathLst>
              </a:custGeom>
              <a:grpFill/>
              <a:ln w="8102" cap="flat">
                <a:noFill/>
                <a:prstDash val="solid"/>
                <a:miter/>
              </a:ln>
            </p:spPr>
            <p:txBody>
              <a:bodyPr rtlCol="0" anchor="ctr"/>
              <a:lstStyle/>
              <a:p>
                <a:endParaRPr lang="ko-KR" altLang="en-US"/>
              </a:p>
            </p:txBody>
          </p:sp>
        </p:grpSp>
        <p:sp>
          <p:nvSpPr>
            <p:cNvPr id="85" name="자유형: 도형 84">
              <a:extLst>
                <a:ext uri="{FF2B5EF4-FFF2-40B4-BE49-F238E27FC236}">
                  <a16:creationId xmlns:a16="http://schemas.microsoft.com/office/drawing/2014/main" id="{C72BD916-EA45-4752-AD03-323058B65E08}"/>
                </a:ext>
              </a:extLst>
            </p:cNvPr>
            <p:cNvSpPr/>
            <p:nvPr/>
          </p:nvSpPr>
          <p:spPr>
            <a:xfrm>
              <a:off x="2327909" y="1817856"/>
              <a:ext cx="632297" cy="591765"/>
            </a:xfrm>
            <a:custGeom>
              <a:avLst/>
              <a:gdLst>
                <a:gd name="connsiteX0" fmla="*/ 397213 w 632297"/>
                <a:gd name="connsiteY0" fmla="*/ 0 h 591765"/>
                <a:gd name="connsiteX1" fmla="*/ 397213 w 632297"/>
                <a:gd name="connsiteY1" fmla="*/ 110733 h 591765"/>
                <a:gd name="connsiteX2" fmla="*/ 378244 w 632297"/>
                <a:gd name="connsiteY2" fmla="*/ 129702 h 591765"/>
                <a:gd name="connsiteX3" fmla="*/ 254054 w 632297"/>
                <a:gd name="connsiteY3" fmla="*/ 129702 h 591765"/>
                <a:gd name="connsiteX4" fmla="*/ 235085 w 632297"/>
                <a:gd name="connsiteY4" fmla="*/ 110733 h 591765"/>
                <a:gd name="connsiteX5" fmla="*/ 235085 w 632297"/>
                <a:gd name="connsiteY5" fmla="*/ 0 h 591765"/>
                <a:gd name="connsiteX6" fmla="*/ 0 w 632297"/>
                <a:gd name="connsiteY6" fmla="*/ 0 h 591765"/>
                <a:gd name="connsiteX7" fmla="*/ 0 w 632297"/>
                <a:gd name="connsiteY7" fmla="*/ 543128 h 591765"/>
                <a:gd name="connsiteX8" fmla="*/ 48638 w 632297"/>
                <a:gd name="connsiteY8" fmla="*/ 591766 h 591765"/>
                <a:gd name="connsiteX9" fmla="*/ 583660 w 632297"/>
                <a:gd name="connsiteY9" fmla="*/ 591766 h 591765"/>
                <a:gd name="connsiteX10" fmla="*/ 632298 w 632297"/>
                <a:gd name="connsiteY10" fmla="*/ 543128 h 591765"/>
                <a:gd name="connsiteX11" fmla="*/ 632298 w 632297"/>
                <a:gd name="connsiteY11" fmla="*/ 0 h 591765"/>
                <a:gd name="connsiteX12" fmla="*/ 397213 w 632297"/>
                <a:gd name="connsiteY12" fmla="*/ 0 h 591765"/>
                <a:gd name="connsiteX13" fmla="*/ 150617 w 632297"/>
                <a:gd name="connsiteY13" fmla="*/ 429071 h 591765"/>
                <a:gd name="connsiteX14" fmla="*/ 167154 w 632297"/>
                <a:gd name="connsiteY14" fmla="*/ 449904 h 591765"/>
                <a:gd name="connsiteX15" fmla="*/ 159453 w 632297"/>
                <a:gd name="connsiteY15" fmla="*/ 449904 h 591765"/>
                <a:gd name="connsiteX16" fmla="*/ 159453 w 632297"/>
                <a:gd name="connsiteY16" fmla="*/ 503893 h 591765"/>
                <a:gd name="connsiteX17" fmla="*/ 141862 w 632297"/>
                <a:gd name="connsiteY17" fmla="*/ 503893 h 591765"/>
                <a:gd name="connsiteX18" fmla="*/ 141862 w 632297"/>
                <a:gd name="connsiteY18" fmla="*/ 449985 h 591765"/>
                <a:gd name="connsiteX19" fmla="*/ 134080 w 632297"/>
                <a:gd name="connsiteY19" fmla="*/ 449985 h 591765"/>
                <a:gd name="connsiteX20" fmla="*/ 150617 w 632297"/>
                <a:gd name="connsiteY20" fmla="*/ 429071 h 591765"/>
                <a:gd name="connsiteX21" fmla="*/ 95655 w 632297"/>
                <a:gd name="connsiteY21" fmla="*/ 429071 h 591765"/>
                <a:gd name="connsiteX22" fmla="*/ 112192 w 632297"/>
                <a:gd name="connsiteY22" fmla="*/ 449904 h 591765"/>
                <a:gd name="connsiteX23" fmla="*/ 104491 w 632297"/>
                <a:gd name="connsiteY23" fmla="*/ 449904 h 591765"/>
                <a:gd name="connsiteX24" fmla="*/ 104491 w 632297"/>
                <a:gd name="connsiteY24" fmla="*/ 503893 h 591765"/>
                <a:gd name="connsiteX25" fmla="*/ 86900 w 632297"/>
                <a:gd name="connsiteY25" fmla="*/ 503893 h 591765"/>
                <a:gd name="connsiteX26" fmla="*/ 86900 w 632297"/>
                <a:gd name="connsiteY26" fmla="*/ 449904 h 591765"/>
                <a:gd name="connsiteX27" fmla="*/ 79118 w 632297"/>
                <a:gd name="connsiteY27" fmla="*/ 449904 h 591765"/>
                <a:gd name="connsiteX28" fmla="*/ 95655 w 632297"/>
                <a:gd name="connsiteY28" fmla="*/ 429071 h 591765"/>
                <a:gd name="connsiteX29" fmla="*/ 178016 w 632297"/>
                <a:gd name="connsiteY29" fmla="*/ 528536 h 591765"/>
                <a:gd name="connsiteX30" fmla="*/ 68175 w 632297"/>
                <a:gd name="connsiteY30" fmla="*/ 528536 h 591765"/>
                <a:gd name="connsiteX31" fmla="*/ 68175 w 632297"/>
                <a:gd name="connsiteY31" fmla="*/ 517674 h 591765"/>
                <a:gd name="connsiteX32" fmla="*/ 178016 w 632297"/>
                <a:gd name="connsiteY32" fmla="*/ 517674 h 591765"/>
                <a:gd name="connsiteX33" fmla="*/ 178016 w 632297"/>
                <a:gd name="connsiteY33" fmla="*/ 528536 h 59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2297" h="591765">
                  <a:moveTo>
                    <a:pt x="397213" y="0"/>
                  </a:moveTo>
                  <a:lnTo>
                    <a:pt x="397213" y="110733"/>
                  </a:lnTo>
                  <a:cubicBezTo>
                    <a:pt x="397213" y="121190"/>
                    <a:pt x="388701" y="129702"/>
                    <a:pt x="378244" y="129702"/>
                  </a:cubicBezTo>
                  <a:lnTo>
                    <a:pt x="254054" y="129702"/>
                  </a:lnTo>
                  <a:cubicBezTo>
                    <a:pt x="243597" y="129702"/>
                    <a:pt x="235085" y="121190"/>
                    <a:pt x="235085" y="110733"/>
                  </a:cubicBezTo>
                  <a:lnTo>
                    <a:pt x="235085" y="0"/>
                  </a:lnTo>
                  <a:lnTo>
                    <a:pt x="0" y="0"/>
                  </a:lnTo>
                  <a:lnTo>
                    <a:pt x="0" y="543128"/>
                  </a:lnTo>
                  <a:cubicBezTo>
                    <a:pt x="0" y="569960"/>
                    <a:pt x="21806" y="591766"/>
                    <a:pt x="48638" y="591766"/>
                  </a:cubicBezTo>
                  <a:lnTo>
                    <a:pt x="583660" y="591766"/>
                  </a:lnTo>
                  <a:cubicBezTo>
                    <a:pt x="610492" y="591766"/>
                    <a:pt x="632298" y="569960"/>
                    <a:pt x="632298" y="543128"/>
                  </a:cubicBezTo>
                  <a:lnTo>
                    <a:pt x="632298" y="0"/>
                  </a:lnTo>
                  <a:lnTo>
                    <a:pt x="397213" y="0"/>
                  </a:lnTo>
                  <a:close/>
                  <a:moveTo>
                    <a:pt x="150617" y="429071"/>
                  </a:moveTo>
                  <a:cubicBezTo>
                    <a:pt x="156129" y="435961"/>
                    <a:pt x="161560" y="442852"/>
                    <a:pt x="167154" y="449904"/>
                  </a:cubicBezTo>
                  <a:cubicBezTo>
                    <a:pt x="164479" y="449904"/>
                    <a:pt x="162047" y="449904"/>
                    <a:pt x="159453" y="449904"/>
                  </a:cubicBezTo>
                  <a:cubicBezTo>
                    <a:pt x="159453" y="467982"/>
                    <a:pt x="159453" y="485897"/>
                    <a:pt x="159453" y="503893"/>
                  </a:cubicBezTo>
                  <a:cubicBezTo>
                    <a:pt x="153535" y="503893"/>
                    <a:pt x="147779" y="503893"/>
                    <a:pt x="141862" y="503893"/>
                  </a:cubicBezTo>
                  <a:cubicBezTo>
                    <a:pt x="141862" y="485978"/>
                    <a:pt x="141862" y="467982"/>
                    <a:pt x="141862" y="449985"/>
                  </a:cubicBezTo>
                  <a:cubicBezTo>
                    <a:pt x="139268" y="449985"/>
                    <a:pt x="136836" y="449985"/>
                    <a:pt x="134080" y="449985"/>
                  </a:cubicBezTo>
                  <a:cubicBezTo>
                    <a:pt x="139673" y="442933"/>
                    <a:pt x="145104" y="436042"/>
                    <a:pt x="150617" y="429071"/>
                  </a:cubicBezTo>
                  <a:close/>
                  <a:moveTo>
                    <a:pt x="95655" y="429071"/>
                  </a:moveTo>
                  <a:cubicBezTo>
                    <a:pt x="101249" y="436042"/>
                    <a:pt x="106680" y="442933"/>
                    <a:pt x="112192" y="449904"/>
                  </a:cubicBezTo>
                  <a:cubicBezTo>
                    <a:pt x="109517" y="449904"/>
                    <a:pt x="107085" y="449904"/>
                    <a:pt x="104491" y="449904"/>
                  </a:cubicBezTo>
                  <a:cubicBezTo>
                    <a:pt x="104491" y="467900"/>
                    <a:pt x="104491" y="485897"/>
                    <a:pt x="104491" y="503893"/>
                  </a:cubicBezTo>
                  <a:cubicBezTo>
                    <a:pt x="98574" y="503893"/>
                    <a:pt x="92818" y="503893"/>
                    <a:pt x="86900" y="503893"/>
                  </a:cubicBezTo>
                  <a:cubicBezTo>
                    <a:pt x="86900" y="485897"/>
                    <a:pt x="86900" y="467982"/>
                    <a:pt x="86900" y="449904"/>
                  </a:cubicBezTo>
                  <a:cubicBezTo>
                    <a:pt x="84225" y="449904"/>
                    <a:pt x="81793" y="449904"/>
                    <a:pt x="79118" y="449904"/>
                  </a:cubicBezTo>
                  <a:cubicBezTo>
                    <a:pt x="84631" y="442852"/>
                    <a:pt x="90062" y="436042"/>
                    <a:pt x="95655" y="429071"/>
                  </a:cubicBezTo>
                  <a:close/>
                  <a:moveTo>
                    <a:pt x="178016" y="528536"/>
                  </a:moveTo>
                  <a:cubicBezTo>
                    <a:pt x="141456" y="528536"/>
                    <a:pt x="104897" y="528536"/>
                    <a:pt x="68175" y="528536"/>
                  </a:cubicBezTo>
                  <a:cubicBezTo>
                    <a:pt x="68175" y="524888"/>
                    <a:pt x="68175" y="521321"/>
                    <a:pt x="68175" y="517674"/>
                  </a:cubicBezTo>
                  <a:cubicBezTo>
                    <a:pt x="104816" y="517674"/>
                    <a:pt x="141375" y="517674"/>
                    <a:pt x="178016" y="517674"/>
                  </a:cubicBezTo>
                  <a:cubicBezTo>
                    <a:pt x="178016" y="521240"/>
                    <a:pt x="178016" y="524807"/>
                    <a:pt x="178016" y="528536"/>
                  </a:cubicBezTo>
                  <a:close/>
                </a:path>
              </a:pathLst>
            </a:custGeom>
            <a:grpFill/>
            <a:ln w="8102" cap="flat">
              <a:noFill/>
              <a:prstDash val="solid"/>
              <a:miter/>
            </a:ln>
          </p:spPr>
          <p:txBody>
            <a:bodyPr rtlCol="0" anchor="ctr"/>
            <a:lstStyle/>
            <a:p>
              <a:endParaRPr lang="ko-KR" altLang="en-US" dirty="0"/>
            </a:p>
          </p:txBody>
        </p:sp>
        <p:sp>
          <p:nvSpPr>
            <p:cNvPr id="86" name="자유형: 도형 85">
              <a:extLst>
                <a:ext uri="{FF2B5EF4-FFF2-40B4-BE49-F238E27FC236}">
                  <a16:creationId xmlns:a16="http://schemas.microsoft.com/office/drawing/2014/main" id="{514C26B3-B38B-40CF-846E-C0C08AA0D3FE}"/>
                </a:ext>
              </a:extLst>
            </p:cNvPr>
            <p:cNvSpPr/>
            <p:nvPr/>
          </p:nvSpPr>
          <p:spPr>
            <a:xfrm>
              <a:off x="3034867" y="1817856"/>
              <a:ext cx="632297" cy="591765"/>
            </a:xfrm>
            <a:custGeom>
              <a:avLst/>
              <a:gdLst>
                <a:gd name="connsiteX0" fmla="*/ 397132 w 632297"/>
                <a:gd name="connsiteY0" fmla="*/ 0 h 591765"/>
                <a:gd name="connsiteX1" fmla="*/ 397132 w 632297"/>
                <a:gd name="connsiteY1" fmla="*/ 110733 h 591765"/>
                <a:gd name="connsiteX2" fmla="*/ 378163 w 632297"/>
                <a:gd name="connsiteY2" fmla="*/ 129702 h 591765"/>
                <a:gd name="connsiteX3" fmla="*/ 254054 w 632297"/>
                <a:gd name="connsiteY3" fmla="*/ 129702 h 591765"/>
                <a:gd name="connsiteX4" fmla="*/ 235085 w 632297"/>
                <a:gd name="connsiteY4" fmla="*/ 110733 h 591765"/>
                <a:gd name="connsiteX5" fmla="*/ 235085 w 632297"/>
                <a:gd name="connsiteY5" fmla="*/ 0 h 591765"/>
                <a:gd name="connsiteX6" fmla="*/ 0 w 632297"/>
                <a:gd name="connsiteY6" fmla="*/ 0 h 591765"/>
                <a:gd name="connsiteX7" fmla="*/ 0 w 632297"/>
                <a:gd name="connsiteY7" fmla="*/ 543128 h 591765"/>
                <a:gd name="connsiteX8" fmla="*/ 48638 w 632297"/>
                <a:gd name="connsiteY8" fmla="*/ 591766 h 591765"/>
                <a:gd name="connsiteX9" fmla="*/ 583660 w 632297"/>
                <a:gd name="connsiteY9" fmla="*/ 591766 h 591765"/>
                <a:gd name="connsiteX10" fmla="*/ 632298 w 632297"/>
                <a:gd name="connsiteY10" fmla="*/ 543128 h 591765"/>
                <a:gd name="connsiteX11" fmla="*/ 632298 w 632297"/>
                <a:gd name="connsiteY11" fmla="*/ 0 h 591765"/>
                <a:gd name="connsiteX12" fmla="*/ 397132 w 632297"/>
                <a:gd name="connsiteY12" fmla="*/ 0 h 591765"/>
                <a:gd name="connsiteX13" fmla="*/ 155318 w 632297"/>
                <a:gd name="connsiteY13" fmla="*/ 429071 h 591765"/>
                <a:gd name="connsiteX14" fmla="*/ 171855 w 632297"/>
                <a:gd name="connsiteY14" fmla="*/ 449904 h 591765"/>
                <a:gd name="connsiteX15" fmla="*/ 164154 w 632297"/>
                <a:gd name="connsiteY15" fmla="*/ 449904 h 591765"/>
                <a:gd name="connsiteX16" fmla="*/ 164154 w 632297"/>
                <a:gd name="connsiteY16" fmla="*/ 503893 h 591765"/>
                <a:gd name="connsiteX17" fmla="*/ 146563 w 632297"/>
                <a:gd name="connsiteY17" fmla="*/ 503893 h 591765"/>
                <a:gd name="connsiteX18" fmla="*/ 146563 w 632297"/>
                <a:gd name="connsiteY18" fmla="*/ 449985 h 591765"/>
                <a:gd name="connsiteX19" fmla="*/ 138781 w 632297"/>
                <a:gd name="connsiteY19" fmla="*/ 449985 h 591765"/>
                <a:gd name="connsiteX20" fmla="*/ 155318 w 632297"/>
                <a:gd name="connsiteY20" fmla="*/ 429071 h 591765"/>
                <a:gd name="connsiteX21" fmla="*/ 100357 w 632297"/>
                <a:gd name="connsiteY21" fmla="*/ 429071 h 591765"/>
                <a:gd name="connsiteX22" fmla="*/ 116894 w 632297"/>
                <a:gd name="connsiteY22" fmla="*/ 449904 h 591765"/>
                <a:gd name="connsiteX23" fmla="*/ 109193 w 632297"/>
                <a:gd name="connsiteY23" fmla="*/ 449904 h 591765"/>
                <a:gd name="connsiteX24" fmla="*/ 109193 w 632297"/>
                <a:gd name="connsiteY24" fmla="*/ 503893 h 591765"/>
                <a:gd name="connsiteX25" fmla="*/ 91602 w 632297"/>
                <a:gd name="connsiteY25" fmla="*/ 503893 h 591765"/>
                <a:gd name="connsiteX26" fmla="*/ 91602 w 632297"/>
                <a:gd name="connsiteY26" fmla="*/ 449904 h 591765"/>
                <a:gd name="connsiteX27" fmla="*/ 83820 w 632297"/>
                <a:gd name="connsiteY27" fmla="*/ 449904 h 591765"/>
                <a:gd name="connsiteX28" fmla="*/ 100357 w 632297"/>
                <a:gd name="connsiteY28" fmla="*/ 429071 h 591765"/>
                <a:gd name="connsiteX29" fmla="*/ 182718 w 632297"/>
                <a:gd name="connsiteY29" fmla="*/ 528536 h 591765"/>
                <a:gd name="connsiteX30" fmla="*/ 72876 w 632297"/>
                <a:gd name="connsiteY30" fmla="*/ 528536 h 591765"/>
                <a:gd name="connsiteX31" fmla="*/ 72876 w 632297"/>
                <a:gd name="connsiteY31" fmla="*/ 517674 h 591765"/>
                <a:gd name="connsiteX32" fmla="*/ 182718 w 632297"/>
                <a:gd name="connsiteY32" fmla="*/ 517674 h 591765"/>
                <a:gd name="connsiteX33" fmla="*/ 182718 w 632297"/>
                <a:gd name="connsiteY33" fmla="*/ 528536 h 59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2297" h="591765">
                  <a:moveTo>
                    <a:pt x="397132" y="0"/>
                  </a:moveTo>
                  <a:lnTo>
                    <a:pt x="397132" y="110733"/>
                  </a:lnTo>
                  <a:cubicBezTo>
                    <a:pt x="397132" y="121190"/>
                    <a:pt x="388620" y="129702"/>
                    <a:pt x="378163" y="129702"/>
                  </a:cubicBezTo>
                  <a:lnTo>
                    <a:pt x="254054" y="129702"/>
                  </a:lnTo>
                  <a:cubicBezTo>
                    <a:pt x="243597" y="129702"/>
                    <a:pt x="235085" y="121190"/>
                    <a:pt x="235085" y="110733"/>
                  </a:cubicBezTo>
                  <a:lnTo>
                    <a:pt x="235085" y="0"/>
                  </a:lnTo>
                  <a:lnTo>
                    <a:pt x="0" y="0"/>
                  </a:lnTo>
                  <a:lnTo>
                    <a:pt x="0" y="543128"/>
                  </a:lnTo>
                  <a:cubicBezTo>
                    <a:pt x="0" y="569960"/>
                    <a:pt x="21806" y="591766"/>
                    <a:pt x="48638" y="591766"/>
                  </a:cubicBezTo>
                  <a:lnTo>
                    <a:pt x="583660" y="591766"/>
                  </a:lnTo>
                  <a:cubicBezTo>
                    <a:pt x="610492" y="591766"/>
                    <a:pt x="632298" y="569960"/>
                    <a:pt x="632298" y="543128"/>
                  </a:cubicBezTo>
                  <a:lnTo>
                    <a:pt x="632298" y="0"/>
                  </a:lnTo>
                  <a:lnTo>
                    <a:pt x="397132" y="0"/>
                  </a:lnTo>
                  <a:close/>
                  <a:moveTo>
                    <a:pt x="155318" y="429071"/>
                  </a:moveTo>
                  <a:cubicBezTo>
                    <a:pt x="160831" y="435961"/>
                    <a:pt x="166262" y="442852"/>
                    <a:pt x="171855" y="449904"/>
                  </a:cubicBezTo>
                  <a:cubicBezTo>
                    <a:pt x="169180" y="449904"/>
                    <a:pt x="166748" y="449904"/>
                    <a:pt x="164154" y="449904"/>
                  </a:cubicBezTo>
                  <a:cubicBezTo>
                    <a:pt x="164154" y="467982"/>
                    <a:pt x="164154" y="485897"/>
                    <a:pt x="164154" y="503893"/>
                  </a:cubicBezTo>
                  <a:cubicBezTo>
                    <a:pt x="158237" y="503893"/>
                    <a:pt x="152481" y="503893"/>
                    <a:pt x="146563" y="503893"/>
                  </a:cubicBezTo>
                  <a:cubicBezTo>
                    <a:pt x="146563" y="485978"/>
                    <a:pt x="146563" y="467982"/>
                    <a:pt x="146563" y="449985"/>
                  </a:cubicBezTo>
                  <a:cubicBezTo>
                    <a:pt x="143969" y="449985"/>
                    <a:pt x="141537" y="449985"/>
                    <a:pt x="138781" y="449985"/>
                  </a:cubicBezTo>
                  <a:cubicBezTo>
                    <a:pt x="144375" y="442933"/>
                    <a:pt x="149806" y="436042"/>
                    <a:pt x="155318" y="429071"/>
                  </a:cubicBezTo>
                  <a:close/>
                  <a:moveTo>
                    <a:pt x="100357" y="429071"/>
                  </a:moveTo>
                  <a:cubicBezTo>
                    <a:pt x="105950" y="436042"/>
                    <a:pt x="111382" y="442933"/>
                    <a:pt x="116894" y="449904"/>
                  </a:cubicBezTo>
                  <a:cubicBezTo>
                    <a:pt x="114219" y="449904"/>
                    <a:pt x="111787" y="449904"/>
                    <a:pt x="109193" y="449904"/>
                  </a:cubicBezTo>
                  <a:cubicBezTo>
                    <a:pt x="109193" y="467900"/>
                    <a:pt x="109193" y="485897"/>
                    <a:pt x="109193" y="503893"/>
                  </a:cubicBezTo>
                  <a:cubicBezTo>
                    <a:pt x="103275" y="503893"/>
                    <a:pt x="97520" y="503893"/>
                    <a:pt x="91602" y="503893"/>
                  </a:cubicBezTo>
                  <a:cubicBezTo>
                    <a:pt x="91602" y="485897"/>
                    <a:pt x="91602" y="467982"/>
                    <a:pt x="91602" y="449904"/>
                  </a:cubicBezTo>
                  <a:cubicBezTo>
                    <a:pt x="88927" y="449904"/>
                    <a:pt x="86495" y="449904"/>
                    <a:pt x="83820" y="449904"/>
                  </a:cubicBezTo>
                  <a:cubicBezTo>
                    <a:pt x="89332" y="442852"/>
                    <a:pt x="94764" y="436042"/>
                    <a:pt x="100357" y="429071"/>
                  </a:cubicBezTo>
                  <a:close/>
                  <a:moveTo>
                    <a:pt x="182718" y="528536"/>
                  </a:moveTo>
                  <a:cubicBezTo>
                    <a:pt x="146158" y="528536"/>
                    <a:pt x="109598" y="528536"/>
                    <a:pt x="72876" y="528536"/>
                  </a:cubicBezTo>
                  <a:cubicBezTo>
                    <a:pt x="72876" y="524888"/>
                    <a:pt x="72876" y="521321"/>
                    <a:pt x="72876" y="517674"/>
                  </a:cubicBezTo>
                  <a:cubicBezTo>
                    <a:pt x="109517" y="517674"/>
                    <a:pt x="146077" y="517674"/>
                    <a:pt x="182718" y="517674"/>
                  </a:cubicBezTo>
                  <a:cubicBezTo>
                    <a:pt x="182718" y="521240"/>
                    <a:pt x="182718" y="524807"/>
                    <a:pt x="182718" y="528536"/>
                  </a:cubicBezTo>
                  <a:close/>
                </a:path>
              </a:pathLst>
            </a:custGeom>
            <a:grpFill/>
            <a:ln w="8102" cap="flat">
              <a:noFill/>
              <a:prstDash val="solid"/>
              <a:miter/>
            </a:ln>
          </p:spPr>
          <p:txBody>
            <a:bodyPr rtlCol="0" anchor="ctr"/>
            <a:lstStyle/>
            <a:p>
              <a:endParaRPr lang="ko-KR" altLang="en-US"/>
            </a:p>
          </p:txBody>
        </p:sp>
      </p:grpSp>
      <p:sp>
        <p:nvSpPr>
          <p:cNvPr id="93" name="자유형: 도형 92">
            <a:extLst>
              <a:ext uri="{FF2B5EF4-FFF2-40B4-BE49-F238E27FC236}">
                <a16:creationId xmlns:a16="http://schemas.microsoft.com/office/drawing/2014/main" id="{82926B3F-40AE-4047-86D0-C2CB430A5FCC}"/>
              </a:ext>
            </a:extLst>
          </p:cNvPr>
          <p:cNvSpPr/>
          <p:nvPr/>
        </p:nvSpPr>
        <p:spPr>
          <a:xfrm>
            <a:off x="6029102" y="3066209"/>
            <a:ext cx="995861" cy="559292"/>
          </a:xfrm>
          <a:custGeom>
            <a:avLst/>
            <a:gdLst>
              <a:gd name="connsiteX0" fmla="*/ 1838933 w 2398355"/>
              <a:gd name="connsiteY0" fmla="*/ 1161563 h 1346956"/>
              <a:gd name="connsiteX1" fmla="*/ 1838933 w 2398355"/>
              <a:gd name="connsiteY1" fmla="*/ 1172426 h 1346956"/>
              <a:gd name="connsiteX2" fmla="*/ 1948775 w 2398355"/>
              <a:gd name="connsiteY2" fmla="*/ 1172426 h 1346956"/>
              <a:gd name="connsiteX3" fmla="*/ 1948775 w 2398355"/>
              <a:gd name="connsiteY3" fmla="*/ 1161563 h 1346956"/>
              <a:gd name="connsiteX4" fmla="*/ 1838933 w 2398355"/>
              <a:gd name="connsiteY4" fmla="*/ 1161563 h 1346956"/>
              <a:gd name="connsiteX5" fmla="*/ 263296 w 2398355"/>
              <a:gd name="connsiteY5" fmla="*/ 1140486 h 1346956"/>
              <a:gd name="connsiteX6" fmla="*/ 316392 w 2398355"/>
              <a:gd name="connsiteY6" fmla="*/ 1189043 h 1346956"/>
              <a:gd name="connsiteX7" fmla="*/ 262647 w 2398355"/>
              <a:gd name="connsiteY7" fmla="*/ 1241167 h 1346956"/>
              <a:gd name="connsiteX8" fmla="*/ 206470 w 2398355"/>
              <a:gd name="connsiteY8" fmla="*/ 1190340 h 1346956"/>
              <a:gd name="connsiteX9" fmla="*/ 263296 w 2398355"/>
              <a:gd name="connsiteY9" fmla="*/ 1140486 h 1346956"/>
              <a:gd name="connsiteX10" fmla="*/ 1404431 w 2398355"/>
              <a:gd name="connsiteY10" fmla="*/ 1140082 h 1346956"/>
              <a:gd name="connsiteX11" fmla="*/ 1457284 w 2398355"/>
              <a:gd name="connsiteY11" fmla="*/ 1190260 h 1346956"/>
              <a:gd name="connsiteX12" fmla="*/ 1401350 w 2398355"/>
              <a:gd name="connsiteY12" fmla="*/ 1241168 h 1346956"/>
              <a:gd name="connsiteX13" fmla="*/ 1346227 w 2398355"/>
              <a:gd name="connsiteY13" fmla="*/ 1189044 h 1346956"/>
              <a:gd name="connsiteX14" fmla="*/ 1404431 w 2398355"/>
              <a:gd name="connsiteY14" fmla="*/ 1140082 h 1346956"/>
              <a:gd name="connsiteX15" fmla="*/ 1402566 w 2398355"/>
              <a:gd name="connsiteY15" fmla="*/ 1096388 h 1346956"/>
              <a:gd name="connsiteX16" fmla="*/ 1302452 w 2398355"/>
              <a:gd name="connsiteY16" fmla="*/ 1191152 h 1346956"/>
              <a:gd name="connsiteX17" fmla="*/ 1399648 w 2398355"/>
              <a:gd name="connsiteY17" fmla="*/ 1283321 h 1346956"/>
              <a:gd name="connsiteX18" fmla="*/ 1502275 w 2398355"/>
              <a:gd name="connsiteY18" fmla="*/ 1192125 h 1346956"/>
              <a:gd name="connsiteX19" fmla="*/ 1402566 w 2398355"/>
              <a:gd name="connsiteY19" fmla="*/ 1096388 h 1346956"/>
              <a:gd name="connsiteX20" fmla="*/ 262808 w 2398355"/>
              <a:gd name="connsiteY20" fmla="*/ 1096225 h 1346956"/>
              <a:gd name="connsiteX21" fmla="*/ 161154 w 2398355"/>
              <a:gd name="connsiteY21" fmla="*/ 1189935 h 1346956"/>
              <a:gd name="connsiteX22" fmla="*/ 261674 w 2398355"/>
              <a:gd name="connsiteY22" fmla="*/ 1283564 h 1346956"/>
              <a:gd name="connsiteX23" fmla="*/ 364219 w 2398355"/>
              <a:gd name="connsiteY23" fmla="*/ 1191070 h 1346956"/>
              <a:gd name="connsiteX24" fmla="*/ 262808 w 2398355"/>
              <a:gd name="connsiteY24" fmla="*/ 1096225 h 1346956"/>
              <a:gd name="connsiteX25" fmla="*/ 1921375 w 2398355"/>
              <a:gd name="connsiteY25" fmla="*/ 1072961 h 1346956"/>
              <a:gd name="connsiteX26" fmla="*/ 1904838 w 2398355"/>
              <a:gd name="connsiteY26" fmla="*/ 1093875 h 1346956"/>
              <a:gd name="connsiteX27" fmla="*/ 1912620 w 2398355"/>
              <a:gd name="connsiteY27" fmla="*/ 1093875 h 1346956"/>
              <a:gd name="connsiteX28" fmla="*/ 1912620 w 2398355"/>
              <a:gd name="connsiteY28" fmla="*/ 1147783 h 1346956"/>
              <a:gd name="connsiteX29" fmla="*/ 1930211 w 2398355"/>
              <a:gd name="connsiteY29" fmla="*/ 1147783 h 1346956"/>
              <a:gd name="connsiteX30" fmla="*/ 1930211 w 2398355"/>
              <a:gd name="connsiteY30" fmla="*/ 1093794 h 1346956"/>
              <a:gd name="connsiteX31" fmla="*/ 1937912 w 2398355"/>
              <a:gd name="connsiteY31" fmla="*/ 1093794 h 1346956"/>
              <a:gd name="connsiteX32" fmla="*/ 1921375 w 2398355"/>
              <a:gd name="connsiteY32" fmla="*/ 1072961 h 1346956"/>
              <a:gd name="connsiteX33" fmla="*/ 1866414 w 2398355"/>
              <a:gd name="connsiteY33" fmla="*/ 1072961 h 1346956"/>
              <a:gd name="connsiteX34" fmla="*/ 1849877 w 2398355"/>
              <a:gd name="connsiteY34" fmla="*/ 1093794 h 1346956"/>
              <a:gd name="connsiteX35" fmla="*/ 1857659 w 2398355"/>
              <a:gd name="connsiteY35" fmla="*/ 1093794 h 1346956"/>
              <a:gd name="connsiteX36" fmla="*/ 1857659 w 2398355"/>
              <a:gd name="connsiteY36" fmla="*/ 1147783 h 1346956"/>
              <a:gd name="connsiteX37" fmla="*/ 1875250 w 2398355"/>
              <a:gd name="connsiteY37" fmla="*/ 1147783 h 1346956"/>
              <a:gd name="connsiteX38" fmla="*/ 1875250 w 2398355"/>
              <a:gd name="connsiteY38" fmla="*/ 1093794 h 1346956"/>
              <a:gd name="connsiteX39" fmla="*/ 1882951 w 2398355"/>
              <a:gd name="connsiteY39" fmla="*/ 1093794 h 1346956"/>
              <a:gd name="connsiteX40" fmla="*/ 1866414 w 2398355"/>
              <a:gd name="connsiteY40" fmla="*/ 1072961 h 1346956"/>
              <a:gd name="connsiteX41" fmla="*/ 262484 w 2398355"/>
              <a:gd name="connsiteY41" fmla="*/ 1033725 h 1346956"/>
              <a:gd name="connsiteX42" fmla="*/ 433286 w 2398355"/>
              <a:gd name="connsiteY42" fmla="*/ 1190989 h 1346956"/>
              <a:gd name="connsiteX43" fmla="*/ 261836 w 2398355"/>
              <a:gd name="connsiteY43" fmla="*/ 1346956 h 1346956"/>
              <a:gd name="connsiteX44" fmla="*/ 90953 w 2398355"/>
              <a:gd name="connsiteY44" fmla="*/ 1190340 h 1346956"/>
              <a:gd name="connsiteX45" fmla="*/ 262484 w 2398355"/>
              <a:gd name="connsiteY45" fmla="*/ 1033725 h 1346956"/>
              <a:gd name="connsiteX46" fmla="*/ 1401674 w 2398355"/>
              <a:gd name="connsiteY46" fmla="*/ 1033483 h 1346956"/>
              <a:gd name="connsiteX47" fmla="*/ 1572476 w 2398355"/>
              <a:gd name="connsiteY47" fmla="*/ 1190422 h 1346956"/>
              <a:gd name="connsiteX48" fmla="*/ 1402080 w 2398355"/>
              <a:gd name="connsiteY48" fmla="*/ 1346875 h 1346956"/>
              <a:gd name="connsiteX49" fmla="*/ 1231035 w 2398355"/>
              <a:gd name="connsiteY49" fmla="*/ 1190828 h 1346956"/>
              <a:gd name="connsiteX50" fmla="*/ 1401674 w 2398355"/>
              <a:gd name="connsiteY50" fmla="*/ 1033483 h 1346956"/>
              <a:gd name="connsiteX51" fmla="*/ 1766057 w 2398355"/>
              <a:gd name="connsiteY51" fmla="*/ 643971 h 1346956"/>
              <a:gd name="connsiteX52" fmla="*/ 2001142 w 2398355"/>
              <a:gd name="connsiteY52" fmla="*/ 643971 h 1346956"/>
              <a:gd name="connsiteX53" fmla="*/ 2001142 w 2398355"/>
              <a:gd name="connsiteY53" fmla="*/ 754704 h 1346956"/>
              <a:gd name="connsiteX54" fmla="*/ 2020111 w 2398355"/>
              <a:gd name="connsiteY54" fmla="*/ 773673 h 1346956"/>
              <a:gd name="connsiteX55" fmla="*/ 2144220 w 2398355"/>
              <a:gd name="connsiteY55" fmla="*/ 773673 h 1346956"/>
              <a:gd name="connsiteX56" fmla="*/ 2163189 w 2398355"/>
              <a:gd name="connsiteY56" fmla="*/ 754704 h 1346956"/>
              <a:gd name="connsiteX57" fmla="*/ 2163189 w 2398355"/>
              <a:gd name="connsiteY57" fmla="*/ 643971 h 1346956"/>
              <a:gd name="connsiteX58" fmla="*/ 2398355 w 2398355"/>
              <a:gd name="connsiteY58" fmla="*/ 643971 h 1346956"/>
              <a:gd name="connsiteX59" fmla="*/ 2398355 w 2398355"/>
              <a:gd name="connsiteY59" fmla="*/ 1187099 h 1346956"/>
              <a:gd name="connsiteX60" fmla="*/ 2349717 w 2398355"/>
              <a:gd name="connsiteY60" fmla="*/ 1235737 h 1346956"/>
              <a:gd name="connsiteX61" fmla="*/ 1814695 w 2398355"/>
              <a:gd name="connsiteY61" fmla="*/ 1235737 h 1346956"/>
              <a:gd name="connsiteX62" fmla="*/ 1766057 w 2398355"/>
              <a:gd name="connsiteY62" fmla="*/ 1187099 h 1346956"/>
              <a:gd name="connsiteX63" fmla="*/ 1838933 w 2398355"/>
              <a:gd name="connsiteY63" fmla="*/ 547505 h 1346956"/>
              <a:gd name="connsiteX64" fmla="*/ 1838933 w 2398355"/>
              <a:gd name="connsiteY64" fmla="*/ 558367 h 1346956"/>
              <a:gd name="connsiteX65" fmla="*/ 1948775 w 2398355"/>
              <a:gd name="connsiteY65" fmla="*/ 558367 h 1346956"/>
              <a:gd name="connsiteX66" fmla="*/ 1948775 w 2398355"/>
              <a:gd name="connsiteY66" fmla="*/ 547505 h 1346956"/>
              <a:gd name="connsiteX67" fmla="*/ 1838933 w 2398355"/>
              <a:gd name="connsiteY67" fmla="*/ 547505 h 1346956"/>
              <a:gd name="connsiteX68" fmla="*/ 1921375 w 2398355"/>
              <a:gd name="connsiteY68" fmla="*/ 458902 h 1346956"/>
              <a:gd name="connsiteX69" fmla="*/ 1904838 w 2398355"/>
              <a:gd name="connsiteY69" fmla="*/ 479816 h 1346956"/>
              <a:gd name="connsiteX70" fmla="*/ 1912620 w 2398355"/>
              <a:gd name="connsiteY70" fmla="*/ 479816 h 1346956"/>
              <a:gd name="connsiteX71" fmla="*/ 1912620 w 2398355"/>
              <a:gd name="connsiteY71" fmla="*/ 533724 h 1346956"/>
              <a:gd name="connsiteX72" fmla="*/ 1930211 w 2398355"/>
              <a:gd name="connsiteY72" fmla="*/ 533724 h 1346956"/>
              <a:gd name="connsiteX73" fmla="*/ 1930211 w 2398355"/>
              <a:gd name="connsiteY73" fmla="*/ 479735 h 1346956"/>
              <a:gd name="connsiteX74" fmla="*/ 1937912 w 2398355"/>
              <a:gd name="connsiteY74" fmla="*/ 479735 h 1346956"/>
              <a:gd name="connsiteX75" fmla="*/ 1921375 w 2398355"/>
              <a:gd name="connsiteY75" fmla="*/ 458902 h 1346956"/>
              <a:gd name="connsiteX76" fmla="*/ 1866414 w 2398355"/>
              <a:gd name="connsiteY76" fmla="*/ 458902 h 1346956"/>
              <a:gd name="connsiteX77" fmla="*/ 1849877 w 2398355"/>
              <a:gd name="connsiteY77" fmla="*/ 479735 h 1346956"/>
              <a:gd name="connsiteX78" fmla="*/ 1857659 w 2398355"/>
              <a:gd name="connsiteY78" fmla="*/ 479735 h 1346956"/>
              <a:gd name="connsiteX79" fmla="*/ 1857659 w 2398355"/>
              <a:gd name="connsiteY79" fmla="*/ 533724 h 1346956"/>
              <a:gd name="connsiteX80" fmla="*/ 1875250 w 2398355"/>
              <a:gd name="connsiteY80" fmla="*/ 533724 h 1346956"/>
              <a:gd name="connsiteX81" fmla="*/ 1875250 w 2398355"/>
              <a:gd name="connsiteY81" fmla="*/ 479735 h 1346956"/>
              <a:gd name="connsiteX82" fmla="*/ 1882951 w 2398355"/>
              <a:gd name="connsiteY82" fmla="*/ 479735 h 1346956"/>
              <a:gd name="connsiteX83" fmla="*/ 1866414 w 2398355"/>
              <a:gd name="connsiteY83" fmla="*/ 458902 h 1346956"/>
              <a:gd name="connsiteX84" fmla="*/ 543047 w 2398355"/>
              <a:gd name="connsiteY84" fmla="*/ 72957 h 1346956"/>
              <a:gd name="connsiteX85" fmla="*/ 502515 w 2398355"/>
              <a:gd name="connsiteY85" fmla="*/ 89170 h 1346956"/>
              <a:gd name="connsiteX86" fmla="*/ 463280 w 2398355"/>
              <a:gd name="connsiteY86" fmla="*/ 425990 h 1346956"/>
              <a:gd name="connsiteX87" fmla="*/ 446256 w 2398355"/>
              <a:gd name="connsiteY87" fmla="*/ 692204 h 1346956"/>
              <a:gd name="connsiteX88" fmla="*/ 469522 w 2398355"/>
              <a:gd name="connsiteY88" fmla="*/ 724630 h 1346956"/>
              <a:gd name="connsiteX89" fmla="*/ 593468 w 2398355"/>
              <a:gd name="connsiteY89" fmla="*/ 726170 h 1346956"/>
              <a:gd name="connsiteX90" fmla="*/ 562745 w 2398355"/>
              <a:gd name="connsiteY90" fmla="*/ 659130 h 1346956"/>
              <a:gd name="connsiteX91" fmla="*/ 521078 w 2398355"/>
              <a:gd name="connsiteY91" fmla="*/ 432394 h 1346956"/>
              <a:gd name="connsiteX92" fmla="*/ 565501 w 2398355"/>
              <a:gd name="connsiteY92" fmla="*/ 394213 h 1346956"/>
              <a:gd name="connsiteX93" fmla="*/ 605952 w 2398355"/>
              <a:gd name="connsiteY93" fmla="*/ 441555 h 1346956"/>
              <a:gd name="connsiteX94" fmla="*/ 633838 w 2398355"/>
              <a:gd name="connsiteY94" fmla="*/ 592577 h 1346956"/>
              <a:gd name="connsiteX95" fmla="*/ 682720 w 2398355"/>
              <a:gd name="connsiteY95" fmla="*/ 633352 h 1346956"/>
              <a:gd name="connsiteX96" fmla="*/ 844766 w 2398355"/>
              <a:gd name="connsiteY96" fmla="*/ 633514 h 1346956"/>
              <a:gd name="connsiteX97" fmla="*/ 882623 w 2398355"/>
              <a:gd name="connsiteY97" fmla="*/ 652483 h 1346956"/>
              <a:gd name="connsiteX98" fmla="*/ 855305 w 2398355"/>
              <a:gd name="connsiteY98" fmla="*/ 696419 h 1346956"/>
              <a:gd name="connsiteX99" fmla="*/ 802451 w 2398355"/>
              <a:gd name="connsiteY99" fmla="*/ 729574 h 1346956"/>
              <a:gd name="connsiteX100" fmla="*/ 916751 w 2398355"/>
              <a:gd name="connsiteY100" fmla="*/ 863735 h 1346956"/>
              <a:gd name="connsiteX101" fmla="*/ 940827 w 2398355"/>
              <a:gd name="connsiteY101" fmla="*/ 897296 h 1346956"/>
              <a:gd name="connsiteX102" fmla="*/ 1212391 w 2398355"/>
              <a:gd name="connsiteY102" fmla="*/ 820123 h 1346956"/>
              <a:gd name="connsiteX103" fmla="*/ 1205257 w 2398355"/>
              <a:gd name="connsiteY103" fmla="*/ 757055 h 1346956"/>
              <a:gd name="connsiteX104" fmla="*/ 1140082 w 2398355"/>
              <a:gd name="connsiteY104" fmla="*/ 678261 h 1346956"/>
              <a:gd name="connsiteX105" fmla="*/ 1070610 w 2398355"/>
              <a:gd name="connsiteY105" fmla="*/ 572797 h 1346956"/>
              <a:gd name="connsiteX106" fmla="*/ 1031051 w 2398355"/>
              <a:gd name="connsiteY106" fmla="*/ 527644 h 1346956"/>
              <a:gd name="connsiteX107" fmla="*/ 978603 w 2398355"/>
              <a:gd name="connsiteY107" fmla="*/ 509892 h 1346956"/>
              <a:gd name="connsiteX108" fmla="*/ 946096 w 2398355"/>
              <a:gd name="connsiteY108" fmla="*/ 514917 h 1346956"/>
              <a:gd name="connsiteX109" fmla="*/ 942205 w 2398355"/>
              <a:gd name="connsiteY109" fmla="*/ 501704 h 1346956"/>
              <a:gd name="connsiteX110" fmla="*/ 1099064 w 2398355"/>
              <a:gd name="connsiteY110" fmla="*/ 421046 h 1346956"/>
              <a:gd name="connsiteX111" fmla="*/ 1106197 w 2398355"/>
              <a:gd name="connsiteY111" fmla="*/ 430287 h 1346956"/>
              <a:gd name="connsiteX112" fmla="*/ 1069070 w 2398355"/>
              <a:gd name="connsiteY112" fmla="*/ 473007 h 1346956"/>
              <a:gd name="connsiteX113" fmla="*/ 1271405 w 2398355"/>
              <a:gd name="connsiteY113" fmla="*/ 631812 h 1346956"/>
              <a:gd name="connsiteX114" fmla="*/ 1273108 w 2398355"/>
              <a:gd name="connsiteY114" fmla="*/ 613248 h 1346956"/>
              <a:gd name="connsiteX115" fmla="*/ 1159942 w 2398355"/>
              <a:gd name="connsiteY115" fmla="*/ 229330 h 1346956"/>
              <a:gd name="connsiteX116" fmla="*/ 998950 w 2398355"/>
              <a:gd name="connsiteY116" fmla="*/ 113084 h 1346956"/>
              <a:gd name="connsiteX117" fmla="*/ 543047 w 2398355"/>
              <a:gd name="connsiteY117" fmla="*/ 72957 h 1346956"/>
              <a:gd name="connsiteX118" fmla="*/ 1766057 w 2398355"/>
              <a:gd name="connsiteY118" fmla="*/ 29912 h 1346956"/>
              <a:gd name="connsiteX119" fmla="*/ 2001142 w 2398355"/>
              <a:gd name="connsiteY119" fmla="*/ 29912 h 1346956"/>
              <a:gd name="connsiteX120" fmla="*/ 2001142 w 2398355"/>
              <a:gd name="connsiteY120" fmla="*/ 140645 h 1346956"/>
              <a:gd name="connsiteX121" fmla="*/ 2020111 w 2398355"/>
              <a:gd name="connsiteY121" fmla="*/ 159614 h 1346956"/>
              <a:gd name="connsiteX122" fmla="*/ 2144220 w 2398355"/>
              <a:gd name="connsiteY122" fmla="*/ 159614 h 1346956"/>
              <a:gd name="connsiteX123" fmla="*/ 2163189 w 2398355"/>
              <a:gd name="connsiteY123" fmla="*/ 140645 h 1346956"/>
              <a:gd name="connsiteX124" fmla="*/ 2163189 w 2398355"/>
              <a:gd name="connsiteY124" fmla="*/ 29912 h 1346956"/>
              <a:gd name="connsiteX125" fmla="*/ 2398355 w 2398355"/>
              <a:gd name="connsiteY125" fmla="*/ 29912 h 1346956"/>
              <a:gd name="connsiteX126" fmla="*/ 2398355 w 2398355"/>
              <a:gd name="connsiteY126" fmla="*/ 573040 h 1346956"/>
              <a:gd name="connsiteX127" fmla="*/ 2349717 w 2398355"/>
              <a:gd name="connsiteY127" fmla="*/ 621678 h 1346956"/>
              <a:gd name="connsiteX128" fmla="*/ 1814695 w 2398355"/>
              <a:gd name="connsiteY128" fmla="*/ 621678 h 1346956"/>
              <a:gd name="connsiteX129" fmla="*/ 1766057 w 2398355"/>
              <a:gd name="connsiteY129" fmla="*/ 573040 h 1346956"/>
              <a:gd name="connsiteX130" fmla="*/ 510621 w 2398355"/>
              <a:gd name="connsiteY130" fmla="*/ 0 h 1346956"/>
              <a:gd name="connsiteX131" fmla="*/ 1034780 w 2398355"/>
              <a:gd name="connsiteY131" fmla="*/ 38992 h 1346956"/>
              <a:gd name="connsiteX132" fmla="*/ 1254949 w 2398355"/>
              <a:gd name="connsiteY132" fmla="*/ 238166 h 1346956"/>
              <a:gd name="connsiteX133" fmla="*/ 1401270 w 2398355"/>
              <a:gd name="connsiteY133" fmla="*/ 780888 h 1346956"/>
              <a:gd name="connsiteX134" fmla="*/ 1496114 w 2398355"/>
              <a:gd name="connsiteY134" fmla="*/ 683044 h 1346956"/>
              <a:gd name="connsiteX135" fmla="*/ 1497411 w 2398355"/>
              <a:gd name="connsiteY135" fmla="*/ 168370 h 1346956"/>
              <a:gd name="connsiteX136" fmla="*/ 1520595 w 2398355"/>
              <a:gd name="connsiteY136" fmla="*/ 111868 h 1346956"/>
              <a:gd name="connsiteX137" fmla="*/ 1621115 w 2398355"/>
              <a:gd name="connsiteY137" fmla="*/ 113408 h 1346956"/>
              <a:gd name="connsiteX138" fmla="*/ 1636517 w 2398355"/>
              <a:gd name="connsiteY138" fmla="*/ 165857 h 1346956"/>
              <a:gd name="connsiteX139" fmla="*/ 1637003 w 2398355"/>
              <a:gd name="connsiteY139" fmla="*/ 512080 h 1346956"/>
              <a:gd name="connsiteX140" fmla="*/ 1723336 w 2398355"/>
              <a:gd name="connsiteY140" fmla="*/ 616734 h 1346956"/>
              <a:gd name="connsiteX141" fmla="*/ 1723417 w 2398355"/>
              <a:gd name="connsiteY141" fmla="*/ 1188153 h 1346956"/>
              <a:gd name="connsiteX142" fmla="*/ 1789079 w 2398355"/>
              <a:gd name="connsiteY142" fmla="*/ 1254868 h 1346956"/>
              <a:gd name="connsiteX143" fmla="*/ 2374441 w 2398355"/>
              <a:gd name="connsiteY143" fmla="*/ 1265163 h 1346956"/>
              <a:gd name="connsiteX144" fmla="*/ 2375414 w 2398355"/>
              <a:gd name="connsiteY144" fmla="*/ 1277161 h 1346956"/>
              <a:gd name="connsiteX145" fmla="*/ 2343880 w 2398355"/>
              <a:gd name="connsiteY145" fmla="*/ 1280322 h 1346956"/>
              <a:gd name="connsiteX146" fmla="*/ 1740035 w 2398355"/>
              <a:gd name="connsiteY146" fmla="*/ 1280403 h 1346956"/>
              <a:gd name="connsiteX147" fmla="*/ 1682723 w 2398355"/>
              <a:gd name="connsiteY147" fmla="*/ 1221227 h 1346956"/>
              <a:gd name="connsiteX148" fmla="*/ 1677940 w 2398355"/>
              <a:gd name="connsiteY148" fmla="*/ 916021 h 1346956"/>
              <a:gd name="connsiteX149" fmla="*/ 1653621 w 2398355"/>
              <a:gd name="connsiteY149" fmla="*/ 875489 h 1346956"/>
              <a:gd name="connsiteX150" fmla="*/ 1637409 w 2398355"/>
              <a:gd name="connsiteY150" fmla="*/ 916021 h 1346956"/>
              <a:gd name="connsiteX151" fmla="*/ 1636436 w 2398355"/>
              <a:gd name="connsiteY151" fmla="*/ 1211337 h 1346956"/>
              <a:gd name="connsiteX152" fmla="*/ 1622655 w 2398355"/>
              <a:gd name="connsiteY152" fmla="*/ 1239142 h 1346956"/>
              <a:gd name="connsiteX153" fmla="*/ 1606604 w 2398355"/>
              <a:gd name="connsiteY153" fmla="*/ 1209554 h 1346956"/>
              <a:gd name="connsiteX154" fmla="*/ 1548238 w 2398355"/>
              <a:gd name="connsiteY154" fmla="*/ 1045723 h 1346956"/>
              <a:gd name="connsiteX155" fmla="*/ 1475281 w 2398355"/>
              <a:gd name="connsiteY155" fmla="*/ 997085 h 1346956"/>
              <a:gd name="connsiteX156" fmla="*/ 1313802 w 2398355"/>
              <a:gd name="connsiteY156" fmla="*/ 1006732 h 1346956"/>
              <a:gd name="connsiteX157" fmla="*/ 1182235 w 2398355"/>
              <a:gd name="connsiteY157" fmla="*/ 1192044 h 1346956"/>
              <a:gd name="connsiteX158" fmla="*/ 1182235 w 2398355"/>
              <a:gd name="connsiteY158" fmla="*/ 1223496 h 1346956"/>
              <a:gd name="connsiteX159" fmla="*/ 486707 w 2398355"/>
              <a:gd name="connsiteY159" fmla="*/ 1223496 h 1346956"/>
              <a:gd name="connsiteX160" fmla="*/ 270105 w 2398355"/>
              <a:gd name="connsiteY160" fmla="*/ 988006 h 1346956"/>
              <a:gd name="connsiteX161" fmla="*/ 33966 w 2398355"/>
              <a:gd name="connsiteY161" fmla="*/ 1205419 h 1346956"/>
              <a:gd name="connsiteX162" fmla="*/ 0 w 2398355"/>
              <a:gd name="connsiteY162" fmla="*/ 1143000 h 1346956"/>
              <a:gd name="connsiteX163" fmla="*/ 0 w 2398355"/>
              <a:gd name="connsiteY163" fmla="*/ 899809 h 1346956"/>
              <a:gd name="connsiteX164" fmla="*/ 47179 w 2398355"/>
              <a:gd name="connsiteY164" fmla="*/ 695528 h 1346956"/>
              <a:gd name="connsiteX165" fmla="*/ 106194 w 2398355"/>
              <a:gd name="connsiteY165" fmla="*/ 648024 h 1346956"/>
              <a:gd name="connsiteX166" fmla="*/ 300504 w 2398355"/>
              <a:gd name="connsiteY166" fmla="*/ 649159 h 1346956"/>
              <a:gd name="connsiteX167" fmla="*/ 357654 w 2398355"/>
              <a:gd name="connsiteY167" fmla="*/ 598413 h 1346956"/>
              <a:gd name="connsiteX168" fmla="*/ 423883 w 2398355"/>
              <a:gd name="connsiteY168" fmla="*/ 88927 h 1346956"/>
              <a:gd name="connsiteX169" fmla="*/ 510621 w 2398355"/>
              <a:gd name="connsiteY169" fmla="*/ 0 h 134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2398355" h="1346956">
                <a:moveTo>
                  <a:pt x="1838933" y="1161563"/>
                </a:moveTo>
                <a:cubicBezTo>
                  <a:pt x="1838933" y="1165211"/>
                  <a:pt x="1838933" y="1168778"/>
                  <a:pt x="1838933" y="1172426"/>
                </a:cubicBezTo>
                <a:cubicBezTo>
                  <a:pt x="1875655" y="1172426"/>
                  <a:pt x="1912215" y="1172426"/>
                  <a:pt x="1948775" y="1172426"/>
                </a:cubicBezTo>
                <a:cubicBezTo>
                  <a:pt x="1948775" y="1168778"/>
                  <a:pt x="1948775" y="1165211"/>
                  <a:pt x="1948775" y="1161563"/>
                </a:cubicBezTo>
                <a:cubicBezTo>
                  <a:pt x="1912134" y="1161563"/>
                  <a:pt x="1875574" y="1161563"/>
                  <a:pt x="1838933" y="1161563"/>
                </a:cubicBezTo>
                <a:close/>
                <a:moveTo>
                  <a:pt x="263296" y="1140486"/>
                </a:moveTo>
                <a:cubicBezTo>
                  <a:pt x="293532" y="1142026"/>
                  <a:pt x="314366" y="1156375"/>
                  <a:pt x="316392" y="1189043"/>
                </a:cubicBezTo>
                <a:cubicBezTo>
                  <a:pt x="318176" y="1218226"/>
                  <a:pt x="294100" y="1240843"/>
                  <a:pt x="262647" y="1241167"/>
                </a:cubicBezTo>
                <a:cubicBezTo>
                  <a:pt x="232167" y="1241492"/>
                  <a:pt x="206308" y="1218145"/>
                  <a:pt x="206470" y="1190340"/>
                </a:cubicBezTo>
                <a:cubicBezTo>
                  <a:pt x="206551" y="1162373"/>
                  <a:pt x="232248" y="1138865"/>
                  <a:pt x="263296" y="1140486"/>
                </a:cubicBezTo>
                <a:close/>
                <a:moveTo>
                  <a:pt x="1404431" y="1140082"/>
                </a:moveTo>
                <a:cubicBezTo>
                  <a:pt x="1435397" y="1142108"/>
                  <a:pt x="1455095" y="1158564"/>
                  <a:pt x="1457284" y="1190260"/>
                </a:cubicBezTo>
                <a:cubicBezTo>
                  <a:pt x="1459230" y="1218632"/>
                  <a:pt x="1432641" y="1241573"/>
                  <a:pt x="1401350" y="1241168"/>
                </a:cubicBezTo>
                <a:cubicBezTo>
                  <a:pt x="1369816" y="1240763"/>
                  <a:pt x="1345335" y="1217579"/>
                  <a:pt x="1346227" y="1189044"/>
                </a:cubicBezTo>
                <a:cubicBezTo>
                  <a:pt x="1347199" y="1160834"/>
                  <a:pt x="1373383" y="1138055"/>
                  <a:pt x="1404431" y="1140082"/>
                </a:cubicBezTo>
                <a:close/>
                <a:moveTo>
                  <a:pt x="1402566" y="1096388"/>
                </a:moveTo>
                <a:cubicBezTo>
                  <a:pt x="1347767" y="1095496"/>
                  <a:pt x="1302128" y="1138704"/>
                  <a:pt x="1302452" y="1191152"/>
                </a:cubicBezTo>
                <a:cubicBezTo>
                  <a:pt x="1302776" y="1243519"/>
                  <a:pt x="1343876" y="1282511"/>
                  <a:pt x="1399648" y="1283321"/>
                </a:cubicBezTo>
                <a:cubicBezTo>
                  <a:pt x="1457203" y="1284132"/>
                  <a:pt x="1501788" y="1244492"/>
                  <a:pt x="1502275" y="1192125"/>
                </a:cubicBezTo>
                <a:cubicBezTo>
                  <a:pt x="1502761" y="1140325"/>
                  <a:pt x="1457933" y="1097280"/>
                  <a:pt x="1402566" y="1096388"/>
                </a:cubicBezTo>
                <a:close/>
                <a:moveTo>
                  <a:pt x="262808" y="1096225"/>
                </a:moveTo>
                <a:cubicBezTo>
                  <a:pt x="208820" y="1095739"/>
                  <a:pt x="161479" y="1139351"/>
                  <a:pt x="161154" y="1189935"/>
                </a:cubicBezTo>
                <a:cubicBezTo>
                  <a:pt x="160830" y="1241492"/>
                  <a:pt x="205577" y="1283240"/>
                  <a:pt x="261674" y="1283564"/>
                </a:cubicBezTo>
                <a:cubicBezTo>
                  <a:pt x="316797" y="1283888"/>
                  <a:pt x="363895" y="1241411"/>
                  <a:pt x="364219" y="1191070"/>
                </a:cubicBezTo>
                <a:cubicBezTo>
                  <a:pt x="364544" y="1141621"/>
                  <a:pt x="316473" y="1096631"/>
                  <a:pt x="262808" y="1096225"/>
                </a:cubicBezTo>
                <a:close/>
                <a:moveTo>
                  <a:pt x="1921375" y="1072961"/>
                </a:moveTo>
                <a:cubicBezTo>
                  <a:pt x="1915863" y="1080013"/>
                  <a:pt x="1910432" y="1086823"/>
                  <a:pt x="1904838" y="1093875"/>
                </a:cubicBezTo>
                <a:cubicBezTo>
                  <a:pt x="1907594" y="1093875"/>
                  <a:pt x="1910026" y="1093875"/>
                  <a:pt x="1912620" y="1093875"/>
                </a:cubicBezTo>
                <a:cubicBezTo>
                  <a:pt x="1912620" y="1111871"/>
                  <a:pt x="1912620" y="1129868"/>
                  <a:pt x="1912620" y="1147783"/>
                </a:cubicBezTo>
                <a:cubicBezTo>
                  <a:pt x="1918538" y="1147783"/>
                  <a:pt x="1924294" y="1147783"/>
                  <a:pt x="1930211" y="1147783"/>
                </a:cubicBezTo>
                <a:cubicBezTo>
                  <a:pt x="1930211" y="1129786"/>
                  <a:pt x="1930211" y="1111871"/>
                  <a:pt x="1930211" y="1093794"/>
                </a:cubicBezTo>
                <a:cubicBezTo>
                  <a:pt x="1932805" y="1093794"/>
                  <a:pt x="1935237" y="1093794"/>
                  <a:pt x="1937912" y="1093794"/>
                </a:cubicBezTo>
                <a:cubicBezTo>
                  <a:pt x="1932319" y="1086742"/>
                  <a:pt x="1926888" y="1079851"/>
                  <a:pt x="1921375" y="1072961"/>
                </a:cubicBezTo>
                <a:close/>
                <a:moveTo>
                  <a:pt x="1866414" y="1072961"/>
                </a:moveTo>
                <a:cubicBezTo>
                  <a:pt x="1860821" y="1079932"/>
                  <a:pt x="1855389" y="1086823"/>
                  <a:pt x="1849877" y="1093794"/>
                </a:cubicBezTo>
                <a:cubicBezTo>
                  <a:pt x="1852552" y="1093794"/>
                  <a:pt x="1854984" y="1093794"/>
                  <a:pt x="1857659" y="1093794"/>
                </a:cubicBezTo>
                <a:cubicBezTo>
                  <a:pt x="1857659" y="1111871"/>
                  <a:pt x="1857659" y="1129786"/>
                  <a:pt x="1857659" y="1147783"/>
                </a:cubicBezTo>
                <a:cubicBezTo>
                  <a:pt x="1863577" y="1147783"/>
                  <a:pt x="1869332" y="1147783"/>
                  <a:pt x="1875250" y="1147783"/>
                </a:cubicBezTo>
                <a:cubicBezTo>
                  <a:pt x="1875250" y="1129786"/>
                  <a:pt x="1875250" y="1111790"/>
                  <a:pt x="1875250" y="1093794"/>
                </a:cubicBezTo>
                <a:cubicBezTo>
                  <a:pt x="1877844" y="1093794"/>
                  <a:pt x="1880276" y="1093794"/>
                  <a:pt x="1882951" y="1093794"/>
                </a:cubicBezTo>
                <a:cubicBezTo>
                  <a:pt x="1877439" y="1086823"/>
                  <a:pt x="1872007" y="1079932"/>
                  <a:pt x="1866414" y="1072961"/>
                </a:cubicBezTo>
                <a:close/>
                <a:moveTo>
                  <a:pt x="262484" y="1033725"/>
                </a:moveTo>
                <a:cubicBezTo>
                  <a:pt x="358221" y="1033725"/>
                  <a:pt x="433448" y="1103035"/>
                  <a:pt x="433286" y="1190989"/>
                </a:cubicBezTo>
                <a:cubicBezTo>
                  <a:pt x="433042" y="1279186"/>
                  <a:pt x="358302" y="1347199"/>
                  <a:pt x="261836" y="1346956"/>
                </a:cubicBezTo>
                <a:cubicBezTo>
                  <a:pt x="165208" y="1346713"/>
                  <a:pt x="90629" y="1278376"/>
                  <a:pt x="90953" y="1190340"/>
                </a:cubicBezTo>
                <a:cubicBezTo>
                  <a:pt x="91277" y="1102305"/>
                  <a:pt x="166342" y="1033725"/>
                  <a:pt x="262484" y="1033725"/>
                </a:cubicBezTo>
                <a:close/>
                <a:moveTo>
                  <a:pt x="1401674" y="1033483"/>
                </a:moveTo>
                <a:cubicBezTo>
                  <a:pt x="1497735" y="1033239"/>
                  <a:pt x="1572152" y="1101657"/>
                  <a:pt x="1572476" y="1190422"/>
                </a:cubicBezTo>
                <a:cubicBezTo>
                  <a:pt x="1572719" y="1279511"/>
                  <a:pt x="1499518" y="1346713"/>
                  <a:pt x="1402080" y="1346875"/>
                </a:cubicBezTo>
                <a:cubicBezTo>
                  <a:pt x="1305208" y="1347038"/>
                  <a:pt x="1231116" y="1279430"/>
                  <a:pt x="1231035" y="1190828"/>
                </a:cubicBezTo>
                <a:cubicBezTo>
                  <a:pt x="1230954" y="1102954"/>
                  <a:pt x="1306100" y="1033726"/>
                  <a:pt x="1401674" y="1033483"/>
                </a:cubicBezTo>
                <a:close/>
                <a:moveTo>
                  <a:pt x="1766057" y="643971"/>
                </a:moveTo>
                <a:lnTo>
                  <a:pt x="2001142" y="643971"/>
                </a:lnTo>
                <a:lnTo>
                  <a:pt x="2001142" y="754704"/>
                </a:lnTo>
                <a:cubicBezTo>
                  <a:pt x="2001142" y="765161"/>
                  <a:pt x="2009654" y="773673"/>
                  <a:pt x="2020111" y="773673"/>
                </a:cubicBezTo>
                <a:lnTo>
                  <a:pt x="2144220" y="773673"/>
                </a:lnTo>
                <a:cubicBezTo>
                  <a:pt x="2154677" y="773673"/>
                  <a:pt x="2163189" y="765161"/>
                  <a:pt x="2163189" y="754704"/>
                </a:cubicBezTo>
                <a:lnTo>
                  <a:pt x="2163189" y="643971"/>
                </a:lnTo>
                <a:lnTo>
                  <a:pt x="2398355" y="643971"/>
                </a:lnTo>
                <a:lnTo>
                  <a:pt x="2398355" y="1187099"/>
                </a:lnTo>
                <a:cubicBezTo>
                  <a:pt x="2398355" y="1213931"/>
                  <a:pt x="2376549" y="1235737"/>
                  <a:pt x="2349717" y="1235737"/>
                </a:cubicBezTo>
                <a:lnTo>
                  <a:pt x="1814695" y="1235737"/>
                </a:lnTo>
                <a:cubicBezTo>
                  <a:pt x="1787863" y="1235737"/>
                  <a:pt x="1766057" y="1213931"/>
                  <a:pt x="1766057" y="1187099"/>
                </a:cubicBezTo>
                <a:close/>
                <a:moveTo>
                  <a:pt x="1838933" y="547505"/>
                </a:moveTo>
                <a:cubicBezTo>
                  <a:pt x="1838933" y="551152"/>
                  <a:pt x="1838933" y="554719"/>
                  <a:pt x="1838933" y="558367"/>
                </a:cubicBezTo>
                <a:cubicBezTo>
                  <a:pt x="1875655" y="558367"/>
                  <a:pt x="1912215" y="558367"/>
                  <a:pt x="1948775" y="558367"/>
                </a:cubicBezTo>
                <a:cubicBezTo>
                  <a:pt x="1948775" y="554719"/>
                  <a:pt x="1948775" y="551152"/>
                  <a:pt x="1948775" y="547505"/>
                </a:cubicBezTo>
                <a:cubicBezTo>
                  <a:pt x="1912134" y="547505"/>
                  <a:pt x="1875574" y="547505"/>
                  <a:pt x="1838933" y="547505"/>
                </a:cubicBezTo>
                <a:close/>
                <a:moveTo>
                  <a:pt x="1921375" y="458902"/>
                </a:moveTo>
                <a:cubicBezTo>
                  <a:pt x="1915863" y="465954"/>
                  <a:pt x="1910432" y="472764"/>
                  <a:pt x="1904838" y="479816"/>
                </a:cubicBezTo>
                <a:cubicBezTo>
                  <a:pt x="1907594" y="479816"/>
                  <a:pt x="1910026" y="479816"/>
                  <a:pt x="1912620" y="479816"/>
                </a:cubicBezTo>
                <a:cubicBezTo>
                  <a:pt x="1912620" y="497812"/>
                  <a:pt x="1912620" y="515809"/>
                  <a:pt x="1912620" y="533724"/>
                </a:cubicBezTo>
                <a:cubicBezTo>
                  <a:pt x="1918538" y="533724"/>
                  <a:pt x="1924294" y="533724"/>
                  <a:pt x="1930211" y="533724"/>
                </a:cubicBezTo>
                <a:cubicBezTo>
                  <a:pt x="1930211" y="515728"/>
                  <a:pt x="1930211" y="497812"/>
                  <a:pt x="1930211" y="479735"/>
                </a:cubicBezTo>
                <a:cubicBezTo>
                  <a:pt x="1932805" y="479735"/>
                  <a:pt x="1935237" y="479735"/>
                  <a:pt x="1937912" y="479735"/>
                </a:cubicBezTo>
                <a:cubicBezTo>
                  <a:pt x="1932319" y="472683"/>
                  <a:pt x="1926888" y="465792"/>
                  <a:pt x="1921375" y="458902"/>
                </a:cubicBezTo>
                <a:close/>
                <a:moveTo>
                  <a:pt x="1866414" y="458902"/>
                </a:moveTo>
                <a:cubicBezTo>
                  <a:pt x="1860821" y="465873"/>
                  <a:pt x="1855389" y="472764"/>
                  <a:pt x="1849877" y="479735"/>
                </a:cubicBezTo>
                <a:cubicBezTo>
                  <a:pt x="1852552" y="479735"/>
                  <a:pt x="1854984" y="479735"/>
                  <a:pt x="1857659" y="479735"/>
                </a:cubicBezTo>
                <a:cubicBezTo>
                  <a:pt x="1857659" y="497812"/>
                  <a:pt x="1857659" y="515728"/>
                  <a:pt x="1857659" y="533724"/>
                </a:cubicBezTo>
                <a:cubicBezTo>
                  <a:pt x="1863577" y="533724"/>
                  <a:pt x="1869332" y="533724"/>
                  <a:pt x="1875250" y="533724"/>
                </a:cubicBezTo>
                <a:cubicBezTo>
                  <a:pt x="1875250" y="515728"/>
                  <a:pt x="1875250" y="497731"/>
                  <a:pt x="1875250" y="479735"/>
                </a:cubicBezTo>
                <a:cubicBezTo>
                  <a:pt x="1877844" y="479735"/>
                  <a:pt x="1880276" y="479735"/>
                  <a:pt x="1882951" y="479735"/>
                </a:cubicBezTo>
                <a:cubicBezTo>
                  <a:pt x="1877439" y="472764"/>
                  <a:pt x="1872007" y="465873"/>
                  <a:pt x="1866414" y="458902"/>
                </a:cubicBezTo>
                <a:close/>
                <a:moveTo>
                  <a:pt x="543047" y="72957"/>
                </a:moveTo>
                <a:cubicBezTo>
                  <a:pt x="526591" y="72066"/>
                  <a:pt x="505352" y="72957"/>
                  <a:pt x="502515" y="89170"/>
                </a:cubicBezTo>
                <a:cubicBezTo>
                  <a:pt x="490923" y="155886"/>
                  <a:pt x="472764" y="341603"/>
                  <a:pt x="463280" y="425990"/>
                </a:cubicBezTo>
                <a:cubicBezTo>
                  <a:pt x="453390" y="514269"/>
                  <a:pt x="449985" y="603358"/>
                  <a:pt x="446256" y="692204"/>
                </a:cubicBezTo>
                <a:cubicBezTo>
                  <a:pt x="445770" y="721468"/>
                  <a:pt x="445770" y="721468"/>
                  <a:pt x="469522" y="724630"/>
                </a:cubicBezTo>
                <a:cubicBezTo>
                  <a:pt x="509324" y="728277"/>
                  <a:pt x="549532" y="726170"/>
                  <a:pt x="593468" y="726170"/>
                </a:cubicBezTo>
                <a:cubicBezTo>
                  <a:pt x="575472" y="713362"/>
                  <a:pt x="566798" y="678910"/>
                  <a:pt x="562745" y="659130"/>
                </a:cubicBezTo>
                <a:cubicBezTo>
                  <a:pt x="547262" y="583903"/>
                  <a:pt x="534535" y="508108"/>
                  <a:pt x="521078" y="432394"/>
                </a:cubicBezTo>
                <a:cubicBezTo>
                  <a:pt x="514512" y="395267"/>
                  <a:pt x="531617" y="378487"/>
                  <a:pt x="565501" y="394213"/>
                </a:cubicBezTo>
                <a:cubicBezTo>
                  <a:pt x="582930" y="402320"/>
                  <a:pt x="601007" y="423072"/>
                  <a:pt x="605952" y="441555"/>
                </a:cubicBezTo>
                <a:cubicBezTo>
                  <a:pt x="619003" y="490923"/>
                  <a:pt x="625570" y="541993"/>
                  <a:pt x="633838" y="592577"/>
                </a:cubicBezTo>
                <a:cubicBezTo>
                  <a:pt x="638459" y="621111"/>
                  <a:pt x="651996" y="634487"/>
                  <a:pt x="682720" y="633352"/>
                </a:cubicBezTo>
                <a:cubicBezTo>
                  <a:pt x="736708" y="631406"/>
                  <a:pt x="790859" y="631406"/>
                  <a:pt x="844766" y="633514"/>
                </a:cubicBezTo>
                <a:cubicBezTo>
                  <a:pt x="875327" y="632298"/>
                  <a:pt x="883434" y="640404"/>
                  <a:pt x="882623" y="652483"/>
                </a:cubicBezTo>
                <a:cubicBezTo>
                  <a:pt x="883515" y="680936"/>
                  <a:pt x="875408" y="680936"/>
                  <a:pt x="855305" y="696419"/>
                </a:cubicBezTo>
                <a:cubicBezTo>
                  <a:pt x="847117" y="704931"/>
                  <a:pt x="818015" y="723089"/>
                  <a:pt x="802451" y="729574"/>
                </a:cubicBezTo>
                <a:cubicBezTo>
                  <a:pt x="932153" y="729574"/>
                  <a:pt x="915940" y="753894"/>
                  <a:pt x="916751" y="863735"/>
                </a:cubicBezTo>
                <a:cubicBezTo>
                  <a:pt x="915940" y="899809"/>
                  <a:pt x="915940" y="899809"/>
                  <a:pt x="940827" y="897296"/>
                </a:cubicBezTo>
                <a:cubicBezTo>
                  <a:pt x="1151026" y="899809"/>
                  <a:pt x="1134813" y="924128"/>
                  <a:pt x="1212391" y="820123"/>
                </a:cubicBezTo>
                <a:cubicBezTo>
                  <a:pt x="1233629" y="789481"/>
                  <a:pt x="1232495" y="779186"/>
                  <a:pt x="1205257" y="757055"/>
                </a:cubicBezTo>
                <a:cubicBezTo>
                  <a:pt x="1178911" y="735654"/>
                  <a:pt x="1148431" y="708498"/>
                  <a:pt x="1140082" y="678261"/>
                </a:cubicBezTo>
                <a:cubicBezTo>
                  <a:pt x="1127598" y="633027"/>
                  <a:pt x="1103279" y="601980"/>
                  <a:pt x="1070610" y="572797"/>
                </a:cubicBezTo>
                <a:cubicBezTo>
                  <a:pt x="1055776" y="559503"/>
                  <a:pt x="1040941" y="544668"/>
                  <a:pt x="1031051" y="527644"/>
                </a:cubicBezTo>
                <a:cubicBezTo>
                  <a:pt x="1017675" y="504379"/>
                  <a:pt x="1003489" y="497164"/>
                  <a:pt x="978603" y="509892"/>
                </a:cubicBezTo>
                <a:cubicBezTo>
                  <a:pt x="969361" y="514674"/>
                  <a:pt x="957040" y="513377"/>
                  <a:pt x="946096" y="514917"/>
                </a:cubicBezTo>
                <a:lnTo>
                  <a:pt x="942205" y="501704"/>
                </a:lnTo>
                <a:cubicBezTo>
                  <a:pt x="1030565" y="456308"/>
                  <a:pt x="1010704" y="466441"/>
                  <a:pt x="1099064" y="421046"/>
                </a:cubicBezTo>
                <a:lnTo>
                  <a:pt x="1106197" y="430287"/>
                </a:lnTo>
                <a:cubicBezTo>
                  <a:pt x="1095172" y="443014"/>
                  <a:pt x="1084067" y="455741"/>
                  <a:pt x="1069070" y="473007"/>
                </a:cubicBezTo>
                <a:cubicBezTo>
                  <a:pt x="1139109" y="521159"/>
                  <a:pt x="1177047" y="608708"/>
                  <a:pt x="1271405" y="631812"/>
                </a:cubicBezTo>
                <a:cubicBezTo>
                  <a:pt x="1272540" y="620949"/>
                  <a:pt x="1274161" y="616653"/>
                  <a:pt x="1273108" y="613248"/>
                </a:cubicBezTo>
                <a:cubicBezTo>
                  <a:pt x="1235899" y="485086"/>
                  <a:pt x="1201285" y="356113"/>
                  <a:pt x="1159942" y="229330"/>
                </a:cubicBezTo>
                <a:cubicBezTo>
                  <a:pt x="1135785" y="155318"/>
                  <a:pt x="1074988" y="120542"/>
                  <a:pt x="998950" y="113084"/>
                </a:cubicBezTo>
                <a:cubicBezTo>
                  <a:pt x="942529" y="107572"/>
                  <a:pt x="638864" y="78389"/>
                  <a:pt x="543047" y="72957"/>
                </a:cubicBezTo>
                <a:close/>
                <a:moveTo>
                  <a:pt x="1766057" y="29912"/>
                </a:moveTo>
                <a:lnTo>
                  <a:pt x="2001142" y="29912"/>
                </a:lnTo>
                <a:lnTo>
                  <a:pt x="2001142" y="140645"/>
                </a:lnTo>
                <a:cubicBezTo>
                  <a:pt x="2001142" y="151102"/>
                  <a:pt x="2009654" y="159614"/>
                  <a:pt x="2020111" y="159614"/>
                </a:cubicBezTo>
                <a:lnTo>
                  <a:pt x="2144220" y="159614"/>
                </a:lnTo>
                <a:cubicBezTo>
                  <a:pt x="2154677" y="159614"/>
                  <a:pt x="2163189" y="151102"/>
                  <a:pt x="2163189" y="140645"/>
                </a:cubicBezTo>
                <a:lnTo>
                  <a:pt x="2163189" y="29912"/>
                </a:lnTo>
                <a:lnTo>
                  <a:pt x="2398355" y="29912"/>
                </a:lnTo>
                <a:lnTo>
                  <a:pt x="2398355" y="573040"/>
                </a:lnTo>
                <a:cubicBezTo>
                  <a:pt x="2398355" y="599872"/>
                  <a:pt x="2376549" y="621678"/>
                  <a:pt x="2349717" y="621678"/>
                </a:cubicBezTo>
                <a:lnTo>
                  <a:pt x="1814695" y="621678"/>
                </a:lnTo>
                <a:cubicBezTo>
                  <a:pt x="1787863" y="621678"/>
                  <a:pt x="1766057" y="599872"/>
                  <a:pt x="1766057" y="573040"/>
                </a:cubicBezTo>
                <a:close/>
                <a:moveTo>
                  <a:pt x="510621" y="0"/>
                </a:moveTo>
                <a:cubicBezTo>
                  <a:pt x="540291" y="0"/>
                  <a:pt x="948204" y="26265"/>
                  <a:pt x="1034780" y="38992"/>
                </a:cubicBezTo>
                <a:cubicBezTo>
                  <a:pt x="1149972" y="56015"/>
                  <a:pt x="1224307" y="125081"/>
                  <a:pt x="1254949" y="238166"/>
                </a:cubicBezTo>
                <a:cubicBezTo>
                  <a:pt x="1301885" y="411399"/>
                  <a:pt x="1399000" y="773430"/>
                  <a:pt x="1401270" y="780888"/>
                </a:cubicBezTo>
                <a:cubicBezTo>
                  <a:pt x="1507706" y="761919"/>
                  <a:pt x="1499600" y="778132"/>
                  <a:pt x="1496114" y="683044"/>
                </a:cubicBezTo>
                <a:cubicBezTo>
                  <a:pt x="1496520" y="511513"/>
                  <a:pt x="1496357" y="339901"/>
                  <a:pt x="1497411" y="168370"/>
                </a:cubicBezTo>
                <a:cubicBezTo>
                  <a:pt x="1499519" y="121515"/>
                  <a:pt x="1499519" y="113408"/>
                  <a:pt x="1520595" y="111868"/>
                </a:cubicBezTo>
                <a:cubicBezTo>
                  <a:pt x="1555534" y="109274"/>
                  <a:pt x="1588689" y="113408"/>
                  <a:pt x="1621115" y="113408"/>
                </a:cubicBezTo>
                <a:cubicBezTo>
                  <a:pt x="1637327" y="113408"/>
                  <a:pt x="1637327" y="129621"/>
                  <a:pt x="1636517" y="165857"/>
                </a:cubicBezTo>
                <a:cubicBezTo>
                  <a:pt x="1637409" y="267186"/>
                  <a:pt x="1637003" y="498705"/>
                  <a:pt x="1637003" y="512080"/>
                </a:cubicBezTo>
                <a:cubicBezTo>
                  <a:pt x="1734685" y="518809"/>
                  <a:pt x="1726579" y="518809"/>
                  <a:pt x="1723336" y="616734"/>
                </a:cubicBezTo>
                <a:cubicBezTo>
                  <a:pt x="1723336" y="807234"/>
                  <a:pt x="1723336" y="997653"/>
                  <a:pt x="1723417" y="1188153"/>
                </a:cubicBezTo>
                <a:cubicBezTo>
                  <a:pt x="1723417" y="1251788"/>
                  <a:pt x="1724147" y="1253409"/>
                  <a:pt x="1789079" y="1254868"/>
                </a:cubicBezTo>
                <a:cubicBezTo>
                  <a:pt x="1965960" y="1258840"/>
                  <a:pt x="2356283" y="1265163"/>
                  <a:pt x="2374441" y="1265163"/>
                </a:cubicBezTo>
                <a:cubicBezTo>
                  <a:pt x="2374765" y="1269135"/>
                  <a:pt x="2375089" y="1273189"/>
                  <a:pt x="2375414" y="1277161"/>
                </a:cubicBezTo>
                <a:cubicBezTo>
                  <a:pt x="2364875" y="1278214"/>
                  <a:pt x="2354418" y="1280241"/>
                  <a:pt x="2343880" y="1280322"/>
                </a:cubicBezTo>
                <a:cubicBezTo>
                  <a:pt x="2142598" y="1280484"/>
                  <a:pt x="1941317" y="1280565"/>
                  <a:pt x="1740035" y="1280403"/>
                </a:cubicBezTo>
                <a:cubicBezTo>
                  <a:pt x="1688884" y="1280403"/>
                  <a:pt x="1683129" y="1274486"/>
                  <a:pt x="1682723" y="1221227"/>
                </a:cubicBezTo>
                <a:cubicBezTo>
                  <a:pt x="1681994" y="1123950"/>
                  <a:pt x="1677940" y="927370"/>
                  <a:pt x="1677940" y="916021"/>
                </a:cubicBezTo>
                <a:cubicBezTo>
                  <a:pt x="1677940" y="883596"/>
                  <a:pt x="1677940" y="875489"/>
                  <a:pt x="1653621" y="875489"/>
                </a:cubicBezTo>
                <a:cubicBezTo>
                  <a:pt x="1636111" y="871355"/>
                  <a:pt x="1637409" y="899809"/>
                  <a:pt x="1637409" y="916021"/>
                </a:cubicBezTo>
                <a:cubicBezTo>
                  <a:pt x="1637409" y="964660"/>
                  <a:pt x="1637571" y="1134326"/>
                  <a:pt x="1636436" y="1211337"/>
                </a:cubicBezTo>
                <a:cubicBezTo>
                  <a:pt x="1636274" y="1220659"/>
                  <a:pt x="1637409" y="1240277"/>
                  <a:pt x="1622655" y="1239142"/>
                </a:cubicBezTo>
                <a:cubicBezTo>
                  <a:pt x="1604983" y="1240277"/>
                  <a:pt x="1605875" y="1218957"/>
                  <a:pt x="1606604" y="1209554"/>
                </a:cubicBezTo>
                <a:cubicBezTo>
                  <a:pt x="1611144" y="1146405"/>
                  <a:pt x="1592418" y="1089903"/>
                  <a:pt x="1548238" y="1045723"/>
                </a:cubicBezTo>
                <a:cubicBezTo>
                  <a:pt x="1540132" y="1037617"/>
                  <a:pt x="1502032" y="1002192"/>
                  <a:pt x="1475281" y="997085"/>
                </a:cubicBezTo>
                <a:cubicBezTo>
                  <a:pt x="1423400" y="987114"/>
                  <a:pt x="1362845" y="989384"/>
                  <a:pt x="1313802" y="1006732"/>
                </a:cubicBezTo>
                <a:cubicBezTo>
                  <a:pt x="1231279" y="1035915"/>
                  <a:pt x="1183370" y="1099874"/>
                  <a:pt x="1182235" y="1192044"/>
                </a:cubicBezTo>
                <a:cubicBezTo>
                  <a:pt x="1182154" y="1201285"/>
                  <a:pt x="1182235" y="1210607"/>
                  <a:pt x="1182235" y="1223496"/>
                </a:cubicBezTo>
                <a:cubicBezTo>
                  <a:pt x="948609" y="1223496"/>
                  <a:pt x="717496" y="1223496"/>
                  <a:pt x="486707" y="1223496"/>
                </a:cubicBezTo>
                <a:cubicBezTo>
                  <a:pt x="459632" y="1060964"/>
                  <a:pt x="394376" y="990681"/>
                  <a:pt x="270105" y="988006"/>
                </a:cubicBezTo>
                <a:cubicBezTo>
                  <a:pt x="144699" y="985331"/>
                  <a:pt x="66067" y="1055289"/>
                  <a:pt x="33966" y="1205419"/>
                </a:cubicBezTo>
                <a:cubicBezTo>
                  <a:pt x="16213" y="1207851"/>
                  <a:pt x="0" y="1167319"/>
                  <a:pt x="0" y="1143000"/>
                </a:cubicBezTo>
                <a:cubicBezTo>
                  <a:pt x="0" y="1061936"/>
                  <a:pt x="0" y="980872"/>
                  <a:pt x="0" y="899809"/>
                </a:cubicBezTo>
                <a:cubicBezTo>
                  <a:pt x="15889" y="831715"/>
                  <a:pt x="32669" y="763865"/>
                  <a:pt x="47179" y="695528"/>
                </a:cubicBezTo>
                <a:cubicBezTo>
                  <a:pt x="54313" y="661967"/>
                  <a:pt x="72390" y="647538"/>
                  <a:pt x="106194" y="648024"/>
                </a:cubicBezTo>
                <a:cubicBezTo>
                  <a:pt x="170964" y="648835"/>
                  <a:pt x="235896" y="645673"/>
                  <a:pt x="300504" y="649159"/>
                </a:cubicBezTo>
                <a:cubicBezTo>
                  <a:pt x="340630" y="651267"/>
                  <a:pt x="352952" y="637405"/>
                  <a:pt x="357654" y="598413"/>
                </a:cubicBezTo>
                <a:cubicBezTo>
                  <a:pt x="377920" y="428341"/>
                  <a:pt x="401915" y="258756"/>
                  <a:pt x="423883" y="88927"/>
                </a:cubicBezTo>
                <a:cubicBezTo>
                  <a:pt x="429557" y="16213"/>
                  <a:pt x="437664" y="0"/>
                  <a:pt x="510621" y="0"/>
                </a:cubicBezTo>
                <a:close/>
              </a:path>
            </a:pathLst>
          </a:custGeom>
          <a:solidFill>
            <a:schemeClr val="accent3"/>
          </a:solidFill>
          <a:ln w="8102" cap="flat">
            <a:noFill/>
            <a:prstDash val="solid"/>
            <a:miter/>
          </a:ln>
        </p:spPr>
        <p:txBody>
          <a:bodyPr rtlCol="0" anchor="ctr"/>
          <a:lstStyle/>
          <a:p>
            <a:endParaRPr lang="ko-KR" altLang="en-US"/>
          </a:p>
        </p:txBody>
      </p:sp>
      <p:sp>
        <p:nvSpPr>
          <p:cNvPr id="94" name="자유형: 도형 93">
            <a:extLst>
              <a:ext uri="{FF2B5EF4-FFF2-40B4-BE49-F238E27FC236}">
                <a16:creationId xmlns:a16="http://schemas.microsoft.com/office/drawing/2014/main" id="{06C51226-0D3E-41AA-A5A4-8DF0E6F31D0B}"/>
              </a:ext>
            </a:extLst>
          </p:cNvPr>
          <p:cNvSpPr/>
          <p:nvPr/>
        </p:nvSpPr>
        <p:spPr>
          <a:xfrm>
            <a:off x="6057458" y="4279945"/>
            <a:ext cx="939150" cy="542010"/>
          </a:xfrm>
          <a:custGeom>
            <a:avLst/>
            <a:gdLst>
              <a:gd name="connsiteX0" fmla="*/ 1938834 w 2261776"/>
              <a:gd name="connsiteY0" fmla="*/ 1083462 h 1305336"/>
              <a:gd name="connsiteX1" fmla="*/ 1974502 w 2261776"/>
              <a:gd name="connsiteY1" fmla="*/ 1126183 h 1305336"/>
              <a:gd name="connsiteX2" fmla="*/ 1938834 w 2261776"/>
              <a:gd name="connsiteY2" fmla="*/ 1168904 h 1305336"/>
              <a:gd name="connsiteX3" fmla="*/ 1903166 w 2261776"/>
              <a:gd name="connsiteY3" fmla="*/ 1126183 h 1305336"/>
              <a:gd name="connsiteX4" fmla="*/ 1938834 w 2261776"/>
              <a:gd name="connsiteY4" fmla="*/ 1083462 h 1305336"/>
              <a:gd name="connsiteX5" fmla="*/ 727335 w 2261776"/>
              <a:gd name="connsiteY5" fmla="*/ 1083462 h 1305336"/>
              <a:gd name="connsiteX6" fmla="*/ 763003 w 2261776"/>
              <a:gd name="connsiteY6" fmla="*/ 1126183 h 1305336"/>
              <a:gd name="connsiteX7" fmla="*/ 727335 w 2261776"/>
              <a:gd name="connsiteY7" fmla="*/ 1168904 h 1305336"/>
              <a:gd name="connsiteX8" fmla="*/ 691667 w 2261776"/>
              <a:gd name="connsiteY8" fmla="*/ 1126183 h 1305336"/>
              <a:gd name="connsiteX9" fmla="*/ 727335 w 2261776"/>
              <a:gd name="connsiteY9" fmla="*/ 1083462 h 1305336"/>
              <a:gd name="connsiteX10" fmla="*/ 356792 w 2261776"/>
              <a:gd name="connsiteY10" fmla="*/ 1083462 h 1305336"/>
              <a:gd name="connsiteX11" fmla="*/ 392460 w 2261776"/>
              <a:gd name="connsiteY11" fmla="*/ 1126183 h 1305336"/>
              <a:gd name="connsiteX12" fmla="*/ 356792 w 2261776"/>
              <a:gd name="connsiteY12" fmla="*/ 1168904 h 1305336"/>
              <a:gd name="connsiteX13" fmla="*/ 321123 w 2261776"/>
              <a:gd name="connsiteY13" fmla="*/ 1126183 h 1305336"/>
              <a:gd name="connsiteX14" fmla="*/ 356792 w 2261776"/>
              <a:gd name="connsiteY14" fmla="*/ 1083462 h 1305336"/>
              <a:gd name="connsiteX15" fmla="*/ 723444 w 2261776"/>
              <a:gd name="connsiteY15" fmla="*/ 1029230 h 1305336"/>
              <a:gd name="connsiteX16" fmla="*/ 638652 w 2261776"/>
              <a:gd name="connsiteY16" fmla="*/ 1135667 h 1305336"/>
              <a:gd name="connsiteX17" fmla="*/ 728713 w 2261776"/>
              <a:gd name="connsiteY17" fmla="*/ 1236997 h 1305336"/>
              <a:gd name="connsiteX18" fmla="*/ 814560 w 2261776"/>
              <a:gd name="connsiteY18" fmla="*/ 1130236 h 1305336"/>
              <a:gd name="connsiteX19" fmla="*/ 723444 w 2261776"/>
              <a:gd name="connsiteY19" fmla="*/ 1029230 h 1305336"/>
              <a:gd name="connsiteX20" fmla="*/ 1944265 w 2261776"/>
              <a:gd name="connsiteY20" fmla="*/ 1029149 h 1305336"/>
              <a:gd name="connsiteX21" fmla="*/ 1857365 w 2261776"/>
              <a:gd name="connsiteY21" fmla="*/ 1131452 h 1305336"/>
              <a:gd name="connsiteX22" fmla="*/ 1941509 w 2261776"/>
              <a:gd name="connsiteY22" fmla="*/ 1237240 h 1305336"/>
              <a:gd name="connsiteX23" fmla="*/ 2031328 w 2261776"/>
              <a:gd name="connsiteY23" fmla="*/ 1134208 h 1305336"/>
              <a:gd name="connsiteX24" fmla="*/ 1944265 w 2261776"/>
              <a:gd name="connsiteY24" fmla="*/ 1029149 h 1305336"/>
              <a:gd name="connsiteX25" fmla="*/ 356549 w 2261776"/>
              <a:gd name="connsiteY25" fmla="*/ 1028744 h 1305336"/>
              <a:gd name="connsiteX26" fmla="*/ 267055 w 2261776"/>
              <a:gd name="connsiteY26" fmla="*/ 1133235 h 1305336"/>
              <a:gd name="connsiteX27" fmla="*/ 357035 w 2261776"/>
              <a:gd name="connsiteY27" fmla="*/ 1237321 h 1305336"/>
              <a:gd name="connsiteX28" fmla="*/ 446287 w 2261776"/>
              <a:gd name="connsiteY28" fmla="*/ 1132668 h 1305336"/>
              <a:gd name="connsiteX29" fmla="*/ 356549 w 2261776"/>
              <a:gd name="connsiteY29" fmla="*/ 1028744 h 1305336"/>
              <a:gd name="connsiteX30" fmla="*/ 723849 w 2261776"/>
              <a:gd name="connsiteY30" fmla="*/ 960812 h 1305336"/>
              <a:gd name="connsiteX31" fmla="*/ 871791 w 2261776"/>
              <a:gd name="connsiteY31" fmla="*/ 1130155 h 1305336"/>
              <a:gd name="connsiteX32" fmla="*/ 727984 w 2261776"/>
              <a:gd name="connsiteY32" fmla="*/ 1304361 h 1305336"/>
              <a:gd name="connsiteX33" fmla="*/ 585393 w 2261776"/>
              <a:gd name="connsiteY33" fmla="*/ 1141909 h 1305336"/>
              <a:gd name="connsiteX34" fmla="*/ 723849 w 2261776"/>
              <a:gd name="connsiteY34" fmla="*/ 960812 h 1305336"/>
              <a:gd name="connsiteX35" fmla="*/ 359954 w 2261776"/>
              <a:gd name="connsiteY35" fmla="*/ 960812 h 1305336"/>
              <a:gd name="connsiteX36" fmla="*/ 502140 w 2261776"/>
              <a:gd name="connsiteY36" fmla="*/ 1134046 h 1305336"/>
              <a:gd name="connsiteX37" fmla="*/ 357360 w 2261776"/>
              <a:gd name="connsiteY37" fmla="*/ 1305334 h 1305336"/>
              <a:gd name="connsiteX38" fmla="*/ 212013 w 2261776"/>
              <a:gd name="connsiteY38" fmla="*/ 1128209 h 1305336"/>
              <a:gd name="connsiteX39" fmla="*/ 359954 w 2261776"/>
              <a:gd name="connsiteY39" fmla="*/ 960812 h 1305336"/>
              <a:gd name="connsiteX40" fmla="*/ 1946535 w 2261776"/>
              <a:gd name="connsiteY40" fmla="*/ 960326 h 1305336"/>
              <a:gd name="connsiteX41" fmla="*/ 2087424 w 2261776"/>
              <a:gd name="connsiteY41" fmla="*/ 1136072 h 1305336"/>
              <a:gd name="connsiteX42" fmla="*/ 1939158 w 2261776"/>
              <a:gd name="connsiteY42" fmla="*/ 1304604 h 1305336"/>
              <a:gd name="connsiteX43" fmla="*/ 1800620 w 2261776"/>
              <a:gd name="connsiteY43" fmla="*/ 1128615 h 1305336"/>
              <a:gd name="connsiteX44" fmla="*/ 1946535 w 2261776"/>
              <a:gd name="connsiteY44" fmla="*/ 960326 h 1305336"/>
              <a:gd name="connsiteX45" fmla="*/ 791446 w 2261776"/>
              <a:gd name="connsiteY45" fmla="*/ 912548 h 1305336"/>
              <a:gd name="connsiteX46" fmla="*/ 1453586 w 2261776"/>
              <a:gd name="connsiteY46" fmla="*/ 912741 h 1305336"/>
              <a:gd name="connsiteX47" fmla="*/ 1486498 w 2261776"/>
              <a:gd name="connsiteY47" fmla="*/ 958542 h 1305336"/>
              <a:gd name="connsiteX48" fmla="*/ 1486498 w 2261776"/>
              <a:gd name="connsiteY48" fmla="*/ 1096107 h 1305336"/>
              <a:gd name="connsiteX49" fmla="*/ 1390519 w 2261776"/>
              <a:gd name="connsiteY49" fmla="*/ 1175712 h 1305336"/>
              <a:gd name="connsiteX50" fmla="*/ 1332963 w 2261776"/>
              <a:gd name="connsiteY50" fmla="*/ 1212596 h 1305336"/>
              <a:gd name="connsiteX51" fmla="*/ 1155109 w 2261776"/>
              <a:gd name="connsiteY51" fmla="*/ 1214299 h 1305336"/>
              <a:gd name="connsiteX52" fmla="*/ 1055887 w 2261776"/>
              <a:gd name="connsiteY52" fmla="*/ 1121075 h 1305336"/>
              <a:gd name="connsiteX53" fmla="*/ 995413 w 2261776"/>
              <a:gd name="connsiteY53" fmla="*/ 1103322 h 1305336"/>
              <a:gd name="connsiteX54" fmla="*/ 882572 w 2261776"/>
              <a:gd name="connsiteY54" fmla="*/ 1041308 h 1305336"/>
              <a:gd name="connsiteX55" fmla="*/ 722795 w 2261776"/>
              <a:gd name="connsiteY55" fmla="*/ 931062 h 1305336"/>
              <a:gd name="connsiteX56" fmla="*/ 578421 w 2261776"/>
              <a:gd name="connsiteY56" fmla="*/ 1031337 h 1305336"/>
              <a:gd name="connsiteX57" fmla="*/ 542672 w 2261776"/>
              <a:gd name="connsiteY57" fmla="*/ 1113293 h 1305336"/>
              <a:gd name="connsiteX58" fmla="*/ 508544 w 2261776"/>
              <a:gd name="connsiteY58" fmla="*/ 1040741 h 1305336"/>
              <a:gd name="connsiteX59" fmla="*/ 355981 w 2261776"/>
              <a:gd name="connsiteY59" fmla="*/ 931143 h 1305336"/>
              <a:gd name="connsiteX60" fmla="*/ 207311 w 2261776"/>
              <a:gd name="connsiteY60" fmla="*/ 1035877 h 1305336"/>
              <a:gd name="connsiteX61" fmla="*/ 136299 w 2261776"/>
              <a:gd name="connsiteY61" fmla="*/ 1100809 h 1305336"/>
              <a:gd name="connsiteX62" fmla="*/ 46399 w 2261776"/>
              <a:gd name="connsiteY62" fmla="*/ 1027203 h 1305336"/>
              <a:gd name="connsiteX63" fmla="*/ 129246 w 2261776"/>
              <a:gd name="connsiteY63" fmla="*/ 912660 h 1305336"/>
              <a:gd name="connsiteX64" fmla="*/ 791446 w 2261776"/>
              <a:gd name="connsiteY64" fmla="*/ 912548 h 1305336"/>
              <a:gd name="connsiteX65" fmla="*/ 1730936 w 2261776"/>
              <a:gd name="connsiteY65" fmla="*/ 260391 h 1305336"/>
              <a:gd name="connsiteX66" fmla="*/ 1595935 w 2261776"/>
              <a:gd name="connsiteY66" fmla="*/ 260989 h 1305336"/>
              <a:gd name="connsiteX67" fmla="*/ 1595935 w 2261776"/>
              <a:gd name="connsiteY67" fmla="*/ 614022 h 1305336"/>
              <a:gd name="connsiteX68" fmla="*/ 2015035 w 2261776"/>
              <a:gd name="connsiteY68" fmla="*/ 614022 h 1305336"/>
              <a:gd name="connsiteX69" fmla="*/ 1912408 w 2261776"/>
              <a:gd name="connsiteY69" fmla="*/ 300791 h 1305336"/>
              <a:gd name="connsiteX70" fmla="*/ 1861743 w 2261776"/>
              <a:gd name="connsiteY70" fmla="*/ 262772 h 1305336"/>
              <a:gd name="connsiteX71" fmla="*/ 1730936 w 2261776"/>
              <a:gd name="connsiteY71" fmla="*/ 260391 h 1305336"/>
              <a:gd name="connsiteX72" fmla="*/ 1891737 w 2261776"/>
              <a:gd name="connsiteY72" fmla="*/ 198407 h 1305336"/>
              <a:gd name="connsiteX73" fmla="*/ 1956182 w 2261776"/>
              <a:gd name="connsiteY73" fmla="*/ 246884 h 1305336"/>
              <a:gd name="connsiteX74" fmla="*/ 2025411 w 2261776"/>
              <a:gd name="connsiteY74" fmla="*/ 463648 h 1305336"/>
              <a:gd name="connsiteX75" fmla="*/ 2159815 w 2261776"/>
              <a:gd name="connsiteY75" fmla="*/ 655769 h 1305336"/>
              <a:gd name="connsiteX76" fmla="*/ 2203671 w 2261776"/>
              <a:gd name="connsiteY76" fmla="*/ 858672 h 1305336"/>
              <a:gd name="connsiteX77" fmla="*/ 2245337 w 2261776"/>
              <a:gd name="connsiteY77" fmla="*/ 955057 h 1305336"/>
              <a:gd name="connsiteX78" fmla="*/ 2245337 w 2261776"/>
              <a:gd name="connsiteY78" fmla="*/ 1083462 h 1305336"/>
              <a:gd name="connsiteX79" fmla="*/ 2174082 w 2261776"/>
              <a:gd name="connsiteY79" fmla="*/ 1083462 h 1305336"/>
              <a:gd name="connsiteX80" fmla="*/ 2094964 w 2261776"/>
              <a:gd name="connsiteY80" fmla="*/ 1044308 h 1305336"/>
              <a:gd name="connsiteX81" fmla="*/ 1883549 w 2261776"/>
              <a:gd name="connsiteY81" fmla="*/ 944195 h 1305336"/>
              <a:gd name="connsiteX82" fmla="*/ 1799648 w 2261776"/>
              <a:gd name="connsiteY82" fmla="*/ 1033203 h 1305336"/>
              <a:gd name="connsiteX83" fmla="*/ 1575426 w 2261776"/>
              <a:gd name="connsiteY83" fmla="*/ 1097730 h 1305336"/>
              <a:gd name="connsiteX84" fmla="*/ 1544702 w 2261776"/>
              <a:gd name="connsiteY84" fmla="*/ 1029149 h 1305336"/>
              <a:gd name="connsiteX85" fmla="*/ 1541784 w 2261776"/>
              <a:gd name="connsiteY85" fmla="*/ 260097 h 1305336"/>
              <a:gd name="connsiteX86" fmla="*/ 1606959 w 2261776"/>
              <a:gd name="connsiteY86" fmla="*/ 199299 h 1305336"/>
              <a:gd name="connsiteX87" fmla="*/ 1891737 w 2261776"/>
              <a:gd name="connsiteY87" fmla="*/ 198407 h 1305336"/>
              <a:gd name="connsiteX88" fmla="*/ 1386952 w 2261776"/>
              <a:gd name="connsiteY88" fmla="*/ 206 h 1305336"/>
              <a:gd name="connsiteX89" fmla="*/ 1493389 w 2261776"/>
              <a:gd name="connsiteY89" fmla="*/ 107373 h 1305336"/>
              <a:gd name="connsiteX90" fmla="*/ 1493226 w 2261776"/>
              <a:gd name="connsiteY90" fmla="*/ 770070 h 1305336"/>
              <a:gd name="connsiteX91" fmla="*/ 1393842 w 2261776"/>
              <a:gd name="connsiteY91" fmla="*/ 870183 h 1305336"/>
              <a:gd name="connsiteX92" fmla="*/ 104197 w 2261776"/>
              <a:gd name="connsiteY92" fmla="*/ 870265 h 1305336"/>
              <a:gd name="connsiteX93" fmla="*/ 760 w 2261776"/>
              <a:gd name="connsiteY93" fmla="*/ 766341 h 1305336"/>
              <a:gd name="connsiteX94" fmla="*/ 760 w 2261776"/>
              <a:gd name="connsiteY94" fmla="*/ 103644 h 1305336"/>
              <a:gd name="connsiteX95" fmla="*/ 104360 w 2261776"/>
              <a:gd name="connsiteY95" fmla="*/ 287 h 1305336"/>
              <a:gd name="connsiteX96" fmla="*/ 1386952 w 2261776"/>
              <a:gd name="connsiteY96" fmla="*/ 206 h 130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261776" h="1305336">
                <a:moveTo>
                  <a:pt x="1938834" y="1083462"/>
                </a:moveTo>
                <a:cubicBezTo>
                  <a:pt x="1958533" y="1083462"/>
                  <a:pt x="1974502" y="1102588"/>
                  <a:pt x="1974502" y="1126183"/>
                </a:cubicBezTo>
                <a:cubicBezTo>
                  <a:pt x="1974502" y="1149777"/>
                  <a:pt x="1958533" y="1168904"/>
                  <a:pt x="1938834" y="1168904"/>
                </a:cubicBezTo>
                <a:cubicBezTo>
                  <a:pt x="1919135" y="1168904"/>
                  <a:pt x="1903166" y="1149777"/>
                  <a:pt x="1903166" y="1126183"/>
                </a:cubicBezTo>
                <a:cubicBezTo>
                  <a:pt x="1903166" y="1102589"/>
                  <a:pt x="1919135" y="1083462"/>
                  <a:pt x="1938834" y="1083462"/>
                </a:cubicBezTo>
                <a:close/>
                <a:moveTo>
                  <a:pt x="727335" y="1083462"/>
                </a:moveTo>
                <a:cubicBezTo>
                  <a:pt x="747034" y="1083462"/>
                  <a:pt x="763003" y="1102588"/>
                  <a:pt x="763003" y="1126183"/>
                </a:cubicBezTo>
                <a:cubicBezTo>
                  <a:pt x="763003" y="1149777"/>
                  <a:pt x="747034" y="1168904"/>
                  <a:pt x="727335" y="1168904"/>
                </a:cubicBezTo>
                <a:cubicBezTo>
                  <a:pt x="707636" y="1168904"/>
                  <a:pt x="691667" y="1149777"/>
                  <a:pt x="691667" y="1126183"/>
                </a:cubicBezTo>
                <a:cubicBezTo>
                  <a:pt x="691667" y="1102589"/>
                  <a:pt x="707636" y="1083462"/>
                  <a:pt x="727335" y="1083462"/>
                </a:cubicBezTo>
                <a:close/>
                <a:moveTo>
                  <a:pt x="356792" y="1083462"/>
                </a:moveTo>
                <a:cubicBezTo>
                  <a:pt x="376491" y="1083462"/>
                  <a:pt x="392460" y="1102588"/>
                  <a:pt x="392460" y="1126183"/>
                </a:cubicBezTo>
                <a:cubicBezTo>
                  <a:pt x="392460" y="1149777"/>
                  <a:pt x="376491" y="1168904"/>
                  <a:pt x="356792" y="1168904"/>
                </a:cubicBezTo>
                <a:cubicBezTo>
                  <a:pt x="337093" y="1168904"/>
                  <a:pt x="321123" y="1149777"/>
                  <a:pt x="321123" y="1126183"/>
                </a:cubicBezTo>
                <a:cubicBezTo>
                  <a:pt x="321123" y="1102589"/>
                  <a:pt x="337093" y="1083462"/>
                  <a:pt x="356792" y="1083462"/>
                </a:cubicBezTo>
                <a:close/>
                <a:moveTo>
                  <a:pt x="723444" y="1029230"/>
                </a:moveTo>
                <a:cubicBezTo>
                  <a:pt x="677724" y="1030851"/>
                  <a:pt x="637435" y="1081354"/>
                  <a:pt x="638652" y="1135667"/>
                </a:cubicBezTo>
                <a:cubicBezTo>
                  <a:pt x="639867" y="1189818"/>
                  <a:pt x="683642" y="1239023"/>
                  <a:pt x="728713" y="1236997"/>
                </a:cubicBezTo>
                <a:cubicBezTo>
                  <a:pt x="772893" y="1234970"/>
                  <a:pt x="815695" y="1181711"/>
                  <a:pt x="814560" y="1130236"/>
                </a:cubicBezTo>
                <a:cubicBezTo>
                  <a:pt x="813344" y="1077787"/>
                  <a:pt x="768110" y="1027690"/>
                  <a:pt x="723444" y="1029230"/>
                </a:cubicBezTo>
                <a:close/>
                <a:moveTo>
                  <a:pt x="1944265" y="1029149"/>
                </a:moveTo>
                <a:cubicBezTo>
                  <a:pt x="1897167" y="1027933"/>
                  <a:pt x="1857770" y="1074221"/>
                  <a:pt x="1857365" y="1131452"/>
                </a:cubicBezTo>
                <a:cubicBezTo>
                  <a:pt x="1856960" y="1187710"/>
                  <a:pt x="1895870" y="1236673"/>
                  <a:pt x="1941509" y="1237240"/>
                </a:cubicBezTo>
                <a:cubicBezTo>
                  <a:pt x="1985932" y="1237727"/>
                  <a:pt x="2030436" y="1186737"/>
                  <a:pt x="2031328" y="1134208"/>
                </a:cubicBezTo>
                <a:cubicBezTo>
                  <a:pt x="2032220" y="1081679"/>
                  <a:pt x="1989661" y="1030284"/>
                  <a:pt x="1944265" y="1029149"/>
                </a:cubicBezTo>
                <a:close/>
                <a:moveTo>
                  <a:pt x="356549" y="1028744"/>
                </a:moveTo>
                <a:cubicBezTo>
                  <a:pt x="312370" y="1029230"/>
                  <a:pt x="266406" y="1082895"/>
                  <a:pt x="267055" y="1133235"/>
                </a:cubicBezTo>
                <a:cubicBezTo>
                  <a:pt x="267785" y="1184873"/>
                  <a:pt x="313342" y="1237564"/>
                  <a:pt x="357035" y="1237321"/>
                </a:cubicBezTo>
                <a:cubicBezTo>
                  <a:pt x="400486" y="1237078"/>
                  <a:pt x="446611" y="1182927"/>
                  <a:pt x="446287" y="1132668"/>
                </a:cubicBezTo>
                <a:cubicBezTo>
                  <a:pt x="445963" y="1080787"/>
                  <a:pt x="400567" y="1028258"/>
                  <a:pt x="356549" y="1028744"/>
                </a:cubicBezTo>
                <a:close/>
                <a:moveTo>
                  <a:pt x="723849" y="960812"/>
                </a:moveTo>
                <a:cubicBezTo>
                  <a:pt x="803940" y="959515"/>
                  <a:pt x="870980" y="1036201"/>
                  <a:pt x="871791" y="1130155"/>
                </a:cubicBezTo>
                <a:cubicBezTo>
                  <a:pt x="872602" y="1223783"/>
                  <a:pt x="807345" y="1302983"/>
                  <a:pt x="727984" y="1304361"/>
                </a:cubicBezTo>
                <a:cubicBezTo>
                  <a:pt x="646596" y="1305820"/>
                  <a:pt x="585960" y="1236834"/>
                  <a:pt x="585393" y="1141909"/>
                </a:cubicBezTo>
                <a:cubicBezTo>
                  <a:pt x="584663" y="1030933"/>
                  <a:pt x="637192" y="962190"/>
                  <a:pt x="723849" y="960812"/>
                </a:cubicBezTo>
                <a:close/>
                <a:moveTo>
                  <a:pt x="359954" y="960812"/>
                </a:moveTo>
                <a:cubicBezTo>
                  <a:pt x="439964" y="963488"/>
                  <a:pt x="503842" y="1041228"/>
                  <a:pt x="502140" y="1134046"/>
                </a:cubicBezTo>
                <a:cubicBezTo>
                  <a:pt x="500437" y="1229377"/>
                  <a:pt x="436640" y="1304847"/>
                  <a:pt x="357360" y="1305334"/>
                </a:cubicBezTo>
                <a:cubicBezTo>
                  <a:pt x="275323" y="1305901"/>
                  <a:pt x="209500" y="1225729"/>
                  <a:pt x="212013" y="1128209"/>
                </a:cubicBezTo>
                <a:cubicBezTo>
                  <a:pt x="214444" y="1033121"/>
                  <a:pt x="280592" y="958218"/>
                  <a:pt x="359954" y="960812"/>
                </a:cubicBezTo>
                <a:close/>
                <a:moveTo>
                  <a:pt x="1946535" y="960326"/>
                </a:moveTo>
                <a:cubicBezTo>
                  <a:pt x="2026464" y="963001"/>
                  <a:pt x="2088802" y="1040822"/>
                  <a:pt x="2087424" y="1136072"/>
                </a:cubicBezTo>
                <a:cubicBezTo>
                  <a:pt x="2086046" y="1230836"/>
                  <a:pt x="2019168" y="1306955"/>
                  <a:pt x="1939158" y="1304604"/>
                </a:cubicBezTo>
                <a:cubicBezTo>
                  <a:pt x="1857689" y="1302253"/>
                  <a:pt x="1799566" y="1228404"/>
                  <a:pt x="1800620" y="1128615"/>
                </a:cubicBezTo>
                <a:cubicBezTo>
                  <a:pt x="1801674" y="1030041"/>
                  <a:pt x="1864498" y="957570"/>
                  <a:pt x="1946535" y="960326"/>
                </a:cubicBezTo>
                <a:close/>
                <a:moveTo>
                  <a:pt x="791446" y="912548"/>
                </a:moveTo>
                <a:cubicBezTo>
                  <a:pt x="1014544" y="912579"/>
                  <a:pt x="1237632" y="912660"/>
                  <a:pt x="1453586" y="912741"/>
                </a:cubicBezTo>
                <a:cubicBezTo>
                  <a:pt x="1472231" y="912741"/>
                  <a:pt x="1489902" y="912417"/>
                  <a:pt x="1486498" y="958542"/>
                </a:cubicBezTo>
                <a:cubicBezTo>
                  <a:pt x="1486498" y="1022988"/>
                  <a:pt x="1486498" y="1036607"/>
                  <a:pt x="1486498" y="1096107"/>
                </a:cubicBezTo>
                <a:cubicBezTo>
                  <a:pt x="1429997" y="1095459"/>
                  <a:pt x="1391086" y="1113212"/>
                  <a:pt x="1390519" y="1175712"/>
                </a:cubicBezTo>
                <a:cubicBezTo>
                  <a:pt x="1390113" y="1211705"/>
                  <a:pt x="1354202" y="1210245"/>
                  <a:pt x="1332963" y="1212596"/>
                </a:cubicBezTo>
                <a:cubicBezTo>
                  <a:pt x="1283757" y="1218108"/>
                  <a:pt x="1204963" y="1215677"/>
                  <a:pt x="1155109" y="1214299"/>
                </a:cubicBezTo>
                <a:cubicBezTo>
                  <a:pt x="1062291" y="1211705"/>
                  <a:pt x="1075099" y="1228647"/>
                  <a:pt x="1055887" y="1121075"/>
                </a:cubicBezTo>
                <a:cubicBezTo>
                  <a:pt x="1048104" y="1097648"/>
                  <a:pt x="1015841" y="1101377"/>
                  <a:pt x="995413" y="1103322"/>
                </a:cubicBezTo>
                <a:cubicBezTo>
                  <a:pt x="905595" y="1111915"/>
                  <a:pt x="907215" y="1104700"/>
                  <a:pt x="882572" y="1041308"/>
                </a:cubicBezTo>
                <a:cubicBezTo>
                  <a:pt x="858658" y="979943"/>
                  <a:pt x="791051" y="929440"/>
                  <a:pt x="722795" y="931062"/>
                </a:cubicBezTo>
                <a:cubicBezTo>
                  <a:pt x="655107" y="932683"/>
                  <a:pt x="608253" y="971999"/>
                  <a:pt x="578421" y="1031337"/>
                </a:cubicBezTo>
                <a:cubicBezTo>
                  <a:pt x="549238" y="1097729"/>
                  <a:pt x="577772" y="1111996"/>
                  <a:pt x="542672" y="1113293"/>
                </a:cubicBezTo>
                <a:cubicBezTo>
                  <a:pt x="520703" y="1111996"/>
                  <a:pt x="534970" y="1097729"/>
                  <a:pt x="508544" y="1040741"/>
                </a:cubicBezTo>
                <a:cubicBezTo>
                  <a:pt x="478550" y="975079"/>
                  <a:pt x="429993" y="931062"/>
                  <a:pt x="355981" y="931143"/>
                </a:cubicBezTo>
                <a:cubicBezTo>
                  <a:pt x="285051" y="931143"/>
                  <a:pt x="237142" y="973782"/>
                  <a:pt x="207311" y="1035877"/>
                </a:cubicBezTo>
                <a:cubicBezTo>
                  <a:pt x="178614" y="1097729"/>
                  <a:pt x="185180" y="1102592"/>
                  <a:pt x="136299" y="1100809"/>
                </a:cubicBezTo>
                <a:cubicBezTo>
                  <a:pt x="50371" y="1097729"/>
                  <a:pt x="44939" y="1099431"/>
                  <a:pt x="46399" y="1027203"/>
                </a:cubicBezTo>
                <a:cubicBezTo>
                  <a:pt x="48750" y="916794"/>
                  <a:pt x="46642" y="912660"/>
                  <a:pt x="129246" y="912660"/>
                </a:cubicBezTo>
                <a:cubicBezTo>
                  <a:pt x="345240" y="912538"/>
                  <a:pt x="568348" y="912518"/>
                  <a:pt x="791446" y="912548"/>
                </a:cubicBezTo>
                <a:close/>
                <a:moveTo>
                  <a:pt x="1730936" y="260391"/>
                </a:moveTo>
                <a:cubicBezTo>
                  <a:pt x="1686848" y="260442"/>
                  <a:pt x="1642060" y="260989"/>
                  <a:pt x="1595935" y="260989"/>
                </a:cubicBezTo>
                <a:cubicBezTo>
                  <a:pt x="1595935" y="384773"/>
                  <a:pt x="1595935" y="497371"/>
                  <a:pt x="1595935" y="614022"/>
                </a:cubicBezTo>
                <a:cubicBezTo>
                  <a:pt x="1735851" y="614022"/>
                  <a:pt x="1871714" y="614022"/>
                  <a:pt x="2015035" y="614022"/>
                </a:cubicBezTo>
                <a:cubicBezTo>
                  <a:pt x="1980259" y="506045"/>
                  <a:pt x="1948806" y="402526"/>
                  <a:pt x="1912408" y="300791"/>
                </a:cubicBezTo>
                <a:cubicBezTo>
                  <a:pt x="1906328" y="283687"/>
                  <a:pt x="1879658" y="263583"/>
                  <a:pt x="1861743" y="262772"/>
                </a:cubicBezTo>
                <a:cubicBezTo>
                  <a:pt x="1818415" y="260786"/>
                  <a:pt x="1775025" y="260340"/>
                  <a:pt x="1730936" y="260391"/>
                </a:cubicBezTo>
                <a:close/>
                <a:moveTo>
                  <a:pt x="1891737" y="198407"/>
                </a:moveTo>
                <a:cubicBezTo>
                  <a:pt x="1929837" y="197272"/>
                  <a:pt x="1946049" y="212350"/>
                  <a:pt x="1956182" y="246884"/>
                </a:cubicBezTo>
                <a:cubicBezTo>
                  <a:pt x="1977502" y="319679"/>
                  <a:pt x="2003280" y="391096"/>
                  <a:pt x="2025411" y="463648"/>
                </a:cubicBezTo>
                <a:cubicBezTo>
                  <a:pt x="2074292" y="627316"/>
                  <a:pt x="2074292" y="627316"/>
                  <a:pt x="2159815" y="655769"/>
                </a:cubicBezTo>
                <a:cubicBezTo>
                  <a:pt x="2243554" y="671172"/>
                  <a:pt x="2202536" y="784013"/>
                  <a:pt x="2203671" y="858672"/>
                </a:cubicBezTo>
                <a:cubicBezTo>
                  <a:pt x="2202617" y="955057"/>
                  <a:pt x="2202617" y="940790"/>
                  <a:pt x="2245337" y="955057"/>
                </a:cubicBezTo>
                <a:cubicBezTo>
                  <a:pt x="2259604" y="955138"/>
                  <a:pt x="2273790" y="1083462"/>
                  <a:pt x="2245337" y="1083462"/>
                </a:cubicBezTo>
                <a:cubicBezTo>
                  <a:pt x="2216803" y="1083462"/>
                  <a:pt x="2202617" y="1083462"/>
                  <a:pt x="2174082" y="1083462"/>
                </a:cubicBezTo>
                <a:cubicBezTo>
                  <a:pt x="2088560" y="1083462"/>
                  <a:pt x="2117094" y="1069195"/>
                  <a:pt x="2094964" y="1044308"/>
                </a:cubicBezTo>
                <a:cubicBezTo>
                  <a:pt x="2045515" y="945573"/>
                  <a:pt x="1967126" y="904230"/>
                  <a:pt x="1883549" y="944195"/>
                </a:cubicBezTo>
                <a:cubicBezTo>
                  <a:pt x="1848935" y="960732"/>
                  <a:pt x="1819509" y="998345"/>
                  <a:pt x="1799648" y="1033203"/>
                </a:cubicBezTo>
                <a:cubicBezTo>
                  <a:pt x="1746470" y="1111916"/>
                  <a:pt x="1775005" y="1097730"/>
                  <a:pt x="1575426" y="1097730"/>
                </a:cubicBezTo>
                <a:cubicBezTo>
                  <a:pt x="1543811" y="1094649"/>
                  <a:pt x="1544865" y="1048686"/>
                  <a:pt x="1544702" y="1029149"/>
                </a:cubicBezTo>
                <a:cubicBezTo>
                  <a:pt x="1542919" y="772826"/>
                  <a:pt x="1543162" y="516502"/>
                  <a:pt x="1541784" y="260097"/>
                </a:cubicBezTo>
                <a:cubicBezTo>
                  <a:pt x="1541541" y="213485"/>
                  <a:pt x="1562374" y="198407"/>
                  <a:pt x="1606959" y="199299"/>
                </a:cubicBezTo>
                <a:cubicBezTo>
                  <a:pt x="1701885" y="201164"/>
                  <a:pt x="1796892" y="201245"/>
                  <a:pt x="1891737" y="198407"/>
                </a:cubicBezTo>
                <a:close/>
                <a:moveTo>
                  <a:pt x="1386952" y="206"/>
                </a:moveTo>
                <a:cubicBezTo>
                  <a:pt x="1483093" y="287"/>
                  <a:pt x="1493064" y="10096"/>
                  <a:pt x="1493389" y="107373"/>
                </a:cubicBezTo>
                <a:cubicBezTo>
                  <a:pt x="1494118" y="328272"/>
                  <a:pt x="1494199" y="549171"/>
                  <a:pt x="1493226" y="770070"/>
                </a:cubicBezTo>
                <a:cubicBezTo>
                  <a:pt x="1492902" y="857456"/>
                  <a:pt x="1480256" y="869941"/>
                  <a:pt x="1393842" y="870183"/>
                </a:cubicBezTo>
                <a:cubicBezTo>
                  <a:pt x="1177807" y="870913"/>
                  <a:pt x="317963" y="870832"/>
                  <a:pt x="104197" y="870265"/>
                </a:cubicBezTo>
                <a:cubicBezTo>
                  <a:pt x="15271" y="870021"/>
                  <a:pt x="1247" y="856646"/>
                  <a:pt x="760" y="766341"/>
                </a:cubicBezTo>
                <a:cubicBezTo>
                  <a:pt x="-294" y="545442"/>
                  <a:pt x="-212" y="324543"/>
                  <a:pt x="760" y="103644"/>
                </a:cubicBezTo>
                <a:cubicBezTo>
                  <a:pt x="1165" y="13663"/>
                  <a:pt x="15433" y="287"/>
                  <a:pt x="104360" y="287"/>
                </a:cubicBezTo>
                <a:cubicBezTo>
                  <a:pt x="531890" y="-37"/>
                  <a:pt x="959421" y="-118"/>
                  <a:pt x="1386952" y="206"/>
                </a:cubicBezTo>
                <a:close/>
              </a:path>
            </a:pathLst>
          </a:custGeom>
          <a:solidFill>
            <a:schemeClr val="accent2"/>
          </a:solidFill>
          <a:ln w="8102" cap="flat">
            <a:noFill/>
            <a:prstDash val="solid"/>
            <a:miter/>
          </a:ln>
        </p:spPr>
        <p:txBody>
          <a:bodyPr rtlCol="0" anchor="ctr"/>
          <a:lstStyle/>
          <a:p>
            <a:endParaRPr lang="ko-KR" altLang="en-US"/>
          </a:p>
        </p:txBody>
      </p:sp>
      <p:grpSp>
        <p:nvGrpSpPr>
          <p:cNvPr id="95" name="그룹 94">
            <a:extLst>
              <a:ext uri="{FF2B5EF4-FFF2-40B4-BE49-F238E27FC236}">
                <a16:creationId xmlns:a16="http://schemas.microsoft.com/office/drawing/2014/main" id="{0CDE69BC-EDC8-49F0-BDEE-0499615A4B44}"/>
              </a:ext>
            </a:extLst>
          </p:cNvPr>
          <p:cNvGrpSpPr/>
          <p:nvPr/>
        </p:nvGrpSpPr>
        <p:grpSpPr>
          <a:xfrm>
            <a:off x="5233475" y="5372737"/>
            <a:ext cx="992230" cy="542011"/>
            <a:chOff x="4853842" y="3030561"/>
            <a:chExt cx="3087435" cy="1686523"/>
          </a:xfrm>
          <a:solidFill>
            <a:schemeClr val="accent1"/>
          </a:solidFill>
        </p:grpSpPr>
        <p:sp>
          <p:nvSpPr>
            <p:cNvPr id="96" name="자유형: 도형 95">
              <a:extLst>
                <a:ext uri="{FF2B5EF4-FFF2-40B4-BE49-F238E27FC236}">
                  <a16:creationId xmlns:a16="http://schemas.microsoft.com/office/drawing/2014/main" id="{ACE0ED1F-FE1D-49D2-82B5-95656BC403FF}"/>
                </a:ext>
              </a:extLst>
            </p:cNvPr>
            <p:cNvSpPr/>
            <p:nvPr/>
          </p:nvSpPr>
          <p:spPr>
            <a:xfrm>
              <a:off x="5717924"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364"/>
                    <a:pt x="29936" y="220602"/>
                  </a:cubicBezTo>
                  <a:close/>
                </a:path>
              </a:pathLst>
            </a:custGeom>
            <a:grpFill/>
            <a:ln w="9525" cap="flat">
              <a:noFill/>
              <a:prstDash val="solid"/>
              <a:miter/>
            </a:ln>
          </p:spPr>
          <p:txBody>
            <a:bodyPr rtlCol="0" anchor="ctr"/>
            <a:lstStyle/>
            <a:p>
              <a:endParaRPr lang="ko-KR" altLang="en-US"/>
            </a:p>
          </p:txBody>
        </p:sp>
        <p:sp>
          <p:nvSpPr>
            <p:cNvPr id="97" name="자유형: 도형 96">
              <a:extLst>
                <a:ext uri="{FF2B5EF4-FFF2-40B4-BE49-F238E27FC236}">
                  <a16:creationId xmlns:a16="http://schemas.microsoft.com/office/drawing/2014/main" id="{A137D6F3-5A39-46CA-AD48-817DA33B6DFE}"/>
                </a:ext>
              </a:extLst>
            </p:cNvPr>
            <p:cNvSpPr/>
            <p:nvPr/>
          </p:nvSpPr>
          <p:spPr>
            <a:xfrm>
              <a:off x="4853842" y="3030561"/>
              <a:ext cx="3087435" cy="1686523"/>
            </a:xfrm>
            <a:custGeom>
              <a:avLst/>
              <a:gdLst>
                <a:gd name="connsiteX0" fmla="*/ 3087436 w 3087435"/>
                <a:gd name="connsiteY0" fmla="*/ 1107860 h 1686523"/>
                <a:gd name="connsiteX1" fmla="*/ 2771872 w 3087435"/>
                <a:gd name="connsiteY1" fmla="*/ 1107670 h 1686523"/>
                <a:gd name="connsiteX2" fmla="*/ 2753204 w 3087435"/>
                <a:gd name="connsiteY2" fmla="*/ 1126244 h 1686523"/>
                <a:gd name="connsiteX3" fmla="*/ 2753204 w 3087435"/>
                <a:gd name="connsiteY3" fmla="*/ 1165487 h 1686523"/>
                <a:gd name="connsiteX4" fmla="*/ 2730820 w 3087435"/>
                <a:gd name="connsiteY4" fmla="*/ 1187870 h 1686523"/>
                <a:gd name="connsiteX5" fmla="*/ 812675 w 3087435"/>
                <a:gd name="connsiteY5" fmla="*/ 1187870 h 1686523"/>
                <a:gd name="connsiteX6" fmla="*/ 809818 w 3087435"/>
                <a:gd name="connsiteY6" fmla="*/ 407106 h 1686523"/>
                <a:gd name="connsiteX7" fmla="*/ 825820 w 3087435"/>
                <a:gd name="connsiteY7" fmla="*/ 391009 h 1686523"/>
                <a:gd name="connsiteX8" fmla="*/ 874016 w 3087435"/>
                <a:gd name="connsiteY8" fmla="*/ 391009 h 1686523"/>
                <a:gd name="connsiteX9" fmla="*/ 885922 w 3087435"/>
                <a:gd name="connsiteY9" fmla="*/ 379103 h 1686523"/>
                <a:gd name="connsiteX10" fmla="*/ 885922 w 3087435"/>
                <a:gd name="connsiteY10" fmla="*/ 166028 h 1686523"/>
                <a:gd name="connsiteX11" fmla="*/ 863253 w 3087435"/>
                <a:gd name="connsiteY11" fmla="*/ 143359 h 1686523"/>
                <a:gd name="connsiteX12" fmla="*/ 499493 w 3087435"/>
                <a:gd name="connsiteY12" fmla="*/ 143359 h 1686523"/>
                <a:gd name="connsiteX13" fmla="*/ 484253 w 3087435"/>
                <a:gd name="connsiteY13" fmla="*/ 129547 h 1686523"/>
                <a:gd name="connsiteX14" fmla="*/ 447677 w 3087435"/>
                <a:gd name="connsiteY14" fmla="*/ 76684 h 1686523"/>
                <a:gd name="connsiteX15" fmla="*/ 409387 w 3087435"/>
                <a:gd name="connsiteY15" fmla="*/ 126404 h 1686523"/>
                <a:gd name="connsiteX16" fmla="*/ 392813 w 3087435"/>
                <a:gd name="connsiteY16" fmla="*/ 143263 h 1686523"/>
                <a:gd name="connsiteX17" fmla="*/ 367667 w 3087435"/>
                <a:gd name="connsiteY17" fmla="*/ 143263 h 1686523"/>
                <a:gd name="connsiteX18" fmla="*/ 352141 w 3087435"/>
                <a:gd name="connsiteY18" fmla="*/ 128023 h 1686523"/>
                <a:gd name="connsiteX19" fmla="*/ 352332 w 3087435"/>
                <a:gd name="connsiteY19" fmla="*/ 10580 h 1686523"/>
                <a:gd name="connsiteX20" fmla="*/ 342045 w 3087435"/>
                <a:gd name="connsiteY20" fmla="*/ 103 h 1686523"/>
                <a:gd name="connsiteX21" fmla="*/ 279180 w 3087435"/>
                <a:gd name="connsiteY21" fmla="*/ 388 h 1686523"/>
                <a:gd name="connsiteX22" fmla="*/ 267083 w 3087435"/>
                <a:gd name="connsiteY22" fmla="*/ 13152 h 1686523"/>
                <a:gd name="connsiteX23" fmla="*/ 266702 w 3087435"/>
                <a:gd name="connsiteY23" fmla="*/ 95734 h 1686523"/>
                <a:gd name="connsiteX24" fmla="*/ 200027 w 3087435"/>
                <a:gd name="connsiteY24" fmla="*/ 143359 h 1686523"/>
                <a:gd name="connsiteX25" fmla="*/ 147544 w 3087435"/>
                <a:gd name="connsiteY25" fmla="*/ 206605 h 1686523"/>
                <a:gd name="connsiteX26" fmla="*/ 191455 w 3087435"/>
                <a:gd name="connsiteY26" fmla="*/ 372625 h 1686523"/>
                <a:gd name="connsiteX27" fmla="*/ 220792 w 3087435"/>
                <a:gd name="connsiteY27" fmla="*/ 403772 h 1686523"/>
                <a:gd name="connsiteX28" fmla="*/ 221173 w 3087435"/>
                <a:gd name="connsiteY28" fmla="*/ 1153485 h 1686523"/>
                <a:gd name="connsiteX29" fmla="*/ 188978 w 3087435"/>
                <a:gd name="connsiteY29" fmla="*/ 1185584 h 1686523"/>
                <a:gd name="connsiteX30" fmla="*/ 41722 w 3087435"/>
                <a:gd name="connsiteY30" fmla="*/ 1184346 h 1686523"/>
                <a:gd name="connsiteX31" fmla="*/ 383 w 3087435"/>
                <a:gd name="connsiteY31" fmla="*/ 1227494 h 1686523"/>
                <a:gd name="connsiteX32" fmla="*/ 3622 w 3087435"/>
                <a:gd name="connsiteY32" fmla="*/ 1551059 h 1686523"/>
                <a:gd name="connsiteX33" fmla="*/ 135352 w 3087435"/>
                <a:gd name="connsiteY33" fmla="*/ 1683742 h 1686523"/>
                <a:gd name="connsiteX34" fmla="*/ 2673098 w 3087435"/>
                <a:gd name="connsiteY34" fmla="*/ 1683837 h 1686523"/>
                <a:gd name="connsiteX35" fmla="*/ 2730343 w 3087435"/>
                <a:gd name="connsiteY35" fmla="*/ 1653452 h 1686523"/>
                <a:gd name="connsiteX36" fmla="*/ 3087436 w 3087435"/>
                <a:gd name="connsiteY36" fmla="*/ 1107860 h 168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87435" h="1686523">
                  <a:moveTo>
                    <a:pt x="3087436" y="1107860"/>
                  </a:moveTo>
                  <a:cubicBezTo>
                    <a:pt x="2999234" y="1107860"/>
                    <a:pt x="2828451" y="1108146"/>
                    <a:pt x="2771872" y="1107670"/>
                  </a:cubicBezTo>
                  <a:cubicBezTo>
                    <a:pt x="2761585" y="1107575"/>
                    <a:pt x="2753204" y="1115957"/>
                    <a:pt x="2753204" y="1126244"/>
                  </a:cubicBezTo>
                  <a:lnTo>
                    <a:pt x="2753204" y="1165487"/>
                  </a:lnTo>
                  <a:cubicBezTo>
                    <a:pt x="2753204" y="1177869"/>
                    <a:pt x="2743202" y="1187870"/>
                    <a:pt x="2730820" y="1187870"/>
                  </a:cubicBezTo>
                  <a:lnTo>
                    <a:pt x="812675" y="1187870"/>
                  </a:lnTo>
                  <a:lnTo>
                    <a:pt x="809818" y="407106"/>
                  </a:lnTo>
                  <a:cubicBezTo>
                    <a:pt x="809818" y="398248"/>
                    <a:pt x="816961" y="391009"/>
                    <a:pt x="825820" y="391009"/>
                  </a:cubicBezTo>
                  <a:lnTo>
                    <a:pt x="874016" y="391009"/>
                  </a:lnTo>
                  <a:cubicBezTo>
                    <a:pt x="880588" y="391009"/>
                    <a:pt x="885922" y="385675"/>
                    <a:pt x="885922" y="379103"/>
                  </a:cubicBezTo>
                  <a:lnTo>
                    <a:pt x="885922" y="166028"/>
                  </a:lnTo>
                  <a:cubicBezTo>
                    <a:pt x="885922" y="153551"/>
                    <a:pt x="875826" y="143359"/>
                    <a:pt x="863253" y="143359"/>
                  </a:cubicBezTo>
                  <a:lnTo>
                    <a:pt x="499493" y="143359"/>
                  </a:lnTo>
                  <a:cubicBezTo>
                    <a:pt x="491683" y="143359"/>
                    <a:pt x="485015" y="137358"/>
                    <a:pt x="484253" y="129547"/>
                  </a:cubicBezTo>
                  <a:cubicBezTo>
                    <a:pt x="478443" y="68302"/>
                    <a:pt x="492159" y="76684"/>
                    <a:pt x="447677" y="76684"/>
                  </a:cubicBezTo>
                  <a:cubicBezTo>
                    <a:pt x="403957" y="76684"/>
                    <a:pt x="408434" y="68683"/>
                    <a:pt x="409387" y="126404"/>
                  </a:cubicBezTo>
                  <a:cubicBezTo>
                    <a:pt x="409577" y="135644"/>
                    <a:pt x="402148" y="143359"/>
                    <a:pt x="392813" y="143263"/>
                  </a:cubicBezTo>
                  <a:cubicBezTo>
                    <a:pt x="385098" y="143263"/>
                    <a:pt x="376144" y="143263"/>
                    <a:pt x="367667" y="143263"/>
                  </a:cubicBezTo>
                  <a:cubicBezTo>
                    <a:pt x="359095" y="143263"/>
                    <a:pt x="352237" y="136501"/>
                    <a:pt x="352141" y="128023"/>
                  </a:cubicBezTo>
                  <a:cubicBezTo>
                    <a:pt x="351665" y="89066"/>
                    <a:pt x="352237" y="39251"/>
                    <a:pt x="352332" y="10580"/>
                  </a:cubicBezTo>
                  <a:cubicBezTo>
                    <a:pt x="352332" y="4865"/>
                    <a:pt x="347760" y="198"/>
                    <a:pt x="342045" y="103"/>
                  </a:cubicBezTo>
                  <a:cubicBezTo>
                    <a:pt x="325471" y="-183"/>
                    <a:pt x="297849" y="198"/>
                    <a:pt x="279180" y="388"/>
                  </a:cubicBezTo>
                  <a:cubicBezTo>
                    <a:pt x="272227" y="484"/>
                    <a:pt x="266797" y="6199"/>
                    <a:pt x="267083" y="13152"/>
                  </a:cubicBezTo>
                  <a:cubicBezTo>
                    <a:pt x="268131" y="37726"/>
                    <a:pt x="266702" y="84209"/>
                    <a:pt x="266702" y="95734"/>
                  </a:cubicBezTo>
                  <a:cubicBezTo>
                    <a:pt x="266702" y="152884"/>
                    <a:pt x="276227" y="143359"/>
                    <a:pt x="200027" y="143359"/>
                  </a:cubicBezTo>
                  <a:cubicBezTo>
                    <a:pt x="142877" y="143359"/>
                    <a:pt x="152402" y="152884"/>
                    <a:pt x="147544" y="206605"/>
                  </a:cubicBezTo>
                  <a:cubicBezTo>
                    <a:pt x="152402" y="381484"/>
                    <a:pt x="133352" y="374054"/>
                    <a:pt x="191455" y="372625"/>
                  </a:cubicBezTo>
                  <a:cubicBezTo>
                    <a:pt x="219077" y="371959"/>
                    <a:pt x="220792" y="387103"/>
                    <a:pt x="220792" y="403772"/>
                  </a:cubicBezTo>
                  <a:cubicBezTo>
                    <a:pt x="220601" y="653708"/>
                    <a:pt x="220315" y="903549"/>
                    <a:pt x="221173" y="1153485"/>
                  </a:cubicBezTo>
                  <a:cubicBezTo>
                    <a:pt x="221268" y="1178726"/>
                    <a:pt x="213553" y="1186346"/>
                    <a:pt x="188978" y="1185584"/>
                  </a:cubicBezTo>
                  <a:cubicBezTo>
                    <a:pt x="139924" y="1184060"/>
                    <a:pt x="133352" y="1181679"/>
                    <a:pt x="41722" y="1184346"/>
                  </a:cubicBezTo>
                  <a:cubicBezTo>
                    <a:pt x="6955" y="1185394"/>
                    <a:pt x="-2093" y="1195300"/>
                    <a:pt x="383" y="1227494"/>
                  </a:cubicBezTo>
                  <a:cubicBezTo>
                    <a:pt x="2193" y="1251688"/>
                    <a:pt x="3145" y="1413994"/>
                    <a:pt x="3622" y="1551059"/>
                  </a:cubicBezTo>
                  <a:cubicBezTo>
                    <a:pt x="3812" y="1623925"/>
                    <a:pt x="62486" y="1682980"/>
                    <a:pt x="135352" y="1683742"/>
                  </a:cubicBezTo>
                  <a:cubicBezTo>
                    <a:pt x="770479" y="1690314"/>
                    <a:pt x="2196467" y="1683075"/>
                    <a:pt x="2673098" y="1683837"/>
                  </a:cubicBezTo>
                  <a:cubicBezTo>
                    <a:pt x="2699864" y="1683837"/>
                    <a:pt x="2715484" y="1675931"/>
                    <a:pt x="2730343" y="1653452"/>
                  </a:cubicBezTo>
                  <a:cubicBezTo>
                    <a:pt x="2844263" y="1482288"/>
                    <a:pt x="3019522" y="1229209"/>
                    <a:pt x="3087436" y="1107860"/>
                  </a:cubicBezTo>
                  <a:close/>
                </a:path>
              </a:pathLst>
            </a:custGeom>
            <a:grpFill/>
            <a:ln w="9525" cap="flat">
              <a:noFill/>
              <a:prstDash val="solid"/>
              <a:miter/>
            </a:ln>
          </p:spPr>
          <p:txBody>
            <a:bodyPr rtlCol="0" anchor="ctr"/>
            <a:lstStyle/>
            <a:p>
              <a:endParaRPr lang="ko-KR" altLang="en-US"/>
            </a:p>
          </p:txBody>
        </p:sp>
        <p:sp>
          <p:nvSpPr>
            <p:cNvPr id="98" name="자유형: 도형 97">
              <a:extLst>
                <a:ext uri="{FF2B5EF4-FFF2-40B4-BE49-F238E27FC236}">
                  <a16:creationId xmlns:a16="http://schemas.microsoft.com/office/drawing/2014/main" id="{5AA3DDA3-5F73-4F74-ACB8-37436B3FB4DC}"/>
                </a:ext>
              </a:extLst>
            </p:cNvPr>
            <p:cNvSpPr/>
            <p:nvPr/>
          </p:nvSpPr>
          <p:spPr>
            <a:xfrm>
              <a:off x="5717924"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269"/>
                    <a:pt x="29936" y="220602"/>
                  </a:cubicBezTo>
                  <a:close/>
                </a:path>
              </a:pathLst>
            </a:custGeom>
            <a:grpFill/>
            <a:ln w="9525" cap="flat">
              <a:noFill/>
              <a:prstDash val="solid"/>
              <a:miter/>
            </a:ln>
          </p:spPr>
          <p:txBody>
            <a:bodyPr rtlCol="0" anchor="ctr"/>
            <a:lstStyle/>
            <a:p>
              <a:endParaRPr lang="ko-KR" altLang="en-US"/>
            </a:p>
          </p:txBody>
        </p:sp>
        <p:sp>
          <p:nvSpPr>
            <p:cNvPr id="99" name="자유형: 도형 98">
              <a:extLst>
                <a:ext uri="{FF2B5EF4-FFF2-40B4-BE49-F238E27FC236}">
                  <a16:creationId xmlns:a16="http://schemas.microsoft.com/office/drawing/2014/main" id="{338FBD9D-8EC6-44CA-98F2-351E9BE7C6A0}"/>
                </a:ext>
              </a:extLst>
            </p:cNvPr>
            <p:cNvSpPr/>
            <p:nvPr/>
          </p:nvSpPr>
          <p:spPr>
            <a:xfrm>
              <a:off x="5717924"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9"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745"/>
                    <a:pt x="94801" y="219364"/>
                    <a:pt x="29936" y="220602"/>
                  </a:cubicBezTo>
                  <a:close/>
                </a:path>
              </a:pathLst>
            </a:custGeom>
            <a:grpFill/>
            <a:ln w="9525" cap="flat">
              <a:noFill/>
              <a:prstDash val="solid"/>
              <a:miter/>
            </a:ln>
          </p:spPr>
          <p:txBody>
            <a:bodyPr rtlCol="0" anchor="ctr"/>
            <a:lstStyle/>
            <a:p>
              <a:endParaRPr lang="ko-KR" altLang="en-US"/>
            </a:p>
          </p:txBody>
        </p:sp>
        <p:sp>
          <p:nvSpPr>
            <p:cNvPr id="100" name="자유형: 도형 99">
              <a:extLst>
                <a:ext uri="{FF2B5EF4-FFF2-40B4-BE49-F238E27FC236}">
                  <a16:creationId xmlns:a16="http://schemas.microsoft.com/office/drawing/2014/main" id="{F8E8F2DB-24EB-4087-9384-F0DD094C9B3A}"/>
                </a:ext>
              </a:extLst>
            </p:cNvPr>
            <p:cNvSpPr/>
            <p:nvPr/>
          </p:nvSpPr>
          <p:spPr>
            <a:xfrm>
              <a:off x="6184744"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02" y="219364"/>
                    <a:pt x="29936" y="220602"/>
                  </a:cubicBezTo>
                  <a:close/>
                </a:path>
              </a:pathLst>
            </a:custGeom>
            <a:grpFill/>
            <a:ln w="9525" cap="flat">
              <a:noFill/>
              <a:prstDash val="solid"/>
              <a:miter/>
            </a:ln>
          </p:spPr>
          <p:txBody>
            <a:bodyPr rtlCol="0" anchor="ctr"/>
            <a:lstStyle/>
            <a:p>
              <a:endParaRPr lang="ko-KR" altLang="en-US"/>
            </a:p>
          </p:txBody>
        </p:sp>
        <p:sp>
          <p:nvSpPr>
            <p:cNvPr id="101" name="자유형: 도형 100">
              <a:extLst>
                <a:ext uri="{FF2B5EF4-FFF2-40B4-BE49-F238E27FC236}">
                  <a16:creationId xmlns:a16="http://schemas.microsoft.com/office/drawing/2014/main" id="{CECAB23C-B68E-47FA-89B1-552380E354A1}"/>
                </a:ext>
              </a:extLst>
            </p:cNvPr>
            <p:cNvSpPr/>
            <p:nvPr/>
          </p:nvSpPr>
          <p:spPr>
            <a:xfrm>
              <a:off x="6184744"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02" y="219269"/>
                    <a:pt x="29936" y="220602"/>
                  </a:cubicBezTo>
                  <a:close/>
                </a:path>
              </a:pathLst>
            </a:custGeom>
            <a:grpFill/>
            <a:ln w="9525" cap="flat">
              <a:noFill/>
              <a:prstDash val="solid"/>
              <a:miter/>
            </a:ln>
          </p:spPr>
          <p:txBody>
            <a:bodyPr rtlCol="0" anchor="ctr"/>
            <a:lstStyle/>
            <a:p>
              <a:endParaRPr lang="ko-KR" altLang="en-US"/>
            </a:p>
          </p:txBody>
        </p:sp>
        <p:sp>
          <p:nvSpPr>
            <p:cNvPr id="102" name="자유형: 도형 101">
              <a:extLst>
                <a:ext uri="{FF2B5EF4-FFF2-40B4-BE49-F238E27FC236}">
                  <a16:creationId xmlns:a16="http://schemas.microsoft.com/office/drawing/2014/main" id="{B75D4B46-BB07-4690-9070-C0A8EDBFF3A8}"/>
                </a:ext>
              </a:extLst>
            </p:cNvPr>
            <p:cNvSpPr/>
            <p:nvPr/>
          </p:nvSpPr>
          <p:spPr>
            <a:xfrm>
              <a:off x="6184744"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8"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745"/>
                    <a:pt x="94802" y="219364"/>
                    <a:pt x="29936" y="220602"/>
                  </a:cubicBezTo>
                  <a:close/>
                </a:path>
              </a:pathLst>
            </a:custGeom>
            <a:grpFill/>
            <a:ln w="9525" cap="flat">
              <a:noFill/>
              <a:prstDash val="solid"/>
              <a:miter/>
            </a:ln>
          </p:spPr>
          <p:txBody>
            <a:bodyPr rtlCol="0" anchor="ctr"/>
            <a:lstStyle/>
            <a:p>
              <a:endParaRPr lang="ko-KR" altLang="en-US"/>
            </a:p>
          </p:txBody>
        </p:sp>
        <p:sp>
          <p:nvSpPr>
            <p:cNvPr id="103" name="자유형: 도형 102">
              <a:extLst>
                <a:ext uri="{FF2B5EF4-FFF2-40B4-BE49-F238E27FC236}">
                  <a16:creationId xmlns:a16="http://schemas.microsoft.com/office/drawing/2014/main" id="{A193A431-89DC-47BE-B36B-02F225E4EFB2}"/>
                </a:ext>
              </a:extLst>
            </p:cNvPr>
            <p:cNvSpPr/>
            <p:nvPr/>
          </p:nvSpPr>
          <p:spPr>
            <a:xfrm>
              <a:off x="6651564"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364"/>
                    <a:pt x="29936" y="220602"/>
                  </a:cubicBezTo>
                  <a:close/>
                </a:path>
              </a:pathLst>
            </a:custGeom>
            <a:grpFill/>
            <a:ln w="9525" cap="flat">
              <a:noFill/>
              <a:prstDash val="solid"/>
              <a:miter/>
            </a:ln>
          </p:spPr>
          <p:txBody>
            <a:bodyPr rtlCol="0" anchor="ctr"/>
            <a:lstStyle/>
            <a:p>
              <a:endParaRPr lang="ko-KR" altLang="en-US"/>
            </a:p>
          </p:txBody>
        </p:sp>
        <p:sp>
          <p:nvSpPr>
            <p:cNvPr id="104" name="자유형: 도형 103">
              <a:extLst>
                <a:ext uri="{FF2B5EF4-FFF2-40B4-BE49-F238E27FC236}">
                  <a16:creationId xmlns:a16="http://schemas.microsoft.com/office/drawing/2014/main" id="{75009375-FDD5-4690-9E75-B449F49FFA1F}"/>
                </a:ext>
              </a:extLst>
            </p:cNvPr>
            <p:cNvSpPr/>
            <p:nvPr/>
          </p:nvSpPr>
          <p:spPr>
            <a:xfrm>
              <a:off x="6651564"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269"/>
                    <a:pt x="29936" y="220602"/>
                  </a:cubicBezTo>
                  <a:close/>
                </a:path>
              </a:pathLst>
            </a:custGeom>
            <a:grpFill/>
            <a:ln w="9525" cap="flat">
              <a:noFill/>
              <a:prstDash val="solid"/>
              <a:miter/>
            </a:ln>
          </p:spPr>
          <p:txBody>
            <a:bodyPr rtlCol="0" anchor="ctr"/>
            <a:lstStyle/>
            <a:p>
              <a:endParaRPr lang="ko-KR" altLang="en-US"/>
            </a:p>
          </p:txBody>
        </p:sp>
        <p:sp>
          <p:nvSpPr>
            <p:cNvPr id="105" name="자유형: 도형 104">
              <a:extLst>
                <a:ext uri="{FF2B5EF4-FFF2-40B4-BE49-F238E27FC236}">
                  <a16:creationId xmlns:a16="http://schemas.microsoft.com/office/drawing/2014/main" id="{0270B03D-94CD-471D-88BF-1E1A116084EC}"/>
                </a:ext>
              </a:extLst>
            </p:cNvPr>
            <p:cNvSpPr/>
            <p:nvPr/>
          </p:nvSpPr>
          <p:spPr>
            <a:xfrm>
              <a:off x="6651564"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9"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745"/>
                    <a:pt x="94801" y="219364"/>
                    <a:pt x="29936" y="220602"/>
                  </a:cubicBezTo>
                  <a:close/>
                </a:path>
              </a:pathLst>
            </a:custGeom>
            <a:grpFill/>
            <a:ln w="9525" cap="flat">
              <a:noFill/>
              <a:prstDash val="solid"/>
              <a:miter/>
            </a:ln>
          </p:spPr>
          <p:txBody>
            <a:bodyPr rtlCol="0" anchor="ctr"/>
            <a:lstStyle/>
            <a:p>
              <a:endParaRPr lang="ko-KR" altLang="en-US"/>
            </a:p>
          </p:txBody>
        </p:sp>
        <p:sp>
          <p:nvSpPr>
            <p:cNvPr id="106" name="자유형: 도형 105">
              <a:extLst>
                <a:ext uri="{FF2B5EF4-FFF2-40B4-BE49-F238E27FC236}">
                  <a16:creationId xmlns:a16="http://schemas.microsoft.com/office/drawing/2014/main" id="{2B5E3740-D6EE-4DAB-B126-2FC208925750}"/>
                </a:ext>
              </a:extLst>
            </p:cNvPr>
            <p:cNvSpPr/>
            <p:nvPr/>
          </p:nvSpPr>
          <p:spPr>
            <a:xfrm>
              <a:off x="7118385"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97" y="219364"/>
                    <a:pt x="29936" y="220602"/>
                  </a:cubicBezTo>
                  <a:close/>
                </a:path>
              </a:pathLst>
            </a:custGeom>
            <a:grpFill/>
            <a:ln w="9525" cap="flat">
              <a:noFill/>
              <a:prstDash val="solid"/>
              <a:miter/>
            </a:ln>
          </p:spPr>
          <p:txBody>
            <a:bodyPr rtlCol="0" anchor="ctr"/>
            <a:lstStyle/>
            <a:p>
              <a:endParaRPr lang="ko-KR" altLang="en-US"/>
            </a:p>
          </p:txBody>
        </p:sp>
        <p:sp>
          <p:nvSpPr>
            <p:cNvPr id="107" name="자유형: 도형 106">
              <a:extLst>
                <a:ext uri="{FF2B5EF4-FFF2-40B4-BE49-F238E27FC236}">
                  <a16:creationId xmlns:a16="http://schemas.microsoft.com/office/drawing/2014/main" id="{033509F5-6A8F-45DE-8ED1-9EB7CBCC7EB5}"/>
                </a:ext>
              </a:extLst>
            </p:cNvPr>
            <p:cNvSpPr/>
            <p:nvPr/>
          </p:nvSpPr>
          <p:spPr>
            <a:xfrm>
              <a:off x="7118385"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97" y="219269"/>
                    <a:pt x="29936" y="220602"/>
                  </a:cubicBezTo>
                  <a:close/>
                </a:path>
              </a:pathLst>
            </a:custGeom>
            <a:grpFill/>
            <a:ln w="9525" cap="flat">
              <a:noFill/>
              <a:prstDash val="solid"/>
              <a:miter/>
            </a:ln>
          </p:spPr>
          <p:txBody>
            <a:bodyPr rtlCol="0" anchor="ctr"/>
            <a:lstStyle/>
            <a:p>
              <a:endParaRPr lang="ko-KR" altLang="en-US"/>
            </a:p>
          </p:txBody>
        </p:sp>
        <p:sp>
          <p:nvSpPr>
            <p:cNvPr id="108" name="자유형: 도형 107">
              <a:extLst>
                <a:ext uri="{FF2B5EF4-FFF2-40B4-BE49-F238E27FC236}">
                  <a16:creationId xmlns:a16="http://schemas.microsoft.com/office/drawing/2014/main" id="{4B11D0E6-9D5D-476C-9B10-696ED2CB1551}"/>
                </a:ext>
              </a:extLst>
            </p:cNvPr>
            <p:cNvSpPr/>
            <p:nvPr/>
          </p:nvSpPr>
          <p:spPr>
            <a:xfrm>
              <a:off x="7118385"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8"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745"/>
                    <a:pt x="94897" y="219364"/>
                    <a:pt x="29936" y="220602"/>
                  </a:cubicBezTo>
                  <a:close/>
                </a:path>
              </a:pathLst>
            </a:custGeom>
            <a:grpFill/>
            <a:ln w="9525" cap="flat">
              <a:noFill/>
              <a:prstDash val="solid"/>
              <a:miter/>
            </a:ln>
          </p:spPr>
          <p:txBody>
            <a:bodyPr rtlCol="0" anchor="ctr"/>
            <a:lstStyle/>
            <a:p>
              <a:endParaRPr lang="ko-KR" altLang="en-US"/>
            </a:p>
          </p:txBody>
        </p:sp>
      </p:grpSp>
    </p:spTree>
    <p:extLst>
      <p:ext uri="{BB962C8B-B14F-4D97-AF65-F5344CB8AC3E}">
        <p14:creationId xmlns:p14="http://schemas.microsoft.com/office/powerpoint/2010/main" val="4184600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EEB8FF-62EB-467A-84BE-C34E0B14D338}"/>
              </a:ext>
            </a:extLst>
          </p:cNvPr>
          <p:cNvSpPr/>
          <p:nvPr/>
        </p:nvSpPr>
        <p:spPr>
          <a:xfrm>
            <a:off x="0" y="5057775"/>
            <a:ext cx="12192000" cy="160609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C1A8D4-0CB2-4476-9E07-D648B2B1C5AB}"/>
              </a:ext>
            </a:extLst>
          </p:cNvPr>
          <p:cNvSpPr txBox="1"/>
          <p:nvPr/>
        </p:nvSpPr>
        <p:spPr>
          <a:xfrm>
            <a:off x="825366" y="5260658"/>
            <a:ext cx="2741983" cy="1200329"/>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bg1"/>
              </a:solidFill>
              <a:cs typeface="Arial" pitchFamily="34" charset="0"/>
            </a:endParaRPr>
          </a:p>
        </p:txBody>
      </p:sp>
      <p:sp>
        <p:nvSpPr>
          <p:cNvPr id="4" name="TextBox 3">
            <a:extLst>
              <a:ext uri="{FF2B5EF4-FFF2-40B4-BE49-F238E27FC236}">
                <a16:creationId xmlns:a16="http://schemas.microsoft.com/office/drawing/2014/main" id="{06828A2C-DA75-4537-B806-AE490A0B2BEE}"/>
              </a:ext>
            </a:extLst>
          </p:cNvPr>
          <p:cNvSpPr txBox="1"/>
          <p:nvPr/>
        </p:nvSpPr>
        <p:spPr>
          <a:xfrm>
            <a:off x="4714879" y="5260658"/>
            <a:ext cx="2741983" cy="1200329"/>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bg1"/>
              </a:solidFill>
              <a:cs typeface="Arial" pitchFamily="34" charset="0"/>
            </a:endParaRPr>
          </a:p>
        </p:txBody>
      </p:sp>
      <p:sp>
        <p:nvSpPr>
          <p:cNvPr id="5" name="TextBox 4">
            <a:extLst>
              <a:ext uri="{FF2B5EF4-FFF2-40B4-BE49-F238E27FC236}">
                <a16:creationId xmlns:a16="http://schemas.microsoft.com/office/drawing/2014/main" id="{D0A05964-FB9A-4921-A8F4-749DE910D1F8}"/>
              </a:ext>
            </a:extLst>
          </p:cNvPr>
          <p:cNvSpPr txBox="1"/>
          <p:nvPr/>
        </p:nvSpPr>
        <p:spPr>
          <a:xfrm>
            <a:off x="8604392" y="5260658"/>
            <a:ext cx="2741983" cy="1200329"/>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bg1"/>
              </a:solidFill>
              <a:cs typeface="Arial" pitchFamily="34" charset="0"/>
            </a:endParaRPr>
          </a:p>
        </p:txBody>
      </p:sp>
      <p:sp>
        <p:nvSpPr>
          <p:cNvPr id="6" name="Rectangle 5">
            <a:extLst>
              <a:ext uri="{FF2B5EF4-FFF2-40B4-BE49-F238E27FC236}">
                <a16:creationId xmlns:a16="http://schemas.microsoft.com/office/drawing/2014/main" id="{FA946878-FD8E-45BC-923D-24E2DD7AE28D}"/>
              </a:ext>
            </a:extLst>
          </p:cNvPr>
          <p:cNvSpPr/>
          <p:nvPr/>
        </p:nvSpPr>
        <p:spPr>
          <a:xfrm>
            <a:off x="4118254" y="5175022"/>
            <a:ext cx="4572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2F69B6-198E-49F9-A062-11F03A255914}"/>
              </a:ext>
            </a:extLst>
          </p:cNvPr>
          <p:cNvSpPr/>
          <p:nvPr/>
        </p:nvSpPr>
        <p:spPr>
          <a:xfrm>
            <a:off x="8007767" y="5175022"/>
            <a:ext cx="4572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5A7F0BB-1D73-4DBF-9156-37B9D85089CC}"/>
              </a:ext>
            </a:extLst>
          </p:cNvPr>
          <p:cNvSpPr txBox="1"/>
          <p:nvPr/>
        </p:nvSpPr>
        <p:spPr>
          <a:xfrm>
            <a:off x="9271170" y="397013"/>
            <a:ext cx="2476190" cy="3046988"/>
          </a:xfrm>
          <a:prstGeom prst="rect">
            <a:avLst/>
          </a:prstGeom>
          <a:noFill/>
        </p:spPr>
        <p:txBody>
          <a:bodyPr wrap="square" rtlCol="0" anchor="ctr">
            <a:spAutoFit/>
          </a:bodyPr>
          <a:lstStyle/>
          <a:p>
            <a:pPr algn="r"/>
            <a:r>
              <a:rPr lang="en-GB" altLang="ko-KR" sz="3200" dirty="0">
                <a:solidFill>
                  <a:schemeClr val="tx1">
                    <a:lumMod val="75000"/>
                    <a:lumOff val="25000"/>
                  </a:schemeClr>
                </a:solidFill>
                <a:cs typeface="Arial" pitchFamily="34" charset="0"/>
              </a:rPr>
              <a:t>ALLPPT Layout</a:t>
            </a:r>
          </a:p>
          <a:p>
            <a:pPr algn="r"/>
            <a:r>
              <a:rPr lang="en-GB" altLang="ko-KR" sz="3200" dirty="0">
                <a:solidFill>
                  <a:schemeClr val="tx1">
                    <a:lumMod val="75000"/>
                    <a:lumOff val="25000"/>
                  </a:schemeClr>
                </a:solidFill>
                <a:cs typeface="Arial" pitchFamily="34" charset="0"/>
              </a:rPr>
              <a:t>Clean Text Slide for your Presentation</a:t>
            </a:r>
            <a:endParaRPr lang="ko-KR" altLang="en-US" sz="3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404339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2">
            <a:extLst>
              <a:ext uri="{FF2B5EF4-FFF2-40B4-BE49-F238E27FC236}">
                <a16:creationId xmlns:a16="http://schemas.microsoft.com/office/drawing/2014/main" id="{45A79798-34C4-4B9E-BCC0-A4A664DE1F72}"/>
              </a:ext>
            </a:extLst>
          </p:cNvPr>
          <p:cNvGrpSpPr/>
          <p:nvPr/>
        </p:nvGrpSpPr>
        <p:grpSpPr>
          <a:xfrm>
            <a:off x="1805059" y="3041721"/>
            <a:ext cx="3933092" cy="869319"/>
            <a:chOff x="1985513" y="4307149"/>
            <a:chExt cx="2380861" cy="869319"/>
          </a:xfrm>
        </p:grpSpPr>
        <p:sp>
          <p:nvSpPr>
            <p:cNvPr id="4" name="TextBox 3">
              <a:extLst>
                <a:ext uri="{FF2B5EF4-FFF2-40B4-BE49-F238E27FC236}">
                  <a16:creationId xmlns:a16="http://schemas.microsoft.com/office/drawing/2014/main" id="{6AC55505-D3E9-4E25-992E-067ED3A0A1EB}"/>
                </a:ext>
              </a:extLst>
            </p:cNvPr>
            <p:cNvSpPr txBox="1"/>
            <p:nvPr/>
          </p:nvSpPr>
          <p:spPr>
            <a:xfrm>
              <a:off x="2004348" y="4714803"/>
              <a:ext cx="234663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 name="TextBox 4">
              <a:extLst>
                <a:ext uri="{FF2B5EF4-FFF2-40B4-BE49-F238E27FC236}">
                  <a16:creationId xmlns:a16="http://schemas.microsoft.com/office/drawing/2014/main" id="{EC9F396D-F1F5-475A-8849-507F639E1862}"/>
                </a:ext>
              </a:extLst>
            </p:cNvPr>
            <p:cNvSpPr txBox="1"/>
            <p:nvPr/>
          </p:nvSpPr>
          <p:spPr>
            <a:xfrm>
              <a:off x="1985513" y="4307149"/>
              <a:ext cx="2380861" cy="338554"/>
            </a:xfrm>
            <a:prstGeom prst="rect">
              <a:avLst/>
            </a:prstGeom>
            <a:noFill/>
          </p:spPr>
          <p:txBody>
            <a:bodyPr wrap="square" rtlCol="0">
              <a:spAutoFit/>
            </a:bodyPr>
            <a:lstStyle/>
            <a:p>
              <a:r>
                <a:rPr lang="en-US" altLang="ko-KR" sz="1600" dirty="0">
                  <a:solidFill>
                    <a:schemeClr val="accent2"/>
                  </a:solidFill>
                  <a:ea typeface="FZShuTi" pitchFamily="2" charset="-122"/>
                  <a:cs typeface="Arial" pitchFamily="34" charset="0"/>
                </a:rPr>
                <a:t>EASY TO CHANGE COLORS, PHOTOS.  </a:t>
              </a:r>
              <a:endParaRPr lang="ko-KR" altLang="en-US" sz="1600" dirty="0">
                <a:solidFill>
                  <a:schemeClr val="accent2"/>
                </a:solidFill>
                <a:cs typeface="Arial" pitchFamily="34" charset="0"/>
              </a:endParaRPr>
            </a:p>
          </p:txBody>
        </p:sp>
      </p:grpSp>
      <p:grpSp>
        <p:nvGrpSpPr>
          <p:cNvPr id="6" name="Group 5">
            <a:extLst>
              <a:ext uri="{FF2B5EF4-FFF2-40B4-BE49-F238E27FC236}">
                <a16:creationId xmlns:a16="http://schemas.microsoft.com/office/drawing/2014/main" id="{2E60FFBE-97C6-41DB-9A15-5CDB7818DE0A}"/>
              </a:ext>
            </a:extLst>
          </p:cNvPr>
          <p:cNvGrpSpPr/>
          <p:nvPr/>
        </p:nvGrpSpPr>
        <p:grpSpPr>
          <a:xfrm>
            <a:off x="1539889" y="4099668"/>
            <a:ext cx="3933092" cy="869319"/>
            <a:chOff x="1985513" y="4307149"/>
            <a:chExt cx="2380861" cy="869319"/>
          </a:xfrm>
        </p:grpSpPr>
        <p:sp>
          <p:nvSpPr>
            <p:cNvPr id="7" name="TextBox 6">
              <a:extLst>
                <a:ext uri="{FF2B5EF4-FFF2-40B4-BE49-F238E27FC236}">
                  <a16:creationId xmlns:a16="http://schemas.microsoft.com/office/drawing/2014/main" id="{A66103EC-A5F1-453A-9184-2DB4B7D41D08}"/>
                </a:ext>
              </a:extLst>
            </p:cNvPr>
            <p:cNvSpPr txBox="1"/>
            <p:nvPr/>
          </p:nvSpPr>
          <p:spPr>
            <a:xfrm>
              <a:off x="2004348" y="4714803"/>
              <a:ext cx="234663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8" name="TextBox 7">
              <a:extLst>
                <a:ext uri="{FF2B5EF4-FFF2-40B4-BE49-F238E27FC236}">
                  <a16:creationId xmlns:a16="http://schemas.microsoft.com/office/drawing/2014/main" id="{2420204D-CF5C-4091-A5E3-A3C499A78C8D}"/>
                </a:ext>
              </a:extLst>
            </p:cNvPr>
            <p:cNvSpPr txBox="1"/>
            <p:nvPr/>
          </p:nvSpPr>
          <p:spPr>
            <a:xfrm>
              <a:off x="1985513" y="4307149"/>
              <a:ext cx="2380861" cy="338554"/>
            </a:xfrm>
            <a:prstGeom prst="rect">
              <a:avLst/>
            </a:prstGeom>
            <a:noFill/>
          </p:spPr>
          <p:txBody>
            <a:bodyPr wrap="square" rtlCol="0">
              <a:spAutoFit/>
            </a:bodyPr>
            <a:lstStyle/>
            <a:p>
              <a:r>
                <a:rPr lang="en-US" altLang="ko-KR" sz="1600" dirty="0">
                  <a:solidFill>
                    <a:schemeClr val="accent3"/>
                  </a:solidFill>
                  <a:ea typeface="FZShuTi" pitchFamily="2" charset="-122"/>
                  <a:cs typeface="Arial" pitchFamily="34" charset="0"/>
                </a:rPr>
                <a:t>EASY TO CHANGE COLORS, PHOTOS.  </a:t>
              </a:r>
              <a:endParaRPr lang="ko-KR" altLang="en-US" sz="1600" dirty="0">
                <a:solidFill>
                  <a:schemeClr val="accent3"/>
                </a:solidFill>
                <a:cs typeface="Arial" pitchFamily="34" charset="0"/>
              </a:endParaRPr>
            </a:p>
          </p:txBody>
        </p:sp>
      </p:grpSp>
      <p:grpSp>
        <p:nvGrpSpPr>
          <p:cNvPr id="9" name="Group 8">
            <a:extLst>
              <a:ext uri="{FF2B5EF4-FFF2-40B4-BE49-F238E27FC236}">
                <a16:creationId xmlns:a16="http://schemas.microsoft.com/office/drawing/2014/main" id="{21A3A91B-0E82-4DDF-8572-560A89C041F5}"/>
              </a:ext>
            </a:extLst>
          </p:cNvPr>
          <p:cNvGrpSpPr/>
          <p:nvPr/>
        </p:nvGrpSpPr>
        <p:grpSpPr>
          <a:xfrm>
            <a:off x="1805059" y="5157615"/>
            <a:ext cx="3933092" cy="869319"/>
            <a:chOff x="1985513" y="4307149"/>
            <a:chExt cx="2380861" cy="869319"/>
          </a:xfrm>
        </p:grpSpPr>
        <p:sp>
          <p:nvSpPr>
            <p:cNvPr id="10" name="TextBox 9">
              <a:extLst>
                <a:ext uri="{FF2B5EF4-FFF2-40B4-BE49-F238E27FC236}">
                  <a16:creationId xmlns:a16="http://schemas.microsoft.com/office/drawing/2014/main" id="{A2588565-6AB6-4115-A651-43B53B672ABA}"/>
                </a:ext>
              </a:extLst>
            </p:cNvPr>
            <p:cNvSpPr txBox="1"/>
            <p:nvPr/>
          </p:nvSpPr>
          <p:spPr>
            <a:xfrm>
              <a:off x="2004348" y="4714803"/>
              <a:ext cx="234663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1" name="TextBox 10">
              <a:extLst>
                <a:ext uri="{FF2B5EF4-FFF2-40B4-BE49-F238E27FC236}">
                  <a16:creationId xmlns:a16="http://schemas.microsoft.com/office/drawing/2014/main" id="{60370610-E61C-49F1-99CE-A477B66A1AAD}"/>
                </a:ext>
              </a:extLst>
            </p:cNvPr>
            <p:cNvSpPr txBox="1"/>
            <p:nvPr/>
          </p:nvSpPr>
          <p:spPr>
            <a:xfrm>
              <a:off x="1985513" y="4307149"/>
              <a:ext cx="2380861" cy="338554"/>
            </a:xfrm>
            <a:prstGeom prst="rect">
              <a:avLst/>
            </a:prstGeom>
            <a:noFill/>
          </p:spPr>
          <p:txBody>
            <a:bodyPr wrap="square" rtlCol="0">
              <a:spAutoFit/>
            </a:bodyPr>
            <a:lstStyle/>
            <a:p>
              <a:r>
                <a:rPr lang="en-US" altLang="ko-KR" sz="1600" dirty="0">
                  <a:solidFill>
                    <a:schemeClr val="accent4"/>
                  </a:solidFill>
                  <a:ea typeface="FZShuTi" pitchFamily="2" charset="-122"/>
                  <a:cs typeface="Arial" pitchFamily="34" charset="0"/>
                </a:rPr>
                <a:t>EASY TO CHANGE COLORS, PHOTOS.  </a:t>
              </a:r>
              <a:endParaRPr lang="ko-KR" altLang="en-US" sz="1600" dirty="0">
                <a:solidFill>
                  <a:schemeClr val="accent4"/>
                </a:solidFill>
                <a:cs typeface="Arial" pitchFamily="34" charset="0"/>
              </a:endParaRPr>
            </a:p>
          </p:txBody>
        </p:sp>
      </p:grpSp>
      <p:sp>
        <p:nvSpPr>
          <p:cNvPr id="12" name="Trapezoid 13">
            <a:extLst>
              <a:ext uri="{FF2B5EF4-FFF2-40B4-BE49-F238E27FC236}">
                <a16:creationId xmlns:a16="http://schemas.microsoft.com/office/drawing/2014/main" id="{524DB09A-FA97-491A-8AD3-88BDBC0A56D2}"/>
              </a:ext>
            </a:extLst>
          </p:cNvPr>
          <p:cNvSpPr/>
          <p:nvPr/>
        </p:nvSpPr>
        <p:spPr>
          <a:xfrm>
            <a:off x="713823" y="2130778"/>
            <a:ext cx="540339" cy="456890"/>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Rounded Rectangle 7">
            <a:extLst>
              <a:ext uri="{FF2B5EF4-FFF2-40B4-BE49-F238E27FC236}">
                <a16:creationId xmlns:a16="http://schemas.microsoft.com/office/drawing/2014/main" id="{9A39F6F9-AB49-41B4-BA69-1668E055571B}"/>
              </a:ext>
            </a:extLst>
          </p:cNvPr>
          <p:cNvSpPr/>
          <p:nvPr/>
        </p:nvSpPr>
        <p:spPr>
          <a:xfrm>
            <a:off x="6026053" y="5346435"/>
            <a:ext cx="284112" cy="491678"/>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Rectangle 18">
            <a:extLst>
              <a:ext uri="{FF2B5EF4-FFF2-40B4-BE49-F238E27FC236}">
                <a16:creationId xmlns:a16="http://schemas.microsoft.com/office/drawing/2014/main" id="{70E19790-DC58-47EC-9BE6-06710AB2247F}"/>
              </a:ext>
            </a:extLst>
          </p:cNvPr>
          <p:cNvSpPr/>
          <p:nvPr/>
        </p:nvSpPr>
        <p:spPr>
          <a:xfrm>
            <a:off x="5910982" y="3272087"/>
            <a:ext cx="514255" cy="408586"/>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 name="Rounded Rectangle 25">
            <a:extLst>
              <a:ext uri="{FF2B5EF4-FFF2-40B4-BE49-F238E27FC236}">
                <a16:creationId xmlns:a16="http://schemas.microsoft.com/office/drawing/2014/main" id="{C007F725-CF61-4A63-BB25-0AEFCD2FE1EA}"/>
              </a:ext>
            </a:extLst>
          </p:cNvPr>
          <p:cNvSpPr/>
          <p:nvPr/>
        </p:nvSpPr>
        <p:spPr>
          <a:xfrm>
            <a:off x="827415" y="4314166"/>
            <a:ext cx="313154" cy="440323"/>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6" name="Group 15">
            <a:extLst>
              <a:ext uri="{FF2B5EF4-FFF2-40B4-BE49-F238E27FC236}">
                <a16:creationId xmlns:a16="http://schemas.microsoft.com/office/drawing/2014/main" id="{BAD5CA6D-5AE1-47A6-8853-6707A9164EC4}"/>
              </a:ext>
            </a:extLst>
          </p:cNvPr>
          <p:cNvGrpSpPr/>
          <p:nvPr/>
        </p:nvGrpSpPr>
        <p:grpSpPr>
          <a:xfrm>
            <a:off x="1539889" y="1983774"/>
            <a:ext cx="3933092" cy="869319"/>
            <a:chOff x="1985513" y="4307149"/>
            <a:chExt cx="2380861" cy="869319"/>
          </a:xfrm>
        </p:grpSpPr>
        <p:sp>
          <p:nvSpPr>
            <p:cNvPr id="17" name="TextBox 16">
              <a:extLst>
                <a:ext uri="{FF2B5EF4-FFF2-40B4-BE49-F238E27FC236}">
                  <a16:creationId xmlns:a16="http://schemas.microsoft.com/office/drawing/2014/main" id="{E9889F05-D35C-45A0-B173-7755E00DAC21}"/>
                </a:ext>
              </a:extLst>
            </p:cNvPr>
            <p:cNvSpPr txBox="1"/>
            <p:nvPr/>
          </p:nvSpPr>
          <p:spPr>
            <a:xfrm>
              <a:off x="2004348" y="4714803"/>
              <a:ext cx="234663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8" name="TextBox 17">
              <a:extLst>
                <a:ext uri="{FF2B5EF4-FFF2-40B4-BE49-F238E27FC236}">
                  <a16:creationId xmlns:a16="http://schemas.microsoft.com/office/drawing/2014/main" id="{1FC5CC64-C002-4F9A-B161-C5D08E7720AF}"/>
                </a:ext>
              </a:extLst>
            </p:cNvPr>
            <p:cNvSpPr txBox="1"/>
            <p:nvPr/>
          </p:nvSpPr>
          <p:spPr>
            <a:xfrm>
              <a:off x="1985513" y="4307149"/>
              <a:ext cx="2380861" cy="338554"/>
            </a:xfrm>
            <a:prstGeom prst="rect">
              <a:avLst/>
            </a:prstGeom>
            <a:noFill/>
          </p:spPr>
          <p:txBody>
            <a:bodyPr wrap="square" rtlCol="0">
              <a:spAutoFit/>
            </a:bodyPr>
            <a:lstStyle/>
            <a:p>
              <a:r>
                <a:rPr lang="en-US" altLang="ko-KR" sz="1600" dirty="0">
                  <a:solidFill>
                    <a:schemeClr val="accent1"/>
                  </a:solidFill>
                  <a:ea typeface="FZShuTi" pitchFamily="2" charset="-122"/>
                  <a:cs typeface="Arial" pitchFamily="34" charset="0"/>
                </a:rPr>
                <a:t>EASY TO CHANGE COLORS, PHOTOS.  </a:t>
              </a:r>
              <a:endParaRPr lang="ko-KR" altLang="en-US" sz="1600" dirty="0">
                <a:solidFill>
                  <a:schemeClr val="accent1"/>
                </a:solidFill>
                <a:cs typeface="Arial" pitchFamily="34" charset="0"/>
              </a:endParaRPr>
            </a:p>
          </p:txBody>
        </p:sp>
      </p:grpSp>
      <p:sp>
        <p:nvSpPr>
          <p:cNvPr id="19" name="TextBox 18">
            <a:extLst>
              <a:ext uri="{FF2B5EF4-FFF2-40B4-BE49-F238E27FC236}">
                <a16:creationId xmlns:a16="http://schemas.microsoft.com/office/drawing/2014/main" id="{A854381D-5602-4E92-90CE-C67B8E09B414}"/>
              </a:ext>
            </a:extLst>
          </p:cNvPr>
          <p:cNvSpPr txBox="1"/>
          <p:nvPr/>
        </p:nvSpPr>
        <p:spPr>
          <a:xfrm>
            <a:off x="6877500" y="4735535"/>
            <a:ext cx="4635847" cy="738664"/>
          </a:xfrm>
          <a:prstGeom prst="rect">
            <a:avLst/>
          </a:prstGeom>
          <a:noFill/>
        </p:spPr>
        <p:txBody>
          <a:bodyPr wrap="square" lIns="36000" tIns="0" rIns="36000" bIns="0" rtlCol="0" anchor="ctr">
            <a:spAutoFit/>
          </a:bodyPr>
          <a:lstStyle/>
          <a:p>
            <a:pPr algn="r"/>
            <a:r>
              <a:rPr lang="en-US" altLang="ko-KR" sz="2400" dirty="0">
                <a:solidFill>
                  <a:schemeClr val="accent3"/>
                </a:solidFill>
              </a:rPr>
              <a:t>We Create Quality </a:t>
            </a:r>
          </a:p>
          <a:p>
            <a:pPr algn="r"/>
            <a:r>
              <a:rPr lang="en-US" altLang="ko-KR" sz="2400" dirty="0">
                <a:solidFill>
                  <a:schemeClr val="accent3"/>
                </a:solidFill>
              </a:rPr>
              <a:t>Professional PPT Presentation</a:t>
            </a:r>
            <a:endParaRPr lang="ko-KR" altLang="en-US" sz="2400" dirty="0">
              <a:solidFill>
                <a:schemeClr val="accent3"/>
              </a:solidFill>
            </a:endParaRPr>
          </a:p>
        </p:txBody>
      </p:sp>
      <p:sp>
        <p:nvSpPr>
          <p:cNvPr id="20" name="TextBox 19">
            <a:extLst>
              <a:ext uri="{FF2B5EF4-FFF2-40B4-BE49-F238E27FC236}">
                <a16:creationId xmlns:a16="http://schemas.microsoft.com/office/drawing/2014/main" id="{CF423B53-D520-4A5C-9D0A-8653CE5EB1B3}"/>
              </a:ext>
            </a:extLst>
          </p:cNvPr>
          <p:cNvSpPr txBox="1"/>
          <p:nvPr/>
        </p:nvSpPr>
        <p:spPr>
          <a:xfrm>
            <a:off x="6877502" y="5538792"/>
            <a:ext cx="4635846" cy="646331"/>
          </a:xfrm>
          <a:prstGeom prst="rect">
            <a:avLst/>
          </a:prstGeom>
          <a:noFill/>
        </p:spPr>
        <p:txBody>
          <a:bodyPr wrap="square" rtlCol="0">
            <a:spAutoFit/>
          </a:bodyPr>
          <a:lstStyle/>
          <a:p>
            <a:pPr algn="r"/>
            <a:r>
              <a:rPr lang="en-US" altLang="ko-KR" sz="1200" dirty="0">
                <a:solidFill>
                  <a:schemeClr val="tx1">
                    <a:lumMod val="85000"/>
                    <a:lumOff val="15000"/>
                  </a:schemeClr>
                </a:solidFill>
                <a:cs typeface="Arial" pitchFamily="34" charset="0"/>
              </a:rPr>
              <a:t>You can simply impress your audience and add a unique zing and appeal to your Presentations. I hope and I believe that this Template will your Time, Money and Reputation. </a:t>
            </a:r>
          </a:p>
        </p:txBody>
      </p:sp>
      <p:grpSp>
        <p:nvGrpSpPr>
          <p:cNvPr id="21" name="그룹 20">
            <a:extLst>
              <a:ext uri="{FF2B5EF4-FFF2-40B4-BE49-F238E27FC236}">
                <a16:creationId xmlns:a16="http://schemas.microsoft.com/office/drawing/2014/main" id="{3AB370A2-29BD-453A-8778-130C945EC2F0}"/>
              </a:ext>
            </a:extLst>
          </p:cNvPr>
          <p:cNvGrpSpPr/>
          <p:nvPr/>
        </p:nvGrpSpPr>
        <p:grpSpPr>
          <a:xfrm>
            <a:off x="7832615" y="1235871"/>
            <a:ext cx="2946222" cy="3334828"/>
            <a:chOff x="5473588" y="824755"/>
            <a:chExt cx="5393466" cy="6104863"/>
          </a:xfrm>
        </p:grpSpPr>
        <p:grpSp>
          <p:nvGrpSpPr>
            <p:cNvPr id="22" name="그룹 21">
              <a:extLst>
                <a:ext uri="{FF2B5EF4-FFF2-40B4-BE49-F238E27FC236}">
                  <a16:creationId xmlns:a16="http://schemas.microsoft.com/office/drawing/2014/main" id="{AE57E84F-A1F1-4D3D-BD24-1D019C1641ED}"/>
                </a:ext>
              </a:extLst>
            </p:cNvPr>
            <p:cNvGrpSpPr/>
            <p:nvPr/>
          </p:nvGrpSpPr>
          <p:grpSpPr>
            <a:xfrm>
              <a:off x="5473588" y="1857136"/>
              <a:ext cx="5393466" cy="5072482"/>
              <a:chOff x="5473588" y="1857136"/>
              <a:chExt cx="5393466" cy="5072482"/>
            </a:xfrm>
          </p:grpSpPr>
          <p:sp>
            <p:nvSpPr>
              <p:cNvPr id="34" name="자유형: 도형 33">
                <a:extLst>
                  <a:ext uri="{FF2B5EF4-FFF2-40B4-BE49-F238E27FC236}">
                    <a16:creationId xmlns:a16="http://schemas.microsoft.com/office/drawing/2014/main" id="{8DEC4E10-BC91-4301-B0D8-4D02FF5E2BB4}"/>
                  </a:ext>
                </a:extLst>
              </p:cNvPr>
              <p:cNvSpPr/>
              <p:nvPr/>
            </p:nvSpPr>
            <p:spPr>
              <a:xfrm>
                <a:off x="5505357" y="5753232"/>
                <a:ext cx="4972626" cy="1176386"/>
              </a:xfrm>
              <a:custGeom>
                <a:avLst/>
                <a:gdLst>
                  <a:gd name="connsiteX0" fmla="*/ 4291479 w 4972626"/>
                  <a:gd name="connsiteY0" fmla="*/ 1174677 h 1176386"/>
                  <a:gd name="connsiteX1" fmla="*/ 882938 w 4972626"/>
                  <a:gd name="connsiteY1" fmla="*/ 799523 h 1176386"/>
                  <a:gd name="connsiteX2" fmla="*/ 723492 w 4972626"/>
                  <a:gd name="connsiteY2" fmla="*/ 721455 h 1176386"/>
                  <a:gd name="connsiteX3" fmla="*/ 0 w 4972626"/>
                  <a:gd name="connsiteY3" fmla="*/ 0 h 1176386"/>
                  <a:gd name="connsiteX4" fmla="*/ 4972627 w 4972626"/>
                  <a:gd name="connsiteY4" fmla="*/ 721285 h 1176386"/>
                  <a:gd name="connsiteX5" fmla="*/ 4506167 w 4972626"/>
                  <a:gd name="connsiteY5" fmla="*/ 1110016 h 1176386"/>
                  <a:gd name="connsiteX6" fmla="*/ 4291479 w 4972626"/>
                  <a:gd name="connsiteY6" fmla="*/ 1174677 h 117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2626" h="1176386">
                    <a:moveTo>
                      <a:pt x="4291479" y="1174677"/>
                    </a:moveTo>
                    <a:lnTo>
                      <a:pt x="882938" y="799523"/>
                    </a:lnTo>
                    <a:cubicBezTo>
                      <a:pt x="822350" y="792820"/>
                      <a:pt x="765920" y="765241"/>
                      <a:pt x="723492" y="721455"/>
                    </a:cubicBezTo>
                    <a:lnTo>
                      <a:pt x="0" y="0"/>
                    </a:lnTo>
                    <a:lnTo>
                      <a:pt x="4972627" y="721285"/>
                    </a:lnTo>
                    <a:lnTo>
                      <a:pt x="4506167" y="1110016"/>
                    </a:lnTo>
                    <a:cubicBezTo>
                      <a:pt x="4446343" y="1159827"/>
                      <a:pt x="4368784" y="1183163"/>
                      <a:pt x="4291479" y="1174677"/>
                    </a:cubicBezTo>
                    <a:close/>
                  </a:path>
                </a:pathLst>
              </a:custGeom>
              <a:solidFill>
                <a:srgbClr val="7A654A"/>
              </a:solidFill>
              <a:ln w="8477"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C7F428A2-C83B-4811-B3C8-C861EF77CA33}"/>
                  </a:ext>
                </a:extLst>
              </p:cNvPr>
              <p:cNvSpPr/>
              <p:nvPr/>
            </p:nvSpPr>
            <p:spPr>
              <a:xfrm>
                <a:off x="5473588" y="1857136"/>
                <a:ext cx="5393466" cy="4612299"/>
              </a:xfrm>
              <a:custGeom>
                <a:avLst/>
                <a:gdLst>
                  <a:gd name="connsiteX0" fmla="*/ 4959761 w 5393466"/>
                  <a:gd name="connsiteY0" fmla="*/ 4611102 h 4612299"/>
                  <a:gd name="connsiteX1" fmla="*/ 106783 w 5393466"/>
                  <a:gd name="connsiteY1" fmla="*/ 3938016 h 4612299"/>
                  <a:gd name="connsiteX2" fmla="*/ 796 w 5393466"/>
                  <a:gd name="connsiteY2" fmla="*/ 3801395 h 4612299"/>
                  <a:gd name="connsiteX3" fmla="*/ 421008 w 5393466"/>
                  <a:gd name="connsiteY3" fmla="*/ 109772 h 4612299"/>
                  <a:gd name="connsiteX4" fmla="*/ 553725 w 5393466"/>
                  <a:gd name="connsiteY4" fmla="*/ 391 h 4612299"/>
                  <a:gd name="connsiteX5" fmla="*/ 5279502 w 5393466"/>
                  <a:gd name="connsiteY5" fmla="*/ 375120 h 4612299"/>
                  <a:gd name="connsiteX6" fmla="*/ 5393126 w 5393466"/>
                  <a:gd name="connsiteY6" fmla="*/ 507582 h 4612299"/>
                  <a:gd name="connsiteX7" fmla="*/ 5100199 w 5393466"/>
                  <a:gd name="connsiteY7" fmla="*/ 4497564 h 4612299"/>
                  <a:gd name="connsiteX8" fmla="*/ 4959761 w 5393466"/>
                  <a:gd name="connsiteY8" fmla="*/ 4611102 h 461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3466" h="4612299">
                    <a:moveTo>
                      <a:pt x="4959761" y="4611102"/>
                    </a:moveTo>
                    <a:lnTo>
                      <a:pt x="106783" y="3938016"/>
                    </a:lnTo>
                    <a:cubicBezTo>
                      <a:pt x="40255" y="3928766"/>
                      <a:pt x="-6756" y="3868178"/>
                      <a:pt x="796" y="3801395"/>
                    </a:cubicBezTo>
                    <a:lnTo>
                      <a:pt x="421008" y="109772"/>
                    </a:lnTo>
                    <a:cubicBezTo>
                      <a:pt x="428561" y="43499"/>
                      <a:pt x="487282" y="-4870"/>
                      <a:pt x="553725" y="391"/>
                    </a:cubicBezTo>
                    <a:lnTo>
                      <a:pt x="5279502" y="375120"/>
                    </a:lnTo>
                    <a:cubicBezTo>
                      <a:pt x="5347388" y="380466"/>
                      <a:pt x="5398133" y="439697"/>
                      <a:pt x="5393126" y="507582"/>
                    </a:cubicBezTo>
                    <a:lnTo>
                      <a:pt x="5100199" y="4497564"/>
                    </a:lnTo>
                    <a:cubicBezTo>
                      <a:pt x="5094938" y="4568928"/>
                      <a:pt x="5030532" y="4620946"/>
                      <a:pt x="4959761" y="4611102"/>
                    </a:cubicBezTo>
                    <a:close/>
                  </a:path>
                </a:pathLst>
              </a:custGeom>
              <a:solidFill>
                <a:srgbClr val="917959"/>
              </a:solidFill>
              <a:ln w="8477"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B5E26B81-9195-4814-ABE7-05CC5C647E9E}"/>
                  </a:ext>
                </a:extLst>
              </p:cNvPr>
              <p:cNvSpPr/>
              <p:nvPr/>
            </p:nvSpPr>
            <p:spPr>
              <a:xfrm>
                <a:off x="5603694" y="1957276"/>
                <a:ext cx="5155657" cy="4415944"/>
              </a:xfrm>
              <a:custGeom>
                <a:avLst/>
                <a:gdLst>
                  <a:gd name="connsiteX0" fmla="*/ 4740640 w 5155657"/>
                  <a:gd name="connsiteY0" fmla="*/ 4414819 h 4415944"/>
                  <a:gd name="connsiteX1" fmla="*/ 102011 w 5155657"/>
                  <a:gd name="connsiteY1" fmla="*/ 3770923 h 4415944"/>
                  <a:gd name="connsiteX2" fmla="*/ 776 w 5155657"/>
                  <a:gd name="connsiteY2" fmla="*/ 3640158 h 4415944"/>
                  <a:gd name="connsiteX3" fmla="*/ 402914 w 5155657"/>
                  <a:gd name="connsiteY3" fmla="*/ 105096 h 4415944"/>
                  <a:gd name="connsiteX4" fmla="*/ 529775 w 5155657"/>
                  <a:gd name="connsiteY4" fmla="*/ 382 h 4415944"/>
                  <a:gd name="connsiteX5" fmla="*/ 5046719 w 5155657"/>
                  <a:gd name="connsiteY5" fmla="*/ 358564 h 4415944"/>
                  <a:gd name="connsiteX6" fmla="*/ 5155336 w 5155657"/>
                  <a:gd name="connsiteY6" fmla="*/ 485341 h 4415944"/>
                  <a:gd name="connsiteX7" fmla="*/ 4874799 w 5155657"/>
                  <a:gd name="connsiteY7" fmla="*/ 4306117 h 4415944"/>
                  <a:gd name="connsiteX8" fmla="*/ 4740640 w 5155657"/>
                  <a:gd name="connsiteY8" fmla="*/ 4414819 h 4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5657" h="4415944">
                    <a:moveTo>
                      <a:pt x="4740640" y="4414819"/>
                    </a:moveTo>
                    <a:lnTo>
                      <a:pt x="102011" y="3770923"/>
                    </a:lnTo>
                    <a:cubicBezTo>
                      <a:pt x="38453" y="3762098"/>
                      <a:pt x="-6522" y="3704055"/>
                      <a:pt x="776" y="3640158"/>
                    </a:cubicBezTo>
                    <a:lnTo>
                      <a:pt x="402914" y="105096"/>
                    </a:lnTo>
                    <a:cubicBezTo>
                      <a:pt x="410127" y="41623"/>
                      <a:pt x="466217" y="-4709"/>
                      <a:pt x="529775" y="382"/>
                    </a:cubicBezTo>
                    <a:lnTo>
                      <a:pt x="5046719" y="358564"/>
                    </a:lnTo>
                    <a:cubicBezTo>
                      <a:pt x="5111550" y="363740"/>
                      <a:pt x="5160088" y="420340"/>
                      <a:pt x="5155336" y="485341"/>
                    </a:cubicBezTo>
                    <a:lnTo>
                      <a:pt x="4874799" y="4306117"/>
                    </a:lnTo>
                    <a:cubicBezTo>
                      <a:pt x="4869877" y="4374342"/>
                      <a:pt x="4808271" y="4424153"/>
                      <a:pt x="4740640" y="4414819"/>
                    </a:cubicBezTo>
                    <a:close/>
                  </a:path>
                </a:pathLst>
              </a:custGeom>
              <a:solidFill>
                <a:srgbClr val="B89970"/>
              </a:solidFill>
              <a:ln w="8477"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1F511F09-6D8B-401E-8387-F1097B836088}"/>
                  </a:ext>
                </a:extLst>
              </p:cNvPr>
              <p:cNvSpPr/>
              <p:nvPr/>
            </p:nvSpPr>
            <p:spPr>
              <a:xfrm>
                <a:off x="9060999" y="4267371"/>
                <a:ext cx="1418512" cy="2130011"/>
              </a:xfrm>
              <a:custGeom>
                <a:avLst/>
                <a:gdLst>
                  <a:gd name="connsiteX0" fmla="*/ 1384230 w 1418512"/>
                  <a:gd name="connsiteY0" fmla="*/ 1934331 h 2130011"/>
                  <a:gd name="connsiteX1" fmla="*/ 1417408 w 1418512"/>
                  <a:gd name="connsiteY1" fmla="*/ 2019103 h 2130011"/>
                  <a:gd name="connsiteX2" fmla="*/ 1408838 w 1418512"/>
                  <a:gd name="connsiteY2" fmla="*/ 2121017 h 2130011"/>
                  <a:gd name="connsiteX3" fmla="*/ 1392036 w 1418512"/>
                  <a:gd name="connsiteY3" fmla="*/ 2130012 h 2130011"/>
                  <a:gd name="connsiteX4" fmla="*/ 1294621 w 1418512"/>
                  <a:gd name="connsiteY4" fmla="*/ 2111852 h 2130011"/>
                  <a:gd name="connsiteX5" fmla="*/ 1231911 w 1418512"/>
                  <a:gd name="connsiteY5" fmla="*/ 2077994 h 2130011"/>
                  <a:gd name="connsiteX6" fmla="*/ 465 w 1418512"/>
                  <a:gd name="connsiteY6" fmla="*/ 13 h 2130011"/>
                  <a:gd name="connsiteX7" fmla="*/ 1384230 w 1418512"/>
                  <a:gd name="connsiteY7" fmla="*/ 1934331 h 213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8512" h="2130011">
                    <a:moveTo>
                      <a:pt x="1384230" y="1934331"/>
                    </a:moveTo>
                    <a:cubicBezTo>
                      <a:pt x="1400013" y="1960721"/>
                      <a:pt x="1423943" y="1983973"/>
                      <a:pt x="1417408" y="2019103"/>
                    </a:cubicBezTo>
                    <a:cubicBezTo>
                      <a:pt x="1420718" y="2022668"/>
                      <a:pt x="1414863" y="2113804"/>
                      <a:pt x="1408838" y="2121017"/>
                    </a:cubicBezTo>
                    <a:cubicBezTo>
                      <a:pt x="1403238" y="2123987"/>
                      <a:pt x="1397637" y="2126957"/>
                      <a:pt x="1392036" y="2130012"/>
                    </a:cubicBezTo>
                    <a:cubicBezTo>
                      <a:pt x="1359621" y="2123902"/>
                      <a:pt x="1327205" y="2117368"/>
                      <a:pt x="1294621" y="2111852"/>
                    </a:cubicBezTo>
                    <a:cubicBezTo>
                      <a:pt x="1269673" y="2107609"/>
                      <a:pt x="1246931" y="2100227"/>
                      <a:pt x="1231911" y="2077994"/>
                    </a:cubicBezTo>
                    <a:cubicBezTo>
                      <a:pt x="1196950" y="2019612"/>
                      <a:pt x="-27284" y="21397"/>
                      <a:pt x="465" y="13"/>
                    </a:cubicBezTo>
                    <a:cubicBezTo>
                      <a:pt x="7762" y="-5757"/>
                      <a:pt x="1318805" y="1842516"/>
                      <a:pt x="1384230" y="1934331"/>
                    </a:cubicBezTo>
                    <a:close/>
                  </a:path>
                </a:pathLst>
              </a:custGeom>
              <a:solidFill>
                <a:srgbClr val="DBCEBD"/>
              </a:solidFill>
              <a:ln w="8477"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491A5555-6A0B-4D42-90B0-ABA6EE6E2A06}"/>
                  </a:ext>
                </a:extLst>
              </p:cNvPr>
              <p:cNvSpPr/>
              <p:nvPr/>
            </p:nvSpPr>
            <p:spPr>
              <a:xfrm>
                <a:off x="6005503" y="1951549"/>
                <a:ext cx="2006535" cy="2689982"/>
              </a:xfrm>
              <a:custGeom>
                <a:avLst/>
                <a:gdLst>
                  <a:gd name="connsiteX0" fmla="*/ 34284 w 2006535"/>
                  <a:gd name="connsiteY0" fmla="*/ 195680 h 2689982"/>
                  <a:gd name="connsiteX1" fmla="*/ 1104 w 2006535"/>
                  <a:gd name="connsiteY1" fmla="*/ 110908 h 2689982"/>
                  <a:gd name="connsiteX2" fmla="*/ 9675 w 2006535"/>
                  <a:gd name="connsiteY2" fmla="*/ 8995 h 2689982"/>
                  <a:gd name="connsiteX3" fmla="*/ 26477 w 2006535"/>
                  <a:gd name="connsiteY3" fmla="*/ 0 h 2689982"/>
                  <a:gd name="connsiteX4" fmla="*/ 157835 w 2006535"/>
                  <a:gd name="connsiteY4" fmla="*/ 9674 h 2689982"/>
                  <a:gd name="connsiteX5" fmla="*/ 220545 w 2006535"/>
                  <a:gd name="connsiteY5" fmla="*/ 43532 h 2689982"/>
                  <a:gd name="connsiteX6" fmla="*/ 1884338 w 2006535"/>
                  <a:gd name="connsiteY6" fmla="*/ 2588142 h 2689982"/>
                  <a:gd name="connsiteX7" fmla="*/ 1935252 w 2006535"/>
                  <a:gd name="connsiteY7" fmla="*/ 2672999 h 2689982"/>
                  <a:gd name="connsiteX8" fmla="*/ 1748567 w 2006535"/>
                  <a:gd name="connsiteY8" fmla="*/ 2562685 h 2689982"/>
                  <a:gd name="connsiteX9" fmla="*/ 34284 w 2006535"/>
                  <a:gd name="connsiteY9" fmla="*/ 195680 h 26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6535" h="2689982">
                    <a:moveTo>
                      <a:pt x="34284" y="195680"/>
                    </a:moveTo>
                    <a:cubicBezTo>
                      <a:pt x="18500" y="169290"/>
                      <a:pt x="-5430" y="146039"/>
                      <a:pt x="1104" y="110908"/>
                    </a:cubicBezTo>
                    <a:cubicBezTo>
                      <a:pt x="-2205" y="107344"/>
                      <a:pt x="3650" y="16208"/>
                      <a:pt x="9675" y="8995"/>
                    </a:cubicBezTo>
                    <a:cubicBezTo>
                      <a:pt x="15275" y="6025"/>
                      <a:pt x="20876" y="3055"/>
                      <a:pt x="26477" y="0"/>
                    </a:cubicBezTo>
                    <a:cubicBezTo>
                      <a:pt x="58892" y="6110"/>
                      <a:pt x="125250" y="4158"/>
                      <a:pt x="157835" y="9674"/>
                    </a:cubicBezTo>
                    <a:cubicBezTo>
                      <a:pt x="182783" y="13917"/>
                      <a:pt x="205525" y="21299"/>
                      <a:pt x="220545" y="43532"/>
                    </a:cubicBezTo>
                    <a:cubicBezTo>
                      <a:pt x="250499" y="93597"/>
                      <a:pt x="1663710" y="2375999"/>
                      <a:pt x="1884338" y="2588142"/>
                    </a:cubicBezTo>
                    <a:cubicBezTo>
                      <a:pt x="1974796" y="2675120"/>
                      <a:pt x="2079510" y="2715427"/>
                      <a:pt x="1935252" y="2672999"/>
                    </a:cubicBezTo>
                    <a:cubicBezTo>
                      <a:pt x="1934234" y="2672659"/>
                      <a:pt x="1801687" y="2615805"/>
                      <a:pt x="1748567" y="2562685"/>
                    </a:cubicBezTo>
                    <a:cubicBezTo>
                      <a:pt x="1493995" y="2308198"/>
                      <a:pt x="91901" y="276464"/>
                      <a:pt x="34284" y="195680"/>
                    </a:cubicBezTo>
                    <a:close/>
                  </a:path>
                </a:pathLst>
              </a:custGeom>
              <a:solidFill>
                <a:srgbClr val="8D7557"/>
              </a:solidFill>
              <a:ln w="8477"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8D6012C5-B0E9-418F-95C3-60C67DB386A2}"/>
                  </a:ext>
                </a:extLst>
              </p:cNvPr>
              <p:cNvSpPr/>
              <p:nvPr/>
            </p:nvSpPr>
            <p:spPr>
              <a:xfrm>
                <a:off x="8475340" y="2297632"/>
                <a:ext cx="2323911" cy="2157611"/>
              </a:xfrm>
              <a:custGeom>
                <a:avLst/>
                <a:gdLst>
                  <a:gd name="connsiteX0" fmla="*/ 2130438 w 2323911"/>
                  <a:gd name="connsiteY0" fmla="*/ 47993 h 2157611"/>
                  <a:gd name="connsiteX1" fmla="*/ 2210882 w 2323911"/>
                  <a:gd name="connsiteY1" fmla="*/ 5395 h 2157611"/>
                  <a:gd name="connsiteX2" fmla="*/ 2313050 w 2323911"/>
                  <a:gd name="connsiteY2" fmla="*/ 2340 h 2157611"/>
                  <a:gd name="connsiteX3" fmla="*/ 2323912 w 2323911"/>
                  <a:gd name="connsiteY3" fmla="*/ 18038 h 2157611"/>
                  <a:gd name="connsiteX4" fmla="*/ 2316954 w 2323911"/>
                  <a:gd name="connsiteY4" fmla="*/ 116897 h 2157611"/>
                  <a:gd name="connsiteX5" fmla="*/ 2290478 w 2323911"/>
                  <a:gd name="connsiteY5" fmla="*/ 183001 h 2157611"/>
                  <a:gd name="connsiteX6" fmla="*/ 15 w 2323911"/>
                  <a:gd name="connsiteY6" fmla="*/ 2157371 h 2157611"/>
                  <a:gd name="connsiteX7" fmla="*/ 2130438 w 2323911"/>
                  <a:gd name="connsiteY7" fmla="*/ 47993 h 215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911" h="2157611">
                    <a:moveTo>
                      <a:pt x="2130438" y="47993"/>
                    </a:moveTo>
                    <a:cubicBezTo>
                      <a:pt x="2154877" y="29324"/>
                      <a:pt x="2175243" y="2934"/>
                      <a:pt x="2210882" y="5395"/>
                    </a:cubicBezTo>
                    <a:cubicBezTo>
                      <a:pt x="2214022" y="1661"/>
                      <a:pt x="2305243" y="-2836"/>
                      <a:pt x="2313050" y="2340"/>
                    </a:cubicBezTo>
                    <a:cubicBezTo>
                      <a:pt x="2316614" y="7601"/>
                      <a:pt x="2320263" y="12777"/>
                      <a:pt x="2323912" y="18038"/>
                    </a:cubicBezTo>
                    <a:cubicBezTo>
                      <a:pt x="2321536" y="50963"/>
                      <a:pt x="2318821" y="83888"/>
                      <a:pt x="2316954" y="116897"/>
                    </a:cubicBezTo>
                    <a:cubicBezTo>
                      <a:pt x="2315596" y="142099"/>
                      <a:pt x="2310844" y="165605"/>
                      <a:pt x="2290478" y="183001"/>
                    </a:cubicBezTo>
                    <a:cubicBezTo>
                      <a:pt x="2236424" y="224411"/>
                      <a:pt x="24454" y="2182573"/>
                      <a:pt x="15" y="2157371"/>
                    </a:cubicBezTo>
                    <a:cubicBezTo>
                      <a:pt x="-6434" y="2150667"/>
                      <a:pt x="2046769" y="123516"/>
                      <a:pt x="2130438" y="47993"/>
                    </a:cubicBezTo>
                    <a:close/>
                  </a:path>
                </a:pathLst>
              </a:custGeom>
              <a:solidFill>
                <a:srgbClr val="E9E3D7"/>
              </a:solidFill>
              <a:ln w="8477"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12763AB1-681E-45E6-9B66-69CE31EEE975}"/>
                  </a:ext>
                </a:extLst>
              </p:cNvPr>
              <p:cNvSpPr/>
              <p:nvPr/>
            </p:nvSpPr>
            <p:spPr>
              <a:xfrm>
                <a:off x="5603791" y="4038734"/>
                <a:ext cx="1725925" cy="1686823"/>
              </a:xfrm>
              <a:custGeom>
                <a:avLst/>
                <a:gdLst>
                  <a:gd name="connsiteX0" fmla="*/ 238109 w 1725925"/>
                  <a:gd name="connsiteY0" fmla="*/ 1644236 h 1686823"/>
                  <a:gd name="connsiteX1" fmla="*/ 170308 w 1725925"/>
                  <a:gd name="connsiteY1" fmla="*/ 1685986 h 1686823"/>
                  <a:gd name="connsiteX2" fmla="*/ 8995 w 1725925"/>
                  <a:gd name="connsiteY2" fmla="*/ 1669014 h 1686823"/>
                  <a:gd name="connsiteX3" fmla="*/ 0 w 1725925"/>
                  <a:gd name="connsiteY3" fmla="*/ 1652212 h 1686823"/>
                  <a:gd name="connsiteX4" fmla="*/ 18075 w 1725925"/>
                  <a:gd name="connsiteY4" fmla="*/ 1554797 h 1686823"/>
                  <a:gd name="connsiteX5" fmla="*/ 51933 w 1725925"/>
                  <a:gd name="connsiteY5" fmla="*/ 1492087 h 1686823"/>
                  <a:gd name="connsiteX6" fmla="*/ 1725909 w 1725925"/>
                  <a:gd name="connsiteY6" fmla="*/ 384 h 1686823"/>
                  <a:gd name="connsiteX7" fmla="*/ 238109 w 1725925"/>
                  <a:gd name="connsiteY7" fmla="*/ 1644236 h 16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925" h="1686823">
                    <a:moveTo>
                      <a:pt x="238109" y="1644236"/>
                    </a:moveTo>
                    <a:cubicBezTo>
                      <a:pt x="211718" y="1660019"/>
                      <a:pt x="205439" y="1692435"/>
                      <a:pt x="170308" y="1685986"/>
                    </a:cubicBezTo>
                    <a:cubicBezTo>
                      <a:pt x="166744" y="1689380"/>
                      <a:pt x="16208" y="1675039"/>
                      <a:pt x="8995" y="1669014"/>
                    </a:cubicBezTo>
                    <a:cubicBezTo>
                      <a:pt x="6025" y="1663414"/>
                      <a:pt x="2970" y="1657813"/>
                      <a:pt x="0" y="1652212"/>
                    </a:cubicBezTo>
                    <a:cubicBezTo>
                      <a:pt x="6025" y="1619712"/>
                      <a:pt x="12559" y="1587381"/>
                      <a:pt x="18075" y="1554797"/>
                    </a:cubicBezTo>
                    <a:cubicBezTo>
                      <a:pt x="22317" y="1529849"/>
                      <a:pt x="29700" y="1507107"/>
                      <a:pt x="51933" y="1492087"/>
                    </a:cubicBezTo>
                    <a:cubicBezTo>
                      <a:pt x="110314" y="1457126"/>
                      <a:pt x="1704525" y="-27364"/>
                      <a:pt x="1725909" y="384"/>
                    </a:cubicBezTo>
                    <a:cubicBezTo>
                      <a:pt x="1731594" y="7597"/>
                      <a:pt x="329840" y="1578641"/>
                      <a:pt x="238109" y="1644236"/>
                    </a:cubicBezTo>
                    <a:close/>
                  </a:path>
                </a:pathLst>
              </a:custGeom>
              <a:solidFill>
                <a:srgbClr val="806A4F"/>
              </a:solidFill>
              <a:ln w="8477" cap="flat">
                <a:noFill/>
                <a:prstDash val="solid"/>
                <a:miter/>
              </a:ln>
            </p:spPr>
            <p:txBody>
              <a:bodyPr rtlCol="0" anchor="ctr"/>
              <a:lstStyle/>
              <a:p>
                <a:endParaRPr lang="ko-KR" altLang="en-US"/>
              </a:p>
            </p:txBody>
          </p:sp>
        </p:grpSp>
        <p:sp>
          <p:nvSpPr>
            <p:cNvPr id="23" name="자유형: 도형 22">
              <a:extLst>
                <a:ext uri="{FF2B5EF4-FFF2-40B4-BE49-F238E27FC236}">
                  <a16:creationId xmlns:a16="http://schemas.microsoft.com/office/drawing/2014/main" id="{91BD1CBF-F895-4AB5-8E13-2D934C19B5C8}"/>
                </a:ext>
              </a:extLst>
            </p:cNvPr>
            <p:cNvSpPr/>
            <p:nvPr/>
          </p:nvSpPr>
          <p:spPr>
            <a:xfrm rot="347117">
              <a:off x="8840074" y="2598783"/>
              <a:ext cx="1512907" cy="1009792"/>
            </a:xfrm>
            <a:custGeom>
              <a:avLst/>
              <a:gdLst>
                <a:gd name="connsiteX0" fmla="*/ 0 w 1512907"/>
                <a:gd name="connsiteY0" fmla="*/ 0 h 1009792"/>
                <a:gd name="connsiteX1" fmla="*/ 1512907 w 1512907"/>
                <a:gd name="connsiteY1" fmla="*/ 0 h 1009792"/>
                <a:gd name="connsiteX2" fmla="*/ 1512907 w 1512907"/>
                <a:gd name="connsiteY2" fmla="*/ 1009793 h 1009792"/>
                <a:gd name="connsiteX3" fmla="*/ 0 w 1512907"/>
                <a:gd name="connsiteY3" fmla="*/ 1009793 h 1009792"/>
              </a:gdLst>
              <a:ahLst/>
              <a:cxnLst>
                <a:cxn ang="0">
                  <a:pos x="connsiteX0" y="connsiteY0"/>
                </a:cxn>
                <a:cxn ang="0">
                  <a:pos x="connsiteX1" y="connsiteY1"/>
                </a:cxn>
                <a:cxn ang="0">
                  <a:pos x="connsiteX2" y="connsiteY2"/>
                </a:cxn>
                <a:cxn ang="0">
                  <a:pos x="connsiteX3" y="connsiteY3"/>
                </a:cxn>
              </a:cxnLst>
              <a:rect l="l" t="t" r="r" b="b"/>
              <a:pathLst>
                <a:path w="1512907" h="1009792">
                  <a:moveTo>
                    <a:pt x="0" y="0"/>
                  </a:moveTo>
                  <a:lnTo>
                    <a:pt x="1512907" y="0"/>
                  </a:lnTo>
                  <a:lnTo>
                    <a:pt x="1512907" y="1009793"/>
                  </a:lnTo>
                  <a:lnTo>
                    <a:pt x="0" y="1009793"/>
                  </a:lnTo>
                  <a:close/>
                </a:path>
              </a:pathLst>
            </a:custGeom>
            <a:solidFill>
              <a:srgbClr val="F9EF0A"/>
            </a:solidFill>
            <a:ln w="8477" cap="flat">
              <a:noFill/>
              <a:prstDash val="solid"/>
              <a:miter/>
            </a:ln>
          </p:spPr>
          <p:txBody>
            <a:bodyPr rtlCol="0" anchor="ctr"/>
            <a:lstStyle/>
            <a:p>
              <a:endParaRPr lang="ko-KR" altLang="en-US"/>
            </a:p>
          </p:txBody>
        </p:sp>
        <p:grpSp>
          <p:nvGrpSpPr>
            <p:cNvPr id="24" name="그룹 23">
              <a:extLst>
                <a:ext uri="{FF2B5EF4-FFF2-40B4-BE49-F238E27FC236}">
                  <a16:creationId xmlns:a16="http://schemas.microsoft.com/office/drawing/2014/main" id="{4830A292-2EC4-49AD-B2BF-2CAD241760C8}"/>
                </a:ext>
              </a:extLst>
            </p:cNvPr>
            <p:cNvGrpSpPr/>
            <p:nvPr/>
          </p:nvGrpSpPr>
          <p:grpSpPr>
            <a:xfrm>
              <a:off x="5526336" y="824755"/>
              <a:ext cx="5305172" cy="5989643"/>
              <a:chOff x="5526336" y="824755"/>
              <a:chExt cx="5305172" cy="5989643"/>
            </a:xfrm>
          </p:grpSpPr>
          <p:grpSp>
            <p:nvGrpSpPr>
              <p:cNvPr id="25" name="그룹 24">
                <a:extLst>
                  <a:ext uri="{FF2B5EF4-FFF2-40B4-BE49-F238E27FC236}">
                    <a16:creationId xmlns:a16="http://schemas.microsoft.com/office/drawing/2014/main" id="{900DFC34-E53B-4FED-81AC-6F9D509C93EA}"/>
                  </a:ext>
                </a:extLst>
              </p:cNvPr>
              <p:cNvGrpSpPr/>
              <p:nvPr/>
            </p:nvGrpSpPr>
            <p:grpSpPr>
              <a:xfrm>
                <a:off x="7069278" y="824755"/>
                <a:ext cx="2556874" cy="1302739"/>
                <a:chOff x="7069278" y="824755"/>
                <a:chExt cx="2556874" cy="1302739"/>
              </a:xfrm>
            </p:grpSpPr>
            <p:sp>
              <p:nvSpPr>
                <p:cNvPr id="32" name="자유형: 도형 31">
                  <a:extLst>
                    <a:ext uri="{FF2B5EF4-FFF2-40B4-BE49-F238E27FC236}">
                      <a16:creationId xmlns:a16="http://schemas.microsoft.com/office/drawing/2014/main" id="{F55E27A0-6B5E-4F43-88BF-9B702C015EF0}"/>
                    </a:ext>
                  </a:extLst>
                </p:cNvPr>
                <p:cNvSpPr/>
                <p:nvPr/>
              </p:nvSpPr>
              <p:spPr>
                <a:xfrm>
                  <a:off x="7069278" y="824755"/>
                  <a:ext cx="2556874" cy="1299303"/>
                </a:xfrm>
                <a:custGeom>
                  <a:avLst/>
                  <a:gdLst>
                    <a:gd name="connsiteX0" fmla="*/ 2541312 w 2556874"/>
                    <a:gd name="connsiteY0" fmla="*/ 637608 h 1316464"/>
                    <a:gd name="connsiteX1" fmla="*/ 2125512 w 2556874"/>
                    <a:gd name="connsiteY1" fmla="*/ 349094 h 1316464"/>
                    <a:gd name="connsiteX2" fmla="*/ 1633341 w 2556874"/>
                    <a:gd name="connsiteY2" fmla="*/ 705494 h 1316464"/>
                    <a:gd name="connsiteX3" fmla="*/ 1387255 w 2556874"/>
                    <a:gd name="connsiteY3" fmla="*/ 1129779 h 1316464"/>
                    <a:gd name="connsiteX4" fmla="*/ 1233834 w 2556874"/>
                    <a:gd name="connsiteY4" fmla="*/ 734515 h 1316464"/>
                    <a:gd name="connsiteX5" fmla="*/ 1244526 w 2556874"/>
                    <a:gd name="connsiteY5" fmla="*/ 226476 h 1316464"/>
                    <a:gd name="connsiteX6" fmla="*/ 1073284 w 2556874"/>
                    <a:gd name="connsiteY6" fmla="*/ 1180 h 1316464"/>
                    <a:gd name="connsiteX7" fmla="*/ 988427 w 2556874"/>
                    <a:gd name="connsiteY7" fmla="*/ 332123 h 1316464"/>
                    <a:gd name="connsiteX8" fmla="*/ 988427 w 2556874"/>
                    <a:gd name="connsiteY8" fmla="*/ 730951 h 1316464"/>
                    <a:gd name="connsiteX9" fmla="*/ 606570 w 2556874"/>
                    <a:gd name="connsiteY9" fmla="*/ 476380 h 1316464"/>
                    <a:gd name="connsiteX10" fmla="*/ 21056 w 2556874"/>
                    <a:gd name="connsiteY10" fmla="*/ 535780 h 1316464"/>
                    <a:gd name="connsiteX11" fmla="*/ 351999 w 2556874"/>
                    <a:gd name="connsiteY11" fmla="*/ 1163722 h 1316464"/>
                    <a:gd name="connsiteX12" fmla="*/ 2346141 w 2556874"/>
                    <a:gd name="connsiteY12" fmla="*/ 1316465 h 1316464"/>
                    <a:gd name="connsiteX13" fmla="*/ 2447969 w 2556874"/>
                    <a:gd name="connsiteY13" fmla="*/ 1172208 h 1316464"/>
                    <a:gd name="connsiteX14" fmla="*/ 2541312 w 2556874"/>
                    <a:gd name="connsiteY14" fmla="*/ 637608 h 1316464"/>
                    <a:gd name="connsiteX15" fmla="*/ 607418 w 2556874"/>
                    <a:gd name="connsiteY15" fmla="*/ 1050693 h 1316464"/>
                    <a:gd name="connsiteX16" fmla="*/ 250085 w 2556874"/>
                    <a:gd name="connsiteY16" fmla="*/ 739437 h 1316464"/>
                    <a:gd name="connsiteX17" fmla="*/ 385857 w 2556874"/>
                    <a:gd name="connsiteY17" fmla="*/ 603665 h 1316464"/>
                    <a:gd name="connsiteX18" fmla="*/ 843746 w 2556874"/>
                    <a:gd name="connsiteY18" fmla="*/ 922983 h 1316464"/>
                    <a:gd name="connsiteX19" fmla="*/ 1036116 w 2556874"/>
                    <a:gd name="connsiteY19" fmla="*/ 1129270 h 1316464"/>
                    <a:gd name="connsiteX20" fmla="*/ 607418 w 2556874"/>
                    <a:gd name="connsiteY20" fmla="*/ 1050693 h 1316464"/>
                    <a:gd name="connsiteX21" fmla="*/ 2261284 w 2556874"/>
                    <a:gd name="connsiteY21" fmla="*/ 875208 h 1316464"/>
                    <a:gd name="connsiteX22" fmla="*/ 1947312 w 2556874"/>
                    <a:gd name="connsiteY22" fmla="*/ 1265551 h 1316464"/>
                    <a:gd name="connsiteX23" fmla="*/ 1675769 w 2556874"/>
                    <a:gd name="connsiteY23" fmla="*/ 1248579 h 1316464"/>
                    <a:gd name="connsiteX24" fmla="*/ 1616369 w 2556874"/>
                    <a:gd name="connsiteY24" fmla="*/ 1163722 h 1316464"/>
                    <a:gd name="connsiteX25" fmla="*/ 1862455 w 2556874"/>
                    <a:gd name="connsiteY25" fmla="*/ 739437 h 1316464"/>
                    <a:gd name="connsiteX26" fmla="*/ 2150969 w 2556874"/>
                    <a:gd name="connsiteY26" fmla="*/ 552751 h 1316464"/>
                    <a:gd name="connsiteX27" fmla="*/ 2261284 w 2556874"/>
                    <a:gd name="connsiteY27" fmla="*/ 875208 h 131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56874" h="1316464">
                      <a:moveTo>
                        <a:pt x="2541312" y="637608"/>
                      </a:moveTo>
                      <a:cubicBezTo>
                        <a:pt x="2515855" y="493351"/>
                        <a:pt x="2337994" y="363180"/>
                        <a:pt x="2125512" y="349094"/>
                      </a:cubicBezTo>
                      <a:cubicBezTo>
                        <a:pt x="1913030" y="335008"/>
                        <a:pt x="1720065" y="589918"/>
                        <a:pt x="1633341" y="705494"/>
                      </a:cubicBezTo>
                      <a:cubicBezTo>
                        <a:pt x="1480598" y="909151"/>
                        <a:pt x="1489084" y="1112808"/>
                        <a:pt x="1387255" y="1129779"/>
                      </a:cubicBezTo>
                      <a:cubicBezTo>
                        <a:pt x="1301889" y="1144035"/>
                        <a:pt x="1276941" y="934608"/>
                        <a:pt x="1233834" y="734515"/>
                      </a:cubicBezTo>
                      <a:cubicBezTo>
                        <a:pt x="1190726" y="534422"/>
                        <a:pt x="1242998" y="298180"/>
                        <a:pt x="1244526" y="226476"/>
                      </a:cubicBezTo>
                      <a:cubicBezTo>
                        <a:pt x="1246053" y="154771"/>
                        <a:pt x="1107227" y="-15792"/>
                        <a:pt x="1073284" y="1180"/>
                      </a:cubicBezTo>
                      <a:cubicBezTo>
                        <a:pt x="1039341" y="18151"/>
                        <a:pt x="1005398" y="204837"/>
                        <a:pt x="988427" y="332123"/>
                      </a:cubicBezTo>
                      <a:cubicBezTo>
                        <a:pt x="971455" y="459408"/>
                        <a:pt x="988427" y="730951"/>
                        <a:pt x="988427" y="730951"/>
                      </a:cubicBezTo>
                      <a:cubicBezTo>
                        <a:pt x="988427" y="730951"/>
                        <a:pt x="784770" y="578208"/>
                        <a:pt x="606570" y="476380"/>
                      </a:cubicBezTo>
                      <a:cubicBezTo>
                        <a:pt x="428370" y="374551"/>
                        <a:pt x="80456" y="340608"/>
                        <a:pt x="21056" y="535780"/>
                      </a:cubicBezTo>
                      <a:cubicBezTo>
                        <a:pt x="-101648" y="938851"/>
                        <a:pt x="351999" y="1163722"/>
                        <a:pt x="351999" y="1163722"/>
                      </a:cubicBezTo>
                      <a:lnTo>
                        <a:pt x="2346141" y="1316465"/>
                      </a:lnTo>
                      <a:cubicBezTo>
                        <a:pt x="2346141" y="1316465"/>
                        <a:pt x="2320684" y="1307979"/>
                        <a:pt x="2447969" y="1172208"/>
                      </a:cubicBezTo>
                      <a:cubicBezTo>
                        <a:pt x="2575255" y="1036437"/>
                        <a:pt x="2567109" y="783987"/>
                        <a:pt x="2541312" y="637608"/>
                      </a:cubicBezTo>
                      <a:close/>
                      <a:moveTo>
                        <a:pt x="607418" y="1050693"/>
                      </a:moveTo>
                      <a:cubicBezTo>
                        <a:pt x="430831" y="934693"/>
                        <a:pt x="275542" y="815808"/>
                        <a:pt x="250085" y="739437"/>
                      </a:cubicBezTo>
                      <a:cubicBezTo>
                        <a:pt x="215209" y="634808"/>
                        <a:pt x="267057" y="561237"/>
                        <a:pt x="385857" y="603665"/>
                      </a:cubicBezTo>
                      <a:cubicBezTo>
                        <a:pt x="504657" y="646094"/>
                        <a:pt x="733092" y="818014"/>
                        <a:pt x="843746" y="922983"/>
                      </a:cubicBezTo>
                      <a:cubicBezTo>
                        <a:pt x="954399" y="1027951"/>
                        <a:pt x="1036116" y="1129270"/>
                        <a:pt x="1036116" y="1129270"/>
                      </a:cubicBezTo>
                      <a:cubicBezTo>
                        <a:pt x="1036116" y="1129270"/>
                        <a:pt x="844170" y="1206151"/>
                        <a:pt x="607418" y="1050693"/>
                      </a:cubicBezTo>
                      <a:close/>
                      <a:moveTo>
                        <a:pt x="2261284" y="875208"/>
                      </a:moveTo>
                      <a:cubicBezTo>
                        <a:pt x="2237608" y="1037370"/>
                        <a:pt x="2074598" y="1257065"/>
                        <a:pt x="1947312" y="1265551"/>
                      </a:cubicBezTo>
                      <a:cubicBezTo>
                        <a:pt x="1820027" y="1274036"/>
                        <a:pt x="1675769" y="1248579"/>
                        <a:pt x="1675769" y="1248579"/>
                      </a:cubicBezTo>
                      <a:cubicBezTo>
                        <a:pt x="1675769" y="1248579"/>
                        <a:pt x="1616369" y="1214637"/>
                        <a:pt x="1616369" y="1163722"/>
                      </a:cubicBezTo>
                      <a:cubicBezTo>
                        <a:pt x="1616369" y="1112808"/>
                        <a:pt x="1803055" y="815808"/>
                        <a:pt x="1862455" y="739437"/>
                      </a:cubicBezTo>
                      <a:cubicBezTo>
                        <a:pt x="1921855" y="663065"/>
                        <a:pt x="2057626" y="493351"/>
                        <a:pt x="2150969" y="552751"/>
                      </a:cubicBezTo>
                      <a:cubicBezTo>
                        <a:pt x="2244312" y="612151"/>
                        <a:pt x="2284959" y="713046"/>
                        <a:pt x="2261284" y="875208"/>
                      </a:cubicBezTo>
                      <a:close/>
                    </a:path>
                  </a:pathLst>
                </a:custGeom>
                <a:solidFill>
                  <a:srgbClr val="A57C29"/>
                </a:solidFill>
                <a:ln w="8477" cap="flat">
                  <a:noFill/>
                  <a:prstDash val="solid"/>
                  <a:miter/>
                </a:ln>
              </p:spPr>
              <p:txBody>
                <a:bodyPr rtlCol="0" anchor="ctr"/>
                <a:lstStyle/>
                <a:p>
                  <a:endParaRPr lang="ko-KR" altLang="en-US"/>
                </a:p>
              </p:txBody>
            </p:sp>
            <p:sp>
              <p:nvSpPr>
                <p:cNvPr id="33" name="자유형: 도형 32">
                  <a:extLst>
                    <a:ext uri="{FF2B5EF4-FFF2-40B4-BE49-F238E27FC236}">
                      <a16:creationId xmlns:a16="http://schemas.microsoft.com/office/drawing/2014/main" id="{AAC88FF0-AFA7-41BB-8178-C123875548A1}"/>
                    </a:ext>
                  </a:extLst>
                </p:cNvPr>
                <p:cNvSpPr/>
                <p:nvPr/>
              </p:nvSpPr>
              <p:spPr>
                <a:xfrm>
                  <a:off x="7080891" y="837815"/>
                  <a:ext cx="2527095" cy="1289679"/>
                </a:xfrm>
                <a:custGeom>
                  <a:avLst/>
                  <a:gdLst>
                    <a:gd name="connsiteX0" fmla="*/ 2038429 w 2527095"/>
                    <a:gd name="connsiteY0" fmla="*/ 1243964 h 1289679"/>
                    <a:gd name="connsiteX1" fmla="*/ 2116275 w 2527095"/>
                    <a:gd name="connsiteY1" fmla="*/ 1269720 h 1289679"/>
                    <a:gd name="connsiteX2" fmla="*/ 2078259 w 2527095"/>
                    <a:gd name="connsiteY2" fmla="*/ 1289679 h 1289679"/>
                    <a:gd name="connsiteX3" fmla="*/ 1963702 w 2527095"/>
                    <a:gd name="connsiteY3" fmla="*/ 1278086 h 1289679"/>
                    <a:gd name="connsiteX4" fmla="*/ 2038429 w 2527095"/>
                    <a:gd name="connsiteY4" fmla="*/ 1243964 h 1289679"/>
                    <a:gd name="connsiteX5" fmla="*/ 1491705 w 2527095"/>
                    <a:gd name="connsiteY5" fmla="*/ 1180578 h 1289679"/>
                    <a:gd name="connsiteX6" fmla="*/ 1576838 w 2527095"/>
                    <a:gd name="connsiteY6" fmla="*/ 1194763 h 1289679"/>
                    <a:gd name="connsiteX7" fmla="*/ 1638699 w 2527095"/>
                    <a:gd name="connsiteY7" fmla="*/ 1243171 h 1289679"/>
                    <a:gd name="connsiteX8" fmla="*/ 1528682 w 2527095"/>
                    <a:gd name="connsiteY8" fmla="*/ 1236189 h 1289679"/>
                    <a:gd name="connsiteX9" fmla="*/ 1454019 w 2527095"/>
                    <a:gd name="connsiteY9" fmla="*/ 1228747 h 1289679"/>
                    <a:gd name="connsiteX10" fmla="*/ 1454159 w 2527095"/>
                    <a:gd name="connsiteY10" fmla="*/ 1226605 h 1289679"/>
                    <a:gd name="connsiteX11" fmla="*/ 1419814 w 2527095"/>
                    <a:gd name="connsiteY11" fmla="*/ 1224358 h 1289679"/>
                    <a:gd name="connsiteX12" fmla="*/ 1451517 w 2527095"/>
                    <a:gd name="connsiteY12" fmla="*/ 1192797 h 1289679"/>
                    <a:gd name="connsiteX13" fmla="*/ 1491705 w 2527095"/>
                    <a:gd name="connsiteY13" fmla="*/ 1180578 h 1289679"/>
                    <a:gd name="connsiteX14" fmla="*/ 2387394 w 2527095"/>
                    <a:gd name="connsiteY14" fmla="*/ 1158045 h 1289679"/>
                    <a:gd name="connsiteX15" fmla="*/ 2366519 w 2527095"/>
                    <a:gd name="connsiteY15" fmla="*/ 1215498 h 1289679"/>
                    <a:gd name="connsiteX16" fmla="*/ 2242797 w 2527095"/>
                    <a:gd name="connsiteY16" fmla="*/ 1283588 h 1289679"/>
                    <a:gd name="connsiteX17" fmla="*/ 2042789 w 2527095"/>
                    <a:gd name="connsiteY17" fmla="*/ 1231159 h 1289679"/>
                    <a:gd name="connsiteX18" fmla="*/ 2031927 w 2527095"/>
                    <a:gd name="connsiteY18" fmla="*/ 1214996 h 1289679"/>
                    <a:gd name="connsiteX19" fmla="*/ 2032521 w 2527095"/>
                    <a:gd name="connsiteY19" fmla="*/ 1214912 h 1289679"/>
                    <a:gd name="connsiteX20" fmla="*/ 2068925 w 2527095"/>
                    <a:gd name="connsiteY20" fmla="*/ 1198749 h 1289679"/>
                    <a:gd name="connsiteX21" fmla="*/ 2228117 w 2527095"/>
                    <a:gd name="connsiteY21" fmla="*/ 1171864 h 1289679"/>
                    <a:gd name="connsiteX22" fmla="*/ 2387394 w 2527095"/>
                    <a:gd name="connsiteY22" fmla="*/ 1158045 h 1289679"/>
                    <a:gd name="connsiteX23" fmla="*/ 1038058 w 2527095"/>
                    <a:gd name="connsiteY23" fmla="*/ 1143095 h 1289679"/>
                    <a:gd name="connsiteX24" fmla="*/ 1079576 w 2527095"/>
                    <a:gd name="connsiteY24" fmla="*/ 1150507 h 1289679"/>
                    <a:gd name="connsiteX25" fmla="*/ 1107239 w 2527095"/>
                    <a:gd name="connsiteY25" fmla="*/ 1172606 h 1289679"/>
                    <a:gd name="connsiteX26" fmla="*/ 1091201 w 2527095"/>
                    <a:gd name="connsiteY26" fmla="*/ 1184524 h 1289679"/>
                    <a:gd name="connsiteX27" fmla="*/ 963491 w 2527095"/>
                    <a:gd name="connsiteY27" fmla="*/ 1184698 h 1289679"/>
                    <a:gd name="connsiteX28" fmla="*/ 921572 w 2527095"/>
                    <a:gd name="connsiteY28" fmla="*/ 1183566 h 1289679"/>
                    <a:gd name="connsiteX29" fmla="*/ 920299 w 2527095"/>
                    <a:gd name="connsiteY29" fmla="*/ 1175737 h 1289679"/>
                    <a:gd name="connsiteX30" fmla="*/ 921317 w 2527095"/>
                    <a:gd name="connsiteY30" fmla="*/ 1174867 h 1289679"/>
                    <a:gd name="connsiteX31" fmla="*/ 1038058 w 2527095"/>
                    <a:gd name="connsiteY31" fmla="*/ 1143095 h 1289679"/>
                    <a:gd name="connsiteX32" fmla="*/ 838474 w 2527095"/>
                    <a:gd name="connsiteY32" fmla="*/ 1136560 h 1289679"/>
                    <a:gd name="connsiteX33" fmla="*/ 879992 w 2527095"/>
                    <a:gd name="connsiteY33" fmla="*/ 1143979 h 1289679"/>
                    <a:gd name="connsiteX34" fmla="*/ 907655 w 2527095"/>
                    <a:gd name="connsiteY34" fmla="*/ 1166092 h 1289679"/>
                    <a:gd name="connsiteX35" fmla="*/ 891617 w 2527095"/>
                    <a:gd name="connsiteY35" fmla="*/ 1178020 h 1289679"/>
                    <a:gd name="connsiteX36" fmla="*/ 763907 w 2527095"/>
                    <a:gd name="connsiteY36" fmla="*/ 1178194 h 1289679"/>
                    <a:gd name="connsiteX37" fmla="*/ 721988 w 2527095"/>
                    <a:gd name="connsiteY37" fmla="*/ 1177063 h 1289679"/>
                    <a:gd name="connsiteX38" fmla="*/ 720715 w 2527095"/>
                    <a:gd name="connsiteY38" fmla="*/ 1169226 h 1289679"/>
                    <a:gd name="connsiteX39" fmla="*/ 721733 w 2527095"/>
                    <a:gd name="connsiteY39" fmla="*/ 1168356 h 1289679"/>
                    <a:gd name="connsiteX40" fmla="*/ 838474 w 2527095"/>
                    <a:gd name="connsiteY40" fmla="*/ 1136560 h 1289679"/>
                    <a:gd name="connsiteX41" fmla="*/ 1371931 w 2527095"/>
                    <a:gd name="connsiteY41" fmla="*/ 1122527 h 1289679"/>
                    <a:gd name="connsiteX42" fmla="*/ 1524566 w 2527095"/>
                    <a:gd name="connsiteY42" fmla="*/ 1158496 h 1289679"/>
                    <a:gd name="connsiteX43" fmla="*/ 1415140 w 2527095"/>
                    <a:gd name="connsiteY43" fmla="*/ 1190684 h 1289679"/>
                    <a:gd name="connsiteX44" fmla="*/ 1394521 w 2527095"/>
                    <a:gd name="connsiteY44" fmla="*/ 1222702 h 1289679"/>
                    <a:gd name="connsiteX45" fmla="*/ 1380901 w 2527095"/>
                    <a:gd name="connsiteY45" fmla="*/ 1221811 h 1289679"/>
                    <a:gd name="connsiteX46" fmla="*/ 1379885 w 2527095"/>
                    <a:gd name="connsiteY46" fmla="*/ 1221477 h 1289679"/>
                    <a:gd name="connsiteX47" fmla="*/ 1367156 w 2527095"/>
                    <a:gd name="connsiteY47" fmla="*/ 1217289 h 1289679"/>
                    <a:gd name="connsiteX48" fmla="*/ 1333213 w 2527095"/>
                    <a:gd name="connsiteY48" fmla="*/ 1192164 h 1289679"/>
                    <a:gd name="connsiteX49" fmla="*/ 1341530 w 2527095"/>
                    <a:gd name="connsiteY49" fmla="*/ 1128848 h 1289679"/>
                    <a:gd name="connsiteX50" fmla="*/ 1371931 w 2527095"/>
                    <a:gd name="connsiteY50" fmla="*/ 1122527 h 1289679"/>
                    <a:gd name="connsiteX51" fmla="*/ 649889 w 2527095"/>
                    <a:gd name="connsiteY51" fmla="*/ 1101015 h 1289679"/>
                    <a:gd name="connsiteX52" fmla="*/ 703914 w 2527095"/>
                    <a:gd name="connsiteY52" fmla="*/ 1114502 h 1289679"/>
                    <a:gd name="connsiteX53" fmla="*/ 747700 w 2527095"/>
                    <a:gd name="connsiteY53" fmla="*/ 1123547 h 1289679"/>
                    <a:gd name="connsiteX54" fmla="*/ 747700 w 2527095"/>
                    <a:gd name="connsiteY54" fmla="*/ 1124049 h 1289679"/>
                    <a:gd name="connsiteX55" fmla="*/ 736329 w 2527095"/>
                    <a:gd name="connsiteY55" fmla="*/ 1148672 h 1289679"/>
                    <a:gd name="connsiteX56" fmla="*/ 667595 w 2527095"/>
                    <a:gd name="connsiteY56" fmla="*/ 1175305 h 1289679"/>
                    <a:gd name="connsiteX57" fmla="*/ 661315 w 2527095"/>
                    <a:gd name="connsiteY57" fmla="*/ 1175891 h 1289679"/>
                    <a:gd name="connsiteX58" fmla="*/ 508912 w 2527095"/>
                    <a:gd name="connsiteY58" fmla="*/ 1166427 h 1289679"/>
                    <a:gd name="connsiteX59" fmla="*/ 649889 w 2527095"/>
                    <a:gd name="connsiteY59" fmla="*/ 1101015 h 1289679"/>
                    <a:gd name="connsiteX60" fmla="*/ 1094425 w 2527095"/>
                    <a:gd name="connsiteY60" fmla="*/ 1031099 h 1289679"/>
                    <a:gd name="connsiteX61" fmla="*/ 1243095 w 2527095"/>
                    <a:gd name="connsiteY61" fmla="*/ 1128515 h 1289679"/>
                    <a:gd name="connsiteX62" fmla="*/ 1320867 w 2527095"/>
                    <a:gd name="connsiteY62" fmla="*/ 1217732 h 1289679"/>
                    <a:gd name="connsiteX63" fmla="*/ 1320892 w 2527095"/>
                    <a:gd name="connsiteY63" fmla="*/ 1217884 h 1289679"/>
                    <a:gd name="connsiteX64" fmla="*/ 1144818 w 2527095"/>
                    <a:gd name="connsiteY64" fmla="*/ 1206362 h 1289679"/>
                    <a:gd name="connsiteX65" fmla="*/ 1120404 w 2527095"/>
                    <a:gd name="connsiteY65" fmla="*/ 1186992 h 1289679"/>
                    <a:gd name="connsiteX66" fmla="*/ 1094425 w 2527095"/>
                    <a:gd name="connsiteY66" fmla="*/ 1031099 h 1289679"/>
                    <a:gd name="connsiteX67" fmla="*/ 1646846 w 2527095"/>
                    <a:gd name="connsiteY67" fmla="*/ 1028808 h 1289679"/>
                    <a:gd name="connsiteX68" fmla="*/ 1591095 w 2527095"/>
                    <a:gd name="connsiteY68" fmla="*/ 1122358 h 1289679"/>
                    <a:gd name="connsiteX69" fmla="*/ 1503692 w 2527095"/>
                    <a:gd name="connsiteY69" fmla="*/ 1134251 h 1289679"/>
                    <a:gd name="connsiteX70" fmla="*/ 1439031 w 2527095"/>
                    <a:gd name="connsiteY70" fmla="*/ 1118338 h 1289679"/>
                    <a:gd name="connsiteX71" fmla="*/ 1428594 w 2527095"/>
                    <a:gd name="connsiteY71" fmla="*/ 1102677 h 1289679"/>
                    <a:gd name="connsiteX72" fmla="*/ 1540605 w 2527095"/>
                    <a:gd name="connsiteY72" fmla="*/ 1042040 h 1289679"/>
                    <a:gd name="connsiteX73" fmla="*/ 1646846 w 2527095"/>
                    <a:gd name="connsiteY73" fmla="*/ 1028808 h 1289679"/>
                    <a:gd name="connsiteX74" fmla="*/ 487734 w 2527095"/>
                    <a:gd name="connsiteY74" fmla="*/ 1025739 h 1289679"/>
                    <a:gd name="connsiteX75" fmla="*/ 521459 w 2527095"/>
                    <a:gd name="connsiteY75" fmla="*/ 1026639 h 1289679"/>
                    <a:gd name="connsiteX76" fmla="*/ 568311 w 2527095"/>
                    <a:gd name="connsiteY76" fmla="*/ 1040571 h 1289679"/>
                    <a:gd name="connsiteX77" fmla="*/ 623129 w 2527095"/>
                    <a:gd name="connsiteY77" fmla="*/ 1074992 h 1289679"/>
                    <a:gd name="connsiteX78" fmla="*/ 442129 w 2527095"/>
                    <a:gd name="connsiteY78" fmla="*/ 1155141 h 1289679"/>
                    <a:gd name="connsiteX79" fmla="*/ 318747 w 2527095"/>
                    <a:gd name="connsiteY79" fmla="*/ 1131859 h 1289679"/>
                    <a:gd name="connsiteX80" fmla="*/ 266814 w 2527095"/>
                    <a:gd name="connsiteY80" fmla="*/ 1085879 h 1289679"/>
                    <a:gd name="connsiteX81" fmla="*/ 390960 w 2527095"/>
                    <a:gd name="connsiteY81" fmla="*/ 1064021 h 1289679"/>
                    <a:gd name="connsiteX82" fmla="*/ 487734 w 2527095"/>
                    <a:gd name="connsiteY82" fmla="*/ 1025739 h 1289679"/>
                    <a:gd name="connsiteX83" fmla="*/ 2488543 w 2527095"/>
                    <a:gd name="connsiteY83" fmla="*/ 996478 h 1289679"/>
                    <a:gd name="connsiteX84" fmla="*/ 2431689 w 2527095"/>
                    <a:gd name="connsiteY84" fmla="*/ 1124282 h 1289679"/>
                    <a:gd name="connsiteX85" fmla="*/ 2219461 w 2527095"/>
                    <a:gd name="connsiteY85" fmla="*/ 1142038 h 1289679"/>
                    <a:gd name="connsiteX86" fmla="*/ 2144193 w 2527095"/>
                    <a:gd name="connsiteY86" fmla="*/ 1137012 h 1289679"/>
                    <a:gd name="connsiteX87" fmla="*/ 2176778 w 2527095"/>
                    <a:gd name="connsiteY87" fmla="*/ 1087683 h 1289679"/>
                    <a:gd name="connsiteX88" fmla="*/ 2368555 w 2527095"/>
                    <a:gd name="connsiteY88" fmla="*/ 1045808 h 1289679"/>
                    <a:gd name="connsiteX89" fmla="*/ 2488543 w 2527095"/>
                    <a:gd name="connsiteY89" fmla="*/ 996478 h 1289679"/>
                    <a:gd name="connsiteX90" fmla="*/ 991409 w 2527095"/>
                    <a:gd name="connsiteY90" fmla="*/ 981289 h 1289679"/>
                    <a:gd name="connsiteX91" fmla="*/ 1053100 w 2527095"/>
                    <a:gd name="connsiteY91" fmla="*/ 1098122 h 1289679"/>
                    <a:gd name="connsiteX92" fmla="*/ 932603 w 2527095"/>
                    <a:gd name="connsiteY92" fmla="*/ 981959 h 1289679"/>
                    <a:gd name="connsiteX93" fmla="*/ 991409 w 2527095"/>
                    <a:gd name="connsiteY93" fmla="*/ 981289 h 1289679"/>
                    <a:gd name="connsiteX94" fmla="*/ 391183 w 2527095"/>
                    <a:gd name="connsiteY94" fmla="*/ 948222 h 1289679"/>
                    <a:gd name="connsiteX95" fmla="*/ 483455 w 2527095"/>
                    <a:gd name="connsiteY95" fmla="*/ 989217 h 1289679"/>
                    <a:gd name="connsiteX96" fmla="*/ 491346 w 2527095"/>
                    <a:gd name="connsiteY96" fmla="*/ 998933 h 1289679"/>
                    <a:gd name="connsiteX97" fmla="*/ 486085 w 2527095"/>
                    <a:gd name="connsiteY97" fmla="*/ 1005884 h 1289679"/>
                    <a:gd name="connsiteX98" fmla="*/ 373819 w 2527095"/>
                    <a:gd name="connsiteY98" fmla="*/ 1047759 h 1289679"/>
                    <a:gd name="connsiteX99" fmla="*/ 211997 w 2527095"/>
                    <a:gd name="connsiteY99" fmla="*/ 1039551 h 1289679"/>
                    <a:gd name="connsiteX100" fmla="*/ 144875 w 2527095"/>
                    <a:gd name="connsiteY100" fmla="*/ 980591 h 1289679"/>
                    <a:gd name="connsiteX101" fmla="*/ 240848 w 2527095"/>
                    <a:gd name="connsiteY101" fmla="*/ 983104 h 1289679"/>
                    <a:gd name="connsiteX102" fmla="*/ 291847 w 2527095"/>
                    <a:gd name="connsiteY102" fmla="*/ 966773 h 1289679"/>
                    <a:gd name="connsiteX103" fmla="*/ 391183 w 2527095"/>
                    <a:gd name="connsiteY103" fmla="*/ 948222 h 1289679"/>
                    <a:gd name="connsiteX104" fmla="*/ 1706585 w 2527095"/>
                    <a:gd name="connsiteY104" fmla="*/ 926046 h 1289679"/>
                    <a:gd name="connsiteX105" fmla="*/ 1685540 w 2527095"/>
                    <a:gd name="connsiteY105" fmla="*/ 968005 h 1289679"/>
                    <a:gd name="connsiteX106" fmla="*/ 1573189 w 2527095"/>
                    <a:gd name="connsiteY106" fmla="*/ 1025291 h 1289679"/>
                    <a:gd name="connsiteX107" fmla="*/ 1460499 w 2527095"/>
                    <a:gd name="connsiteY107" fmla="*/ 1056865 h 1289679"/>
                    <a:gd name="connsiteX108" fmla="*/ 1475349 w 2527095"/>
                    <a:gd name="connsiteY108" fmla="*/ 1017502 h 1289679"/>
                    <a:gd name="connsiteX109" fmla="*/ 1475604 w 2527095"/>
                    <a:gd name="connsiteY109" fmla="*/ 1011053 h 1289679"/>
                    <a:gd name="connsiteX110" fmla="*/ 1616466 w 2527095"/>
                    <a:gd name="connsiteY110" fmla="*/ 939111 h 1289679"/>
                    <a:gd name="connsiteX111" fmla="*/ 1706585 w 2527095"/>
                    <a:gd name="connsiteY111" fmla="*/ 926046 h 1289679"/>
                    <a:gd name="connsiteX112" fmla="*/ 1001641 w 2527095"/>
                    <a:gd name="connsiteY112" fmla="*/ 856394 h 1289679"/>
                    <a:gd name="connsiteX113" fmla="*/ 1023825 w 2527095"/>
                    <a:gd name="connsiteY113" fmla="*/ 893469 h 1289679"/>
                    <a:gd name="connsiteX114" fmla="*/ 1022976 w 2527095"/>
                    <a:gd name="connsiteY114" fmla="*/ 897490 h 1289679"/>
                    <a:gd name="connsiteX115" fmla="*/ 1015169 w 2527095"/>
                    <a:gd name="connsiteY115" fmla="*/ 957121 h 1289679"/>
                    <a:gd name="connsiteX116" fmla="*/ 899594 w 2527095"/>
                    <a:gd name="connsiteY116" fmla="*/ 944725 h 1289679"/>
                    <a:gd name="connsiteX117" fmla="*/ 848680 w 2527095"/>
                    <a:gd name="connsiteY117" fmla="*/ 879399 h 1289679"/>
                    <a:gd name="connsiteX118" fmla="*/ 978172 w 2527095"/>
                    <a:gd name="connsiteY118" fmla="*/ 865413 h 1289679"/>
                    <a:gd name="connsiteX119" fmla="*/ 1001641 w 2527095"/>
                    <a:gd name="connsiteY119" fmla="*/ 856394 h 1289679"/>
                    <a:gd name="connsiteX120" fmla="*/ 1051827 w 2527095"/>
                    <a:gd name="connsiteY120" fmla="*/ 844244 h 1289679"/>
                    <a:gd name="connsiteX121" fmla="*/ 1200497 w 2527095"/>
                    <a:gd name="connsiteY121" fmla="*/ 940390 h 1289679"/>
                    <a:gd name="connsiteX122" fmla="*/ 1286033 w 2527095"/>
                    <a:gd name="connsiteY122" fmla="*/ 1145078 h 1289679"/>
                    <a:gd name="connsiteX123" fmla="*/ 1124210 w 2527095"/>
                    <a:gd name="connsiteY123" fmla="*/ 1034442 h 1289679"/>
                    <a:gd name="connsiteX124" fmla="*/ 1051827 w 2527095"/>
                    <a:gd name="connsiteY124" fmla="*/ 844244 h 1289679"/>
                    <a:gd name="connsiteX125" fmla="*/ 48732 w 2527095"/>
                    <a:gd name="connsiteY125" fmla="*/ 832025 h 1289679"/>
                    <a:gd name="connsiteX126" fmla="*/ 218107 w 2527095"/>
                    <a:gd name="connsiteY126" fmla="*/ 857486 h 1289679"/>
                    <a:gd name="connsiteX127" fmla="*/ 381372 w 2527095"/>
                    <a:gd name="connsiteY127" fmla="*/ 904050 h 1289679"/>
                    <a:gd name="connsiteX128" fmla="*/ 374244 w 2527095"/>
                    <a:gd name="connsiteY128" fmla="*/ 925156 h 1289679"/>
                    <a:gd name="connsiteX129" fmla="*/ 250862 w 2527095"/>
                    <a:gd name="connsiteY129" fmla="*/ 958656 h 1289679"/>
                    <a:gd name="connsiteX130" fmla="*/ 118654 w 2527095"/>
                    <a:gd name="connsiteY130" fmla="*/ 937383 h 1289679"/>
                    <a:gd name="connsiteX131" fmla="*/ 48732 w 2527095"/>
                    <a:gd name="connsiteY131" fmla="*/ 832025 h 1289679"/>
                    <a:gd name="connsiteX132" fmla="*/ 1765985 w 2527095"/>
                    <a:gd name="connsiteY132" fmla="*/ 823030 h 1289679"/>
                    <a:gd name="connsiteX133" fmla="*/ 1742564 w 2527095"/>
                    <a:gd name="connsiteY133" fmla="*/ 864989 h 1289679"/>
                    <a:gd name="connsiteX134" fmla="*/ 1617739 w 2527095"/>
                    <a:gd name="connsiteY134" fmla="*/ 922275 h 1289679"/>
                    <a:gd name="connsiteX135" fmla="*/ 1492575 w 2527095"/>
                    <a:gd name="connsiteY135" fmla="*/ 953849 h 1289679"/>
                    <a:gd name="connsiteX136" fmla="*/ 1509037 w 2527095"/>
                    <a:gd name="connsiteY136" fmla="*/ 914486 h 1289679"/>
                    <a:gd name="connsiteX137" fmla="*/ 1509292 w 2527095"/>
                    <a:gd name="connsiteY137" fmla="*/ 908037 h 1289679"/>
                    <a:gd name="connsiteX138" fmla="*/ 1665853 w 2527095"/>
                    <a:gd name="connsiteY138" fmla="*/ 836095 h 1289679"/>
                    <a:gd name="connsiteX139" fmla="*/ 1765985 w 2527095"/>
                    <a:gd name="connsiteY139" fmla="*/ 823030 h 1289679"/>
                    <a:gd name="connsiteX140" fmla="*/ 2522826 w 2527095"/>
                    <a:gd name="connsiteY140" fmla="*/ 812422 h 1289679"/>
                    <a:gd name="connsiteX141" fmla="*/ 2516546 w 2527095"/>
                    <a:gd name="connsiteY141" fmla="*/ 916190 h 1289679"/>
                    <a:gd name="connsiteX142" fmla="*/ 2305761 w 2527095"/>
                    <a:gd name="connsiteY142" fmla="*/ 1019706 h 1289679"/>
                    <a:gd name="connsiteX143" fmla="*/ 2259345 w 2527095"/>
                    <a:gd name="connsiteY143" fmla="*/ 1022386 h 1289679"/>
                    <a:gd name="connsiteX144" fmla="*/ 2233887 w 2527095"/>
                    <a:gd name="connsiteY144" fmla="*/ 991901 h 1289679"/>
                    <a:gd name="connsiteX145" fmla="*/ 2428889 w 2527095"/>
                    <a:gd name="connsiteY145" fmla="*/ 886961 h 1289679"/>
                    <a:gd name="connsiteX146" fmla="*/ 2522826 w 2527095"/>
                    <a:gd name="connsiteY146" fmla="*/ 812422 h 1289679"/>
                    <a:gd name="connsiteX147" fmla="*/ 1694075 w 2527095"/>
                    <a:gd name="connsiteY147" fmla="*/ 734589 h 1289679"/>
                    <a:gd name="connsiteX148" fmla="*/ 1749014 w 2527095"/>
                    <a:gd name="connsiteY148" fmla="*/ 742481 h 1289679"/>
                    <a:gd name="connsiteX149" fmla="*/ 1816899 w 2527095"/>
                    <a:gd name="connsiteY149" fmla="*/ 742481 h 1289679"/>
                    <a:gd name="connsiteX150" fmla="*/ 1668824 w 2527095"/>
                    <a:gd name="connsiteY150" fmla="*/ 823384 h 1289679"/>
                    <a:gd name="connsiteX151" fmla="*/ 1549260 w 2527095"/>
                    <a:gd name="connsiteY151" fmla="*/ 845913 h 1289679"/>
                    <a:gd name="connsiteX152" fmla="*/ 1565044 w 2527095"/>
                    <a:gd name="connsiteY152" fmla="*/ 801190 h 1289679"/>
                    <a:gd name="connsiteX153" fmla="*/ 1694075 w 2527095"/>
                    <a:gd name="connsiteY153" fmla="*/ 734589 h 1289679"/>
                    <a:gd name="connsiteX154" fmla="*/ 956862 w 2527095"/>
                    <a:gd name="connsiteY154" fmla="*/ 729185 h 1289679"/>
                    <a:gd name="connsiteX155" fmla="*/ 984196 w 2527095"/>
                    <a:gd name="connsiteY155" fmla="*/ 743486 h 1289679"/>
                    <a:gd name="connsiteX156" fmla="*/ 995652 w 2527095"/>
                    <a:gd name="connsiteY156" fmla="*/ 818945 h 1289679"/>
                    <a:gd name="connsiteX157" fmla="*/ 920808 w 2527095"/>
                    <a:gd name="connsiteY157" fmla="*/ 850016 h 1289679"/>
                    <a:gd name="connsiteX158" fmla="*/ 831454 w 2527095"/>
                    <a:gd name="connsiteY158" fmla="*/ 852613 h 1289679"/>
                    <a:gd name="connsiteX159" fmla="*/ 741505 w 2527095"/>
                    <a:gd name="connsiteY159" fmla="*/ 791893 h 1289679"/>
                    <a:gd name="connsiteX160" fmla="*/ 780624 w 2527095"/>
                    <a:gd name="connsiteY160" fmla="*/ 785612 h 1289679"/>
                    <a:gd name="connsiteX161" fmla="*/ 925390 w 2527095"/>
                    <a:gd name="connsiteY161" fmla="*/ 730086 h 1289679"/>
                    <a:gd name="connsiteX162" fmla="*/ 956862 w 2527095"/>
                    <a:gd name="connsiteY162" fmla="*/ 729185 h 1289679"/>
                    <a:gd name="connsiteX163" fmla="*/ 4606 w 2527095"/>
                    <a:gd name="connsiteY163" fmla="*/ 671475 h 1289679"/>
                    <a:gd name="connsiteX164" fmla="*/ 127479 w 2527095"/>
                    <a:gd name="connsiteY164" fmla="*/ 741574 h 1289679"/>
                    <a:gd name="connsiteX165" fmla="*/ 262317 w 2527095"/>
                    <a:gd name="connsiteY165" fmla="*/ 776833 h 1289679"/>
                    <a:gd name="connsiteX166" fmla="*/ 296345 w 2527095"/>
                    <a:gd name="connsiteY166" fmla="*/ 832277 h 1289679"/>
                    <a:gd name="connsiteX167" fmla="*/ 155227 w 2527095"/>
                    <a:gd name="connsiteY167" fmla="*/ 848608 h 1289679"/>
                    <a:gd name="connsiteX168" fmla="*/ 8849 w 2527095"/>
                    <a:gd name="connsiteY168" fmla="*/ 742496 h 1289679"/>
                    <a:gd name="connsiteX169" fmla="*/ 4606 w 2527095"/>
                    <a:gd name="connsiteY169" fmla="*/ 671475 h 1289679"/>
                    <a:gd name="connsiteX170" fmla="*/ 823158 w 2527095"/>
                    <a:gd name="connsiteY170" fmla="*/ 652868 h 1289679"/>
                    <a:gd name="connsiteX171" fmla="*/ 893399 w 2527095"/>
                    <a:gd name="connsiteY171" fmla="*/ 672654 h 1289679"/>
                    <a:gd name="connsiteX172" fmla="*/ 942022 w 2527095"/>
                    <a:gd name="connsiteY172" fmla="*/ 710929 h 1289679"/>
                    <a:gd name="connsiteX173" fmla="*/ 786394 w 2527095"/>
                    <a:gd name="connsiteY173" fmla="*/ 758834 h 1289679"/>
                    <a:gd name="connsiteX174" fmla="*/ 646889 w 2527095"/>
                    <a:gd name="connsiteY174" fmla="*/ 721817 h 1289679"/>
                    <a:gd name="connsiteX175" fmla="*/ 755082 w 2527095"/>
                    <a:gd name="connsiteY175" fmla="*/ 674665 h 1289679"/>
                    <a:gd name="connsiteX176" fmla="*/ 823158 w 2527095"/>
                    <a:gd name="connsiteY176" fmla="*/ 652868 h 1289679"/>
                    <a:gd name="connsiteX177" fmla="*/ 1007872 w 2527095"/>
                    <a:gd name="connsiteY177" fmla="*/ 645084 h 1289679"/>
                    <a:gd name="connsiteX178" fmla="*/ 1157814 w 2527095"/>
                    <a:gd name="connsiteY178" fmla="*/ 739304 h 1289679"/>
                    <a:gd name="connsiteX179" fmla="*/ 1246151 w 2527095"/>
                    <a:gd name="connsiteY179" fmla="*/ 942819 h 1289679"/>
                    <a:gd name="connsiteX180" fmla="*/ 1082886 w 2527095"/>
                    <a:gd name="connsiteY180" fmla="*/ 834277 h 1289679"/>
                    <a:gd name="connsiteX181" fmla="*/ 1007872 w 2527095"/>
                    <a:gd name="connsiteY181" fmla="*/ 645084 h 1289679"/>
                    <a:gd name="connsiteX182" fmla="*/ 1752938 w 2527095"/>
                    <a:gd name="connsiteY182" fmla="*/ 635261 h 1289679"/>
                    <a:gd name="connsiteX183" fmla="*/ 1816645 w 2527095"/>
                    <a:gd name="connsiteY183" fmla="*/ 647300 h 1289679"/>
                    <a:gd name="connsiteX184" fmla="*/ 1899720 w 2527095"/>
                    <a:gd name="connsiteY184" fmla="*/ 650902 h 1289679"/>
                    <a:gd name="connsiteX185" fmla="*/ 1830307 w 2527095"/>
                    <a:gd name="connsiteY185" fmla="*/ 713798 h 1289679"/>
                    <a:gd name="connsiteX186" fmla="*/ 1743583 w 2527095"/>
                    <a:gd name="connsiteY186" fmla="*/ 723346 h 1289679"/>
                    <a:gd name="connsiteX187" fmla="*/ 1615279 w 2527095"/>
                    <a:gd name="connsiteY187" fmla="*/ 736746 h 1289679"/>
                    <a:gd name="connsiteX188" fmla="*/ 1689614 w 2527095"/>
                    <a:gd name="connsiteY188" fmla="*/ 649980 h 1289679"/>
                    <a:gd name="connsiteX189" fmla="*/ 1752938 w 2527095"/>
                    <a:gd name="connsiteY189" fmla="*/ 635261 h 1289679"/>
                    <a:gd name="connsiteX190" fmla="*/ 2516291 w 2527095"/>
                    <a:gd name="connsiteY190" fmla="*/ 616063 h 1289679"/>
                    <a:gd name="connsiteX191" fmla="*/ 2526050 w 2527095"/>
                    <a:gd name="connsiteY191" fmla="*/ 693617 h 1289679"/>
                    <a:gd name="connsiteX192" fmla="*/ 2390872 w 2527095"/>
                    <a:gd name="connsiteY192" fmla="*/ 869828 h 1289679"/>
                    <a:gd name="connsiteX193" fmla="*/ 2287601 w 2527095"/>
                    <a:gd name="connsiteY193" fmla="*/ 908102 h 1289679"/>
                    <a:gd name="connsiteX194" fmla="*/ 2271563 w 2527095"/>
                    <a:gd name="connsiteY194" fmla="*/ 895289 h 1289679"/>
                    <a:gd name="connsiteX195" fmla="*/ 2299311 w 2527095"/>
                    <a:gd name="connsiteY195" fmla="*/ 820582 h 1289679"/>
                    <a:gd name="connsiteX196" fmla="*/ 2416669 w 2527095"/>
                    <a:gd name="connsiteY196" fmla="*/ 731723 h 1289679"/>
                    <a:gd name="connsiteX197" fmla="*/ 2498556 w 2527095"/>
                    <a:gd name="connsiteY197" fmla="*/ 636163 h 1289679"/>
                    <a:gd name="connsiteX198" fmla="*/ 2516291 w 2527095"/>
                    <a:gd name="connsiteY198" fmla="*/ 616063 h 1289679"/>
                    <a:gd name="connsiteX199" fmla="*/ 719803 w 2527095"/>
                    <a:gd name="connsiteY199" fmla="*/ 584400 h 1289679"/>
                    <a:gd name="connsiteX200" fmla="*/ 807949 w 2527095"/>
                    <a:gd name="connsiteY200" fmla="*/ 615566 h 1289679"/>
                    <a:gd name="connsiteX201" fmla="*/ 839430 w 2527095"/>
                    <a:gd name="connsiteY201" fmla="*/ 634996 h 1289679"/>
                    <a:gd name="connsiteX202" fmla="*/ 828993 w 2527095"/>
                    <a:gd name="connsiteY202" fmla="*/ 646470 h 1289679"/>
                    <a:gd name="connsiteX203" fmla="*/ 740996 w 2527095"/>
                    <a:gd name="connsiteY203" fmla="*/ 665649 h 1289679"/>
                    <a:gd name="connsiteX204" fmla="*/ 554820 w 2527095"/>
                    <a:gd name="connsiteY204" fmla="*/ 678714 h 1289679"/>
                    <a:gd name="connsiteX205" fmla="*/ 538018 w 2527095"/>
                    <a:gd name="connsiteY205" fmla="*/ 658279 h 1289679"/>
                    <a:gd name="connsiteX206" fmla="*/ 631276 w 2527095"/>
                    <a:gd name="connsiteY206" fmla="*/ 620759 h 1289679"/>
                    <a:gd name="connsiteX207" fmla="*/ 719803 w 2527095"/>
                    <a:gd name="connsiteY207" fmla="*/ 584400 h 1289679"/>
                    <a:gd name="connsiteX208" fmla="*/ 1822014 w 2527095"/>
                    <a:gd name="connsiteY208" fmla="*/ 528001 h 1289679"/>
                    <a:gd name="connsiteX209" fmla="*/ 1986528 w 2527095"/>
                    <a:gd name="connsiteY209" fmla="*/ 564581 h 1289679"/>
                    <a:gd name="connsiteX210" fmla="*/ 1861618 w 2527095"/>
                    <a:gd name="connsiteY210" fmla="*/ 635518 h 1289679"/>
                    <a:gd name="connsiteX211" fmla="*/ 1748080 w 2527095"/>
                    <a:gd name="connsiteY211" fmla="*/ 619019 h 1289679"/>
                    <a:gd name="connsiteX212" fmla="*/ 1722029 w 2527095"/>
                    <a:gd name="connsiteY212" fmla="*/ 580577 h 1289679"/>
                    <a:gd name="connsiteX213" fmla="*/ 1822014 w 2527095"/>
                    <a:gd name="connsiteY213" fmla="*/ 528001 h 1289679"/>
                    <a:gd name="connsiteX214" fmla="*/ 602763 w 2527095"/>
                    <a:gd name="connsiteY214" fmla="*/ 510774 h 1289679"/>
                    <a:gd name="connsiteX215" fmla="*/ 699670 w 2527095"/>
                    <a:gd name="connsiteY215" fmla="*/ 541740 h 1289679"/>
                    <a:gd name="connsiteX216" fmla="*/ 716557 w 2527095"/>
                    <a:gd name="connsiteY216" fmla="*/ 548943 h 1289679"/>
                    <a:gd name="connsiteX217" fmla="*/ 709599 w 2527095"/>
                    <a:gd name="connsiteY217" fmla="*/ 571388 h 1289679"/>
                    <a:gd name="connsiteX218" fmla="*/ 606412 w 2527095"/>
                    <a:gd name="connsiteY218" fmla="*/ 606563 h 1289679"/>
                    <a:gd name="connsiteX219" fmla="*/ 436189 w 2527095"/>
                    <a:gd name="connsiteY219" fmla="*/ 595257 h 1289679"/>
                    <a:gd name="connsiteX220" fmla="*/ 513239 w 2527095"/>
                    <a:gd name="connsiteY220" fmla="*/ 556815 h 1289679"/>
                    <a:gd name="connsiteX221" fmla="*/ 602763 w 2527095"/>
                    <a:gd name="connsiteY221" fmla="*/ 510774 h 1289679"/>
                    <a:gd name="connsiteX222" fmla="*/ 996416 w 2527095"/>
                    <a:gd name="connsiteY222" fmla="*/ 489456 h 1289679"/>
                    <a:gd name="connsiteX223" fmla="*/ 1142709 w 2527095"/>
                    <a:gd name="connsiteY223" fmla="*/ 584680 h 1289679"/>
                    <a:gd name="connsiteX224" fmla="*/ 1209322 w 2527095"/>
                    <a:gd name="connsiteY224" fmla="*/ 756873 h 1289679"/>
                    <a:gd name="connsiteX225" fmla="*/ 1085261 w 2527095"/>
                    <a:gd name="connsiteY225" fmla="*/ 674629 h 1289679"/>
                    <a:gd name="connsiteX226" fmla="*/ 996416 w 2527095"/>
                    <a:gd name="connsiteY226" fmla="*/ 489456 h 1289679"/>
                    <a:gd name="connsiteX227" fmla="*/ 2423243 w 2527095"/>
                    <a:gd name="connsiteY227" fmla="*/ 478603 h 1289679"/>
                    <a:gd name="connsiteX228" fmla="*/ 2451631 w 2527095"/>
                    <a:gd name="connsiteY228" fmla="*/ 506728 h 1289679"/>
                    <a:gd name="connsiteX229" fmla="*/ 2370168 w 2527095"/>
                    <a:gd name="connsiteY229" fmla="*/ 730092 h 1289679"/>
                    <a:gd name="connsiteX230" fmla="*/ 2288451 w 2527095"/>
                    <a:gd name="connsiteY230" fmla="*/ 783609 h 1289679"/>
                    <a:gd name="connsiteX231" fmla="*/ 2362022 w 2527095"/>
                    <a:gd name="connsiteY231" fmla="*/ 608234 h 1289679"/>
                    <a:gd name="connsiteX232" fmla="*/ 2419216 w 2527095"/>
                    <a:gd name="connsiteY232" fmla="*/ 480430 h 1289679"/>
                    <a:gd name="connsiteX233" fmla="*/ 2423243 w 2527095"/>
                    <a:gd name="connsiteY233" fmla="*/ 478603 h 1289679"/>
                    <a:gd name="connsiteX234" fmla="*/ 72152 w 2527095"/>
                    <a:gd name="connsiteY234" fmla="*/ 461199 h 1289679"/>
                    <a:gd name="connsiteX235" fmla="*/ 73086 w 2527095"/>
                    <a:gd name="connsiteY235" fmla="*/ 481132 h 1289679"/>
                    <a:gd name="connsiteX236" fmla="*/ 165241 w 2527095"/>
                    <a:gd name="connsiteY236" fmla="*/ 638332 h 1289679"/>
                    <a:gd name="connsiteX237" fmla="*/ 211742 w 2527095"/>
                    <a:gd name="connsiteY237" fmla="*/ 673340 h 1289679"/>
                    <a:gd name="connsiteX238" fmla="*/ 229053 w 2527095"/>
                    <a:gd name="connsiteY238" fmla="*/ 731798 h 1289679"/>
                    <a:gd name="connsiteX239" fmla="*/ 134862 w 2527095"/>
                    <a:gd name="connsiteY239" fmla="*/ 715551 h 1289679"/>
                    <a:gd name="connsiteX240" fmla="*/ 8594 w 2527095"/>
                    <a:gd name="connsiteY240" fmla="*/ 589171 h 1289679"/>
                    <a:gd name="connsiteX241" fmla="*/ 8934 w 2527095"/>
                    <a:gd name="connsiteY241" fmla="*/ 539506 h 1289679"/>
                    <a:gd name="connsiteX242" fmla="*/ 43301 w 2527095"/>
                    <a:gd name="connsiteY242" fmla="*/ 483561 h 1289679"/>
                    <a:gd name="connsiteX243" fmla="*/ 72152 w 2527095"/>
                    <a:gd name="connsiteY243" fmla="*/ 461199 h 1289679"/>
                    <a:gd name="connsiteX244" fmla="*/ 476223 w 2527095"/>
                    <a:gd name="connsiteY244" fmla="*/ 440211 h 1289679"/>
                    <a:gd name="connsiteX245" fmla="*/ 509669 w 2527095"/>
                    <a:gd name="connsiteY245" fmla="*/ 440272 h 1289679"/>
                    <a:gd name="connsiteX246" fmla="*/ 556093 w 2527095"/>
                    <a:gd name="connsiteY246" fmla="*/ 453878 h 1289679"/>
                    <a:gd name="connsiteX247" fmla="*/ 599540 w 2527095"/>
                    <a:gd name="connsiteY247" fmla="*/ 475235 h 1289679"/>
                    <a:gd name="connsiteX248" fmla="*/ 596654 w 2527095"/>
                    <a:gd name="connsiteY248" fmla="*/ 489807 h 1289679"/>
                    <a:gd name="connsiteX249" fmla="*/ 480740 w 2527095"/>
                    <a:gd name="connsiteY249" fmla="*/ 536372 h 1289679"/>
                    <a:gd name="connsiteX250" fmla="*/ 382899 w 2527095"/>
                    <a:gd name="connsiteY250" fmla="*/ 569957 h 1289679"/>
                    <a:gd name="connsiteX251" fmla="*/ 360582 w 2527095"/>
                    <a:gd name="connsiteY251" fmla="*/ 567026 h 1289679"/>
                    <a:gd name="connsiteX252" fmla="*/ 335210 w 2527095"/>
                    <a:gd name="connsiteY252" fmla="*/ 556891 h 1289679"/>
                    <a:gd name="connsiteX253" fmla="*/ 350654 w 2527095"/>
                    <a:gd name="connsiteY253" fmla="*/ 537797 h 1289679"/>
                    <a:gd name="connsiteX254" fmla="*/ 391640 w 2527095"/>
                    <a:gd name="connsiteY254" fmla="*/ 489891 h 1289679"/>
                    <a:gd name="connsiteX255" fmla="*/ 476223 w 2527095"/>
                    <a:gd name="connsiteY255" fmla="*/ 440211 h 1289679"/>
                    <a:gd name="connsiteX256" fmla="*/ 1914909 w 2527095"/>
                    <a:gd name="connsiteY256" fmla="*/ 438119 h 1289679"/>
                    <a:gd name="connsiteX257" fmla="*/ 2030569 w 2527095"/>
                    <a:gd name="connsiteY257" fmla="*/ 495656 h 1289679"/>
                    <a:gd name="connsiteX258" fmla="*/ 2062985 w 2527095"/>
                    <a:gd name="connsiteY258" fmla="*/ 521618 h 1289679"/>
                    <a:gd name="connsiteX259" fmla="*/ 1886143 w 2527095"/>
                    <a:gd name="connsiteY259" fmla="*/ 517179 h 1289679"/>
                    <a:gd name="connsiteX260" fmla="*/ 1790339 w 2527095"/>
                    <a:gd name="connsiteY260" fmla="*/ 513662 h 1289679"/>
                    <a:gd name="connsiteX261" fmla="*/ 1914909 w 2527095"/>
                    <a:gd name="connsiteY261" fmla="*/ 438119 h 1289679"/>
                    <a:gd name="connsiteX262" fmla="*/ 358714 w 2527095"/>
                    <a:gd name="connsiteY262" fmla="*/ 404003 h 1289679"/>
                    <a:gd name="connsiteX263" fmla="*/ 438650 w 2527095"/>
                    <a:gd name="connsiteY263" fmla="*/ 411960 h 1289679"/>
                    <a:gd name="connsiteX264" fmla="*/ 437801 w 2527095"/>
                    <a:gd name="connsiteY264" fmla="*/ 426701 h 1289679"/>
                    <a:gd name="connsiteX265" fmla="*/ 337755 w 2527095"/>
                    <a:gd name="connsiteY265" fmla="*/ 508190 h 1289679"/>
                    <a:gd name="connsiteX266" fmla="*/ 260704 w 2527095"/>
                    <a:gd name="connsiteY266" fmla="*/ 579964 h 1289679"/>
                    <a:gd name="connsiteX267" fmla="*/ 252558 w 2527095"/>
                    <a:gd name="connsiteY267" fmla="*/ 541355 h 1289679"/>
                    <a:gd name="connsiteX268" fmla="*/ 358714 w 2527095"/>
                    <a:gd name="connsiteY268" fmla="*/ 404003 h 1289679"/>
                    <a:gd name="connsiteX269" fmla="*/ 272701 w 2527095"/>
                    <a:gd name="connsiteY269" fmla="*/ 387599 h 1289679"/>
                    <a:gd name="connsiteX270" fmla="*/ 283446 w 2527095"/>
                    <a:gd name="connsiteY270" fmla="*/ 395493 h 1289679"/>
                    <a:gd name="connsiteX271" fmla="*/ 272839 w 2527095"/>
                    <a:gd name="connsiteY271" fmla="*/ 422041 h 1289679"/>
                    <a:gd name="connsiteX272" fmla="*/ 254256 w 2527095"/>
                    <a:gd name="connsiteY272" fmla="*/ 436697 h 1289679"/>
                    <a:gd name="connsiteX273" fmla="*/ 224810 w 2527095"/>
                    <a:gd name="connsiteY273" fmla="*/ 535272 h 1289679"/>
                    <a:gd name="connsiteX274" fmla="*/ 230835 w 2527095"/>
                    <a:gd name="connsiteY274" fmla="*/ 612910 h 1289679"/>
                    <a:gd name="connsiteX275" fmla="*/ 195789 w 2527095"/>
                    <a:gd name="connsiteY275" fmla="*/ 631837 h 1289679"/>
                    <a:gd name="connsiteX276" fmla="*/ 185691 w 2527095"/>
                    <a:gd name="connsiteY276" fmla="*/ 625640 h 1289679"/>
                    <a:gd name="connsiteX277" fmla="*/ 131722 w 2527095"/>
                    <a:gd name="connsiteY277" fmla="*/ 454621 h 1289679"/>
                    <a:gd name="connsiteX278" fmla="*/ 140462 w 2527095"/>
                    <a:gd name="connsiteY278" fmla="*/ 433180 h 1289679"/>
                    <a:gd name="connsiteX279" fmla="*/ 150306 w 2527095"/>
                    <a:gd name="connsiteY279" fmla="*/ 419277 h 1289679"/>
                    <a:gd name="connsiteX280" fmla="*/ 162949 w 2527095"/>
                    <a:gd name="connsiteY280" fmla="*/ 418273 h 1289679"/>
                    <a:gd name="connsiteX281" fmla="*/ 258583 w 2527095"/>
                    <a:gd name="connsiteY281" fmla="*/ 387620 h 1289679"/>
                    <a:gd name="connsiteX282" fmla="*/ 272701 w 2527095"/>
                    <a:gd name="connsiteY282" fmla="*/ 387599 h 1289679"/>
                    <a:gd name="connsiteX283" fmla="*/ 2275128 w 2527095"/>
                    <a:gd name="connsiteY283" fmla="*/ 386938 h 1289679"/>
                    <a:gd name="connsiteX284" fmla="*/ 2385442 w 2527095"/>
                    <a:gd name="connsiteY284" fmla="*/ 453938 h 1289679"/>
                    <a:gd name="connsiteX285" fmla="*/ 2327739 w 2527095"/>
                    <a:gd name="connsiteY285" fmla="*/ 614321 h 1289679"/>
                    <a:gd name="connsiteX286" fmla="*/ 2275128 w 2527095"/>
                    <a:gd name="connsiteY286" fmla="*/ 680064 h 1289679"/>
                    <a:gd name="connsiteX287" fmla="*/ 2249670 w 2527095"/>
                    <a:gd name="connsiteY287" fmla="*/ 546064 h 1289679"/>
                    <a:gd name="connsiteX288" fmla="*/ 2275128 w 2527095"/>
                    <a:gd name="connsiteY288" fmla="*/ 386938 h 1289679"/>
                    <a:gd name="connsiteX289" fmla="*/ 2040010 w 2527095"/>
                    <a:gd name="connsiteY289" fmla="*/ 364800 h 1289679"/>
                    <a:gd name="connsiteX290" fmla="*/ 2105414 w 2527095"/>
                    <a:gd name="connsiteY290" fmla="*/ 395034 h 1289679"/>
                    <a:gd name="connsiteX291" fmla="*/ 2164814 w 2527095"/>
                    <a:gd name="connsiteY291" fmla="*/ 529035 h 1289679"/>
                    <a:gd name="connsiteX292" fmla="*/ 2047117 w 2527095"/>
                    <a:gd name="connsiteY292" fmla="*/ 475434 h 1289679"/>
                    <a:gd name="connsiteX293" fmla="*/ 1918728 w 2527095"/>
                    <a:gd name="connsiteY293" fmla="*/ 403409 h 1289679"/>
                    <a:gd name="connsiteX294" fmla="*/ 2040010 w 2527095"/>
                    <a:gd name="connsiteY294" fmla="*/ 364800 h 1289679"/>
                    <a:gd name="connsiteX295" fmla="*/ 2124120 w 2527095"/>
                    <a:gd name="connsiteY295" fmla="*/ 352951 h 1289679"/>
                    <a:gd name="connsiteX296" fmla="*/ 2241100 w 2527095"/>
                    <a:gd name="connsiteY296" fmla="*/ 386587 h 1289679"/>
                    <a:gd name="connsiteX297" fmla="*/ 2253913 w 2527095"/>
                    <a:gd name="connsiteY297" fmla="*/ 504089 h 1289679"/>
                    <a:gd name="connsiteX298" fmla="*/ 2225741 w 2527095"/>
                    <a:gd name="connsiteY298" fmla="*/ 575362 h 1289679"/>
                    <a:gd name="connsiteX299" fmla="*/ 2192137 w 2527095"/>
                    <a:gd name="connsiteY299" fmla="*/ 543704 h 1289679"/>
                    <a:gd name="connsiteX300" fmla="*/ 2177202 w 2527095"/>
                    <a:gd name="connsiteY300" fmla="*/ 472599 h 1289679"/>
                    <a:gd name="connsiteX301" fmla="*/ 2088357 w 2527095"/>
                    <a:gd name="connsiteY301" fmla="*/ 356521 h 1289679"/>
                    <a:gd name="connsiteX302" fmla="*/ 2124120 w 2527095"/>
                    <a:gd name="connsiteY302" fmla="*/ 352951 h 1289679"/>
                    <a:gd name="connsiteX303" fmla="*/ 997519 w 2527095"/>
                    <a:gd name="connsiteY303" fmla="*/ 334253 h 1289679"/>
                    <a:gd name="connsiteX304" fmla="*/ 1118271 w 2527095"/>
                    <a:gd name="connsiteY304" fmla="*/ 416999 h 1289679"/>
                    <a:gd name="connsiteX305" fmla="*/ 1194218 w 2527095"/>
                    <a:gd name="connsiteY305" fmla="*/ 604936 h 1289679"/>
                    <a:gd name="connsiteX306" fmla="*/ 1031462 w 2527095"/>
                    <a:gd name="connsiteY306" fmla="*/ 482744 h 1289679"/>
                    <a:gd name="connsiteX307" fmla="*/ 997519 w 2527095"/>
                    <a:gd name="connsiteY307" fmla="*/ 334253 h 1289679"/>
                    <a:gd name="connsiteX308" fmla="*/ 1019242 w 2527095"/>
                    <a:gd name="connsiteY308" fmla="*/ 157920 h 1289679"/>
                    <a:gd name="connsiteX309" fmla="*/ 1170797 w 2527095"/>
                    <a:gd name="connsiteY309" fmla="*/ 307750 h 1289679"/>
                    <a:gd name="connsiteX310" fmla="*/ 1186072 w 2527095"/>
                    <a:gd name="connsiteY310" fmla="*/ 452639 h 1289679"/>
                    <a:gd name="connsiteX311" fmla="*/ 1060992 w 2527095"/>
                    <a:gd name="connsiteY311" fmla="*/ 337230 h 1289679"/>
                    <a:gd name="connsiteX312" fmla="*/ 1019242 w 2527095"/>
                    <a:gd name="connsiteY312" fmla="*/ 157920 h 1289679"/>
                    <a:gd name="connsiteX313" fmla="*/ 1071090 w 2527095"/>
                    <a:gd name="connsiteY313" fmla="*/ 0 h 1289679"/>
                    <a:gd name="connsiteX314" fmla="*/ 1177670 w 2527095"/>
                    <a:gd name="connsiteY314" fmla="*/ 134420 h 1289679"/>
                    <a:gd name="connsiteX315" fmla="*/ 1195151 w 2527095"/>
                    <a:gd name="connsiteY315" fmla="*/ 311470 h 1289679"/>
                    <a:gd name="connsiteX316" fmla="*/ 1134308 w 2527095"/>
                    <a:gd name="connsiteY316" fmla="*/ 226295 h 1289679"/>
                    <a:gd name="connsiteX317" fmla="*/ 1071090 w 2527095"/>
                    <a:gd name="connsiteY317" fmla="*/ 0 h 128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Lst>
                  <a:rect l="l" t="t" r="r" b="b"/>
                  <a:pathLst>
                    <a:path w="2527095" h="1289679">
                      <a:moveTo>
                        <a:pt x="2038429" y="1243964"/>
                      </a:moveTo>
                      <a:cubicBezTo>
                        <a:pt x="2063770" y="1243754"/>
                        <a:pt x="2089630" y="1253525"/>
                        <a:pt x="2116275" y="1269720"/>
                      </a:cubicBezTo>
                      <a:cubicBezTo>
                        <a:pt x="2103886" y="1287289"/>
                        <a:pt x="2087084" y="1271870"/>
                        <a:pt x="2078259" y="1289679"/>
                      </a:cubicBezTo>
                      <a:cubicBezTo>
                        <a:pt x="2040073" y="1285735"/>
                        <a:pt x="2001888" y="1281910"/>
                        <a:pt x="1963702" y="1278086"/>
                      </a:cubicBezTo>
                      <a:cubicBezTo>
                        <a:pt x="1988268" y="1254362"/>
                        <a:pt x="2013089" y="1244173"/>
                        <a:pt x="2038429" y="1243964"/>
                      </a:cubicBezTo>
                      <a:close/>
                      <a:moveTo>
                        <a:pt x="1491705" y="1180578"/>
                      </a:moveTo>
                      <a:cubicBezTo>
                        <a:pt x="1520026" y="1177951"/>
                        <a:pt x="1550405" y="1185132"/>
                        <a:pt x="1576838" y="1194763"/>
                      </a:cubicBezTo>
                      <a:cubicBezTo>
                        <a:pt x="1595422" y="1201547"/>
                        <a:pt x="1629025" y="1233456"/>
                        <a:pt x="1638699" y="1243171"/>
                      </a:cubicBezTo>
                      <a:cubicBezTo>
                        <a:pt x="1598053" y="1238733"/>
                        <a:pt x="1563346" y="1237791"/>
                        <a:pt x="1528682" y="1236189"/>
                      </a:cubicBezTo>
                      <a:lnTo>
                        <a:pt x="1454019" y="1228747"/>
                      </a:lnTo>
                      <a:lnTo>
                        <a:pt x="1454159" y="1226605"/>
                      </a:lnTo>
                      <a:lnTo>
                        <a:pt x="1419814" y="1224358"/>
                      </a:lnTo>
                      <a:lnTo>
                        <a:pt x="1451517" y="1192797"/>
                      </a:lnTo>
                      <a:cubicBezTo>
                        <a:pt x="1463899" y="1185658"/>
                        <a:pt x="1477545" y="1181892"/>
                        <a:pt x="1491705" y="1180578"/>
                      </a:cubicBezTo>
                      <a:close/>
                      <a:moveTo>
                        <a:pt x="2387394" y="1158045"/>
                      </a:moveTo>
                      <a:cubicBezTo>
                        <a:pt x="2386290" y="1185515"/>
                        <a:pt x="2373646" y="1199585"/>
                        <a:pt x="2366519" y="1215498"/>
                      </a:cubicBezTo>
                      <a:cubicBezTo>
                        <a:pt x="2340722" y="1265665"/>
                        <a:pt x="2299312" y="1281159"/>
                        <a:pt x="2242797" y="1283588"/>
                      </a:cubicBezTo>
                      <a:cubicBezTo>
                        <a:pt x="2168886" y="1286770"/>
                        <a:pt x="2111523" y="1240121"/>
                        <a:pt x="2042789" y="1231159"/>
                      </a:cubicBezTo>
                      <a:cubicBezTo>
                        <a:pt x="2035661" y="1230239"/>
                        <a:pt x="2030739" y="1223538"/>
                        <a:pt x="2031927" y="1214996"/>
                      </a:cubicBezTo>
                      <a:lnTo>
                        <a:pt x="2032521" y="1214912"/>
                      </a:lnTo>
                      <a:cubicBezTo>
                        <a:pt x="2044061" y="1208295"/>
                        <a:pt x="2053905" y="1197911"/>
                        <a:pt x="2068925" y="1198749"/>
                      </a:cubicBezTo>
                      <a:cubicBezTo>
                        <a:pt x="2117802" y="1165834"/>
                        <a:pt x="2170244" y="1157710"/>
                        <a:pt x="2228117" y="1171864"/>
                      </a:cubicBezTo>
                      <a:cubicBezTo>
                        <a:pt x="2279879" y="1184511"/>
                        <a:pt x="2332830" y="1192634"/>
                        <a:pt x="2387394" y="1158045"/>
                      </a:cubicBezTo>
                      <a:close/>
                      <a:moveTo>
                        <a:pt x="1038058" y="1143095"/>
                      </a:moveTo>
                      <a:cubicBezTo>
                        <a:pt x="1051578" y="1143357"/>
                        <a:pt x="1065384" y="1145592"/>
                        <a:pt x="1079576" y="1150507"/>
                      </a:cubicBezTo>
                      <a:cubicBezTo>
                        <a:pt x="1091116" y="1154509"/>
                        <a:pt x="1106136" y="1156684"/>
                        <a:pt x="1107239" y="1172606"/>
                      </a:cubicBezTo>
                      <a:cubicBezTo>
                        <a:pt x="1107748" y="1179305"/>
                        <a:pt x="1098159" y="1182610"/>
                        <a:pt x="1091201" y="1184524"/>
                      </a:cubicBezTo>
                      <a:cubicBezTo>
                        <a:pt x="1062859" y="1190353"/>
                        <a:pt x="977153" y="1190005"/>
                        <a:pt x="963491" y="1184698"/>
                      </a:cubicBezTo>
                      <a:cubicBezTo>
                        <a:pt x="949490" y="1184350"/>
                        <a:pt x="935488" y="1184002"/>
                        <a:pt x="921572" y="1183566"/>
                      </a:cubicBezTo>
                      <a:cubicBezTo>
                        <a:pt x="921317" y="1180957"/>
                        <a:pt x="920808" y="1178347"/>
                        <a:pt x="920299" y="1175737"/>
                      </a:cubicBezTo>
                      <a:cubicBezTo>
                        <a:pt x="920299" y="1175737"/>
                        <a:pt x="921317" y="1174867"/>
                        <a:pt x="921317" y="1174867"/>
                      </a:cubicBezTo>
                      <a:cubicBezTo>
                        <a:pt x="959503" y="1159272"/>
                        <a:pt x="997498" y="1142307"/>
                        <a:pt x="1038058" y="1143095"/>
                      </a:cubicBezTo>
                      <a:close/>
                      <a:moveTo>
                        <a:pt x="838474" y="1136560"/>
                      </a:moveTo>
                      <a:cubicBezTo>
                        <a:pt x="851994" y="1136823"/>
                        <a:pt x="865799" y="1139059"/>
                        <a:pt x="879992" y="1143979"/>
                      </a:cubicBezTo>
                      <a:cubicBezTo>
                        <a:pt x="891532" y="1147983"/>
                        <a:pt x="906552" y="1150160"/>
                        <a:pt x="907655" y="1166092"/>
                      </a:cubicBezTo>
                      <a:cubicBezTo>
                        <a:pt x="908164" y="1172796"/>
                        <a:pt x="898575" y="1176104"/>
                        <a:pt x="891617" y="1178020"/>
                      </a:cubicBezTo>
                      <a:cubicBezTo>
                        <a:pt x="863275" y="1183853"/>
                        <a:pt x="777484" y="1183418"/>
                        <a:pt x="763907" y="1178194"/>
                      </a:cubicBezTo>
                      <a:cubicBezTo>
                        <a:pt x="749906" y="1177845"/>
                        <a:pt x="735904" y="1177498"/>
                        <a:pt x="721988" y="1177063"/>
                      </a:cubicBezTo>
                      <a:cubicBezTo>
                        <a:pt x="721733" y="1174450"/>
                        <a:pt x="721224" y="1171838"/>
                        <a:pt x="720715" y="1169226"/>
                      </a:cubicBezTo>
                      <a:cubicBezTo>
                        <a:pt x="720715" y="1169226"/>
                        <a:pt x="721733" y="1168356"/>
                        <a:pt x="721733" y="1168356"/>
                      </a:cubicBezTo>
                      <a:cubicBezTo>
                        <a:pt x="759919" y="1152750"/>
                        <a:pt x="797913" y="1135773"/>
                        <a:pt x="838474" y="1136560"/>
                      </a:cubicBezTo>
                      <a:close/>
                      <a:moveTo>
                        <a:pt x="1371931" y="1122527"/>
                      </a:moveTo>
                      <a:cubicBezTo>
                        <a:pt x="1411998" y="1119394"/>
                        <a:pt x="1476516" y="1127214"/>
                        <a:pt x="1524566" y="1158496"/>
                      </a:cubicBezTo>
                      <a:cubicBezTo>
                        <a:pt x="1476134" y="1166787"/>
                        <a:pt x="1440781" y="1165704"/>
                        <a:pt x="1415140" y="1190684"/>
                      </a:cubicBezTo>
                      <a:lnTo>
                        <a:pt x="1394521" y="1222702"/>
                      </a:lnTo>
                      <a:lnTo>
                        <a:pt x="1380901" y="1221811"/>
                      </a:lnTo>
                      <a:lnTo>
                        <a:pt x="1379885" y="1221477"/>
                      </a:lnTo>
                      <a:cubicBezTo>
                        <a:pt x="1374963" y="1218545"/>
                        <a:pt x="1370042" y="1215614"/>
                        <a:pt x="1367156" y="1217289"/>
                      </a:cubicBezTo>
                      <a:cubicBezTo>
                        <a:pt x="1358671" y="1208914"/>
                        <a:pt x="1352052" y="1207239"/>
                        <a:pt x="1333213" y="1192164"/>
                      </a:cubicBezTo>
                      <a:cubicBezTo>
                        <a:pt x="1305126" y="1169634"/>
                        <a:pt x="1320400" y="1146520"/>
                        <a:pt x="1341530" y="1128848"/>
                      </a:cubicBezTo>
                      <a:cubicBezTo>
                        <a:pt x="1347937" y="1125833"/>
                        <a:pt x="1358575" y="1123572"/>
                        <a:pt x="1371931" y="1122527"/>
                      </a:cubicBezTo>
                      <a:close/>
                      <a:moveTo>
                        <a:pt x="649889" y="1101015"/>
                      </a:moveTo>
                      <a:cubicBezTo>
                        <a:pt x="668480" y="1102211"/>
                        <a:pt x="686879" y="1106587"/>
                        <a:pt x="703914" y="1114502"/>
                      </a:cubicBezTo>
                      <a:cubicBezTo>
                        <a:pt x="718679" y="1121369"/>
                        <a:pt x="731662" y="1126981"/>
                        <a:pt x="747700" y="1123547"/>
                      </a:cubicBezTo>
                      <a:cubicBezTo>
                        <a:pt x="747700" y="1123547"/>
                        <a:pt x="747700" y="1124049"/>
                        <a:pt x="747700" y="1124049"/>
                      </a:cubicBezTo>
                      <a:cubicBezTo>
                        <a:pt x="755167" y="1137366"/>
                        <a:pt x="748209" y="1146578"/>
                        <a:pt x="736329" y="1148672"/>
                      </a:cubicBezTo>
                      <a:cubicBezTo>
                        <a:pt x="711296" y="1153027"/>
                        <a:pt x="691440" y="1169024"/>
                        <a:pt x="667595" y="1175305"/>
                      </a:cubicBezTo>
                      <a:cubicBezTo>
                        <a:pt x="665473" y="1175556"/>
                        <a:pt x="663352" y="1175724"/>
                        <a:pt x="661315" y="1175891"/>
                      </a:cubicBezTo>
                      <a:cubicBezTo>
                        <a:pt x="610486" y="1172709"/>
                        <a:pt x="558893" y="1181838"/>
                        <a:pt x="508912" y="1166427"/>
                      </a:cubicBezTo>
                      <a:cubicBezTo>
                        <a:pt x="536597" y="1122457"/>
                        <a:pt x="594113" y="1097426"/>
                        <a:pt x="649889" y="1101015"/>
                      </a:cubicBezTo>
                      <a:close/>
                      <a:moveTo>
                        <a:pt x="1094425" y="1031099"/>
                      </a:moveTo>
                      <a:cubicBezTo>
                        <a:pt x="1127520" y="1084050"/>
                        <a:pt x="1190569" y="1100173"/>
                        <a:pt x="1243095" y="1128515"/>
                      </a:cubicBezTo>
                      <a:cubicBezTo>
                        <a:pt x="1286585" y="1152021"/>
                        <a:pt x="1309560" y="1182463"/>
                        <a:pt x="1320867" y="1217732"/>
                      </a:cubicBezTo>
                      <a:lnTo>
                        <a:pt x="1320892" y="1217884"/>
                      </a:lnTo>
                      <a:lnTo>
                        <a:pt x="1144818" y="1206362"/>
                      </a:lnTo>
                      <a:lnTo>
                        <a:pt x="1120404" y="1186992"/>
                      </a:lnTo>
                      <a:cubicBezTo>
                        <a:pt x="1084656" y="1145720"/>
                        <a:pt x="1079661" y="1091751"/>
                        <a:pt x="1094425" y="1031099"/>
                      </a:cubicBezTo>
                      <a:close/>
                      <a:moveTo>
                        <a:pt x="1646846" y="1028808"/>
                      </a:moveTo>
                      <a:cubicBezTo>
                        <a:pt x="1630129" y="1056948"/>
                        <a:pt x="1609424" y="1112391"/>
                        <a:pt x="1591095" y="1122358"/>
                      </a:cubicBezTo>
                      <a:cubicBezTo>
                        <a:pt x="1563092" y="1137600"/>
                        <a:pt x="1535598" y="1147986"/>
                        <a:pt x="1503692" y="1134251"/>
                      </a:cubicBezTo>
                      <a:cubicBezTo>
                        <a:pt x="1483242" y="1125373"/>
                        <a:pt x="1461688" y="1117668"/>
                        <a:pt x="1439031" y="1118338"/>
                      </a:cubicBezTo>
                      <a:cubicBezTo>
                        <a:pt x="1427406" y="1118673"/>
                        <a:pt x="1423842" y="1114402"/>
                        <a:pt x="1428594" y="1102677"/>
                      </a:cubicBezTo>
                      <a:cubicBezTo>
                        <a:pt x="1454475" y="1057535"/>
                        <a:pt x="1496140" y="1042376"/>
                        <a:pt x="1540605" y="1042040"/>
                      </a:cubicBezTo>
                      <a:cubicBezTo>
                        <a:pt x="1576584" y="1041706"/>
                        <a:pt x="1612139" y="1043716"/>
                        <a:pt x="1646846" y="1028808"/>
                      </a:cubicBezTo>
                      <a:close/>
                      <a:moveTo>
                        <a:pt x="487734" y="1025739"/>
                      </a:moveTo>
                      <a:cubicBezTo>
                        <a:pt x="498808" y="1024774"/>
                        <a:pt x="510035" y="1025031"/>
                        <a:pt x="521459" y="1026639"/>
                      </a:cubicBezTo>
                      <a:cubicBezTo>
                        <a:pt x="536691" y="1028783"/>
                        <a:pt x="552273" y="1033326"/>
                        <a:pt x="568311" y="1040571"/>
                      </a:cubicBezTo>
                      <a:cubicBezTo>
                        <a:pt x="591308" y="1040654"/>
                        <a:pt x="606073" y="1054724"/>
                        <a:pt x="623129" y="1074992"/>
                      </a:cubicBezTo>
                      <a:cubicBezTo>
                        <a:pt x="552358" y="1081357"/>
                        <a:pt x="509845" y="1144002"/>
                        <a:pt x="442129" y="1155141"/>
                      </a:cubicBezTo>
                      <a:cubicBezTo>
                        <a:pt x="400040" y="1141239"/>
                        <a:pt x="332409" y="1140234"/>
                        <a:pt x="318747" y="1131859"/>
                      </a:cubicBezTo>
                      <a:cubicBezTo>
                        <a:pt x="299484" y="1120134"/>
                        <a:pt x="281155" y="1108492"/>
                        <a:pt x="266814" y="1085879"/>
                      </a:cubicBezTo>
                      <a:cubicBezTo>
                        <a:pt x="312976" y="1094422"/>
                        <a:pt x="355659" y="1088057"/>
                        <a:pt x="390960" y="1064021"/>
                      </a:cubicBezTo>
                      <a:cubicBezTo>
                        <a:pt x="422654" y="1042539"/>
                        <a:pt x="454509" y="1028635"/>
                        <a:pt x="487734" y="1025739"/>
                      </a:cubicBezTo>
                      <a:close/>
                      <a:moveTo>
                        <a:pt x="2488543" y="996478"/>
                      </a:moveTo>
                      <a:cubicBezTo>
                        <a:pt x="2482858" y="1045640"/>
                        <a:pt x="2456976" y="1084835"/>
                        <a:pt x="2431689" y="1124282"/>
                      </a:cubicBezTo>
                      <a:cubicBezTo>
                        <a:pt x="2364227" y="1168670"/>
                        <a:pt x="2294305" y="1171351"/>
                        <a:pt x="2219461" y="1142038"/>
                      </a:cubicBezTo>
                      <a:cubicBezTo>
                        <a:pt x="2197313" y="1133327"/>
                        <a:pt x="2169735" y="1138353"/>
                        <a:pt x="2144193" y="1137012"/>
                      </a:cubicBezTo>
                      <a:cubicBezTo>
                        <a:pt x="2151745" y="1118252"/>
                        <a:pt x="2176184" y="1110547"/>
                        <a:pt x="2176778" y="1087683"/>
                      </a:cubicBezTo>
                      <a:cubicBezTo>
                        <a:pt x="2237281" y="1059208"/>
                        <a:pt x="2295323" y="1033747"/>
                        <a:pt x="2368555" y="1045808"/>
                      </a:cubicBezTo>
                      <a:cubicBezTo>
                        <a:pt x="2407505" y="1052256"/>
                        <a:pt x="2453752" y="1028722"/>
                        <a:pt x="2488543" y="996478"/>
                      </a:cubicBezTo>
                      <a:close/>
                      <a:moveTo>
                        <a:pt x="991409" y="981289"/>
                      </a:moveTo>
                      <a:cubicBezTo>
                        <a:pt x="1053100" y="980871"/>
                        <a:pt x="1067441" y="1049379"/>
                        <a:pt x="1053100" y="1098122"/>
                      </a:cubicBezTo>
                      <a:cubicBezTo>
                        <a:pt x="1027388" y="1099629"/>
                        <a:pt x="939901" y="1004405"/>
                        <a:pt x="932603" y="981959"/>
                      </a:cubicBezTo>
                      <a:cubicBezTo>
                        <a:pt x="952205" y="981708"/>
                        <a:pt x="971807" y="981457"/>
                        <a:pt x="991409" y="981289"/>
                      </a:cubicBezTo>
                      <a:close/>
                      <a:moveTo>
                        <a:pt x="391183" y="948222"/>
                      </a:moveTo>
                      <a:cubicBezTo>
                        <a:pt x="423121" y="952158"/>
                        <a:pt x="453882" y="966019"/>
                        <a:pt x="483455" y="989217"/>
                      </a:cubicBezTo>
                      <a:cubicBezTo>
                        <a:pt x="486170" y="992400"/>
                        <a:pt x="489395" y="995331"/>
                        <a:pt x="491346" y="998933"/>
                      </a:cubicBezTo>
                      <a:cubicBezTo>
                        <a:pt x="493977" y="1003790"/>
                        <a:pt x="490922" y="1006302"/>
                        <a:pt x="486085" y="1005884"/>
                      </a:cubicBezTo>
                      <a:cubicBezTo>
                        <a:pt x="441960" y="1002450"/>
                        <a:pt x="408950" y="1028078"/>
                        <a:pt x="373819" y="1047759"/>
                      </a:cubicBezTo>
                      <a:cubicBezTo>
                        <a:pt x="317983" y="1079082"/>
                        <a:pt x="264354" y="1073052"/>
                        <a:pt x="211997" y="1039551"/>
                      </a:cubicBezTo>
                      <a:cubicBezTo>
                        <a:pt x="189595" y="1019870"/>
                        <a:pt x="167192" y="1000189"/>
                        <a:pt x="144875" y="980591"/>
                      </a:cubicBezTo>
                      <a:cubicBezTo>
                        <a:pt x="176866" y="967443"/>
                        <a:pt x="206736" y="999938"/>
                        <a:pt x="240848" y="983104"/>
                      </a:cubicBezTo>
                      <a:cubicBezTo>
                        <a:pt x="255783" y="975733"/>
                        <a:pt x="275300" y="974729"/>
                        <a:pt x="291847" y="966773"/>
                      </a:cubicBezTo>
                      <a:cubicBezTo>
                        <a:pt x="326129" y="950274"/>
                        <a:pt x="359245" y="944285"/>
                        <a:pt x="391183" y="948222"/>
                      </a:cubicBezTo>
                      <a:close/>
                      <a:moveTo>
                        <a:pt x="1706585" y="926046"/>
                      </a:moveTo>
                      <a:cubicBezTo>
                        <a:pt x="1697759" y="943718"/>
                        <a:pt x="1691650" y="955861"/>
                        <a:pt x="1685540" y="968005"/>
                      </a:cubicBezTo>
                      <a:cubicBezTo>
                        <a:pt x="1658131" y="1010215"/>
                        <a:pt x="1619776" y="1026798"/>
                        <a:pt x="1573189" y="1025291"/>
                      </a:cubicBezTo>
                      <a:cubicBezTo>
                        <a:pt x="1536276" y="1024119"/>
                        <a:pt x="1498854" y="1021606"/>
                        <a:pt x="1460499" y="1056865"/>
                      </a:cubicBezTo>
                      <a:cubicBezTo>
                        <a:pt x="1467712" y="1037602"/>
                        <a:pt x="1471530" y="1027552"/>
                        <a:pt x="1475349" y="1017502"/>
                      </a:cubicBezTo>
                      <a:cubicBezTo>
                        <a:pt x="1475349" y="1015325"/>
                        <a:pt x="1475434" y="1013147"/>
                        <a:pt x="1475604" y="1011053"/>
                      </a:cubicBezTo>
                      <a:cubicBezTo>
                        <a:pt x="1506576" y="950334"/>
                        <a:pt x="1552569" y="925460"/>
                        <a:pt x="1616466" y="939111"/>
                      </a:cubicBezTo>
                      <a:cubicBezTo>
                        <a:pt x="1645233" y="945225"/>
                        <a:pt x="1673830" y="936012"/>
                        <a:pt x="1706585" y="926046"/>
                      </a:cubicBezTo>
                      <a:close/>
                      <a:moveTo>
                        <a:pt x="1001641" y="856394"/>
                      </a:moveTo>
                      <a:cubicBezTo>
                        <a:pt x="1020133" y="852170"/>
                        <a:pt x="1024652" y="862880"/>
                        <a:pt x="1023825" y="893469"/>
                      </a:cubicBezTo>
                      <a:cubicBezTo>
                        <a:pt x="1023825" y="894810"/>
                        <a:pt x="1023485" y="896234"/>
                        <a:pt x="1022976" y="897490"/>
                      </a:cubicBezTo>
                      <a:cubicBezTo>
                        <a:pt x="1015763" y="916585"/>
                        <a:pt x="1052252" y="939784"/>
                        <a:pt x="1015169" y="957121"/>
                      </a:cubicBezTo>
                      <a:cubicBezTo>
                        <a:pt x="991240" y="968343"/>
                        <a:pt x="934385" y="954189"/>
                        <a:pt x="899594" y="944725"/>
                      </a:cubicBezTo>
                      <a:cubicBezTo>
                        <a:pt x="881435" y="927306"/>
                        <a:pt x="846643" y="884676"/>
                        <a:pt x="848680" y="879399"/>
                      </a:cubicBezTo>
                      <a:cubicBezTo>
                        <a:pt x="894163" y="895564"/>
                        <a:pt x="936507" y="885179"/>
                        <a:pt x="978172" y="865413"/>
                      </a:cubicBezTo>
                      <a:cubicBezTo>
                        <a:pt x="987761" y="860870"/>
                        <a:pt x="995477" y="857802"/>
                        <a:pt x="1001641" y="856394"/>
                      </a:cubicBezTo>
                      <a:close/>
                      <a:moveTo>
                        <a:pt x="1051827" y="844244"/>
                      </a:moveTo>
                      <a:cubicBezTo>
                        <a:pt x="1084921" y="896505"/>
                        <a:pt x="1147970" y="912418"/>
                        <a:pt x="1200497" y="940390"/>
                      </a:cubicBezTo>
                      <a:cubicBezTo>
                        <a:pt x="1287475" y="986789"/>
                        <a:pt x="1292397" y="1060573"/>
                        <a:pt x="1286033" y="1145078"/>
                      </a:cubicBezTo>
                      <a:cubicBezTo>
                        <a:pt x="1245641" y="1089132"/>
                        <a:pt x="1181659" y="1066268"/>
                        <a:pt x="1124210" y="1034442"/>
                      </a:cubicBezTo>
                      <a:cubicBezTo>
                        <a:pt x="1047669" y="992065"/>
                        <a:pt x="1032140" y="924059"/>
                        <a:pt x="1051827" y="844244"/>
                      </a:cubicBezTo>
                      <a:close/>
                      <a:moveTo>
                        <a:pt x="48732" y="832025"/>
                      </a:moveTo>
                      <a:cubicBezTo>
                        <a:pt x="109320" y="869294"/>
                        <a:pt x="160234" y="874487"/>
                        <a:pt x="218107" y="857486"/>
                      </a:cubicBezTo>
                      <a:cubicBezTo>
                        <a:pt x="279034" y="839562"/>
                        <a:pt x="331900" y="871304"/>
                        <a:pt x="381372" y="904050"/>
                      </a:cubicBezTo>
                      <a:cubicBezTo>
                        <a:pt x="383578" y="912594"/>
                        <a:pt x="398428" y="925407"/>
                        <a:pt x="374244" y="925156"/>
                      </a:cubicBezTo>
                      <a:cubicBezTo>
                        <a:pt x="329694" y="924653"/>
                        <a:pt x="292017" y="947852"/>
                        <a:pt x="250862" y="958656"/>
                      </a:cubicBezTo>
                      <a:cubicBezTo>
                        <a:pt x="205124" y="970716"/>
                        <a:pt x="159810" y="962425"/>
                        <a:pt x="118654" y="937383"/>
                      </a:cubicBezTo>
                      <a:cubicBezTo>
                        <a:pt x="95488" y="907233"/>
                        <a:pt x="72153" y="877167"/>
                        <a:pt x="48732" y="832025"/>
                      </a:cubicBezTo>
                      <a:close/>
                      <a:moveTo>
                        <a:pt x="1765985" y="823030"/>
                      </a:moveTo>
                      <a:cubicBezTo>
                        <a:pt x="1756141" y="840702"/>
                        <a:pt x="1749353" y="852845"/>
                        <a:pt x="1742564" y="864989"/>
                      </a:cubicBezTo>
                      <a:cubicBezTo>
                        <a:pt x="1712100" y="907199"/>
                        <a:pt x="1669502" y="923782"/>
                        <a:pt x="1617739" y="922275"/>
                      </a:cubicBezTo>
                      <a:cubicBezTo>
                        <a:pt x="1576753" y="921102"/>
                        <a:pt x="1535173" y="918590"/>
                        <a:pt x="1492575" y="953849"/>
                      </a:cubicBezTo>
                      <a:cubicBezTo>
                        <a:pt x="1500552" y="934586"/>
                        <a:pt x="1504794" y="924536"/>
                        <a:pt x="1509037" y="914486"/>
                      </a:cubicBezTo>
                      <a:cubicBezTo>
                        <a:pt x="1509037" y="912309"/>
                        <a:pt x="1509122" y="910130"/>
                        <a:pt x="1509292" y="908037"/>
                      </a:cubicBezTo>
                      <a:cubicBezTo>
                        <a:pt x="1543744" y="847318"/>
                        <a:pt x="1594828" y="822444"/>
                        <a:pt x="1665853" y="836095"/>
                      </a:cubicBezTo>
                      <a:cubicBezTo>
                        <a:pt x="1697844" y="842209"/>
                        <a:pt x="1729581" y="832996"/>
                        <a:pt x="1765985" y="823030"/>
                      </a:cubicBezTo>
                      <a:close/>
                      <a:moveTo>
                        <a:pt x="2522826" y="812422"/>
                      </a:moveTo>
                      <a:cubicBezTo>
                        <a:pt x="2535385" y="848854"/>
                        <a:pt x="2516207" y="882019"/>
                        <a:pt x="2516546" y="916190"/>
                      </a:cubicBezTo>
                      <a:cubicBezTo>
                        <a:pt x="2470808" y="999355"/>
                        <a:pt x="2399359" y="1030929"/>
                        <a:pt x="2305761" y="1019706"/>
                      </a:cubicBezTo>
                      <a:cubicBezTo>
                        <a:pt x="2290487" y="1017863"/>
                        <a:pt x="2273261" y="1017194"/>
                        <a:pt x="2259345" y="1022386"/>
                      </a:cubicBezTo>
                      <a:cubicBezTo>
                        <a:pt x="2216916" y="1037964"/>
                        <a:pt x="2227862" y="1013676"/>
                        <a:pt x="2233887" y="991901"/>
                      </a:cubicBezTo>
                      <a:cubicBezTo>
                        <a:pt x="2284547" y="930930"/>
                        <a:pt x="2350396" y="899104"/>
                        <a:pt x="2428889" y="886961"/>
                      </a:cubicBezTo>
                      <a:cubicBezTo>
                        <a:pt x="2471487" y="880344"/>
                        <a:pt x="2491429" y="839306"/>
                        <a:pt x="2522826" y="812422"/>
                      </a:cubicBezTo>
                      <a:close/>
                      <a:moveTo>
                        <a:pt x="1694075" y="734589"/>
                      </a:moveTo>
                      <a:cubicBezTo>
                        <a:pt x="1711141" y="734891"/>
                        <a:pt x="1729369" y="737582"/>
                        <a:pt x="1749014" y="742481"/>
                      </a:cubicBezTo>
                      <a:cubicBezTo>
                        <a:pt x="1779053" y="750019"/>
                        <a:pt x="1788388" y="749181"/>
                        <a:pt x="1816899" y="742481"/>
                      </a:cubicBezTo>
                      <a:cubicBezTo>
                        <a:pt x="1765985" y="811910"/>
                        <a:pt x="1732212" y="832597"/>
                        <a:pt x="1668824" y="823384"/>
                      </a:cubicBezTo>
                      <a:cubicBezTo>
                        <a:pt x="1630723" y="817857"/>
                        <a:pt x="1590925" y="819699"/>
                        <a:pt x="1549260" y="845913"/>
                      </a:cubicBezTo>
                      <a:cubicBezTo>
                        <a:pt x="1556218" y="826064"/>
                        <a:pt x="1560631" y="813585"/>
                        <a:pt x="1565044" y="801190"/>
                      </a:cubicBezTo>
                      <a:cubicBezTo>
                        <a:pt x="1602147" y="754269"/>
                        <a:pt x="1642879" y="733682"/>
                        <a:pt x="1694075" y="734589"/>
                      </a:cubicBezTo>
                      <a:close/>
                      <a:moveTo>
                        <a:pt x="956862" y="729185"/>
                      </a:moveTo>
                      <a:cubicBezTo>
                        <a:pt x="966652" y="731048"/>
                        <a:pt x="975753" y="735445"/>
                        <a:pt x="984196" y="743486"/>
                      </a:cubicBezTo>
                      <a:cubicBezTo>
                        <a:pt x="987081" y="746333"/>
                        <a:pt x="1005750" y="803786"/>
                        <a:pt x="995652" y="818945"/>
                      </a:cubicBezTo>
                      <a:cubicBezTo>
                        <a:pt x="981226" y="840552"/>
                        <a:pt x="945926" y="838627"/>
                        <a:pt x="920808" y="850016"/>
                      </a:cubicBezTo>
                      <a:cubicBezTo>
                        <a:pt x="891278" y="863500"/>
                        <a:pt x="861239" y="852948"/>
                        <a:pt x="831454" y="852613"/>
                      </a:cubicBezTo>
                      <a:cubicBezTo>
                        <a:pt x="798105" y="837873"/>
                        <a:pt x="768829" y="817522"/>
                        <a:pt x="741505" y="791893"/>
                      </a:cubicBezTo>
                      <a:cubicBezTo>
                        <a:pt x="755082" y="783351"/>
                        <a:pt x="770781" y="803032"/>
                        <a:pt x="780624" y="785612"/>
                      </a:cubicBezTo>
                      <a:cubicBezTo>
                        <a:pt x="830181" y="770369"/>
                        <a:pt x="873458" y="739716"/>
                        <a:pt x="925390" y="730086"/>
                      </a:cubicBezTo>
                      <a:cubicBezTo>
                        <a:pt x="936591" y="727992"/>
                        <a:pt x="947071" y="727322"/>
                        <a:pt x="956862" y="729185"/>
                      </a:cubicBezTo>
                      <a:close/>
                      <a:moveTo>
                        <a:pt x="4606" y="671475"/>
                      </a:moveTo>
                      <a:cubicBezTo>
                        <a:pt x="42283" y="701709"/>
                        <a:pt x="75462" y="741826"/>
                        <a:pt x="127479" y="741574"/>
                      </a:cubicBezTo>
                      <a:cubicBezTo>
                        <a:pt x="176527" y="741323"/>
                        <a:pt x="220398" y="753719"/>
                        <a:pt x="262317" y="776833"/>
                      </a:cubicBezTo>
                      <a:cubicBezTo>
                        <a:pt x="263335" y="799447"/>
                        <a:pt x="290320" y="806900"/>
                        <a:pt x="296345" y="832277"/>
                      </a:cubicBezTo>
                      <a:cubicBezTo>
                        <a:pt x="245600" y="825744"/>
                        <a:pt x="200626" y="850618"/>
                        <a:pt x="155227" y="848608"/>
                      </a:cubicBezTo>
                      <a:cubicBezTo>
                        <a:pt x="86917" y="845509"/>
                        <a:pt x="33627" y="810166"/>
                        <a:pt x="8849" y="742496"/>
                      </a:cubicBezTo>
                      <a:cubicBezTo>
                        <a:pt x="9188" y="719716"/>
                        <a:pt x="-7953" y="698275"/>
                        <a:pt x="4606" y="671475"/>
                      </a:cubicBezTo>
                      <a:close/>
                      <a:moveTo>
                        <a:pt x="823158" y="652868"/>
                      </a:moveTo>
                      <a:cubicBezTo>
                        <a:pt x="846431" y="651863"/>
                        <a:pt x="870063" y="657788"/>
                        <a:pt x="893399" y="672654"/>
                      </a:cubicBezTo>
                      <a:cubicBezTo>
                        <a:pt x="898151" y="675669"/>
                        <a:pt x="931415" y="699958"/>
                        <a:pt x="942022" y="710929"/>
                      </a:cubicBezTo>
                      <a:cubicBezTo>
                        <a:pt x="894163" y="714446"/>
                        <a:pt x="794795" y="760091"/>
                        <a:pt x="786394" y="758834"/>
                      </a:cubicBezTo>
                      <a:cubicBezTo>
                        <a:pt x="736668" y="765953"/>
                        <a:pt x="689063" y="765116"/>
                        <a:pt x="646889" y="721817"/>
                      </a:cubicBezTo>
                      <a:cubicBezTo>
                        <a:pt x="691099" y="717545"/>
                        <a:pt x="721733" y="694179"/>
                        <a:pt x="755082" y="674665"/>
                      </a:cubicBezTo>
                      <a:cubicBezTo>
                        <a:pt x="776975" y="661809"/>
                        <a:pt x="799886" y="653873"/>
                        <a:pt x="823158" y="652868"/>
                      </a:cubicBezTo>
                      <a:close/>
                      <a:moveTo>
                        <a:pt x="1007872" y="645084"/>
                      </a:moveTo>
                      <a:cubicBezTo>
                        <a:pt x="1041645" y="696926"/>
                        <a:pt x="1104864" y="712001"/>
                        <a:pt x="1157814" y="739304"/>
                      </a:cubicBezTo>
                      <a:cubicBezTo>
                        <a:pt x="1245387" y="784529"/>
                        <a:pt x="1251327" y="858314"/>
                        <a:pt x="1246151" y="942819"/>
                      </a:cubicBezTo>
                      <a:cubicBezTo>
                        <a:pt x="1204995" y="887376"/>
                        <a:pt x="1140673" y="865349"/>
                        <a:pt x="1082886" y="834277"/>
                      </a:cubicBezTo>
                      <a:cubicBezTo>
                        <a:pt x="1005666" y="792989"/>
                        <a:pt x="989288" y="725150"/>
                        <a:pt x="1007872" y="645084"/>
                      </a:cubicBezTo>
                      <a:close/>
                      <a:moveTo>
                        <a:pt x="1752938" y="635261"/>
                      </a:moveTo>
                      <a:cubicBezTo>
                        <a:pt x="1774153" y="634654"/>
                        <a:pt x="1795431" y="638506"/>
                        <a:pt x="1816645" y="647300"/>
                      </a:cubicBezTo>
                      <a:cubicBezTo>
                        <a:pt x="1846854" y="659862"/>
                        <a:pt x="1862128" y="648221"/>
                        <a:pt x="1899720" y="650902"/>
                      </a:cubicBezTo>
                      <a:cubicBezTo>
                        <a:pt x="1876384" y="674268"/>
                        <a:pt x="1859328" y="687166"/>
                        <a:pt x="1830307" y="713798"/>
                      </a:cubicBezTo>
                      <a:cubicBezTo>
                        <a:pt x="1808329" y="733480"/>
                        <a:pt x="1779138" y="729711"/>
                        <a:pt x="1743583" y="723346"/>
                      </a:cubicBezTo>
                      <a:cubicBezTo>
                        <a:pt x="1702003" y="715808"/>
                        <a:pt x="1659065" y="715725"/>
                        <a:pt x="1615279" y="736746"/>
                      </a:cubicBezTo>
                      <a:cubicBezTo>
                        <a:pt x="1631996" y="699728"/>
                        <a:pt x="1687238" y="650064"/>
                        <a:pt x="1689614" y="649980"/>
                      </a:cubicBezTo>
                      <a:cubicBezTo>
                        <a:pt x="1710573" y="640935"/>
                        <a:pt x="1731724" y="635868"/>
                        <a:pt x="1752938" y="635261"/>
                      </a:cubicBezTo>
                      <a:close/>
                      <a:moveTo>
                        <a:pt x="2516291" y="616063"/>
                      </a:moveTo>
                      <a:cubicBezTo>
                        <a:pt x="2519685" y="641942"/>
                        <a:pt x="2525031" y="667737"/>
                        <a:pt x="2526050" y="693617"/>
                      </a:cubicBezTo>
                      <a:cubicBezTo>
                        <a:pt x="2530038" y="791688"/>
                        <a:pt x="2487864" y="845037"/>
                        <a:pt x="2390872" y="869828"/>
                      </a:cubicBezTo>
                      <a:cubicBezTo>
                        <a:pt x="2355402" y="878874"/>
                        <a:pt x="2316707" y="879292"/>
                        <a:pt x="2287601" y="908102"/>
                      </a:cubicBezTo>
                      <a:cubicBezTo>
                        <a:pt x="2277673" y="917901"/>
                        <a:pt x="2272666" y="905171"/>
                        <a:pt x="2271563" y="895289"/>
                      </a:cubicBezTo>
                      <a:cubicBezTo>
                        <a:pt x="2289383" y="873429"/>
                        <a:pt x="2280728" y="842106"/>
                        <a:pt x="2299311" y="820582"/>
                      </a:cubicBezTo>
                      <a:cubicBezTo>
                        <a:pt x="2326635" y="775859"/>
                        <a:pt x="2372798" y="754001"/>
                        <a:pt x="2416669" y="731723"/>
                      </a:cubicBezTo>
                      <a:cubicBezTo>
                        <a:pt x="2458928" y="710282"/>
                        <a:pt x="2486167" y="680467"/>
                        <a:pt x="2498556" y="636163"/>
                      </a:cubicBezTo>
                      <a:cubicBezTo>
                        <a:pt x="2501271" y="626532"/>
                        <a:pt x="2506872" y="619748"/>
                        <a:pt x="2516291" y="616063"/>
                      </a:cubicBezTo>
                      <a:close/>
                      <a:moveTo>
                        <a:pt x="719803" y="584400"/>
                      </a:moveTo>
                      <a:cubicBezTo>
                        <a:pt x="747318" y="583490"/>
                        <a:pt x="774769" y="593833"/>
                        <a:pt x="807949" y="615566"/>
                      </a:cubicBezTo>
                      <a:cubicBezTo>
                        <a:pt x="818301" y="622350"/>
                        <a:pt x="828993" y="628547"/>
                        <a:pt x="839430" y="634996"/>
                      </a:cubicBezTo>
                      <a:cubicBezTo>
                        <a:pt x="838497" y="641194"/>
                        <a:pt x="837055" y="649318"/>
                        <a:pt x="828993" y="646470"/>
                      </a:cubicBezTo>
                      <a:cubicBezTo>
                        <a:pt x="795390" y="634661"/>
                        <a:pt x="766878" y="649820"/>
                        <a:pt x="740996" y="665649"/>
                      </a:cubicBezTo>
                      <a:cubicBezTo>
                        <a:pt x="680493" y="702583"/>
                        <a:pt x="619651" y="712549"/>
                        <a:pt x="554820" y="678714"/>
                      </a:cubicBezTo>
                      <a:cubicBezTo>
                        <a:pt x="551510" y="670757"/>
                        <a:pt x="538273" y="671763"/>
                        <a:pt x="538018" y="658279"/>
                      </a:cubicBezTo>
                      <a:cubicBezTo>
                        <a:pt x="574082" y="658446"/>
                        <a:pt x="603443" y="640105"/>
                        <a:pt x="631276" y="620759"/>
                      </a:cubicBezTo>
                      <a:cubicBezTo>
                        <a:pt x="664709" y="597476"/>
                        <a:pt x="692288" y="585311"/>
                        <a:pt x="719803" y="584400"/>
                      </a:cubicBezTo>
                      <a:close/>
                      <a:moveTo>
                        <a:pt x="1822014" y="528001"/>
                      </a:moveTo>
                      <a:cubicBezTo>
                        <a:pt x="1871839" y="528594"/>
                        <a:pt x="1917582" y="564581"/>
                        <a:pt x="1986528" y="564581"/>
                      </a:cubicBezTo>
                      <a:cubicBezTo>
                        <a:pt x="1961156" y="581415"/>
                        <a:pt x="1903962" y="640544"/>
                        <a:pt x="1861618" y="635518"/>
                      </a:cubicBezTo>
                      <a:cubicBezTo>
                        <a:pt x="1828524" y="631582"/>
                        <a:pt x="1753256" y="618852"/>
                        <a:pt x="1748080" y="619019"/>
                      </a:cubicBezTo>
                      <a:cubicBezTo>
                        <a:pt x="1702257" y="620778"/>
                        <a:pt x="1702257" y="620778"/>
                        <a:pt x="1722029" y="580577"/>
                      </a:cubicBezTo>
                      <a:cubicBezTo>
                        <a:pt x="1760756" y="540032"/>
                        <a:pt x="1792120" y="527646"/>
                        <a:pt x="1822014" y="528001"/>
                      </a:cubicBezTo>
                      <a:close/>
                      <a:moveTo>
                        <a:pt x="602763" y="510774"/>
                      </a:moveTo>
                      <a:cubicBezTo>
                        <a:pt x="631042" y="508617"/>
                        <a:pt x="660551" y="519295"/>
                        <a:pt x="699670" y="541740"/>
                      </a:cubicBezTo>
                      <a:cubicBezTo>
                        <a:pt x="705016" y="544672"/>
                        <a:pt x="710956" y="546514"/>
                        <a:pt x="716557" y="548943"/>
                      </a:cubicBezTo>
                      <a:cubicBezTo>
                        <a:pt x="717321" y="557151"/>
                        <a:pt x="738620" y="568792"/>
                        <a:pt x="709599" y="571388"/>
                      </a:cubicBezTo>
                      <a:cubicBezTo>
                        <a:pt x="672940" y="574654"/>
                        <a:pt x="638998" y="588138"/>
                        <a:pt x="606412" y="606563"/>
                      </a:cubicBezTo>
                      <a:cubicBezTo>
                        <a:pt x="548031" y="639729"/>
                        <a:pt x="490922" y="628590"/>
                        <a:pt x="436189" y="595257"/>
                      </a:cubicBezTo>
                      <a:cubicBezTo>
                        <a:pt x="464446" y="587468"/>
                        <a:pt x="490073" y="576413"/>
                        <a:pt x="513239" y="556815"/>
                      </a:cubicBezTo>
                      <a:cubicBezTo>
                        <a:pt x="547436" y="527921"/>
                        <a:pt x="574485" y="512930"/>
                        <a:pt x="602763" y="510774"/>
                      </a:cubicBezTo>
                      <a:close/>
                      <a:moveTo>
                        <a:pt x="996416" y="489456"/>
                      </a:moveTo>
                      <a:cubicBezTo>
                        <a:pt x="1030868" y="542721"/>
                        <a:pt x="1092983" y="555368"/>
                        <a:pt x="1142709" y="584680"/>
                      </a:cubicBezTo>
                      <a:cubicBezTo>
                        <a:pt x="1213735" y="626724"/>
                        <a:pt x="1218317" y="688783"/>
                        <a:pt x="1209322" y="756873"/>
                      </a:cubicBezTo>
                      <a:cubicBezTo>
                        <a:pt x="1177501" y="716002"/>
                        <a:pt x="1130999" y="696907"/>
                        <a:pt x="1085261" y="674629"/>
                      </a:cubicBezTo>
                      <a:cubicBezTo>
                        <a:pt x="1008805" y="637443"/>
                        <a:pt x="970959" y="579572"/>
                        <a:pt x="996416" y="489456"/>
                      </a:cubicBezTo>
                      <a:close/>
                      <a:moveTo>
                        <a:pt x="2423243" y="478603"/>
                      </a:moveTo>
                      <a:cubicBezTo>
                        <a:pt x="2430629" y="481854"/>
                        <a:pt x="2446094" y="498060"/>
                        <a:pt x="2451631" y="506728"/>
                      </a:cubicBezTo>
                      <a:cubicBezTo>
                        <a:pt x="2498472" y="579926"/>
                        <a:pt x="2469027" y="705971"/>
                        <a:pt x="2370168" y="730092"/>
                      </a:cubicBezTo>
                      <a:cubicBezTo>
                        <a:pt x="2336055" y="738467"/>
                        <a:pt x="2322478" y="775988"/>
                        <a:pt x="2288451" y="783609"/>
                      </a:cubicBezTo>
                      <a:cubicBezTo>
                        <a:pt x="2283105" y="712923"/>
                        <a:pt x="2306865" y="651701"/>
                        <a:pt x="2362022" y="608234"/>
                      </a:cubicBezTo>
                      <a:cubicBezTo>
                        <a:pt x="2405978" y="573645"/>
                        <a:pt x="2419046" y="531267"/>
                        <a:pt x="2419216" y="480430"/>
                      </a:cubicBezTo>
                      <a:cubicBezTo>
                        <a:pt x="2419216" y="477876"/>
                        <a:pt x="2420780" y="477520"/>
                        <a:pt x="2423243" y="478603"/>
                      </a:cubicBezTo>
                      <a:close/>
                      <a:moveTo>
                        <a:pt x="72152" y="461199"/>
                      </a:moveTo>
                      <a:cubicBezTo>
                        <a:pt x="77923" y="467899"/>
                        <a:pt x="73850" y="474431"/>
                        <a:pt x="73086" y="481132"/>
                      </a:cubicBezTo>
                      <a:cubicBezTo>
                        <a:pt x="64600" y="555838"/>
                        <a:pt x="95912" y="607177"/>
                        <a:pt x="165241" y="638332"/>
                      </a:cubicBezTo>
                      <a:cubicBezTo>
                        <a:pt x="182552" y="646122"/>
                        <a:pt x="196383" y="661447"/>
                        <a:pt x="211742" y="673340"/>
                      </a:cubicBezTo>
                      <a:cubicBezTo>
                        <a:pt x="217513" y="692854"/>
                        <a:pt x="223283" y="712285"/>
                        <a:pt x="229053" y="731798"/>
                      </a:cubicBezTo>
                      <a:cubicBezTo>
                        <a:pt x="197656" y="726187"/>
                        <a:pt x="166514" y="717979"/>
                        <a:pt x="134862" y="715551"/>
                      </a:cubicBezTo>
                      <a:cubicBezTo>
                        <a:pt x="63158" y="710106"/>
                        <a:pt x="12328" y="661029"/>
                        <a:pt x="8594" y="589171"/>
                      </a:cubicBezTo>
                      <a:cubicBezTo>
                        <a:pt x="7746" y="572672"/>
                        <a:pt x="8764" y="556089"/>
                        <a:pt x="8934" y="539506"/>
                      </a:cubicBezTo>
                      <a:cubicBezTo>
                        <a:pt x="26924" y="524849"/>
                        <a:pt x="23105" y="497128"/>
                        <a:pt x="43301" y="483561"/>
                      </a:cubicBezTo>
                      <a:cubicBezTo>
                        <a:pt x="53399" y="476776"/>
                        <a:pt x="58575" y="463544"/>
                        <a:pt x="72152" y="461199"/>
                      </a:cubicBezTo>
                      <a:close/>
                      <a:moveTo>
                        <a:pt x="476223" y="440211"/>
                      </a:moveTo>
                      <a:cubicBezTo>
                        <a:pt x="487070" y="438810"/>
                        <a:pt x="498264" y="438819"/>
                        <a:pt x="509669" y="440272"/>
                      </a:cubicBezTo>
                      <a:cubicBezTo>
                        <a:pt x="524876" y="442210"/>
                        <a:pt x="540458" y="446717"/>
                        <a:pt x="556093" y="453878"/>
                      </a:cubicBezTo>
                      <a:cubicBezTo>
                        <a:pt x="570773" y="460578"/>
                        <a:pt x="585114" y="468116"/>
                        <a:pt x="599540" y="475235"/>
                      </a:cubicBezTo>
                      <a:cubicBezTo>
                        <a:pt x="598946" y="480176"/>
                        <a:pt x="618463" y="489389"/>
                        <a:pt x="596654" y="489807"/>
                      </a:cubicBezTo>
                      <a:cubicBezTo>
                        <a:pt x="551850" y="490644"/>
                        <a:pt x="515361" y="509824"/>
                        <a:pt x="480740" y="536372"/>
                      </a:cubicBezTo>
                      <a:cubicBezTo>
                        <a:pt x="452567" y="557897"/>
                        <a:pt x="418539" y="567193"/>
                        <a:pt x="382899" y="569957"/>
                      </a:cubicBezTo>
                      <a:cubicBezTo>
                        <a:pt x="375432" y="569036"/>
                        <a:pt x="367795" y="568784"/>
                        <a:pt x="360582" y="567026"/>
                      </a:cubicBezTo>
                      <a:cubicBezTo>
                        <a:pt x="351587" y="564848"/>
                        <a:pt x="338010" y="569622"/>
                        <a:pt x="335210" y="556891"/>
                      </a:cubicBezTo>
                      <a:cubicBezTo>
                        <a:pt x="333088" y="547345"/>
                        <a:pt x="345138" y="544078"/>
                        <a:pt x="350654" y="537797"/>
                      </a:cubicBezTo>
                      <a:cubicBezTo>
                        <a:pt x="364570" y="522052"/>
                        <a:pt x="378656" y="506306"/>
                        <a:pt x="391640" y="489891"/>
                      </a:cubicBezTo>
                      <a:cubicBezTo>
                        <a:pt x="414265" y="461295"/>
                        <a:pt x="443683" y="444412"/>
                        <a:pt x="476223" y="440211"/>
                      </a:cubicBezTo>
                      <a:close/>
                      <a:moveTo>
                        <a:pt x="1914909" y="438119"/>
                      </a:moveTo>
                      <a:cubicBezTo>
                        <a:pt x="1965993" y="437281"/>
                        <a:pt x="2002227" y="458972"/>
                        <a:pt x="2030569" y="495656"/>
                      </a:cubicBezTo>
                      <a:cubicBezTo>
                        <a:pt x="2045759" y="515253"/>
                        <a:pt x="2044062" y="496409"/>
                        <a:pt x="2062985" y="521618"/>
                      </a:cubicBezTo>
                      <a:cubicBezTo>
                        <a:pt x="1969642" y="563494"/>
                        <a:pt x="1945034" y="548586"/>
                        <a:pt x="1886143" y="517179"/>
                      </a:cubicBezTo>
                      <a:cubicBezTo>
                        <a:pt x="1856273" y="501267"/>
                        <a:pt x="1823603" y="508804"/>
                        <a:pt x="1790339" y="513662"/>
                      </a:cubicBezTo>
                      <a:cubicBezTo>
                        <a:pt x="1793903" y="504282"/>
                        <a:pt x="1868153" y="438872"/>
                        <a:pt x="1914909" y="438119"/>
                      </a:cubicBezTo>
                      <a:close/>
                      <a:moveTo>
                        <a:pt x="358714" y="404003"/>
                      </a:moveTo>
                      <a:cubicBezTo>
                        <a:pt x="386208" y="402747"/>
                        <a:pt x="411835" y="411541"/>
                        <a:pt x="438650" y="411960"/>
                      </a:cubicBezTo>
                      <a:cubicBezTo>
                        <a:pt x="437716" y="416817"/>
                        <a:pt x="458591" y="422429"/>
                        <a:pt x="437801" y="426701"/>
                      </a:cubicBezTo>
                      <a:cubicBezTo>
                        <a:pt x="390027" y="436499"/>
                        <a:pt x="359648" y="466984"/>
                        <a:pt x="337755" y="508190"/>
                      </a:cubicBezTo>
                      <a:cubicBezTo>
                        <a:pt x="320529" y="540601"/>
                        <a:pt x="299314" y="569495"/>
                        <a:pt x="260704" y="579964"/>
                      </a:cubicBezTo>
                      <a:cubicBezTo>
                        <a:pt x="258159" y="567066"/>
                        <a:pt x="257819" y="553080"/>
                        <a:pt x="252558" y="541355"/>
                      </a:cubicBezTo>
                      <a:cubicBezTo>
                        <a:pt x="221331" y="471256"/>
                        <a:pt x="292611" y="407019"/>
                        <a:pt x="358714" y="404003"/>
                      </a:cubicBezTo>
                      <a:close/>
                      <a:moveTo>
                        <a:pt x="272701" y="387599"/>
                      </a:moveTo>
                      <a:cubicBezTo>
                        <a:pt x="277124" y="388646"/>
                        <a:pt x="280985" y="391012"/>
                        <a:pt x="283446" y="395493"/>
                      </a:cubicBezTo>
                      <a:cubicBezTo>
                        <a:pt x="289811" y="407050"/>
                        <a:pt x="279967" y="414587"/>
                        <a:pt x="272839" y="422041"/>
                      </a:cubicBezTo>
                      <a:cubicBezTo>
                        <a:pt x="267408" y="427737"/>
                        <a:pt x="260196" y="431337"/>
                        <a:pt x="254256" y="436697"/>
                      </a:cubicBezTo>
                      <a:cubicBezTo>
                        <a:pt x="224471" y="463833"/>
                        <a:pt x="211488" y="495825"/>
                        <a:pt x="224810" y="535272"/>
                      </a:cubicBezTo>
                      <a:cubicBezTo>
                        <a:pt x="233381" y="560733"/>
                        <a:pt x="232532" y="586863"/>
                        <a:pt x="230835" y="612910"/>
                      </a:cubicBezTo>
                      <a:cubicBezTo>
                        <a:pt x="229308" y="636276"/>
                        <a:pt x="220228" y="648504"/>
                        <a:pt x="195789" y="631837"/>
                      </a:cubicBezTo>
                      <a:cubicBezTo>
                        <a:pt x="192565" y="629576"/>
                        <a:pt x="189085" y="627649"/>
                        <a:pt x="185691" y="625640"/>
                      </a:cubicBezTo>
                      <a:cubicBezTo>
                        <a:pt x="96082" y="573714"/>
                        <a:pt x="87851" y="547500"/>
                        <a:pt x="131722" y="454621"/>
                      </a:cubicBezTo>
                      <a:cubicBezTo>
                        <a:pt x="134862" y="447586"/>
                        <a:pt x="138341" y="440634"/>
                        <a:pt x="140462" y="433180"/>
                      </a:cubicBezTo>
                      <a:cubicBezTo>
                        <a:pt x="142414" y="427569"/>
                        <a:pt x="145893" y="423130"/>
                        <a:pt x="150306" y="419277"/>
                      </a:cubicBezTo>
                      <a:cubicBezTo>
                        <a:pt x="154549" y="418943"/>
                        <a:pt x="158706" y="418607"/>
                        <a:pt x="162949" y="418273"/>
                      </a:cubicBezTo>
                      <a:cubicBezTo>
                        <a:pt x="189764" y="392728"/>
                        <a:pt x="225234" y="393148"/>
                        <a:pt x="258583" y="387620"/>
                      </a:cubicBezTo>
                      <a:cubicBezTo>
                        <a:pt x="263292" y="386824"/>
                        <a:pt x="268278" y="386552"/>
                        <a:pt x="272701" y="387599"/>
                      </a:cubicBezTo>
                      <a:close/>
                      <a:moveTo>
                        <a:pt x="2275128" y="386938"/>
                      </a:moveTo>
                      <a:cubicBezTo>
                        <a:pt x="2286498" y="378227"/>
                        <a:pt x="2378653" y="437774"/>
                        <a:pt x="2385442" y="453938"/>
                      </a:cubicBezTo>
                      <a:cubicBezTo>
                        <a:pt x="2411663" y="516751"/>
                        <a:pt x="2381623" y="572194"/>
                        <a:pt x="2327739" y="614321"/>
                      </a:cubicBezTo>
                      <a:cubicBezTo>
                        <a:pt x="2308816" y="629060"/>
                        <a:pt x="2289299" y="661304"/>
                        <a:pt x="2275128" y="680064"/>
                      </a:cubicBezTo>
                      <a:cubicBezTo>
                        <a:pt x="2262569" y="696564"/>
                        <a:pt x="2230238" y="589112"/>
                        <a:pt x="2249670" y="546064"/>
                      </a:cubicBezTo>
                      <a:cubicBezTo>
                        <a:pt x="2306355" y="492212"/>
                        <a:pt x="2263248" y="396066"/>
                        <a:pt x="2275128" y="386938"/>
                      </a:cubicBezTo>
                      <a:close/>
                      <a:moveTo>
                        <a:pt x="2040010" y="364800"/>
                      </a:moveTo>
                      <a:cubicBezTo>
                        <a:pt x="2066294" y="365889"/>
                        <a:pt x="2083266" y="378451"/>
                        <a:pt x="2105414" y="395034"/>
                      </a:cubicBezTo>
                      <a:cubicBezTo>
                        <a:pt x="2127561" y="411700"/>
                        <a:pt x="2158364" y="508432"/>
                        <a:pt x="2164814" y="529035"/>
                      </a:cubicBezTo>
                      <a:cubicBezTo>
                        <a:pt x="2168123" y="539504"/>
                        <a:pt x="2069519" y="503156"/>
                        <a:pt x="2047117" y="475434"/>
                      </a:cubicBezTo>
                      <a:cubicBezTo>
                        <a:pt x="2019708" y="441515"/>
                        <a:pt x="1961411" y="408099"/>
                        <a:pt x="1918728" y="403409"/>
                      </a:cubicBezTo>
                      <a:cubicBezTo>
                        <a:pt x="1978128" y="374096"/>
                        <a:pt x="2013726" y="363711"/>
                        <a:pt x="2040010" y="364800"/>
                      </a:cubicBezTo>
                      <a:close/>
                      <a:moveTo>
                        <a:pt x="2124120" y="352951"/>
                      </a:moveTo>
                      <a:cubicBezTo>
                        <a:pt x="2167863" y="354788"/>
                        <a:pt x="2228371" y="371135"/>
                        <a:pt x="2241100" y="386587"/>
                      </a:cubicBezTo>
                      <a:cubicBezTo>
                        <a:pt x="2268509" y="419920"/>
                        <a:pt x="2269442" y="469752"/>
                        <a:pt x="2253913" y="504089"/>
                      </a:cubicBezTo>
                      <a:cubicBezTo>
                        <a:pt x="2243476" y="527121"/>
                        <a:pt x="2232954" y="549985"/>
                        <a:pt x="2225741" y="575362"/>
                      </a:cubicBezTo>
                      <a:cubicBezTo>
                        <a:pt x="2209872" y="567824"/>
                        <a:pt x="2200538" y="556266"/>
                        <a:pt x="2192137" y="543704"/>
                      </a:cubicBezTo>
                      <a:cubicBezTo>
                        <a:pt x="2180851" y="521259"/>
                        <a:pt x="2178306" y="497474"/>
                        <a:pt x="2177202" y="472599"/>
                      </a:cubicBezTo>
                      <a:cubicBezTo>
                        <a:pt x="2175420" y="429300"/>
                        <a:pt x="2098285" y="363221"/>
                        <a:pt x="2088357" y="356521"/>
                      </a:cubicBezTo>
                      <a:cubicBezTo>
                        <a:pt x="2096822" y="353338"/>
                        <a:pt x="2109539" y="352338"/>
                        <a:pt x="2124120" y="352951"/>
                      </a:cubicBezTo>
                      <a:close/>
                      <a:moveTo>
                        <a:pt x="997519" y="334253"/>
                      </a:moveTo>
                      <a:cubicBezTo>
                        <a:pt x="1033414" y="368340"/>
                        <a:pt x="1073127" y="394554"/>
                        <a:pt x="1118271" y="416999"/>
                      </a:cubicBezTo>
                      <a:cubicBezTo>
                        <a:pt x="1193454" y="454352"/>
                        <a:pt x="1210935" y="523278"/>
                        <a:pt x="1194218" y="604936"/>
                      </a:cubicBezTo>
                      <a:cubicBezTo>
                        <a:pt x="1160106" y="538270"/>
                        <a:pt x="1079322" y="531905"/>
                        <a:pt x="1031462" y="482744"/>
                      </a:cubicBezTo>
                      <a:cubicBezTo>
                        <a:pt x="990052" y="440198"/>
                        <a:pt x="975117" y="389947"/>
                        <a:pt x="997519" y="334253"/>
                      </a:cubicBezTo>
                      <a:close/>
                      <a:moveTo>
                        <a:pt x="1019242" y="157920"/>
                      </a:moveTo>
                      <a:cubicBezTo>
                        <a:pt x="1053949" y="232291"/>
                        <a:pt x="1131508" y="247869"/>
                        <a:pt x="1170797" y="307750"/>
                      </a:cubicBezTo>
                      <a:cubicBezTo>
                        <a:pt x="1200073" y="352389"/>
                        <a:pt x="1192266" y="395688"/>
                        <a:pt x="1186072" y="452639"/>
                      </a:cubicBezTo>
                      <a:cubicBezTo>
                        <a:pt x="1150686" y="397363"/>
                        <a:pt x="1102572" y="371233"/>
                        <a:pt x="1060992" y="337230"/>
                      </a:cubicBezTo>
                      <a:cubicBezTo>
                        <a:pt x="1008805" y="294518"/>
                        <a:pt x="1000574" y="234301"/>
                        <a:pt x="1019242" y="157920"/>
                      </a:cubicBezTo>
                      <a:close/>
                      <a:moveTo>
                        <a:pt x="1071090" y="0"/>
                      </a:moveTo>
                      <a:cubicBezTo>
                        <a:pt x="1088910" y="59798"/>
                        <a:pt x="1138212" y="92461"/>
                        <a:pt x="1177670" y="134420"/>
                      </a:cubicBezTo>
                      <a:cubicBezTo>
                        <a:pt x="1223917" y="183414"/>
                        <a:pt x="1232828" y="245474"/>
                        <a:pt x="1195151" y="311470"/>
                      </a:cubicBezTo>
                      <a:cubicBezTo>
                        <a:pt x="1185477" y="273195"/>
                        <a:pt x="1162820" y="243883"/>
                        <a:pt x="1134308" y="226295"/>
                      </a:cubicBezTo>
                      <a:cubicBezTo>
                        <a:pt x="1056579" y="178306"/>
                        <a:pt x="1027049" y="133750"/>
                        <a:pt x="1071090" y="0"/>
                      </a:cubicBezTo>
                      <a:close/>
                    </a:path>
                  </a:pathLst>
                </a:custGeom>
                <a:solidFill>
                  <a:srgbClr val="B88B32"/>
                </a:solidFill>
                <a:ln w="8477" cap="flat">
                  <a:noFill/>
                  <a:prstDash val="solid"/>
                  <a:miter/>
                </a:ln>
              </p:spPr>
              <p:txBody>
                <a:bodyPr rtlCol="0" anchor="ctr"/>
                <a:lstStyle/>
                <a:p>
                  <a:endParaRPr lang="ko-KR" altLang="en-US"/>
                </a:p>
              </p:txBody>
            </p:sp>
          </p:grpSp>
          <p:grpSp>
            <p:nvGrpSpPr>
              <p:cNvPr id="26" name="그룹 25">
                <a:extLst>
                  <a:ext uri="{FF2B5EF4-FFF2-40B4-BE49-F238E27FC236}">
                    <a16:creationId xmlns:a16="http://schemas.microsoft.com/office/drawing/2014/main" id="{FB42707F-F81B-40BF-BA46-F3FBB992976A}"/>
                  </a:ext>
                </a:extLst>
              </p:cNvPr>
              <p:cNvGrpSpPr/>
              <p:nvPr/>
            </p:nvGrpSpPr>
            <p:grpSpPr>
              <a:xfrm>
                <a:off x="7802260" y="1931175"/>
                <a:ext cx="550467" cy="4883223"/>
                <a:chOff x="7802260" y="1931175"/>
                <a:chExt cx="550467" cy="4883223"/>
              </a:xfrm>
            </p:grpSpPr>
            <p:sp>
              <p:nvSpPr>
                <p:cNvPr id="30" name="자유형: 도형 29">
                  <a:extLst>
                    <a:ext uri="{FF2B5EF4-FFF2-40B4-BE49-F238E27FC236}">
                      <a16:creationId xmlns:a16="http://schemas.microsoft.com/office/drawing/2014/main" id="{06F40C73-E9F2-4AB9-93F3-EFA377AD9BE0}"/>
                    </a:ext>
                  </a:extLst>
                </p:cNvPr>
                <p:cNvSpPr/>
                <p:nvPr/>
              </p:nvSpPr>
              <p:spPr>
                <a:xfrm>
                  <a:off x="7802260" y="1931175"/>
                  <a:ext cx="550467" cy="4883223"/>
                </a:xfrm>
                <a:custGeom>
                  <a:avLst/>
                  <a:gdLst>
                    <a:gd name="connsiteX0" fmla="*/ 299725 w 550467"/>
                    <a:gd name="connsiteY0" fmla="*/ 122288 h 4883223"/>
                    <a:gd name="connsiteX1" fmla="*/ 96068 w 550467"/>
                    <a:gd name="connsiteY1" fmla="*/ 1963687 h 4883223"/>
                    <a:gd name="connsiteX2" fmla="*/ 45068 w 550467"/>
                    <a:gd name="connsiteY2" fmla="*/ 2791044 h 4883223"/>
                    <a:gd name="connsiteX3" fmla="*/ 518 w 550467"/>
                    <a:gd name="connsiteY3" fmla="*/ 3991262 h 4883223"/>
                    <a:gd name="connsiteX4" fmla="*/ 67131 w 550467"/>
                    <a:gd name="connsiteY4" fmla="*/ 4699904 h 4883223"/>
                    <a:gd name="connsiteX5" fmla="*/ 231839 w 550467"/>
                    <a:gd name="connsiteY5" fmla="*/ 4882686 h 4883223"/>
                    <a:gd name="connsiteX6" fmla="*/ 312623 w 550467"/>
                    <a:gd name="connsiteY6" fmla="*/ 4699904 h 4883223"/>
                    <a:gd name="connsiteX7" fmla="*/ 240325 w 550467"/>
                    <a:gd name="connsiteY7" fmla="*/ 3991687 h 4883223"/>
                    <a:gd name="connsiteX8" fmla="*/ 367610 w 550467"/>
                    <a:gd name="connsiteY8" fmla="*/ 1581745 h 4883223"/>
                    <a:gd name="connsiteX9" fmla="*/ 537325 w 550467"/>
                    <a:gd name="connsiteY9" fmla="*/ 283431 h 4883223"/>
                    <a:gd name="connsiteX10" fmla="*/ 469439 w 550467"/>
                    <a:gd name="connsiteY10" fmla="*/ 3403 h 4883223"/>
                    <a:gd name="connsiteX11" fmla="*/ 299725 w 550467"/>
                    <a:gd name="connsiteY11" fmla="*/ 122288 h 488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467" h="4883223">
                      <a:moveTo>
                        <a:pt x="299725" y="122288"/>
                      </a:moveTo>
                      <a:lnTo>
                        <a:pt x="96068" y="1963687"/>
                      </a:lnTo>
                      <a:cubicBezTo>
                        <a:pt x="96068" y="1963687"/>
                        <a:pt x="44984" y="2625572"/>
                        <a:pt x="45068" y="2791044"/>
                      </a:cubicBezTo>
                      <a:cubicBezTo>
                        <a:pt x="45153" y="2956515"/>
                        <a:pt x="4252" y="3803983"/>
                        <a:pt x="518" y="3991262"/>
                      </a:cubicBezTo>
                      <a:cubicBezTo>
                        <a:pt x="-5761" y="4305743"/>
                        <a:pt x="46681" y="4601979"/>
                        <a:pt x="67131" y="4699904"/>
                      </a:cubicBezTo>
                      <a:cubicBezTo>
                        <a:pt x="87582" y="4797829"/>
                        <a:pt x="146982" y="4891172"/>
                        <a:pt x="231839" y="4882686"/>
                      </a:cubicBezTo>
                      <a:cubicBezTo>
                        <a:pt x="316696" y="4874201"/>
                        <a:pt x="342577" y="4864951"/>
                        <a:pt x="312623" y="4699904"/>
                      </a:cubicBezTo>
                      <a:cubicBezTo>
                        <a:pt x="282753" y="4534772"/>
                        <a:pt x="231839" y="4229287"/>
                        <a:pt x="240325" y="3991687"/>
                      </a:cubicBezTo>
                      <a:cubicBezTo>
                        <a:pt x="248810" y="3754087"/>
                        <a:pt x="367610" y="1581745"/>
                        <a:pt x="367610" y="1581745"/>
                      </a:cubicBezTo>
                      <a:cubicBezTo>
                        <a:pt x="367610" y="1581745"/>
                        <a:pt x="520353" y="393745"/>
                        <a:pt x="537325" y="283431"/>
                      </a:cubicBezTo>
                      <a:cubicBezTo>
                        <a:pt x="549459" y="204260"/>
                        <a:pt x="579753" y="20374"/>
                        <a:pt x="469439" y="3403"/>
                      </a:cubicBezTo>
                      <a:cubicBezTo>
                        <a:pt x="291494" y="-23921"/>
                        <a:pt x="299725" y="122288"/>
                        <a:pt x="299725" y="122288"/>
                      </a:cubicBezTo>
                      <a:close/>
                    </a:path>
                  </a:pathLst>
                </a:custGeom>
                <a:solidFill>
                  <a:srgbClr val="A57C29"/>
                </a:solidFill>
                <a:ln w="8477" cap="flat">
                  <a:noFill/>
                  <a:prstDash val="solid"/>
                  <a:miter/>
                </a:ln>
              </p:spPr>
              <p:txBody>
                <a:bodyPr rtlCol="0" anchor="ctr"/>
                <a:lstStyle/>
                <a:p>
                  <a:endParaRPr lang="ko-KR" altLang="en-US"/>
                </a:p>
              </p:txBody>
            </p:sp>
            <p:sp>
              <p:nvSpPr>
                <p:cNvPr id="31" name="자유형: 도형 30">
                  <a:extLst>
                    <a:ext uri="{FF2B5EF4-FFF2-40B4-BE49-F238E27FC236}">
                      <a16:creationId xmlns:a16="http://schemas.microsoft.com/office/drawing/2014/main" id="{B5C2240E-4A65-4512-BFFD-2BAC6DBA8915}"/>
                    </a:ext>
                  </a:extLst>
                </p:cNvPr>
                <p:cNvSpPr/>
                <p:nvPr/>
              </p:nvSpPr>
              <p:spPr>
                <a:xfrm>
                  <a:off x="7819023" y="1967429"/>
                  <a:ext cx="518503" cy="4827093"/>
                </a:xfrm>
                <a:custGeom>
                  <a:avLst/>
                  <a:gdLst>
                    <a:gd name="connsiteX0" fmla="*/ 70310 w 518503"/>
                    <a:gd name="connsiteY0" fmla="*/ 4585666 h 4827093"/>
                    <a:gd name="connsiteX1" fmla="*/ 226107 w 518503"/>
                    <a:gd name="connsiteY1" fmla="*/ 4683845 h 4827093"/>
                    <a:gd name="connsiteX2" fmla="*/ 291447 w 518503"/>
                    <a:gd name="connsiteY2" fmla="*/ 4795602 h 4827093"/>
                    <a:gd name="connsiteX3" fmla="*/ 181133 w 518503"/>
                    <a:gd name="connsiteY3" fmla="*/ 4821060 h 4827093"/>
                    <a:gd name="connsiteX4" fmla="*/ 70310 w 518503"/>
                    <a:gd name="connsiteY4" fmla="*/ 4585666 h 4827093"/>
                    <a:gd name="connsiteX5" fmla="*/ 37215 w 518503"/>
                    <a:gd name="connsiteY5" fmla="*/ 4418073 h 4827093"/>
                    <a:gd name="connsiteX6" fmla="*/ 219573 w 518503"/>
                    <a:gd name="connsiteY6" fmla="*/ 4533054 h 4827093"/>
                    <a:gd name="connsiteX7" fmla="*/ 277615 w 518503"/>
                    <a:gd name="connsiteY7" fmla="*/ 4688852 h 4827093"/>
                    <a:gd name="connsiteX8" fmla="*/ 169762 w 518503"/>
                    <a:gd name="connsiteY8" fmla="*/ 4624106 h 4827093"/>
                    <a:gd name="connsiteX9" fmla="*/ 37215 w 518503"/>
                    <a:gd name="connsiteY9" fmla="*/ 4418073 h 4827093"/>
                    <a:gd name="connsiteX10" fmla="*/ 27032 w 518503"/>
                    <a:gd name="connsiteY10" fmla="*/ 4279417 h 4827093"/>
                    <a:gd name="connsiteX11" fmla="*/ 166028 w 518503"/>
                    <a:gd name="connsiteY11" fmla="*/ 4358419 h 4827093"/>
                    <a:gd name="connsiteX12" fmla="*/ 259965 w 518503"/>
                    <a:gd name="connsiteY12" fmla="*/ 4544765 h 4827093"/>
                    <a:gd name="connsiteX13" fmla="*/ 108071 w 518503"/>
                    <a:gd name="connsiteY13" fmla="*/ 4453204 h 4827093"/>
                    <a:gd name="connsiteX14" fmla="*/ 27032 w 518503"/>
                    <a:gd name="connsiteY14" fmla="*/ 4279417 h 4827093"/>
                    <a:gd name="connsiteX15" fmla="*/ 4546 w 518503"/>
                    <a:gd name="connsiteY15" fmla="*/ 4100623 h 4827093"/>
                    <a:gd name="connsiteX16" fmla="*/ 179860 w 518503"/>
                    <a:gd name="connsiteY16" fmla="*/ 4226042 h 4827093"/>
                    <a:gd name="connsiteX17" fmla="*/ 228738 w 518503"/>
                    <a:gd name="connsiteY17" fmla="*/ 4384979 h 4827093"/>
                    <a:gd name="connsiteX18" fmla="*/ 124873 w 518503"/>
                    <a:gd name="connsiteY18" fmla="*/ 4314039 h 4827093"/>
                    <a:gd name="connsiteX19" fmla="*/ 4546 w 518503"/>
                    <a:gd name="connsiteY19" fmla="*/ 4100623 h 4827093"/>
                    <a:gd name="connsiteX20" fmla="*/ 10061 w 518503"/>
                    <a:gd name="connsiteY20" fmla="*/ 3961542 h 4827093"/>
                    <a:gd name="connsiteX21" fmla="*/ 136074 w 518503"/>
                    <a:gd name="connsiteY21" fmla="*/ 4052000 h 4827093"/>
                    <a:gd name="connsiteX22" fmla="*/ 207608 w 518503"/>
                    <a:gd name="connsiteY22" fmla="*/ 4241486 h 4827093"/>
                    <a:gd name="connsiteX23" fmla="*/ 70395 w 518503"/>
                    <a:gd name="connsiteY23" fmla="*/ 4137536 h 4827093"/>
                    <a:gd name="connsiteX24" fmla="*/ 10061 w 518503"/>
                    <a:gd name="connsiteY24" fmla="*/ 3961542 h 4827093"/>
                    <a:gd name="connsiteX25" fmla="*/ 8449 w 518503"/>
                    <a:gd name="connsiteY25" fmla="*/ 3797937 h 4827093"/>
                    <a:gd name="connsiteX26" fmla="*/ 139808 w 518503"/>
                    <a:gd name="connsiteY26" fmla="*/ 3901293 h 4827093"/>
                    <a:gd name="connsiteX27" fmla="*/ 196662 w 518503"/>
                    <a:gd name="connsiteY27" fmla="*/ 4080850 h 4827093"/>
                    <a:gd name="connsiteX28" fmla="*/ 85244 w 518503"/>
                    <a:gd name="connsiteY28" fmla="*/ 3991666 h 4827093"/>
                    <a:gd name="connsiteX29" fmla="*/ 8449 w 518503"/>
                    <a:gd name="connsiteY29" fmla="*/ 3797937 h 4827093"/>
                    <a:gd name="connsiteX30" fmla="*/ 16340 w 518503"/>
                    <a:gd name="connsiteY30" fmla="*/ 3660469 h 4827093"/>
                    <a:gd name="connsiteX31" fmla="*/ 133698 w 518503"/>
                    <a:gd name="connsiteY31" fmla="*/ 3746429 h 4827093"/>
                    <a:gd name="connsiteX32" fmla="*/ 205742 w 518503"/>
                    <a:gd name="connsiteY32" fmla="*/ 3938715 h 4827093"/>
                    <a:gd name="connsiteX33" fmla="*/ 47738 w 518503"/>
                    <a:gd name="connsiteY33" fmla="*/ 3812024 h 4827093"/>
                    <a:gd name="connsiteX34" fmla="*/ 16340 w 518503"/>
                    <a:gd name="connsiteY34" fmla="*/ 3660469 h 4827093"/>
                    <a:gd name="connsiteX35" fmla="*/ 14050 w 518503"/>
                    <a:gd name="connsiteY35" fmla="*/ 3507896 h 4827093"/>
                    <a:gd name="connsiteX36" fmla="*/ 193947 w 518503"/>
                    <a:gd name="connsiteY36" fmla="*/ 3646552 h 4827093"/>
                    <a:gd name="connsiteX37" fmla="*/ 230096 w 518503"/>
                    <a:gd name="connsiteY37" fmla="*/ 3798617 h 4827093"/>
                    <a:gd name="connsiteX38" fmla="*/ 82784 w 518503"/>
                    <a:gd name="connsiteY38" fmla="*/ 3692969 h 4827093"/>
                    <a:gd name="connsiteX39" fmla="*/ 14050 w 518503"/>
                    <a:gd name="connsiteY39" fmla="*/ 3507896 h 4827093"/>
                    <a:gd name="connsiteX40" fmla="*/ 26523 w 518503"/>
                    <a:gd name="connsiteY40" fmla="*/ 3356256 h 4827093"/>
                    <a:gd name="connsiteX41" fmla="*/ 168319 w 518503"/>
                    <a:gd name="connsiteY41" fmla="*/ 3472086 h 4827093"/>
                    <a:gd name="connsiteX42" fmla="*/ 228229 w 518503"/>
                    <a:gd name="connsiteY42" fmla="*/ 3653341 h 4827093"/>
                    <a:gd name="connsiteX43" fmla="*/ 145238 w 518503"/>
                    <a:gd name="connsiteY43" fmla="*/ 3578327 h 4827093"/>
                    <a:gd name="connsiteX44" fmla="*/ 26523 w 518503"/>
                    <a:gd name="connsiteY44" fmla="*/ 3356256 h 4827093"/>
                    <a:gd name="connsiteX45" fmla="*/ 33651 w 518503"/>
                    <a:gd name="connsiteY45" fmla="*/ 3198083 h 4827093"/>
                    <a:gd name="connsiteX46" fmla="*/ 194456 w 518503"/>
                    <a:gd name="connsiteY46" fmla="*/ 3329781 h 4827093"/>
                    <a:gd name="connsiteX47" fmla="*/ 236375 w 518503"/>
                    <a:gd name="connsiteY47" fmla="*/ 3490331 h 4827093"/>
                    <a:gd name="connsiteX48" fmla="*/ 141080 w 518503"/>
                    <a:gd name="connsiteY48" fmla="*/ 3415657 h 4827093"/>
                    <a:gd name="connsiteX49" fmla="*/ 33651 w 518503"/>
                    <a:gd name="connsiteY49" fmla="*/ 3198083 h 4827093"/>
                    <a:gd name="connsiteX50" fmla="*/ 47313 w 518503"/>
                    <a:gd name="connsiteY50" fmla="*/ 3044067 h 4827093"/>
                    <a:gd name="connsiteX51" fmla="*/ 166028 w 518503"/>
                    <a:gd name="connsiteY51" fmla="*/ 3145386 h 4827093"/>
                    <a:gd name="connsiteX52" fmla="*/ 226616 w 518503"/>
                    <a:gd name="connsiteY52" fmla="*/ 3347516 h 4827093"/>
                    <a:gd name="connsiteX53" fmla="*/ 97633 w 518503"/>
                    <a:gd name="connsiteY53" fmla="*/ 3231516 h 4827093"/>
                    <a:gd name="connsiteX54" fmla="*/ 47313 w 518503"/>
                    <a:gd name="connsiteY54" fmla="*/ 3044067 h 4827093"/>
                    <a:gd name="connsiteX55" fmla="*/ 54610 w 518503"/>
                    <a:gd name="connsiteY55" fmla="*/ 2875626 h 4827093"/>
                    <a:gd name="connsiteX56" fmla="*/ 202941 w 518503"/>
                    <a:gd name="connsiteY56" fmla="*/ 3021241 h 4827093"/>
                    <a:gd name="connsiteX57" fmla="*/ 230265 w 518503"/>
                    <a:gd name="connsiteY57" fmla="*/ 3184930 h 4827093"/>
                    <a:gd name="connsiteX58" fmla="*/ 142013 w 518503"/>
                    <a:gd name="connsiteY58" fmla="*/ 3101940 h 4827093"/>
                    <a:gd name="connsiteX59" fmla="*/ 54610 w 518503"/>
                    <a:gd name="connsiteY59" fmla="*/ 2875626 h 4827093"/>
                    <a:gd name="connsiteX60" fmla="*/ 65048 w 518503"/>
                    <a:gd name="connsiteY60" fmla="*/ 2739600 h 4827093"/>
                    <a:gd name="connsiteX61" fmla="*/ 181726 w 518503"/>
                    <a:gd name="connsiteY61" fmla="*/ 2839222 h 4827093"/>
                    <a:gd name="connsiteX62" fmla="*/ 241296 w 518503"/>
                    <a:gd name="connsiteY62" fmla="*/ 3037873 h 4827093"/>
                    <a:gd name="connsiteX63" fmla="*/ 114519 w 518503"/>
                    <a:gd name="connsiteY63" fmla="*/ 2923825 h 4827093"/>
                    <a:gd name="connsiteX64" fmla="*/ 65048 w 518503"/>
                    <a:gd name="connsiteY64" fmla="*/ 2739600 h 4827093"/>
                    <a:gd name="connsiteX65" fmla="*/ 71583 w 518503"/>
                    <a:gd name="connsiteY65" fmla="*/ 2593136 h 4827093"/>
                    <a:gd name="connsiteX66" fmla="*/ 197680 w 518503"/>
                    <a:gd name="connsiteY66" fmla="*/ 2702941 h 4827093"/>
                    <a:gd name="connsiteX67" fmla="*/ 245370 w 518503"/>
                    <a:gd name="connsiteY67" fmla="*/ 2885044 h 4827093"/>
                    <a:gd name="connsiteX68" fmla="*/ 138620 w 518503"/>
                    <a:gd name="connsiteY68" fmla="*/ 2790429 h 4827093"/>
                    <a:gd name="connsiteX69" fmla="*/ 71583 w 518503"/>
                    <a:gd name="connsiteY69" fmla="*/ 2593136 h 4827093"/>
                    <a:gd name="connsiteX70" fmla="*/ 77692 w 518503"/>
                    <a:gd name="connsiteY70" fmla="*/ 2455668 h 4827093"/>
                    <a:gd name="connsiteX71" fmla="*/ 190637 w 518503"/>
                    <a:gd name="connsiteY71" fmla="*/ 2547399 h 4827093"/>
                    <a:gd name="connsiteX72" fmla="*/ 253091 w 518503"/>
                    <a:gd name="connsiteY72" fmla="*/ 2743079 h 4827093"/>
                    <a:gd name="connsiteX73" fmla="*/ 101537 w 518503"/>
                    <a:gd name="connsiteY73" fmla="*/ 2608580 h 4827093"/>
                    <a:gd name="connsiteX74" fmla="*/ 77692 w 518503"/>
                    <a:gd name="connsiteY74" fmla="*/ 2455668 h 4827093"/>
                    <a:gd name="connsiteX75" fmla="*/ 80747 w 518503"/>
                    <a:gd name="connsiteY75" fmla="*/ 2289178 h 4827093"/>
                    <a:gd name="connsiteX76" fmla="*/ 246134 w 518503"/>
                    <a:gd name="connsiteY76" fmla="*/ 2444806 h 4827093"/>
                    <a:gd name="connsiteX77" fmla="*/ 267094 w 518503"/>
                    <a:gd name="connsiteY77" fmla="*/ 2599755 h 4827093"/>
                    <a:gd name="connsiteX78" fmla="*/ 130898 w 518503"/>
                    <a:gd name="connsiteY78" fmla="*/ 2480106 h 4827093"/>
                    <a:gd name="connsiteX79" fmla="*/ 80747 w 518503"/>
                    <a:gd name="connsiteY79" fmla="*/ 2289178 h 4827093"/>
                    <a:gd name="connsiteX80" fmla="*/ 91524 w 518503"/>
                    <a:gd name="connsiteY80" fmla="*/ 2138896 h 4827093"/>
                    <a:gd name="connsiteX81" fmla="*/ 222883 w 518503"/>
                    <a:gd name="connsiteY81" fmla="*/ 2266521 h 4827093"/>
                    <a:gd name="connsiteX82" fmla="*/ 266924 w 518503"/>
                    <a:gd name="connsiteY82" fmla="*/ 2452273 h 4827093"/>
                    <a:gd name="connsiteX83" fmla="*/ 190722 w 518503"/>
                    <a:gd name="connsiteY83" fmla="*/ 2370386 h 4827093"/>
                    <a:gd name="connsiteX84" fmla="*/ 91524 w 518503"/>
                    <a:gd name="connsiteY84" fmla="*/ 2138896 h 4827093"/>
                    <a:gd name="connsiteX85" fmla="*/ 98992 w 518503"/>
                    <a:gd name="connsiteY85" fmla="*/ 1989038 h 4827093"/>
                    <a:gd name="connsiteX86" fmla="*/ 247322 w 518503"/>
                    <a:gd name="connsiteY86" fmla="*/ 2134653 h 4827093"/>
                    <a:gd name="connsiteX87" fmla="*/ 274646 w 518503"/>
                    <a:gd name="connsiteY87" fmla="*/ 2298342 h 4827093"/>
                    <a:gd name="connsiteX88" fmla="*/ 186394 w 518503"/>
                    <a:gd name="connsiteY88" fmla="*/ 2215352 h 4827093"/>
                    <a:gd name="connsiteX89" fmla="*/ 98992 w 518503"/>
                    <a:gd name="connsiteY89" fmla="*/ 1989038 h 4827093"/>
                    <a:gd name="connsiteX90" fmla="*/ 116132 w 518503"/>
                    <a:gd name="connsiteY90" fmla="*/ 1852079 h 4827093"/>
                    <a:gd name="connsiteX91" fmla="*/ 234847 w 518503"/>
                    <a:gd name="connsiteY91" fmla="*/ 1953398 h 4827093"/>
                    <a:gd name="connsiteX92" fmla="*/ 295435 w 518503"/>
                    <a:gd name="connsiteY92" fmla="*/ 2155528 h 4827093"/>
                    <a:gd name="connsiteX93" fmla="*/ 166452 w 518503"/>
                    <a:gd name="connsiteY93" fmla="*/ 2039528 h 4827093"/>
                    <a:gd name="connsiteX94" fmla="*/ 116132 w 518503"/>
                    <a:gd name="connsiteY94" fmla="*/ 1852079 h 4827093"/>
                    <a:gd name="connsiteX95" fmla="*/ 129624 w 518503"/>
                    <a:gd name="connsiteY95" fmla="*/ 1691190 h 4827093"/>
                    <a:gd name="connsiteX96" fmla="*/ 269723 w 518503"/>
                    <a:gd name="connsiteY96" fmla="*/ 1828744 h 4827093"/>
                    <a:gd name="connsiteX97" fmla="*/ 295520 w 518503"/>
                    <a:gd name="connsiteY97" fmla="*/ 1983353 h 4827093"/>
                    <a:gd name="connsiteX98" fmla="*/ 212190 w 518503"/>
                    <a:gd name="connsiteY98" fmla="*/ 1905030 h 4827093"/>
                    <a:gd name="connsiteX99" fmla="*/ 129624 w 518503"/>
                    <a:gd name="connsiteY99" fmla="*/ 1691190 h 4827093"/>
                    <a:gd name="connsiteX100" fmla="*/ 148039 w 518503"/>
                    <a:gd name="connsiteY100" fmla="*/ 1571202 h 4827093"/>
                    <a:gd name="connsiteX101" fmla="*/ 258268 w 518503"/>
                    <a:gd name="connsiteY101" fmla="*/ 1665308 h 4827093"/>
                    <a:gd name="connsiteX102" fmla="*/ 314528 w 518503"/>
                    <a:gd name="connsiteY102" fmla="*/ 1852927 h 4827093"/>
                    <a:gd name="connsiteX103" fmla="*/ 194795 w 518503"/>
                    <a:gd name="connsiteY103" fmla="*/ 1745244 h 4827093"/>
                    <a:gd name="connsiteX104" fmla="*/ 148039 w 518503"/>
                    <a:gd name="connsiteY104" fmla="*/ 1571202 h 4827093"/>
                    <a:gd name="connsiteX105" fmla="*/ 162634 w 518503"/>
                    <a:gd name="connsiteY105" fmla="*/ 1432800 h 4827093"/>
                    <a:gd name="connsiteX106" fmla="*/ 281688 w 518503"/>
                    <a:gd name="connsiteY106" fmla="*/ 1536495 h 4827093"/>
                    <a:gd name="connsiteX107" fmla="*/ 326832 w 518503"/>
                    <a:gd name="connsiteY107" fmla="*/ 1708501 h 4827093"/>
                    <a:gd name="connsiteX108" fmla="*/ 225937 w 518503"/>
                    <a:gd name="connsiteY108" fmla="*/ 1619146 h 4827093"/>
                    <a:gd name="connsiteX109" fmla="*/ 162634 w 518503"/>
                    <a:gd name="connsiteY109" fmla="*/ 1432800 h 4827093"/>
                    <a:gd name="connsiteX110" fmla="*/ 176890 w 518503"/>
                    <a:gd name="connsiteY110" fmla="*/ 1303054 h 4827093"/>
                    <a:gd name="connsiteX111" fmla="*/ 283556 w 518503"/>
                    <a:gd name="connsiteY111" fmla="*/ 1389693 h 4827093"/>
                    <a:gd name="connsiteX112" fmla="*/ 342531 w 518503"/>
                    <a:gd name="connsiteY112" fmla="*/ 1574512 h 4827093"/>
                    <a:gd name="connsiteX113" fmla="*/ 199377 w 518503"/>
                    <a:gd name="connsiteY113" fmla="*/ 1447481 h 4827093"/>
                    <a:gd name="connsiteX114" fmla="*/ 176890 w 518503"/>
                    <a:gd name="connsiteY114" fmla="*/ 1303054 h 4827093"/>
                    <a:gd name="connsiteX115" fmla="*/ 188175 w 518503"/>
                    <a:gd name="connsiteY115" fmla="*/ 1154214 h 4827093"/>
                    <a:gd name="connsiteX116" fmla="*/ 344397 w 518503"/>
                    <a:gd name="connsiteY116" fmla="*/ 1301272 h 4827093"/>
                    <a:gd name="connsiteX117" fmla="*/ 364254 w 518503"/>
                    <a:gd name="connsiteY117" fmla="*/ 1447565 h 4827093"/>
                    <a:gd name="connsiteX118" fmla="*/ 235611 w 518503"/>
                    <a:gd name="connsiteY118" fmla="*/ 1334535 h 4827093"/>
                    <a:gd name="connsiteX119" fmla="*/ 188175 w 518503"/>
                    <a:gd name="connsiteY119" fmla="*/ 1154214 h 4827093"/>
                    <a:gd name="connsiteX120" fmla="*/ 206929 w 518503"/>
                    <a:gd name="connsiteY120" fmla="*/ 1012333 h 4827093"/>
                    <a:gd name="connsiteX121" fmla="*/ 330990 w 518503"/>
                    <a:gd name="connsiteY121" fmla="*/ 1132830 h 4827093"/>
                    <a:gd name="connsiteX122" fmla="*/ 372570 w 518503"/>
                    <a:gd name="connsiteY122" fmla="*/ 1308314 h 4827093"/>
                    <a:gd name="connsiteX123" fmla="*/ 300611 w 518503"/>
                    <a:gd name="connsiteY123" fmla="*/ 1231010 h 4827093"/>
                    <a:gd name="connsiteX124" fmla="*/ 206929 w 518503"/>
                    <a:gd name="connsiteY124" fmla="*/ 1012333 h 4827093"/>
                    <a:gd name="connsiteX125" fmla="*/ 222458 w 518503"/>
                    <a:gd name="connsiteY125" fmla="*/ 870707 h 4827093"/>
                    <a:gd name="connsiteX126" fmla="*/ 362557 w 518503"/>
                    <a:gd name="connsiteY126" fmla="*/ 1008260 h 4827093"/>
                    <a:gd name="connsiteX127" fmla="*/ 388354 w 518503"/>
                    <a:gd name="connsiteY127" fmla="*/ 1162870 h 4827093"/>
                    <a:gd name="connsiteX128" fmla="*/ 305024 w 518503"/>
                    <a:gd name="connsiteY128" fmla="*/ 1084547 h 4827093"/>
                    <a:gd name="connsiteX129" fmla="*/ 222458 w 518503"/>
                    <a:gd name="connsiteY129" fmla="*/ 870707 h 4827093"/>
                    <a:gd name="connsiteX130" fmla="*/ 240873 w 518503"/>
                    <a:gd name="connsiteY130" fmla="*/ 750719 h 4827093"/>
                    <a:gd name="connsiteX131" fmla="*/ 351102 w 518503"/>
                    <a:gd name="connsiteY131" fmla="*/ 844825 h 4827093"/>
                    <a:gd name="connsiteX132" fmla="*/ 407362 w 518503"/>
                    <a:gd name="connsiteY132" fmla="*/ 1032445 h 4827093"/>
                    <a:gd name="connsiteX133" fmla="*/ 287629 w 518503"/>
                    <a:gd name="connsiteY133" fmla="*/ 924761 h 4827093"/>
                    <a:gd name="connsiteX134" fmla="*/ 240873 w 518503"/>
                    <a:gd name="connsiteY134" fmla="*/ 750719 h 4827093"/>
                    <a:gd name="connsiteX135" fmla="*/ 255468 w 518503"/>
                    <a:gd name="connsiteY135" fmla="*/ 612317 h 4827093"/>
                    <a:gd name="connsiteX136" fmla="*/ 374522 w 518503"/>
                    <a:gd name="connsiteY136" fmla="*/ 716012 h 4827093"/>
                    <a:gd name="connsiteX137" fmla="*/ 419666 w 518503"/>
                    <a:gd name="connsiteY137" fmla="*/ 888018 h 4827093"/>
                    <a:gd name="connsiteX138" fmla="*/ 318771 w 518503"/>
                    <a:gd name="connsiteY138" fmla="*/ 798663 h 4827093"/>
                    <a:gd name="connsiteX139" fmla="*/ 255468 w 518503"/>
                    <a:gd name="connsiteY139" fmla="*/ 612317 h 4827093"/>
                    <a:gd name="connsiteX140" fmla="*/ 269724 w 518503"/>
                    <a:gd name="connsiteY140" fmla="*/ 482570 h 4827093"/>
                    <a:gd name="connsiteX141" fmla="*/ 376389 w 518503"/>
                    <a:gd name="connsiteY141" fmla="*/ 569209 h 4827093"/>
                    <a:gd name="connsiteX142" fmla="*/ 435365 w 518503"/>
                    <a:gd name="connsiteY142" fmla="*/ 754028 h 4827093"/>
                    <a:gd name="connsiteX143" fmla="*/ 292211 w 518503"/>
                    <a:gd name="connsiteY143" fmla="*/ 626997 h 4827093"/>
                    <a:gd name="connsiteX144" fmla="*/ 269724 w 518503"/>
                    <a:gd name="connsiteY144" fmla="*/ 482570 h 4827093"/>
                    <a:gd name="connsiteX145" fmla="*/ 281010 w 518503"/>
                    <a:gd name="connsiteY145" fmla="*/ 333731 h 4827093"/>
                    <a:gd name="connsiteX146" fmla="*/ 437232 w 518503"/>
                    <a:gd name="connsiteY146" fmla="*/ 480788 h 4827093"/>
                    <a:gd name="connsiteX147" fmla="*/ 457088 w 518503"/>
                    <a:gd name="connsiteY147" fmla="*/ 627082 h 4827093"/>
                    <a:gd name="connsiteX148" fmla="*/ 328445 w 518503"/>
                    <a:gd name="connsiteY148" fmla="*/ 514052 h 4827093"/>
                    <a:gd name="connsiteX149" fmla="*/ 281010 w 518503"/>
                    <a:gd name="connsiteY149" fmla="*/ 333731 h 4827093"/>
                    <a:gd name="connsiteX150" fmla="*/ 303582 w 518503"/>
                    <a:gd name="connsiteY150" fmla="*/ 151628 h 4827093"/>
                    <a:gd name="connsiteX151" fmla="*/ 428746 w 518503"/>
                    <a:gd name="connsiteY151" fmla="*/ 291812 h 4827093"/>
                    <a:gd name="connsiteX152" fmla="*/ 460313 w 518503"/>
                    <a:gd name="connsiteY152" fmla="*/ 485116 h 4827093"/>
                    <a:gd name="connsiteX153" fmla="*/ 388269 w 518503"/>
                    <a:gd name="connsiteY153" fmla="*/ 395762 h 4827093"/>
                    <a:gd name="connsiteX154" fmla="*/ 303582 w 518503"/>
                    <a:gd name="connsiteY154" fmla="*/ 151628 h 4827093"/>
                    <a:gd name="connsiteX155" fmla="*/ 385214 w 518503"/>
                    <a:gd name="connsiteY155" fmla="*/ 1771 h 4827093"/>
                    <a:gd name="connsiteX156" fmla="*/ 512924 w 518503"/>
                    <a:gd name="connsiteY156" fmla="*/ 142633 h 4827093"/>
                    <a:gd name="connsiteX157" fmla="*/ 486449 w 518503"/>
                    <a:gd name="connsiteY157" fmla="*/ 295206 h 4827093"/>
                    <a:gd name="connsiteX158" fmla="*/ 374861 w 518503"/>
                    <a:gd name="connsiteY158" fmla="*/ 195414 h 4827093"/>
                    <a:gd name="connsiteX159" fmla="*/ 310031 w 518503"/>
                    <a:gd name="connsiteY159" fmla="*/ 99866 h 4827093"/>
                    <a:gd name="connsiteX160" fmla="*/ 385214 w 518503"/>
                    <a:gd name="connsiteY160" fmla="*/ 1771 h 482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18503" h="4827093">
                      <a:moveTo>
                        <a:pt x="70310" y="4585666"/>
                      </a:moveTo>
                      <a:cubicBezTo>
                        <a:pt x="107477" y="4647951"/>
                        <a:pt x="177993" y="4647951"/>
                        <a:pt x="226107" y="4683845"/>
                      </a:cubicBezTo>
                      <a:cubicBezTo>
                        <a:pt x="272439" y="4718467"/>
                        <a:pt x="293314" y="4741209"/>
                        <a:pt x="291447" y="4795602"/>
                      </a:cubicBezTo>
                      <a:cubicBezTo>
                        <a:pt x="282962" y="4829545"/>
                        <a:pt x="215246" y="4832515"/>
                        <a:pt x="181133" y="4821060"/>
                      </a:cubicBezTo>
                      <a:cubicBezTo>
                        <a:pt x="98397" y="4793311"/>
                        <a:pt x="67594" y="4690040"/>
                        <a:pt x="70310" y="4585666"/>
                      </a:cubicBezTo>
                      <a:close/>
                      <a:moveTo>
                        <a:pt x="37215" y="4418073"/>
                      </a:moveTo>
                      <a:cubicBezTo>
                        <a:pt x="80747" y="4490965"/>
                        <a:pt x="163228" y="4491050"/>
                        <a:pt x="219573" y="4533054"/>
                      </a:cubicBezTo>
                      <a:cubicBezTo>
                        <a:pt x="273966" y="4573531"/>
                        <a:pt x="279821" y="4625124"/>
                        <a:pt x="277615" y="4688852"/>
                      </a:cubicBezTo>
                      <a:cubicBezTo>
                        <a:pt x="243078" y="4657115"/>
                        <a:pt x="209729" y="4637513"/>
                        <a:pt x="169762" y="4624106"/>
                      </a:cubicBezTo>
                      <a:cubicBezTo>
                        <a:pt x="72940" y="4591605"/>
                        <a:pt x="33990" y="4540267"/>
                        <a:pt x="37215" y="4418073"/>
                      </a:cubicBezTo>
                      <a:close/>
                      <a:moveTo>
                        <a:pt x="27032" y="4279417"/>
                      </a:moveTo>
                      <a:cubicBezTo>
                        <a:pt x="60890" y="4326173"/>
                        <a:pt x="117490" y="4336101"/>
                        <a:pt x="166028" y="4358419"/>
                      </a:cubicBezTo>
                      <a:cubicBezTo>
                        <a:pt x="246473" y="4395247"/>
                        <a:pt x="257674" y="4464575"/>
                        <a:pt x="259965" y="4544765"/>
                      </a:cubicBezTo>
                      <a:cubicBezTo>
                        <a:pt x="219404" y="4495124"/>
                        <a:pt x="161276" y="4478661"/>
                        <a:pt x="108071" y="4453204"/>
                      </a:cubicBezTo>
                      <a:cubicBezTo>
                        <a:pt x="37130" y="4419346"/>
                        <a:pt x="17274" y="4356298"/>
                        <a:pt x="27032" y="4279417"/>
                      </a:cubicBezTo>
                      <a:close/>
                      <a:moveTo>
                        <a:pt x="4546" y="4100623"/>
                      </a:moveTo>
                      <a:cubicBezTo>
                        <a:pt x="43749" y="4175976"/>
                        <a:pt x="126061" y="4180813"/>
                        <a:pt x="179860" y="4226042"/>
                      </a:cubicBezTo>
                      <a:cubicBezTo>
                        <a:pt x="231878" y="4269658"/>
                        <a:pt x="234678" y="4321506"/>
                        <a:pt x="228738" y="4384979"/>
                      </a:cubicBezTo>
                      <a:cubicBezTo>
                        <a:pt x="196153" y="4351291"/>
                        <a:pt x="163992" y="4329737"/>
                        <a:pt x="124873" y="4314039"/>
                      </a:cubicBezTo>
                      <a:cubicBezTo>
                        <a:pt x="30088" y="4275938"/>
                        <a:pt x="-5722" y="4222393"/>
                        <a:pt x="4546" y="4100623"/>
                      </a:cubicBezTo>
                      <a:close/>
                      <a:moveTo>
                        <a:pt x="10061" y="3961542"/>
                      </a:moveTo>
                      <a:cubicBezTo>
                        <a:pt x="37894" y="4010081"/>
                        <a:pt x="91524" y="4025525"/>
                        <a:pt x="136074" y="4052000"/>
                      </a:cubicBezTo>
                      <a:cubicBezTo>
                        <a:pt x="209900" y="4095786"/>
                        <a:pt x="213548" y="4163842"/>
                        <a:pt x="207608" y="4241486"/>
                      </a:cubicBezTo>
                      <a:cubicBezTo>
                        <a:pt x="173581" y="4189469"/>
                        <a:pt x="119187" y="4167575"/>
                        <a:pt x="70395" y="4137536"/>
                      </a:cubicBezTo>
                      <a:cubicBezTo>
                        <a:pt x="5479" y="4097568"/>
                        <a:pt x="-7250" y="4034689"/>
                        <a:pt x="10061" y="3961542"/>
                      </a:cubicBezTo>
                      <a:close/>
                      <a:moveTo>
                        <a:pt x="8449" y="3797937"/>
                      </a:moveTo>
                      <a:cubicBezTo>
                        <a:pt x="38658" y="3854027"/>
                        <a:pt x="95088" y="3869302"/>
                        <a:pt x="139808" y="3901293"/>
                      </a:cubicBezTo>
                      <a:cubicBezTo>
                        <a:pt x="203790" y="3947116"/>
                        <a:pt x="206505" y="4011183"/>
                        <a:pt x="196662" y="4080850"/>
                      </a:cubicBezTo>
                      <a:cubicBezTo>
                        <a:pt x="168574" y="4037573"/>
                        <a:pt x="126570" y="4016274"/>
                        <a:pt x="85244" y="3991666"/>
                      </a:cubicBezTo>
                      <a:cubicBezTo>
                        <a:pt x="16340" y="3950595"/>
                        <a:pt x="-16839" y="3889668"/>
                        <a:pt x="8449" y="3797937"/>
                      </a:cubicBezTo>
                      <a:close/>
                      <a:moveTo>
                        <a:pt x="16340" y="3660469"/>
                      </a:moveTo>
                      <a:cubicBezTo>
                        <a:pt x="51132" y="3695685"/>
                        <a:pt x="89742" y="3722924"/>
                        <a:pt x="133698" y="3746429"/>
                      </a:cubicBezTo>
                      <a:cubicBezTo>
                        <a:pt x="206930" y="3785633"/>
                        <a:pt x="223222" y="3855895"/>
                        <a:pt x="205742" y="3938715"/>
                      </a:cubicBezTo>
                      <a:cubicBezTo>
                        <a:pt x="173156" y="3870405"/>
                        <a:pt x="93985" y="3862769"/>
                        <a:pt x="47738" y="3812024"/>
                      </a:cubicBezTo>
                      <a:cubicBezTo>
                        <a:pt x="7685" y="3768153"/>
                        <a:pt x="-6316" y="3716814"/>
                        <a:pt x="16340" y="3660469"/>
                      </a:cubicBezTo>
                      <a:close/>
                      <a:moveTo>
                        <a:pt x="14050" y="3507896"/>
                      </a:moveTo>
                      <a:cubicBezTo>
                        <a:pt x="60806" y="3582231"/>
                        <a:pt x="144390" y="3588170"/>
                        <a:pt x="193947" y="3646552"/>
                      </a:cubicBezTo>
                      <a:cubicBezTo>
                        <a:pt x="230944" y="3689999"/>
                        <a:pt x="228738" y="3737180"/>
                        <a:pt x="230096" y="3798617"/>
                      </a:cubicBezTo>
                      <a:cubicBezTo>
                        <a:pt x="185291" y="3744647"/>
                        <a:pt x="131152" y="3723433"/>
                        <a:pt x="82784" y="3692969"/>
                      </a:cubicBezTo>
                      <a:cubicBezTo>
                        <a:pt x="22026" y="3654699"/>
                        <a:pt x="5055" y="3591820"/>
                        <a:pt x="14050" y="3507896"/>
                      </a:cubicBezTo>
                      <a:close/>
                      <a:moveTo>
                        <a:pt x="26523" y="3356256"/>
                      </a:moveTo>
                      <a:cubicBezTo>
                        <a:pt x="59023" y="3414638"/>
                        <a:pt x="117660" y="3437464"/>
                        <a:pt x="168319" y="3472086"/>
                      </a:cubicBezTo>
                      <a:cubicBezTo>
                        <a:pt x="227719" y="3512733"/>
                        <a:pt x="251564" y="3575526"/>
                        <a:pt x="228229" y="3653341"/>
                      </a:cubicBezTo>
                      <a:cubicBezTo>
                        <a:pt x="209221" y="3615494"/>
                        <a:pt x="178927" y="3590122"/>
                        <a:pt x="145238" y="3578327"/>
                      </a:cubicBezTo>
                      <a:cubicBezTo>
                        <a:pt x="53593" y="3546251"/>
                        <a:pt x="12607" y="3506453"/>
                        <a:pt x="26523" y="3356256"/>
                      </a:cubicBezTo>
                      <a:close/>
                      <a:moveTo>
                        <a:pt x="33651" y="3198083"/>
                      </a:moveTo>
                      <a:cubicBezTo>
                        <a:pt x="68528" y="3274709"/>
                        <a:pt x="145323" y="3282601"/>
                        <a:pt x="194456" y="3329781"/>
                      </a:cubicBezTo>
                      <a:cubicBezTo>
                        <a:pt x="241891" y="3375265"/>
                        <a:pt x="243333" y="3427112"/>
                        <a:pt x="236375" y="3490331"/>
                      </a:cubicBezTo>
                      <a:cubicBezTo>
                        <a:pt x="206675" y="3455455"/>
                        <a:pt x="177230" y="3432798"/>
                        <a:pt x="141080" y="3415657"/>
                      </a:cubicBezTo>
                      <a:cubicBezTo>
                        <a:pt x="53508" y="3374161"/>
                        <a:pt x="21262" y="3319344"/>
                        <a:pt x="33651" y="3198083"/>
                      </a:cubicBezTo>
                      <a:close/>
                      <a:moveTo>
                        <a:pt x="47313" y="3044067"/>
                      </a:moveTo>
                      <a:cubicBezTo>
                        <a:pt x="72176" y="3096339"/>
                        <a:pt x="123769" y="3115347"/>
                        <a:pt x="166028" y="3145386"/>
                      </a:cubicBezTo>
                      <a:cubicBezTo>
                        <a:pt x="236035" y="3195113"/>
                        <a:pt x="236290" y="3266562"/>
                        <a:pt x="226616" y="3347516"/>
                      </a:cubicBezTo>
                      <a:cubicBezTo>
                        <a:pt x="195898" y="3291256"/>
                        <a:pt x="143796" y="3265459"/>
                        <a:pt x="97633" y="3231516"/>
                      </a:cubicBezTo>
                      <a:cubicBezTo>
                        <a:pt x="36112" y="3186203"/>
                        <a:pt x="26778" y="3119759"/>
                        <a:pt x="47313" y="3044067"/>
                      </a:cubicBezTo>
                      <a:close/>
                      <a:moveTo>
                        <a:pt x="54610" y="2875626"/>
                      </a:moveTo>
                      <a:cubicBezTo>
                        <a:pt x="82444" y="2955137"/>
                        <a:pt x="158136" y="2969902"/>
                        <a:pt x="202941" y="3021241"/>
                      </a:cubicBezTo>
                      <a:cubicBezTo>
                        <a:pt x="246133" y="3070882"/>
                        <a:pt x="242908" y="3122730"/>
                        <a:pt x="230265" y="3184930"/>
                      </a:cubicBezTo>
                      <a:cubicBezTo>
                        <a:pt x="203874" y="3147593"/>
                        <a:pt x="176550" y="3122306"/>
                        <a:pt x="142013" y="3101940"/>
                      </a:cubicBezTo>
                      <a:cubicBezTo>
                        <a:pt x="58514" y="3052723"/>
                        <a:pt x="31360" y="2995275"/>
                        <a:pt x="54610" y="2875626"/>
                      </a:cubicBezTo>
                      <a:close/>
                      <a:moveTo>
                        <a:pt x="65048" y="2739600"/>
                      </a:moveTo>
                      <a:cubicBezTo>
                        <a:pt x="89487" y="2791023"/>
                        <a:pt x="140231" y="2809692"/>
                        <a:pt x="181726" y="2839222"/>
                      </a:cubicBezTo>
                      <a:cubicBezTo>
                        <a:pt x="250545" y="2888100"/>
                        <a:pt x="250800" y="2958277"/>
                        <a:pt x="241296" y="3037873"/>
                      </a:cubicBezTo>
                      <a:cubicBezTo>
                        <a:pt x="211087" y="2982546"/>
                        <a:pt x="159918" y="2957258"/>
                        <a:pt x="114519" y="2923825"/>
                      </a:cubicBezTo>
                      <a:cubicBezTo>
                        <a:pt x="54101" y="2879360"/>
                        <a:pt x="44937" y="2814020"/>
                        <a:pt x="65048" y="2739600"/>
                      </a:cubicBezTo>
                      <a:close/>
                      <a:moveTo>
                        <a:pt x="71583" y="2593136"/>
                      </a:moveTo>
                      <a:cubicBezTo>
                        <a:pt x="98992" y="2650669"/>
                        <a:pt x="154573" y="2668744"/>
                        <a:pt x="197680" y="2702941"/>
                      </a:cubicBezTo>
                      <a:cubicBezTo>
                        <a:pt x="259202" y="2751734"/>
                        <a:pt x="258693" y="2815886"/>
                        <a:pt x="245370" y="2885044"/>
                      </a:cubicBezTo>
                      <a:cubicBezTo>
                        <a:pt x="219488" y="2840494"/>
                        <a:pt x="178588" y="2817074"/>
                        <a:pt x="138620" y="2790429"/>
                      </a:cubicBezTo>
                      <a:cubicBezTo>
                        <a:pt x="71837" y="2745964"/>
                        <a:pt x="41713" y="2683509"/>
                        <a:pt x="71583" y="2593136"/>
                      </a:cubicBezTo>
                      <a:close/>
                      <a:moveTo>
                        <a:pt x="77692" y="2455668"/>
                      </a:moveTo>
                      <a:cubicBezTo>
                        <a:pt x="110616" y="2492581"/>
                        <a:pt x="147868" y="2521771"/>
                        <a:pt x="190637" y="2547399"/>
                      </a:cubicBezTo>
                      <a:cubicBezTo>
                        <a:pt x="261916" y="2590251"/>
                        <a:pt x="274645" y="2661277"/>
                        <a:pt x="253091" y="2743079"/>
                      </a:cubicBezTo>
                      <a:cubicBezTo>
                        <a:pt x="223985" y="2673157"/>
                        <a:pt x="145323" y="2661616"/>
                        <a:pt x="101537" y="2608580"/>
                      </a:cubicBezTo>
                      <a:cubicBezTo>
                        <a:pt x="63690" y="2562758"/>
                        <a:pt x="52320" y="2510825"/>
                        <a:pt x="77692" y="2455668"/>
                      </a:cubicBezTo>
                      <a:close/>
                      <a:moveTo>
                        <a:pt x="80747" y="2289178"/>
                      </a:moveTo>
                      <a:cubicBezTo>
                        <a:pt x="119951" y="2367756"/>
                        <a:pt x="202517" y="2381927"/>
                        <a:pt x="246134" y="2444806"/>
                      </a:cubicBezTo>
                      <a:cubicBezTo>
                        <a:pt x="278634" y="2491817"/>
                        <a:pt x="271846" y="2538488"/>
                        <a:pt x="267094" y="2599755"/>
                      </a:cubicBezTo>
                      <a:cubicBezTo>
                        <a:pt x="227805" y="2541628"/>
                        <a:pt x="176042" y="2515237"/>
                        <a:pt x="130898" y="2480106"/>
                      </a:cubicBezTo>
                      <a:cubicBezTo>
                        <a:pt x="74213" y="2436066"/>
                        <a:pt x="63521" y="2371744"/>
                        <a:pt x="80747" y="2289178"/>
                      </a:cubicBezTo>
                      <a:close/>
                      <a:moveTo>
                        <a:pt x="91524" y="2138896"/>
                      </a:moveTo>
                      <a:cubicBezTo>
                        <a:pt x="118848" y="2199823"/>
                        <a:pt x="175363" y="2227572"/>
                        <a:pt x="222883" y="2266521"/>
                      </a:cubicBezTo>
                      <a:cubicBezTo>
                        <a:pt x="278464" y="2312174"/>
                        <a:pt x="296878" y="2376750"/>
                        <a:pt x="266924" y="2452273"/>
                      </a:cubicBezTo>
                      <a:cubicBezTo>
                        <a:pt x="251225" y="2412984"/>
                        <a:pt x="223222" y="2385067"/>
                        <a:pt x="190722" y="2370386"/>
                      </a:cubicBezTo>
                      <a:cubicBezTo>
                        <a:pt x="102216" y="2330503"/>
                        <a:pt x="64794" y="2287396"/>
                        <a:pt x="91524" y="2138896"/>
                      </a:cubicBezTo>
                      <a:close/>
                      <a:moveTo>
                        <a:pt x="98992" y="1989038"/>
                      </a:moveTo>
                      <a:cubicBezTo>
                        <a:pt x="126825" y="2068549"/>
                        <a:pt x="202517" y="2083314"/>
                        <a:pt x="247322" y="2134653"/>
                      </a:cubicBezTo>
                      <a:cubicBezTo>
                        <a:pt x="290514" y="2184294"/>
                        <a:pt x="287289" y="2236142"/>
                        <a:pt x="274646" y="2298342"/>
                      </a:cubicBezTo>
                      <a:cubicBezTo>
                        <a:pt x="248255" y="2261005"/>
                        <a:pt x="220931" y="2235718"/>
                        <a:pt x="186394" y="2215352"/>
                      </a:cubicBezTo>
                      <a:cubicBezTo>
                        <a:pt x="102895" y="2166135"/>
                        <a:pt x="75740" y="2108687"/>
                        <a:pt x="98992" y="1989038"/>
                      </a:cubicBezTo>
                      <a:close/>
                      <a:moveTo>
                        <a:pt x="116132" y="1852079"/>
                      </a:moveTo>
                      <a:cubicBezTo>
                        <a:pt x="140995" y="1904351"/>
                        <a:pt x="192588" y="1923359"/>
                        <a:pt x="234847" y="1953398"/>
                      </a:cubicBezTo>
                      <a:cubicBezTo>
                        <a:pt x="304854" y="2003125"/>
                        <a:pt x="305109" y="2074574"/>
                        <a:pt x="295435" y="2155528"/>
                      </a:cubicBezTo>
                      <a:cubicBezTo>
                        <a:pt x="264717" y="2099268"/>
                        <a:pt x="212614" y="2073471"/>
                        <a:pt x="166452" y="2039528"/>
                      </a:cubicBezTo>
                      <a:cubicBezTo>
                        <a:pt x="104931" y="1994215"/>
                        <a:pt x="95597" y="1927771"/>
                        <a:pt x="116132" y="1852079"/>
                      </a:cubicBezTo>
                      <a:close/>
                      <a:moveTo>
                        <a:pt x="129624" y="1691190"/>
                      </a:moveTo>
                      <a:cubicBezTo>
                        <a:pt x="155930" y="1766289"/>
                        <a:pt x="227465" y="1780205"/>
                        <a:pt x="269723" y="1828744"/>
                      </a:cubicBezTo>
                      <a:cubicBezTo>
                        <a:pt x="310540" y="1875585"/>
                        <a:pt x="307485" y="1924547"/>
                        <a:pt x="295520" y="1983353"/>
                      </a:cubicBezTo>
                      <a:cubicBezTo>
                        <a:pt x="270572" y="1948053"/>
                        <a:pt x="244775" y="1924208"/>
                        <a:pt x="212190" y="1905030"/>
                      </a:cubicBezTo>
                      <a:cubicBezTo>
                        <a:pt x="133358" y="1858528"/>
                        <a:pt x="107646" y="1804220"/>
                        <a:pt x="129624" y="1691190"/>
                      </a:cubicBezTo>
                      <a:close/>
                      <a:moveTo>
                        <a:pt x="148039" y="1571202"/>
                      </a:moveTo>
                      <a:cubicBezTo>
                        <a:pt x="171120" y="1619740"/>
                        <a:pt x="219064" y="1637390"/>
                        <a:pt x="258268" y="1665308"/>
                      </a:cubicBezTo>
                      <a:cubicBezTo>
                        <a:pt x="323269" y="1711471"/>
                        <a:pt x="323523" y="1777744"/>
                        <a:pt x="314528" y="1852927"/>
                      </a:cubicBezTo>
                      <a:cubicBezTo>
                        <a:pt x="286016" y="1800740"/>
                        <a:pt x="237648" y="1776726"/>
                        <a:pt x="194795" y="1745244"/>
                      </a:cubicBezTo>
                      <a:cubicBezTo>
                        <a:pt x="137686" y="1703155"/>
                        <a:pt x="128946" y="1641464"/>
                        <a:pt x="148039" y="1571202"/>
                      </a:cubicBezTo>
                      <a:close/>
                      <a:moveTo>
                        <a:pt x="162634" y="1432800"/>
                      </a:moveTo>
                      <a:cubicBezTo>
                        <a:pt x="188515" y="1487108"/>
                        <a:pt x="240957" y="1504165"/>
                        <a:pt x="281688" y="1536495"/>
                      </a:cubicBezTo>
                      <a:cubicBezTo>
                        <a:pt x="339815" y="1582658"/>
                        <a:pt x="339391" y="1643246"/>
                        <a:pt x="326832" y="1708501"/>
                      </a:cubicBezTo>
                      <a:cubicBezTo>
                        <a:pt x="302393" y="1666412"/>
                        <a:pt x="263783" y="1644264"/>
                        <a:pt x="225937" y="1619146"/>
                      </a:cubicBezTo>
                      <a:cubicBezTo>
                        <a:pt x="162803" y="1577142"/>
                        <a:pt x="134376" y="1518166"/>
                        <a:pt x="162634" y="1432800"/>
                      </a:cubicBezTo>
                      <a:close/>
                      <a:moveTo>
                        <a:pt x="176890" y="1303054"/>
                      </a:moveTo>
                      <a:cubicBezTo>
                        <a:pt x="208033" y="1337930"/>
                        <a:pt x="243164" y="1365424"/>
                        <a:pt x="283556" y="1389693"/>
                      </a:cubicBezTo>
                      <a:cubicBezTo>
                        <a:pt x="350932" y="1430085"/>
                        <a:pt x="362897" y="1497207"/>
                        <a:pt x="342531" y="1574512"/>
                      </a:cubicBezTo>
                      <a:cubicBezTo>
                        <a:pt x="315038" y="1508493"/>
                        <a:pt x="240703" y="1497547"/>
                        <a:pt x="199377" y="1447481"/>
                      </a:cubicBezTo>
                      <a:cubicBezTo>
                        <a:pt x="163653" y="1404204"/>
                        <a:pt x="152876" y="1355156"/>
                        <a:pt x="176890" y="1303054"/>
                      </a:cubicBezTo>
                      <a:close/>
                      <a:moveTo>
                        <a:pt x="188175" y="1154214"/>
                      </a:moveTo>
                      <a:cubicBezTo>
                        <a:pt x="225258" y="1228464"/>
                        <a:pt x="303242" y="1241787"/>
                        <a:pt x="344397" y="1301272"/>
                      </a:cubicBezTo>
                      <a:cubicBezTo>
                        <a:pt x="375201" y="1345567"/>
                        <a:pt x="368751" y="1389692"/>
                        <a:pt x="364254" y="1447565"/>
                      </a:cubicBezTo>
                      <a:cubicBezTo>
                        <a:pt x="327171" y="1392663"/>
                        <a:pt x="278209" y="1367715"/>
                        <a:pt x="235611" y="1334535"/>
                      </a:cubicBezTo>
                      <a:cubicBezTo>
                        <a:pt x="182066" y="1292955"/>
                        <a:pt x="171968" y="1232198"/>
                        <a:pt x="188175" y="1154214"/>
                      </a:cubicBezTo>
                      <a:close/>
                      <a:moveTo>
                        <a:pt x="206929" y="1012333"/>
                      </a:moveTo>
                      <a:cubicBezTo>
                        <a:pt x="232726" y="1069951"/>
                        <a:pt x="286101" y="1096087"/>
                        <a:pt x="330990" y="1132830"/>
                      </a:cubicBezTo>
                      <a:cubicBezTo>
                        <a:pt x="383517" y="1175937"/>
                        <a:pt x="400913" y="1236950"/>
                        <a:pt x="372570" y="1308314"/>
                      </a:cubicBezTo>
                      <a:cubicBezTo>
                        <a:pt x="357720" y="1271147"/>
                        <a:pt x="331245" y="1244842"/>
                        <a:pt x="300611" y="1231010"/>
                      </a:cubicBezTo>
                      <a:cubicBezTo>
                        <a:pt x="216942" y="1193333"/>
                        <a:pt x="181642" y="1152602"/>
                        <a:pt x="206929" y="1012333"/>
                      </a:cubicBezTo>
                      <a:close/>
                      <a:moveTo>
                        <a:pt x="222458" y="870707"/>
                      </a:moveTo>
                      <a:cubicBezTo>
                        <a:pt x="248764" y="945806"/>
                        <a:pt x="320299" y="959722"/>
                        <a:pt x="362557" y="1008260"/>
                      </a:cubicBezTo>
                      <a:cubicBezTo>
                        <a:pt x="403374" y="1055101"/>
                        <a:pt x="400319" y="1104064"/>
                        <a:pt x="388354" y="1162870"/>
                      </a:cubicBezTo>
                      <a:cubicBezTo>
                        <a:pt x="363406" y="1127569"/>
                        <a:pt x="337609" y="1103725"/>
                        <a:pt x="305024" y="1084547"/>
                      </a:cubicBezTo>
                      <a:cubicBezTo>
                        <a:pt x="226192" y="1038045"/>
                        <a:pt x="200480" y="983737"/>
                        <a:pt x="222458" y="870707"/>
                      </a:cubicBezTo>
                      <a:close/>
                      <a:moveTo>
                        <a:pt x="240873" y="750719"/>
                      </a:moveTo>
                      <a:cubicBezTo>
                        <a:pt x="263954" y="799257"/>
                        <a:pt x="311898" y="816908"/>
                        <a:pt x="351102" y="844825"/>
                      </a:cubicBezTo>
                      <a:cubicBezTo>
                        <a:pt x="416103" y="890988"/>
                        <a:pt x="416357" y="957261"/>
                        <a:pt x="407362" y="1032445"/>
                      </a:cubicBezTo>
                      <a:cubicBezTo>
                        <a:pt x="378850" y="980257"/>
                        <a:pt x="330482" y="956243"/>
                        <a:pt x="287629" y="924761"/>
                      </a:cubicBezTo>
                      <a:cubicBezTo>
                        <a:pt x="230520" y="882672"/>
                        <a:pt x="221780" y="820981"/>
                        <a:pt x="240873" y="750719"/>
                      </a:cubicBezTo>
                      <a:close/>
                      <a:moveTo>
                        <a:pt x="255468" y="612317"/>
                      </a:moveTo>
                      <a:cubicBezTo>
                        <a:pt x="281349" y="666625"/>
                        <a:pt x="333791" y="683682"/>
                        <a:pt x="374522" y="716012"/>
                      </a:cubicBezTo>
                      <a:cubicBezTo>
                        <a:pt x="432649" y="762175"/>
                        <a:pt x="432225" y="822763"/>
                        <a:pt x="419666" y="888018"/>
                      </a:cubicBezTo>
                      <a:cubicBezTo>
                        <a:pt x="395227" y="845929"/>
                        <a:pt x="356617" y="823781"/>
                        <a:pt x="318771" y="798663"/>
                      </a:cubicBezTo>
                      <a:cubicBezTo>
                        <a:pt x="255637" y="756659"/>
                        <a:pt x="227210" y="697683"/>
                        <a:pt x="255468" y="612317"/>
                      </a:cubicBezTo>
                      <a:close/>
                      <a:moveTo>
                        <a:pt x="269724" y="482570"/>
                      </a:moveTo>
                      <a:cubicBezTo>
                        <a:pt x="300866" y="517446"/>
                        <a:pt x="335997" y="544940"/>
                        <a:pt x="376389" y="569209"/>
                      </a:cubicBezTo>
                      <a:cubicBezTo>
                        <a:pt x="443766" y="609601"/>
                        <a:pt x="455730" y="676723"/>
                        <a:pt x="435365" y="754028"/>
                      </a:cubicBezTo>
                      <a:cubicBezTo>
                        <a:pt x="407871" y="688009"/>
                        <a:pt x="333536" y="677062"/>
                        <a:pt x="292211" y="626997"/>
                      </a:cubicBezTo>
                      <a:cubicBezTo>
                        <a:pt x="256486" y="583720"/>
                        <a:pt x="245709" y="534672"/>
                        <a:pt x="269724" y="482570"/>
                      </a:cubicBezTo>
                      <a:close/>
                      <a:moveTo>
                        <a:pt x="281010" y="333731"/>
                      </a:moveTo>
                      <a:cubicBezTo>
                        <a:pt x="318092" y="407981"/>
                        <a:pt x="396076" y="421303"/>
                        <a:pt x="437232" y="480788"/>
                      </a:cubicBezTo>
                      <a:cubicBezTo>
                        <a:pt x="468035" y="525084"/>
                        <a:pt x="461585" y="569209"/>
                        <a:pt x="457088" y="627082"/>
                      </a:cubicBezTo>
                      <a:cubicBezTo>
                        <a:pt x="420006" y="572179"/>
                        <a:pt x="371043" y="547232"/>
                        <a:pt x="328445" y="514052"/>
                      </a:cubicBezTo>
                      <a:cubicBezTo>
                        <a:pt x="274900" y="472472"/>
                        <a:pt x="264802" y="411715"/>
                        <a:pt x="281010" y="333731"/>
                      </a:cubicBezTo>
                      <a:close/>
                      <a:moveTo>
                        <a:pt x="303582" y="151628"/>
                      </a:moveTo>
                      <a:cubicBezTo>
                        <a:pt x="327087" y="216035"/>
                        <a:pt x="382923" y="248535"/>
                        <a:pt x="428746" y="291812"/>
                      </a:cubicBezTo>
                      <a:cubicBezTo>
                        <a:pt x="482376" y="342472"/>
                        <a:pt x="496462" y="409933"/>
                        <a:pt x="460313" y="485116"/>
                      </a:cubicBezTo>
                      <a:cubicBezTo>
                        <a:pt x="447075" y="443706"/>
                        <a:pt x="420430" y="413158"/>
                        <a:pt x="388269" y="395762"/>
                      </a:cubicBezTo>
                      <a:cubicBezTo>
                        <a:pt x="300527" y="348497"/>
                        <a:pt x="265396" y="301655"/>
                        <a:pt x="303582" y="151628"/>
                      </a:cubicBezTo>
                      <a:close/>
                      <a:moveTo>
                        <a:pt x="385214" y="1771"/>
                      </a:moveTo>
                      <a:cubicBezTo>
                        <a:pt x="488061" y="-10618"/>
                        <a:pt x="535666" y="42587"/>
                        <a:pt x="512924" y="142633"/>
                      </a:cubicBezTo>
                      <a:cubicBezTo>
                        <a:pt x="502317" y="188880"/>
                        <a:pt x="483988" y="233684"/>
                        <a:pt x="486449" y="295206"/>
                      </a:cubicBezTo>
                      <a:cubicBezTo>
                        <a:pt x="452421" y="244970"/>
                        <a:pt x="414914" y="218919"/>
                        <a:pt x="374861" y="195414"/>
                      </a:cubicBezTo>
                      <a:cubicBezTo>
                        <a:pt x="338712" y="174200"/>
                        <a:pt x="319874" y="138305"/>
                        <a:pt x="310031" y="99866"/>
                      </a:cubicBezTo>
                      <a:cubicBezTo>
                        <a:pt x="296284" y="46236"/>
                        <a:pt x="327087" y="8729"/>
                        <a:pt x="385214" y="1771"/>
                      </a:cubicBezTo>
                      <a:close/>
                    </a:path>
                  </a:pathLst>
                </a:custGeom>
                <a:solidFill>
                  <a:srgbClr val="B88B31"/>
                </a:solidFill>
                <a:ln w="8477" cap="flat">
                  <a:noFill/>
                  <a:prstDash val="solid"/>
                  <a:miter/>
                </a:ln>
              </p:spPr>
              <p:txBody>
                <a:bodyPr rtlCol="0" anchor="ctr"/>
                <a:lstStyle/>
                <a:p>
                  <a:endParaRPr lang="ko-KR" altLang="en-US"/>
                </a:p>
              </p:txBody>
            </p:sp>
          </p:grpSp>
          <p:grpSp>
            <p:nvGrpSpPr>
              <p:cNvPr id="27" name="그룹 26">
                <a:extLst>
                  <a:ext uri="{FF2B5EF4-FFF2-40B4-BE49-F238E27FC236}">
                    <a16:creationId xmlns:a16="http://schemas.microsoft.com/office/drawing/2014/main" id="{3828D962-FC25-463E-BA2B-147B393F3AE2}"/>
                  </a:ext>
                </a:extLst>
              </p:cNvPr>
              <p:cNvGrpSpPr/>
              <p:nvPr/>
            </p:nvGrpSpPr>
            <p:grpSpPr>
              <a:xfrm>
                <a:off x="5526336" y="3720534"/>
                <a:ext cx="5305172" cy="794374"/>
                <a:chOff x="5526336" y="3720534"/>
                <a:chExt cx="5305172" cy="794374"/>
              </a:xfrm>
            </p:grpSpPr>
            <p:sp>
              <p:nvSpPr>
                <p:cNvPr id="28" name="자유형: 도형 27">
                  <a:extLst>
                    <a:ext uri="{FF2B5EF4-FFF2-40B4-BE49-F238E27FC236}">
                      <a16:creationId xmlns:a16="http://schemas.microsoft.com/office/drawing/2014/main" id="{B0A1CF97-D268-4A23-BFED-BA6811314C1D}"/>
                    </a:ext>
                  </a:extLst>
                </p:cNvPr>
                <p:cNvSpPr/>
                <p:nvPr/>
              </p:nvSpPr>
              <p:spPr>
                <a:xfrm>
                  <a:off x="5526336" y="3720534"/>
                  <a:ext cx="5305172" cy="794374"/>
                </a:xfrm>
                <a:custGeom>
                  <a:avLst/>
                  <a:gdLst>
                    <a:gd name="connsiteX0" fmla="*/ 255061 w 5305172"/>
                    <a:gd name="connsiteY0" fmla="*/ 455 h 794374"/>
                    <a:gd name="connsiteX1" fmla="*/ 4776587 w 5305172"/>
                    <a:gd name="connsiteY1" fmla="*/ 420243 h 794374"/>
                    <a:gd name="connsiteX2" fmla="*/ 5258490 w 5305172"/>
                    <a:gd name="connsiteY2" fmla="*/ 611426 h 794374"/>
                    <a:gd name="connsiteX3" fmla="*/ 5290991 w 5305172"/>
                    <a:gd name="connsiteY3" fmla="*/ 751440 h 794374"/>
                    <a:gd name="connsiteX4" fmla="*/ 5078848 w 5305172"/>
                    <a:gd name="connsiteY4" fmla="*/ 768412 h 794374"/>
                    <a:gd name="connsiteX5" fmla="*/ 4773362 w 5305172"/>
                    <a:gd name="connsiteY5" fmla="*/ 675069 h 794374"/>
                    <a:gd name="connsiteX6" fmla="*/ 292907 w 5305172"/>
                    <a:gd name="connsiteY6" fmla="*/ 242298 h 794374"/>
                    <a:gd name="connsiteX7" fmla="*/ 63793 w 5305172"/>
                    <a:gd name="connsiteY7" fmla="*/ 284726 h 794374"/>
                    <a:gd name="connsiteX8" fmla="*/ 12879 w 5305172"/>
                    <a:gd name="connsiteY8" fmla="*/ 98040 h 794374"/>
                    <a:gd name="connsiteX9" fmla="*/ 255061 w 5305172"/>
                    <a:gd name="connsiteY9" fmla="*/ 455 h 7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05172" h="794374">
                      <a:moveTo>
                        <a:pt x="255061" y="455"/>
                      </a:moveTo>
                      <a:lnTo>
                        <a:pt x="4776587" y="420243"/>
                      </a:lnTo>
                      <a:cubicBezTo>
                        <a:pt x="4776587" y="420243"/>
                        <a:pt x="5112791" y="420497"/>
                        <a:pt x="5258490" y="611426"/>
                      </a:cubicBezTo>
                      <a:cubicBezTo>
                        <a:pt x="5308811" y="677360"/>
                        <a:pt x="5316448" y="717497"/>
                        <a:pt x="5290991" y="751440"/>
                      </a:cubicBezTo>
                      <a:cubicBezTo>
                        <a:pt x="5265534" y="785383"/>
                        <a:pt x="5155219" y="819326"/>
                        <a:pt x="5078848" y="768412"/>
                      </a:cubicBezTo>
                      <a:cubicBezTo>
                        <a:pt x="5002477" y="717497"/>
                        <a:pt x="4892162" y="700526"/>
                        <a:pt x="4773362" y="675069"/>
                      </a:cubicBezTo>
                      <a:cubicBezTo>
                        <a:pt x="4654562" y="649612"/>
                        <a:pt x="344161" y="248662"/>
                        <a:pt x="292907" y="242298"/>
                      </a:cubicBezTo>
                      <a:cubicBezTo>
                        <a:pt x="225021" y="233812"/>
                        <a:pt x="123193" y="318669"/>
                        <a:pt x="63793" y="284726"/>
                      </a:cubicBezTo>
                      <a:cubicBezTo>
                        <a:pt x="4393" y="250783"/>
                        <a:pt x="-15803" y="160156"/>
                        <a:pt x="12879" y="98040"/>
                      </a:cubicBezTo>
                      <a:cubicBezTo>
                        <a:pt x="63878" y="-12358"/>
                        <a:pt x="255061" y="455"/>
                        <a:pt x="255061" y="455"/>
                      </a:cubicBezTo>
                      <a:close/>
                    </a:path>
                  </a:pathLst>
                </a:custGeom>
                <a:solidFill>
                  <a:srgbClr val="A57C29"/>
                </a:solidFill>
                <a:ln w="8477" cap="flat">
                  <a:noFill/>
                  <a:prstDash val="solid"/>
                  <a:miter/>
                </a:ln>
              </p:spPr>
              <p:txBody>
                <a:bodyPr rtlCol="0" anchor="ctr"/>
                <a:lstStyle/>
                <a:p>
                  <a:endParaRPr lang="ko-KR" altLang="en-US"/>
                </a:p>
              </p:txBody>
            </p:sp>
            <p:sp>
              <p:nvSpPr>
                <p:cNvPr id="29" name="자유형: 도형 28">
                  <a:extLst>
                    <a:ext uri="{FF2B5EF4-FFF2-40B4-BE49-F238E27FC236}">
                      <a16:creationId xmlns:a16="http://schemas.microsoft.com/office/drawing/2014/main" id="{39D54EAF-9845-4890-BFF6-0A00216BC79D}"/>
                    </a:ext>
                  </a:extLst>
                </p:cNvPr>
                <p:cNvSpPr/>
                <p:nvPr/>
              </p:nvSpPr>
              <p:spPr>
                <a:xfrm>
                  <a:off x="5549031" y="3738554"/>
                  <a:ext cx="5251993" cy="753914"/>
                </a:xfrm>
                <a:custGeom>
                  <a:avLst/>
                  <a:gdLst>
                    <a:gd name="connsiteX0" fmla="*/ 5013809 w 5251993"/>
                    <a:gd name="connsiteY0" fmla="*/ 478763 h 753914"/>
                    <a:gd name="connsiteX1" fmla="*/ 5225952 w 5251993"/>
                    <a:gd name="connsiteY1" fmla="*/ 623020 h 753914"/>
                    <a:gd name="connsiteX2" fmla="*/ 5234437 w 5251993"/>
                    <a:gd name="connsiteY2" fmla="*/ 716363 h 753914"/>
                    <a:gd name="connsiteX3" fmla="*/ 5064723 w 5251993"/>
                    <a:gd name="connsiteY3" fmla="*/ 682420 h 753914"/>
                    <a:gd name="connsiteX4" fmla="*/ 5013809 w 5251993"/>
                    <a:gd name="connsiteY4" fmla="*/ 478763 h 753914"/>
                    <a:gd name="connsiteX5" fmla="*/ 4846231 w 5251993"/>
                    <a:gd name="connsiteY5" fmla="*/ 443878 h 753914"/>
                    <a:gd name="connsiteX6" fmla="*/ 4996838 w 5251993"/>
                    <a:gd name="connsiteY6" fmla="*/ 521192 h 753914"/>
                    <a:gd name="connsiteX7" fmla="*/ 5047752 w 5251993"/>
                    <a:gd name="connsiteY7" fmla="*/ 716363 h 753914"/>
                    <a:gd name="connsiteX8" fmla="*/ 4878038 w 5251993"/>
                    <a:gd name="connsiteY8" fmla="*/ 586192 h 753914"/>
                    <a:gd name="connsiteX9" fmla="*/ 4793181 w 5251993"/>
                    <a:gd name="connsiteY9" fmla="*/ 444821 h 753914"/>
                    <a:gd name="connsiteX10" fmla="*/ 4846231 w 5251993"/>
                    <a:gd name="connsiteY10" fmla="*/ 443878 h 753914"/>
                    <a:gd name="connsiteX11" fmla="*/ 4647397 w 5251993"/>
                    <a:gd name="connsiteY11" fmla="*/ 421994 h 753914"/>
                    <a:gd name="connsiteX12" fmla="*/ 4820590 w 5251993"/>
                    <a:gd name="connsiteY12" fmla="*/ 510839 h 753914"/>
                    <a:gd name="connsiteX13" fmla="*/ 4906890 w 5251993"/>
                    <a:gd name="connsiteY13" fmla="*/ 667401 h 753914"/>
                    <a:gd name="connsiteX14" fmla="*/ 4762208 w 5251993"/>
                    <a:gd name="connsiteY14" fmla="*/ 614280 h 753914"/>
                    <a:gd name="connsiteX15" fmla="*/ 4647397 w 5251993"/>
                    <a:gd name="connsiteY15" fmla="*/ 421994 h 753914"/>
                    <a:gd name="connsiteX16" fmla="*/ 4500509 w 5251993"/>
                    <a:gd name="connsiteY16" fmla="*/ 400610 h 753914"/>
                    <a:gd name="connsiteX17" fmla="*/ 4702384 w 5251993"/>
                    <a:gd name="connsiteY17" fmla="*/ 545207 h 753914"/>
                    <a:gd name="connsiteX18" fmla="*/ 4765008 w 5251993"/>
                    <a:gd name="connsiteY18" fmla="*/ 635919 h 753914"/>
                    <a:gd name="connsiteX19" fmla="*/ 4595549 w 5251993"/>
                    <a:gd name="connsiteY19" fmla="*/ 554116 h 753914"/>
                    <a:gd name="connsiteX20" fmla="*/ 4500509 w 5251993"/>
                    <a:gd name="connsiteY20" fmla="*/ 400610 h 753914"/>
                    <a:gd name="connsiteX21" fmla="*/ 4350991 w 5251993"/>
                    <a:gd name="connsiteY21" fmla="*/ 388306 h 753914"/>
                    <a:gd name="connsiteX22" fmla="*/ 4554393 w 5251993"/>
                    <a:gd name="connsiteY22" fmla="*/ 520598 h 753914"/>
                    <a:gd name="connsiteX23" fmla="*/ 4617358 w 5251993"/>
                    <a:gd name="connsiteY23" fmla="*/ 624039 h 753914"/>
                    <a:gd name="connsiteX24" fmla="*/ 4462918 w 5251993"/>
                    <a:gd name="connsiteY24" fmla="*/ 563451 h 753914"/>
                    <a:gd name="connsiteX25" fmla="*/ 4350991 w 5251993"/>
                    <a:gd name="connsiteY25" fmla="*/ 388306 h 753914"/>
                    <a:gd name="connsiteX26" fmla="*/ 4213353 w 5251993"/>
                    <a:gd name="connsiteY26" fmla="*/ 376765 h 753914"/>
                    <a:gd name="connsiteX27" fmla="*/ 4386377 w 5251993"/>
                    <a:gd name="connsiteY27" fmla="*/ 464761 h 753914"/>
                    <a:gd name="connsiteX28" fmla="*/ 4473270 w 5251993"/>
                    <a:gd name="connsiteY28" fmla="*/ 614874 h 753914"/>
                    <a:gd name="connsiteX29" fmla="*/ 4288027 w 5251993"/>
                    <a:gd name="connsiteY29" fmla="*/ 513894 h 753914"/>
                    <a:gd name="connsiteX30" fmla="*/ 4213353 w 5251993"/>
                    <a:gd name="connsiteY30" fmla="*/ 376765 h 753914"/>
                    <a:gd name="connsiteX31" fmla="*/ 4053057 w 5251993"/>
                    <a:gd name="connsiteY31" fmla="*/ 356908 h 753914"/>
                    <a:gd name="connsiteX32" fmla="*/ 4245258 w 5251993"/>
                    <a:gd name="connsiteY32" fmla="*/ 481818 h 753914"/>
                    <a:gd name="connsiteX33" fmla="*/ 4304743 w 5251993"/>
                    <a:gd name="connsiteY33" fmla="*/ 579488 h 753914"/>
                    <a:gd name="connsiteX34" fmla="*/ 4158704 w 5251993"/>
                    <a:gd name="connsiteY34" fmla="*/ 522379 h 753914"/>
                    <a:gd name="connsiteX35" fmla="*/ 4053057 w 5251993"/>
                    <a:gd name="connsiteY35" fmla="*/ 356908 h 753914"/>
                    <a:gd name="connsiteX36" fmla="*/ 3931881 w 5251993"/>
                    <a:gd name="connsiteY36" fmla="*/ 350035 h 753914"/>
                    <a:gd name="connsiteX37" fmla="*/ 4092515 w 5251993"/>
                    <a:gd name="connsiteY37" fmla="*/ 431668 h 753914"/>
                    <a:gd name="connsiteX38" fmla="*/ 4173215 w 5251993"/>
                    <a:gd name="connsiteY38" fmla="*/ 571088 h 753914"/>
                    <a:gd name="connsiteX39" fmla="*/ 4001209 w 5251993"/>
                    <a:gd name="connsiteY39" fmla="*/ 477321 h 753914"/>
                    <a:gd name="connsiteX40" fmla="*/ 3931881 w 5251993"/>
                    <a:gd name="connsiteY40" fmla="*/ 350035 h 753914"/>
                    <a:gd name="connsiteX41" fmla="*/ 3793479 w 5251993"/>
                    <a:gd name="connsiteY41" fmla="*/ 335864 h 753914"/>
                    <a:gd name="connsiteX42" fmla="*/ 3962769 w 5251993"/>
                    <a:gd name="connsiteY42" fmla="*/ 436250 h 753914"/>
                    <a:gd name="connsiteX43" fmla="*/ 4029382 w 5251993"/>
                    <a:gd name="connsiteY43" fmla="*/ 553353 h 753914"/>
                    <a:gd name="connsiteX44" fmla="*/ 3870360 w 5251993"/>
                    <a:gd name="connsiteY44" fmla="*/ 473757 h 753914"/>
                    <a:gd name="connsiteX45" fmla="*/ 3793479 w 5251993"/>
                    <a:gd name="connsiteY45" fmla="*/ 335864 h 753914"/>
                    <a:gd name="connsiteX46" fmla="*/ 3703598 w 5251993"/>
                    <a:gd name="connsiteY46" fmla="*/ 319613 h 753914"/>
                    <a:gd name="connsiteX47" fmla="*/ 3800268 w 5251993"/>
                    <a:gd name="connsiteY47" fmla="*/ 374898 h 753914"/>
                    <a:gd name="connsiteX48" fmla="*/ 3894968 w 5251993"/>
                    <a:gd name="connsiteY48" fmla="*/ 541133 h 753914"/>
                    <a:gd name="connsiteX49" fmla="*/ 3726357 w 5251993"/>
                    <a:gd name="connsiteY49" fmla="*/ 445330 h 753914"/>
                    <a:gd name="connsiteX50" fmla="*/ 3663563 w 5251993"/>
                    <a:gd name="connsiteY50" fmla="*/ 323051 h 753914"/>
                    <a:gd name="connsiteX51" fmla="*/ 3703598 w 5251993"/>
                    <a:gd name="connsiteY51" fmla="*/ 319613 h 753914"/>
                    <a:gd name="connsiteX52" fmla="*/ 3515657 w 5251993"/>
                    <a:gd name="connsiteY52" fmla="*/ 303364 h 753914"/>
                    <a:gd name="connsiteX53" fmla="*/ 3682316 w 5251993"/>
                    <a:gd name="connsiteY53" fmla="*/ 386948 h 753914"/>
                    <a:gd name="connsiteX54" fmla="*/ 3766325 w 5251993"/>
                    <a:gd name="connsiteY54" fmla="*/ 536127 h 753914"/>
                    <a:gd name="connsiteX55" fmla="*/ 3627244 w 5251993"/>
                    <a:gd name="connsiteY55" fmla="*/ 486570 h 753914"/>
                    <a:gd name="connsiteX56" fmla="*/ 3515657 w 5251993"/>
                    <a:gd name="connsiteY56" fmla="*/ 303364 h 753914"/>
                    <a:gd name="connsiteX57" fmla="*/ 3373013 w 5251993"/>
                    <a:gd name="connsiteY57" fmla="*/ 292332 h 753914"/>
                    <a:gd name="connsiteX58" fmla="*/ 3567590 w 5251993"/>
                    <a:gd name="connsiteY58" fmla="*/ 429122 h 753914"/>
                    <a:gd name="connsiteX59" fmla="*/ 3628348 w 5251993"/>
                    <a:gd name="connsiteY59" fmla="*/ 515506 h 753914"/>
                    <a:gd name="connsiteX60" fmla="*/ 3465337 w 5251993"/>
                    <a:gd name="connsiteY60" fmla="*/ 438626 h 753914"/>
                    <a:gd name="connsiteX61" fmla="*/ 3373013 w 5251993"/>
                    <a:gd name="connsiteY61" fmla="*/ 292332 h 753914"/>
                    <a:gd name="connsiteX62" fmla="*/ 3231131 w 5251993"/>
                    <a:gd name="connsiteY62" fmla="*/ 278416 h 753914"/>
                    <a:gd name="connsiteX63" fmla="*/ 3423332 w 5251993"/>
                    <a:gd name="connsiteY63" fmla="*/ 403326 h 753914"/>
                    <a:gd name="connsiteX64" fmla="*/ 3482817 w 5251993"/>
                    <a:gd name="connsiteY64" fmla="*/ 500996 h 753914"/>
                    <a:gd name="connsiteX65" fmla="*/ 3336778 w 5251993"/>
                    <a:gd name="connsiteY65" fmla="*/ 443887 h 753914"/>
                    <a:gd name="connsiteX66" fmla="*/ 3231131 w 5251993"/>
                    <a:gd name="connsiteY66" fmla="*/ 278416 h 753914"/>
                    <a:gd name="connsiteX67" fmla="*/ 3109956 w 5251993"/>
                    <a:gd name="connsiteY67" fmla="*/ 271542 h 753914"/>
                    <a:gd name="connsiteX68" fmla="*/ 3270590 w 5251993"/>
                    <a:gd name="connsiteY68" fmla="*/ 353175 h 753914"/>
                    <a:gd name="connsiteX69" fmla="*/ 3351289 w 5251993"/>
                    <a:gd name="connsiteY69" fmla="*/ 492595 h 753914"/>
                    <a:gd name="connsiteX70" fmla="*/ 3179284 w 5251993"/>
                    <a:gd name="connsiteY70" fmla="*/ 398828 h 753914"/>
                    <a:gd name="connsiteX71" fmla="*/ 3109956 w 5251993"/>
                    <a:gd name="connsiteY71" fmla="*/ 271542 h 753914"/>
                    <a:gd name="connsiteX72" fmla="*/ 2971553 w 5251993"/>
                    <a:gd name="connsiteY72" fmla="*/ 257371 h 753914"/>
                    <a:gd name="connsiteX73" fmla="*/ 3140843 w 5251993"/>
                    <a:gd name="connsiteY73" fmla="*/ 357757 h 753914"/>
                    <a:gd name="connsiteX74" fmla="*/ 3207456 w 5251993"/>
                    <a:gd name="connsiteY74" fmla="*/ 474860 h 753914"/>
                    <a:gd name="connsiteX75" fmla="*/ 3048434 w 5251993"/>
                    <a:gd name="connsiteY75" fmla="*/ 395264 h 753914"/>
                    <a:gd name="connsiteX76" fmla="*/ 2971553 w 5251993"/>
                    <a:gd name="connsiteY76" fmla="*/ 257371 h 753914"/>
                    <a:gd name="connsiteX77" fmla="*/ 2881672 w 5251993"/>
                    <a:gd name="connsiteY77" fmla="*/ 241120 h 753914"/>
                    <a:gd name="connsiteX78" fmla="*/ 2978342 w 5251993"/>
                    <a:gd name="connsiteY78" fmla="*/ 296405 h 753914"/>
                    <a:gd name="connsiteX79" fmla="*/ 3073043 w 5251993"/>
                    <a:gd name="connsiteY79" fmla="*/ 462640 h 753914"/>
                    <a:gd name="connsiteX80" fmla="*/ 2904431 w 5251993"/>
                    <a:gd name="connsiteY80" fmla="*/ 366837 h 753914"/>
                    <a:gd name="connsiteX81" fmla="*/ 2841637 w 5251993"/>
                    <a:gd name="connsiteY81" fmla="*/ 244558 h 753914"/>
                    <a:gd name="connsiteX82" fmla="*/ 2881672 w 5251993"/>
                    <a:gd name="connsiteY82" fmla="*/ 241120 h 753914"/>
                    <a:gd name="connsiteX83" fmla="*/ 2693646 w 5251993"/>
                    <a:gd name="connsiteY83" fmla="*/ 224956 h 753914"/>
                    <a:gd name="connsiteX84" fmla="*/ 2860305 w 5251993"/>
                    <a:gd name="connsiteY84" fmla="*/ 308540 h 753914"/>
                    <a:gd name="connsiteX85" fmla="*/ 2944314 w 5251993"/>
                    <a:gd name="connsiteY85" fmla="*/ 457719 h 753914"/>
                    <a:gd name="connsiteX86" fmla="*/ 2805233 w 5251993"/>
                    <a:gd name="connsiteY86" fmla="*/ 408162 h 753914"/>
                    <a:gd name="connsiteX87" fmla="*/ 2693646 w 5251993"/>
                    <a:gd name="connsiteY87" fmla="*/ 224956 h 753914"/>
                    <a:gd name="connsiteX88" fmla="*/ 2551087 w 5251993"/>
                    <a:gd name="connsiteY88" fmla="*/ 213840 h 753914"/>
                    <a:gd name="connsiteX89" fmla="*/ 2745664 w 5251993"/>
                    <a:gd name="connsiteY89" fmla="*/ 350630 h 753914"/>
                    <a:gd name="connsiteX90" fmla="*/ 2806422 w 5251993"/>
                    <a:gd name="connsiteY90" fmla="*/ 437014 h 753914"/>
                    <a:gd name="connsiteX91" fmla="*/ 2643412 w 5251993"/>
                    <a:gd name="connsiteY91" fmla="*/ 360134 h 753914"/>
                    <a:gd name="connsiteX92" fmla="*/ 2551087 w 5251993"/>
                    <a:gd name="connsiteY92" fmla="*/ 213840 h 753914"/>
                    <a:gd name="connsiteX93" fmla="*/ 2470861 w 5251993"/>
                    <a:gd name="connsiteY93" fmla="*/ 213060 h 753914"/>
                    <a:gd name="connsiteX94" fmla="*/ 2573998 w 5251993"/>
                    <a:gd name="connsiteY94" fmla="*/ 270100 h 753914"/>
                    <a:gd name="connsiteX95" fmla="*/ 2676845 w 5251993"/>
                    <a:gd name="connsiteY95" fmla="*/ 444651 h 753914"/>
                    <a:gd name="connsiteX96" fmla="*/ 2496863 w 5251993"/>
                    <a:gd name="connsiteY96" fmla="*/ 345792 h 753914"/>
                    <a:gd name="connsiteX97" fmla="*/ 2428553 w 5251993"/>
                    <a:gd name="connsiteY97" fmla="*/ 217319 h 753914"/>
                    <a:gd name="connsiteX98" fmla="*/ 2470861 w 5251993"/>
                    <a:gd name="connsiteY98" fmla="*/ 213060 h 753914"/>
                    <a:gd name="connsiteX99" fmla="*/ 2264609 w 5251993"/>
                    <a:gd name="connsiteY99" fmla="*/ 188297 h 753914"/>
                    <a:gd name="connsiteX100" fmla="*/ 2442300 w 5251993"/>
                    <a:gd name="connsiteY100" fmla="*/ 274258 h 753914"/>
                    <a:gd name="connsiteX101" fmla="*/ 2533521 w 5251993"/>
                    <a:gd name="connsiteY101" fmla="*/ 430904 h 753914"/>
                    <a:gd name="connsiteX102" fmla="*/ 2385530 w 5251993"/>
                    <a:gd name="connsiteY102" fmla="*/ 380499 h 753914"/>
                    <a:gd name="connsiteX103" fmla="*/ 2264609 w 5251993"/>
                    <a:gd name="connsiteY103" fmla="*/ 188297 h 753914"/>
                    <a:gd name="connsiteX104" fmla="*/ 2115091 w 5251993"/>
                    <a:gd name="connsiteY104" fmla="*/ 169883 h 753914"/>
                    <a:gd name="connsiteX105" fmla="*/ 2323161 w 5251993"/>
                    <a:gd name="connsiteY105" fmla="*/ 311764 h 753914"/>
                    <a:gd name="connsiteX106" fmla="*/ 2388840 w 5251993"/>
                    <a:gd name="connsiteY106" fmla="*/ 402307 h 753914"/>
                    <a:gd name="connsiteX107" fmla="*/ 2215053 w 5251993"/>
                    <a:gd name="connsiteY107" fmla="*/ 323305 h 753914"/>
                    <a:gd name="connsiteX108" fmla="*/ 2115091 w 5251993"/>
                    <a:gd name="connsiteY108" fmla="*/ 169883 h 753914"/>
                    <a:gd name="connsiteX109" fmla="*/ 1966421 w 5251993"/>
                    <a:gd name="connsiteY109" fmla="*/ 148499 h 753914"/>
                    <a:gd name="connsiteX110" fmla="*/ 2171775 w 5251993"/>
                    <a:gd name="connsiteY110" fmla="*/ 277821 h 753914"/>
                    <a:gd name="connsiteX111" fmla="*/ 2236267 w 5251993"/>
                    <a:gd name="connsiteY111" fmla="*/ 380329 h 753914"/>
                    <a:gd name="connsiteX112" fmla="*/ 2080808 w 5251993"/>
                    <a:gd name="connsiteY112" fmla="*/ 322032 h 753914"/>
                    <a:gd name="connsiteX113" fmla="*/ 1966421 w 5251993"/>
                    <a:gd name="connsiteY113" fmla="*/ 148499 h 753914"/>
                    <a:gd name="connsiteX114" fmla="*/ 1828783 w 5251993"/>
                    <a:gd name="connsiteY114" fmla="*/ 138910 h 753914"/>
                    <a:gd name="connsiteX115" fmla="*/ 2003079 w 5251993"/>
                    <a:gd name="connsiteY115" fmla="*/ 224446 h 753914"/>
                    <a:gd name="connsiteX116" fmla="*/ 2092095 w 5251993"/>
                    <a:gd name="connsiteY116" fmla="*/ 373285 h 753914"/>
                    <a:gd name="connsiteX117" fmla="*/ 1905409 w 5251993"/>
                    <a:gd name="connsiteY117" fmla="*/ 274936 h 753914"/>
                    <a:gd name="connsiteX118" fmla="*/ 1828783 w 5251993"/>
                    <a:gd name="connsiteY118" fmla="*/ 138910 h 753914"/>
                    <a:gd name="connsiteX119" fmla="*/ 1668318 w 5251993"/>
                    <a:gd name="connsiteY119" fmla="*/ 121345 h 753914"/>
                    <a:gd name="connsiteX120" fmla="*/ 1862301 w 5251993"/>
                    <a:gd name="connsiteY120" fmla="*/ 243454 h 753914"/>
                    <a:gd name="connsiteX121" fmla="*/ 1923144 w 5251993"/>
                    <a:gd name="connsiteY121" fmla="*/ 340276 h 753914"/>
                    <a:gd name="connsiteX122" fmla="*/ 1776341 w 5251993"/>
                    <a:gd name="connsiteY122" fmla="*/ 285204 h 753914"/>
                    <a:gd name="connsiteX123" fmla="*/ 1668318 w 5251993"/>
                    <a:gd name="connsiteY123" fmla="*/ 121345 h 753914"/>
                    <a:gd name="connsiteX124" fmla="*/ 1547057 w 5251993"/>
                    <a:gd name="connsiteY124" fmla="*/ 116254 h 753914"/>
                    <a:gd name="connsiteX125" fmla="*/ 1708879 w 5251993"/>
                    <a:gd name="connsiteY125" fmla="*/ 195595 h 753914"/>
                    <a:gd name="connsiteX126" fmla="*/ 1791530 w 5251993"/>
                    <a:gd name="connsiteY126" fmla="*/ 333827 h 753914"/>
                    <a:gd name="connsiteX127" fmla="*/ 1618167 w 5251993"/>
                    <a:gd name="connsiteY127" fmla="*/ 242521 h 753914"/>
                    <a:gd name="connsiteX128" fmla="*/ 1547057 w 5251993"/>
                    <a:gd name="connsiteY128" fmla="*/ 116254 h 753914"/>
                    <a:gd name="connsiteX129" fmla="*/ 1408401 w 5251993"/>
                    <a:gd name="connsiteY129" fmla="*/ 104035 h 753914"/>
                    <a:gd name="connsiteX130" fmla="*/ 1579134 w 5251993"/>
                    <a:gd name="connsiteY130" fmla="*/ 201959 h 753914"/>
                    <a:gd name="connsiteX131" fmla="*/ 1647443 w 5251993"/>
                    <a:gd name="connsiteY131" fmla="*/ 318129 h 753914"/>
                    <a:gd name="connsiteX132" fmla="*/ 1487318 w 5251993"/>
                    <a:gd name="connsiteY132" fmla="*/ 240824 h 753914"/>
                    <a:gd name="connsiteX133" fmla="*/ 1408401 w 5251993"/>
                    <a:gd name="connsiteY133" fmla="*/ 104035 h 753914"/>
                    <a:gd name="connsiteX134" fmla="*/ 1318253 w 5251993"/>
                    <a:gd name="connsiteY134" fmla="*/ 89130 h 753914"/>
                    <a:gd name="connsiteX135" fmla="*/ 1415699 w 5251993"/>
                    <a:gd name="connsiteY135" fmla="*/ 142984 h 753914"/>
                    <a:gd name="connsiteX136" fmla="*/ 1512860 w 5251993"/>
                    <a:gd name="connsiteY136" fmla="*/ 307862 h 753914"/>
                    <a:gd name="connsiteX137" fmla="*/ 1342806 w 5251993"/>
                    <a:gd name="connsiteY137" fmla="*/ 214519 h 753914"/>
                    <a:gd name="connsiteX138" fmla="*/ 1278315 w 5251993"/>
                    <a:gd name="connsiteY138" fmla="*/ 93173 h 753914"/>
                    <a:gd name="connsiteX139" fmla="*/ 1318253 w 5251993"/>
                    <a:gd name="connsiteY139" fmla="*/ 89130 h 753914"/>
                    <a:gd name="connsiteX140" fmla="*/ 1130154 w 5251993"/>
                    <a:gd name="connsiteY140" fmla="*/ 75522 h 753914"/>
                    <a:gd name="connsiteX141" fmla="*/ 1298001 w 5251993"/>
                    <a:gd name="connsiteY141" fmla="*/ 156730 h 753914"/>
                    <a:gd name="connsiteX142" fmla="*/ 1384131 w 5251993"/>
                    <a:gd name="connsiteY142" fmla="*/ 304721 h 753914"/>
                    <a:gd name="connsiteX143" fmla="*/ 1244372 w 5251993"/>
                    <a:gd name="connsiteY143" fmla="*/ 257116 h 753914"/>
                    <a:gd name="connsiteX144" fmla="*/ 1130154 w 5251993"/>
                    <a:gd name="connsiteY144" fmla="*/ 75522 h 753914"/>
                    <a:gd name="connsiteX145" fmla="*/ 987255 w 5251993"/>
                    <a:gd name="connsiteY145" fmla="*/ 66612 h 753914"/>
                    <a:gd name="connsiteX146" fmla="*/ 1183784 w 5251993"/>
                    <a:gd name="connsiteY146" fmla="*/ 200601 h 753914"/>
                    <a:gd name="connsiteX147" fmla="*/ 1245815 w 5251993"/>
                    <a:gd name="connsiteY147" fmla="*/ 286137 h 753914"/>
                    <a:gd name="connsiteX148" fmla="*/ 1081701 w 5251993"/>
                    <a:gd name="connsiteY148" fmla="*/ 211548 h 753914"/>
                    <a:gd name="connsiteX149" fmla="*/ 987255 w 5251993"/>
                    <a:gd name="connsiteY149" fmla="*/ 66612 h 753914"/>
                    <a:gd name="connsiteX150" fmla="*/ 845289 w 5251993"/>
                    <a:gd name="connsiteY150" fmla="*/ 54732 h 753914"/>
                    <a:gd name="connsiteX151" fmla="*/ 1039272 w 5251993"/>
                    <a:gd name="connsiteY151" fmla="*/ 176841 h 753914"/>
                    <a:gd name="connsiteX152" fmla="*/ 1100115 w 5251993"/>
                    <a:gd name="connsiteY152" fmla="*/ 273663 h 753914"/>
                    <a:gd name="connsiteX153" fmla="*/ 953312 w 5251993"/>
                    <a:gd name="connsiteY153" fmla="*/ 218591 h 753914"/>
                    <a:gd name="connsiteX154" fmla="*/ 845289 w 5251993"/>
                    <a:gd name="connsiteY154" fmla="*/ 54732 h 753914"/>
                    <a:gd name="connsiteX155" fmla="*/ 724028 w 5251993"/>
                    <a:gd name="connsiteY155" fmla="*/ 49641 h 753914"/>
                    <a:gd name="connsiteX156" fmla="*/ 885851 w 5251993"/>
                    <a:gd name="connsiteY156" fmla="*/ 128982 h 753914"/>
                    <a:gd name="connsiteX157" fmla="*/ 968501 w 5251993"/>
                    <a:gd name="connsiteY157" fmla="*/ 267214 h 753914"/>
                    <a:gd name="connsiteX158" fmla="*/ 795138 w 5251993"/>
                    <a:gd name="connsiteY158" fmla="*/ 175908 h 753914"/>
                    <a:gd name="connsiteX159" fmla="*/ 724028 w 5251993"/>
                    <a:gd name="connsiteY159" fmla="*/ 49641 h 753914"/>
                    <a:gd name="connsiteX160" fmla="*/ 585372 w 5251993"/>
                    <a:gd name="connsiteY160" fmla="*/ 37422 h 753914"/>
                    <a:gd name="connsiteX161" fmla="*/ 756105 w 5251993"/>
                    <a:gd name="connsiteY161" fmla="*/ 135347 h 753914"/>
                    <a:gd name="connsiteX162" fmla="*/ 824415 w 5251993"/>
                    <a:gd name="connsiteY162" fmla="*/ 251516 h 753914"/>
                    <a:gd name="connsiteX163" fmla="*/ 664289 w 5251993"/>
                    <a:gd name="connsiteY163" fmla="*/ 174211 h 753914"/>
                    <a:gd name="connsiteX164" fmla="*/ 585372 w 5251993"/>
                    <a:gd name="connsiteY164" fmla="*/ 37422 h 753914"/>
                    <a:gd name="connsiteX165" fmla="*/ 495224 w 5251993"/>
                    <a:gd name="connsiteY165" fmla="*/ 22517 h 753914"/>
                    <a:gd name="connsiteX166" fmla="*/ 592670 w 5251993"/>
                    <a:gd name="connsiteY166" fmla="*/ 76371 h 753914"/>
                    <a:gd name="connsiteX167" fmla="*/ 689831 w 5251993"/>
                    <a:gd name="connsiteY167" fmla="*/ 241249 h 753914"/>
                    <a:gd name="connsiteX168" fmla="*/ 519777 w 5251993"/>
                    <a:gd name="connsiteY168" fmla="*/ 147906 h 753914"/>
                    <a:gd name="connsiteX169" fmla="*/ 455286 w 5251993"/>
                    <a:gd name="connsiteY169" fmla="*/ 26560 h 753914"/>
                    <a:gd name="connsiteX170" fmla="*/ 495224 w 5251993"/>
                    <a:gd name="connsiteY170" fmla="*/ 22517 h 753914"/>
                    <a:gd name="connsiteX171" fmla="*/ 109925 w 5251993"/>
                    <a:gd name="connsiteY171" fmla="*/ 10789 h 753914"/>
                    <a:gd name="connsiteX172" fmla="*/ 143012 w 5251993"/>
                    <a:gd name="connsiteY172" fmla="*/ 12049 h 753914"/>
                    <a:gd name="connsiteX173" fmla="*/ 211661 w 5251993"/>
                    <a:gd name="connsiteY173" fmla="*/ 85790 h 753914"/>
                    <a:gd name="connsiteX174" fmla="*/ 278783 w 5251993"/>
                    <a:gd name="connsiteY174" fmla="*/ 207221 h 753914"/>
                    <a:gd name="connsiteX175" fmla="*/ 124852 w 5251993"/>
                    <a:gd name="connsiteY175" fmla="*/ 236581 h 753914"/>
                    <a:gd name="connsiteX176" fmla="*/ 11144 w 5251993"/>
                    <a:gd name="connsiteY176" fmla="*/ 84178 h 753914"/>
                    <a:gd name="connsiteX177" fmla="*/ 109925 w 5251993"/>
                    <a:gd name="connsiteY177" fmla="*/ 10789 h 753914"/>
                    <a:gd name="connsiteX178" fmla="*/ 307125 w 5251993"/>
                    <a:gd name="connsiteY178" fmla="*/ 8910 h 753914"/>
                    <a:gd name="connsiteX179" fmla="*/ 474972 w 5251993"/>
                    <a:gd name="connsiteY179" fmla="*/ 90118 h 753914"/>
                    <a:gd name="connsiteX180" fmla="*/ 561102 w 5251993"/>
                    <a:gd name="connsiteY180" fmla="*/ 238109 h 753914"/>
                    <a:gd name="connsiteX181" fmla="*/ 421343 w 5251993"/>
                    <a:gd name="connsiteY181" fmla="*/ 190504 h 753914"/>
                    <a:gd name="connsiteX182" fmla="*/ 307125 w 5251993"/>
                    <a:gd name="connsiteY182" fmla="*/ 8910 h 753914"/>
                    <a:gd name="connsiteX183" fmla="*/ 164311 w 5251993"/>
                    <a:gd name="connsiteY183" fmla="*/ 0 h 753914"/>
                    <a:gd name="connsiteX184" fmla="*/ 360840 w 5251993"/>
                    <a:gd name="connsiteY184" fmla="*/ 133989 h 753914"/>
                    <a:gd name="connsiteX185" fmla="*/ 422871 w 5251993"/>
                    <a:gd name="connsiteY185" fmla="*/ 219525 h 753914"/>
                    <a:gd name="connsiteX186" fmla="*/ 258757 w 5251993"/>
                    <a:gd name="connsiteY186" fmla="*/ 144936 h 753914"/>
                    <a:gd name="connsiteX187" fmla="*/ 164311 w 5251993"/>
                    <a:gd name="connsiteY187" fmla="*/ 0 h 7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251993" h="753914">
                      <a:moveTo>
                        <a:pt x="5013809" y="478763"/>
                      </a:moveTo>
                      <a:cubicBezTo>
                        <a:pt x="5090180" y="504220"/>
                        <a:pt x="5204822" y="595951"/>
                        <a:pt x="5225952" y="623020"/>
                      </a:cubicBezTo>
                      <a:cubicBezTo>
                        <a:pt x="5246148" y="648901"/>
                        <a:pt x="5268380" y="682420"/>
                        <a:pt x="5234437" y="716363"/>
                      </a:cubicBezTo>
                      <a:cubicBezTo>
                        <a:pt x="5192009" y="767277"/>
                        <a:pt x="5098666" y="775763"/>
                        <a:pt x="5064723" y="682420"/>
                      </a:cubicBezTo>
                      <a:cubicBezTo>
                        <a:pt x="5042321" y="620814"/>
                        <a:pt x="5073209" y="589077"/>
                        <a:pt x="5013809" y="478763"/>
                      </a:cubicBezTo>
                      <a:close/>
                      <a:moveTo>
                        <a:pt x="4846231" y="443878"/>
                      </a:moveTo>
                      <a:cubicBezTo>
                        <a:pt x="4903235" y="451678"/>
                        <a:pt x="4967435" y="483643"/>
                        <a:pt x="4996838" y="521192"/>
                      </a:cubicBezTo>
                      <a:cubicBezTo>
                        <a:pt x="5042067" y="579064"/>
                        <a:pt x="4996838" y="639992"/>
                        <a:pt x="5047752" y="716363"/>
                      </a:cubicBezTo>
                      <a:cubicBezTo>
                        <a:pt x="4954410" y="682420"/>
                        <a:pt x="4906211" y="670371"/>
                        <a:pt x="4878038" y="586192"/>
                      </a:cubicBezTo>
                      <a:cubicBezTo>
                        <a:pt x="4861067" y="535617"/>
                        <a:pt x="4824154" y="487673"/>
                        <a:pt x="4793181" y="444821"/>
                      </a:cubicBezTo>
                      <a:cubicBezTo>
                        <a:pt x="4809028" y="441363"/>
                        <a:pt x="4827230" y="441278"/>
                        <a:pt x="4846231" y="443878"/>
                      </a:cubicBezTo>
                      <a:close/>
                      <a:moveTo>
                        <a:pt x="4647397" y="421994"/>
                      </a:moveTo>
                      <a:cubicBezTo>
                        <a:pt x="4730557" y="423012"/>
                        <a:pt x="4790212" y="446942"/>
                        <a:pt x="4820590" y="510839"/>
                      </a:cubicBezTo>
                      <a:cubicBezTo>
                        <a:pt x="4844775" y="561754"/>
                        <a:pt x="4859285" y="617250"/>
                        <a:pt x="4906890" y="667401"/>
                      </a:cubicBezTo>
                      <a:cubicBezTo>
                        <a:pt x="4846981" y="658915"/>
                        <a:pt x="4800564" y="655606"/>
                        <a:pt x="4762208" y="614280"/>
                      </a:cubicBezTo>
                      <a:cubicBezTo>
                        <a:pt x="4710870" y="558953"/>
                        <a:pt x="4714774" y="476387"/>
                        <a:pt x="4647397" y="421994"/>
                      </a:cubicBezTo>
                      <a:close/>
                      <a:moveTo>
                        <a:pt x="4500509" y="400610"/>
                      </a:moveTo>
                      <a:cubicBezTo>
                        <a:pt x="4649179" y="406296"/>
                        <a:pt x="4682782" y="451524"/>
                        <a:pt x="4702384" y="545207"/>
                      </a:cubicBezTo>
                      <a:cubicBezTo>
                        <a:pt x="4709597" y="579574"/>
                        <a:pt x="4730472" y="612414"/>
                        <a:pt x="4765008" y="635919"/>
                      </a:cubicBezTo>
                      <a:cubicBezTo>
                        <a:pt x="4685922" y="648732"/>
                        <a:pt x="4627625" y="617335"/>
                        <a:pt x="4595549" y="554116"/>
                      </a:cubicBezTo>
                      <a:cubicBezTo>
                        <a:pt x="4568140" y="500147"/>
                        <a:pt x="4553375" y="439814"/>
                        <a:pt x="4500509" y="400610"/>
                      </a:cubicBezTo>
                      <a:close/>
                      <a:moveTo>
                        <a:pt x="4350991" y="388306"/>
                      </a:moveTo>
                      <a:cubicBezTo>
                        <a:pt x="4472846" y="390258"/>
                        <a:pt x="4523421" y="428783"/>
                        <a:pt x="4554393" y="520598"/>
                      </a:cubicBezTo>
                      <a:cubicBezTo>
                        <a:pt x="4567207" y="558529"/>
                        <a:pt x="4586215" y="590435"/>
                        <a:pt x="4617358" y="624039"/>
                      </a:cubicBezTo>
                      <a:cubicBezTo>
                        <a:pt x="4553799" y="623530"/>
                        <a:pt x="4502461" y="615977"/>
                        <a:pt x="4462918" y="563451"/>
                      </a:cubicBezTo>
                      <a:cubicBezTo>
                        <a:pt x="4421846" y="509057"/>
                        <a:pt x="4423035" y="431922"/>
                        <a:pt x="4350991" y="388306"/>
                      </a:cubicBezTo>
                      <a:close/>
                      <a:moveTo>
                        <a:pt x="4213353" y="376765"/>
                      </a:moveTo>
                      <a:cubicBezTo>
                        <a:pt x="4291676" y="372352"/>
                        <a:pt x="4354725" y="395263"/>
                        <a:pt x="4386377" y="464761"/>
                      </a:cubicBezTo>
                      <a:cubicBezTo>
                        <a:pt x="4410136" y="516949"/>
                        <a:pt x="4424562" y="573209"/>
                        <a:pt x="4473270" y="614874"/>
                      </a:cubicBezTo>
                      <a:cubicBezTo>
                        <a:pt x="4392062" y="607661"/>
                        <a:pt x="4322225" y="592641"/>
                        <a:pt x="4288027" y="513894"/>
                      </a:cubicBezTo>
                      <a:cubicBezTo>
                        <a:pt x="4267322" y="466289"/>
                        <a:pt x="4259430" y="411896"/>
                        <a:pt x="4213353" y="376765"/>
                      </a:cubicBezTo>
                      <a:close/>
                      <a:moveTo>
                        <a:pt x="4053057" y="356908"/>
                      </a:moveTo>
                      <a:cubicBezTo>
                        <a:pt x="4168208" y="358775"/>
                        <a:pt x="4215983" y="395094"/>
                        <a:pt x="4245258" y="481818"/>
                      </a:cubicBezTo>
                      <a:cubicBezTo>
                        <a:pt x="4257308" y="517627"/>
                        <a:pt x="4275382" y="547752"/>
                        <a:pt x="4304743" y="579488"/>
                      </a:cubicBezTo>
                      <a:cubicBezTo>
                        <a:pt x="4244749" y="578979"/>
                        <a:pt x="4196296" y="571851"/>
                        <a:pt x="4158704" y="522379"/>
                      </a:cubicBezTo>
                      <a:cubicBezTo>
                        <a:pt x="4120009" y="470956"/>
                        <a:pt x="4121112" y="398149"/>
                        <a:pt x="4053057" y="356908"/>
                      </a:cubicBezTo>
                      <a:close/>
                      <a:moveTo>
                        <a:pt x="3931881" y="350035"/>
                      </a:moveTo>
                      <a:cubicBezTo>
                        <a:pt x="4004604" y="345962"/>
                        <a:pt x="4063240" y="367176"/>
                        <a:pt x="4092515" y="431668"/>
                      </a:cubicBezTo>
                      <a:cubicBezTo>
                        <a:pt x="4114578" y="480121"/>
                        <a:pt x="4127986" y="532393"/>
                        <a:pt x="4173215" y="571088"/>
                      </a:cubicBezTo>
                      <a:cubicBezTo>
                        <a:pt x="4097777" y="564384"/>
                        <a:pt x="4033031" y="550383"/>
                        <a:pt x="4001209" y="477321"/>
                      </a:cubicBezTo>
                      <a:cubicBezTo>
                        <a:pt x="3981947" y="433195"/>
                        <a:pt x="3974649" y="382620"/>
                        <a:pt x="3931881" y="350035"/>
                      </a:cubicBezTo>
                      <a:close/>
                      <a:moveTo>
                        <a:pt x="3793479" y="335864"/>
                      </a:moveTo>
                      <a:cubicBezTo>
                        <a:pt x="3882834" y="325851"/>
                        <a:pt x="3934681" y="365818"/>
                        <a:pt x="3962769" y="436250"/>
                      </a:cubicBezTo>
                      <a:cubicBezTo>
                        <a:pt x="3979571" y="478424"/>
                        <a:pt x="3993233" y="520767"/>
                        <a:pt x="4029382" y="553353"/>
                      </a:cubicBezTo>
                      <a:cubicBezTo>
                        <a:pt x="3962939" y="552165"/>
                        <a:pt x="3903539" y="540115"/>
                        <a:pt x="3870360" y="473757"/>
                      </a:cubicBezTo>
                      <a:cubicBezTo>
                        <a:pt x="3847109" y="427255"/>
                        <a:pt x="3841254" y="372352"/>
                        <a:pt x="3793479" y="335864"/>
                      </a:cubicBezTo>
                      <a:close/>
                      <a:moveTo>
                        <a:pt x="3703598" y="319613"/>
                      </a:moveTo>
                      <a:cubicBezTo>
                        <a:pt x="3741717" y="322122"/>
                        <a:pt x="3774047" y="341995"/>
                        <a:pt x="3800268" y="374898"/>
                      </a:cubicBezTo>
                      <a:cubicBezTo>
                        <a:pt x="3840660" y="425643"/>
                        <a:pt x="3836077" y="500571"/>
                        <a:pt x="3894968" y="541133"/>
                      </a:cubicBezTo>
                      <a:cubicBezTo>
                        <a:pt x="3815203" y="545037"/>
                        <a:pt x="3751984" y="519495"/>
                        <a:pt x="3726357" y="445330"/>
                      </a:cubicBezTo>
                      <a:cubicBezTo>
                        <a:pt x="3710913" y="400780"/>
                        <a:pt x="3691227" y="360727"/>
                        <a:pt x="3663563" y="323051"/>
                      </a:cubicBezTo>
                      <a:cubicBezTo>
                        <a:pt x="3677543" y="319869"/>
                        <a:pt x="3690892" y="318776"/>
                        <a:pt x="3703598" y="319613"/>
                      </a:cubicBezTo>
                      <a:close/>
                      <a:moveTo>
                        <a:pt x="3515657" y="303364"/>
                      </a:moveTo>
                      <a:cubicBezTo>
                        <a:pt x="3595338" y="303534"/>
                        <a:pt x="3652616" y="325936"/>
                        <a:pt x="3682316" y="386948"/>
                      </a:cubicBezTo>
                      <a:cubicBezTo>
                        <a:pt x="3705906" y="435487"/>
                        <a:pt x="3720247" y="488522"/>
                        <a:pt x="3766325" y="536127"/>
                      </a:cubicBezTo>
                      <a:cubicBezTo>
                        <a:pt x="3708792" y="528575"/>
                        <a:pt x="3664327" y="525774"/>
                        <a:pt x="3627244" y="486570"/>
                      </a:cubicBezTo>
                      <a:cubicBezTo>
                        <a:pt x="3577603" y="434044"/>
                        <a:pt x="3580657" y="354957"/>
                        <a:pt x="3515657" y="303364"/>
                      </a:cubicBezTo>
                      <a:close/>
                      <a:moveTo>
                        <a:pt x="3373013" y="292332"/>
                      </a:moveTo>
                      <a:cubicBezTo>
                        <a:pt x="3515403" y="296490"/>
                        <a:pt x="3547988" y="339513"/>
                        <a:pt x="3567590" y="429122"/>
                      </a:cubicBezTo>
                      <a:cubicBezTo>
                        <a:pt x="3574718" y="461961"/>
                        <a:pt x="3595084" y="493274"/>
                        <a:pt x="3628348" y="515506"/>
                      </a:cubicBezTo>
                      <a:cubicBezTo>
                        <a:pt x="3552655" y="528489"/>
                        <a:pt x="3496565" y="498959"/>
                        <a:pt x="3465337" y="438626"/>
                      </a:cubicBezTo>
                      <a:cubicBezTo>
                        <a:pt x="3438607" y="387117"/>
                        <a:pt x="3424012" y="329499"/>
                        <a:pt x="3373013" y="292332"/>
                      </a:cubicBezTo>
                      <a:close/>
                      <a:moveTo>
                        <a:pt x="3231131" y="278416"/>
                      </a:moveTo>
                      <a:cubicBezTo>
                        <a:pt x="3346282" y="280283"/>
                        <a:pt x="3394056" y="316602"/>
                        <a:pt x="3423332" y="403326"/>
                      </a:cubicBezTo>
                      <a:cubicBezTo>
                        <a:pt x="3435382" y="439135"/>
                        <a:pt x="3453456" y="469260"/>
                        <a:pt x="3482817" y="500996"/>
                      </a:cubicBezTo>
                      <a:cubicBezTo>
                        <a:pt x="3422823" y="500572"/>
                        <a:pt x="3374285" y="493359"/>
                        <a:pt x="3336778" y="443887"/>
                      </a:cubicBezTo>
                      <a:cubicBezTo>
                        <a:pt x="3298083" y="392464"/>
                        <a:pt x="3299186" y="319657"/>
                        <a:pt x="3231131" y="278416"/>
                      </a:cubicBezTo>
                      <a:close/>
                      <a:moveTo>
                        <a:pt x="3109956" y="271542"/>
                      </a:moveTo>
                      <a:cubicBezTo>
                        <a:pt x="3182678" y="267469"/>
                        <a:pt x="3241230" y="288683"/>
                        <a:pt x="3270590" y="353175"/>
                      </a:cubicBezTo>
                      <a:cubicBezTo>
                        <a:pt x="3292653" y="401628"/>
                        <a:pt x="3306061" y="453900"/>
                        <a:pt x="3351289" y="492595"/>
                      </a:cubicBezTo>
                      <a:cubicBezTo>
                        <a:pt x="3275852" y="485891"/>
                        <a:pt x="3211106" y="471890"/>
                        <a:pt x="3179284" y="398828"/>
                      </a:cubicBezTo>
                      <a:cubicBezTo>
                        <a:pt x="3160022" y="354702"/>
                        <a:pt x="3152724" y="304127"/>
                        <a:pt x="3109956" y="271542"/>
                      </a:cubicBezTo>
                      <a:close/>
                      <a:moveTo>
                        <a:pt x="2971553" y="257371"/>
                      </a:moveTo>
                      <a:cubicBezTo>
                        <a:pt x="3060908" y="247358"/>
                        <a:pt x="3112755" y="287325"/>
                        <a:pt x="3140843" y="357757"/>
                      </a:cubicBezTo>
                      <a:cubicBezTo>
                        <a:pt x="3157645" y="399931"/>
                        <a:pt x="3171307" y="442274"/>
                        <a:pt x="3207456" y="474860"/>
                      </a:cubicBezTo>
                      <a:cubicBezTo>
                        <a:pt x="3140928" y="473672"/>
                        <a:pt x="3081613" y="461622"/>
                        <a:pt x="3048434" y="395264"/>
                      </a:cubicBezTo>
                      <a:cubicBezTo>
                        <a:pt x="3025183" y="348762"/>
                        <a:pt x="3019328" y="293859"/>
                        <a:pt x="2971553" y="257371"/>
                      </a:cubicBezTo>
                      <a:close/>
                      <a:moveTo>
                        <a:pt x="2881672" y="241120"/>
                      </a:moveTo>
                      <a:cubicBezTo>
                        <a:pt x="2919791" y="243629"/>
                        <a:pt x="2952121" y="263502"/>
                        <a:pt x="2978342" y="296405"/>
                      </a:cubicBezTo>
                      <a:cubicBezTo>
                        <a:pt x="3018734" y="347150"/>
                        <a:pt x="3014152" y="422078"/>
                        <a:pt x="3073043" y="462640"/>
                      </a:cubicBezTo>
                      <a:cubicBezTo>
                        <a:pt x="2993192" y="466544"/>
                        <a:pt x="2930058" y="441002"/>
                        <a:pt x="2904431" y="366837"/>
                      </a:cubicBezTo>
                      <a:cubicBezTo>
                        <a:pt x="2888987" y="322287"/>
                        <a:pt x="2869301" y="282234"/>
                        <a:pt x="2841637" y="244558"/>
                      </a:cubicBezTo>
                      <a:cubicBezTo>
                        <a:pt x="2855617" y="241376"/>
                        <a:pt x="2868966" y="240283"/>
                        <a:pt x="2881672" y="241120"/>
                      </a:cubicBezTo>
                      <a:close/>
                      <a:moveTo>
                        <a:pt x="2693646" y="224956"/>
                      </a:moveTo>
                      <a:cubicBezTo>
                        <a:pt x="2773327" y="225126"/>
                        <a:pt x="2830606" y="247528"/>
                        <a:pt x="2860305" y="308540"/>
                      </a:cubicBezTo>
                      <a:cubicBezTo>
                        <a:pt x="2883896" y="357078"/>
                        <a:pt x="2898237" y="410114"/>
                        <a:pt x="2944314" y="457719"/>
                      </a:cubicBezTo>
                      <a:cubicBezTo>
                        <a:pt x="2886866" y="450082"/>
                        <a:pt x="2842316" y="447281"/>
                        <a:pt x="2805233" y="408162"/>
                      </a:cubicBezTo>
                      <a:cubicBezTo>
                        <a:pt x="2755592" y="355636"/>
                        <a:pt x="2758647" y="276549"/>
                        <a:pt x="2693646" y="224956"/>
                      </a:cubicBezTo>
                      <a:close/>
                      <a:moveTo>
                        <a:pt x="2551087" y="213840"/>
                      </a:moveTo>
                      <a:cubicBezTo>
                        <a:pt x="2693477" y="217998"/>
                        <a:pt x="2726062" y="261021"/>
                        <a:pt x="2745664" y="350630"/>
                      </a:cubicBezTo>
                      <a:cubicBezTo>
                        <a:pt x="2752792" y="383469"/>
                        <a:pt x="2773158" y="414782"/>
                        <a:pt x="2806422" y="437014"/>
                      </a:cubicBezTo>
                      <a:cubicBezTo>
                        <a:pt x="2730730" y="449997"/>
                        <a:pt x="2674639" y="420467"/>
                        <a:pt x="2643412" y="360134"/>
                      </a:cubicBezTo>
                      <a:cubicBezTo>
                        <a:pt x="2616682" y="308625"/>
                        <a:pt x="2602086" y="251007"/>
                        <a:pt x="2551087" y="213840"/>
                      </a:cubicBezTo>
                      <a:close/>
                      <a:moveTo>
                        <a:pt x="2470861" y="213060"/>
                      </a:moveTo>
                      <a:cubicBezTo>
                        <a:pt x="2511230" y="215128"/>
                        <a:pt x="2545741" y="235669"/>
                        <a:pt x="2573998" y="270100"/>
                      </a:cubicBezTo>
                      <a:cubicBezTo>
                        <a:pt x="2617615" y="323220"/>
                        <a:pt x="2613881" y="402647"/>
                        <a:pt x="2676845" y="444651"/>
                      </a:cubicBezTo>
                      <a:cubicBezTo>
                        <a:pt x="2592412" y="450082"/>
                        <a:pt x="2525120" y="423946"/>
                        <a:pt x="2496863" y="345792"/>
                      </a:cubicBezTo>
                      <a:cubicBezTo>
                        <a:pt x="2479892" y="298951"/>
                        <a:pt x="2458423" y="256777"/>
                        <a:pt x="2428553" y="217319"/>
                      </a:cubicBezTo>
                      <a:cubicBezTo>
                        <a:pt x="2443297" y="213734"/>
                        <a:pt x="2457404" y="212371"/>
                        <a:pt x="2470861" y="213060"/>
                      </a:cubicBezTo>
                      <a:close/>
                      <a:moveTo>
                        <a:pt x="2264609" y="188297"/>
                      </a:moveTo>
                      <a:cubicBezTo>
                        <a:pt x="2348957" y="187279"/>
                        <a:pt x="2409969" y="210190"/>
                        <a:pt x="2442300" y="274258"/>
                      </a:cubicBezTo>
                      <a:cubicBezTo>
                        <a:pt x="2468096" y="325257"/>
                        <a:pt x="2484050" y="381178"/>
                        <a:pt x="2533521" y="430904"/>
                      </a:cubicBezTo>
                      <a:cubicBezTo>
                        <a:pt x="2472509" y="423776"/>
                        <a:pt x="2425328" y="421485"/>
                        <a:pt x="2385530" y="380499"/>
                      </a:cubicBezTo>
                      <a:cubicBezTo>
                        <a:pt x="2332155" y="325681"/>
                        <a:pt x="2334192" y="241927"/>
                        <a:pt x="2264609" y="188297"/>
                      </a:cubicBezTo>
                      <a:close/>
                      <a:moveTo>
                        <a:pt x="2115091" y="169883"/>
                      </a:moveTo>
                      <a:cubicBezTo>
                        <a:pt x="2265967" y="172174"/>
                        <a:pt x="2301098" y="217233"/>
                        <a:pt x="2323161" y="311764"/>
                      </a:cubicBezTo>
                      <a:cubicBezTo>
                        <a:pt x="2331307" y="346471"/>
                        <a:pt x="2353285" y="379311"/>
                        <a:pt x="2388840" y="402307"/>
                      </a:cubicBezTo>
                      <a:cubicBezTo>
                        <a:pt x="2308990" y="417242"/>
                        <a:pt x="2249080" y="386778"/>
                        <a:pt x="2215053" y="323305"/>
                      </a:cubicBezTo>
                      <a:cubicBezTo>
                        <a:pt x="2186032" y="269166"/>
                        <a:pt x="2169654" y="208408"/>
                        <a:pt x="2115091" y="169883"/>
                      </a:cubicBezTo>
                      <a:close/>
                      <a:moveTo>
                        <a:pt x="1966421" y="148499"/>
                      </a:moveTo>
                      <a:cubicBezTo>
                        <a:pt x="2088361" y="148669"/>
                        <a:pt x="2139529" y="186430"/>
                        <a:pt x="2171775" y="277821"/>
                      </a:cubicBezTo>
                      <a:cubicBezTo>
                        <a:pt x="2185183" y="315498"/>
                        <a:pt x="2204700" y="347234"/>
                        <a:pt x="2236267" y="380329"/>
                      </a:cubicBezTo>
                      <a:cubicBezTo>
                        <a:pt x="2172794" y="380753"/>
                        <a:pt x="2121285" y="373964"/>
                        <a:pt x="2080808" y="322032"/>
                      </a:cubicBezTo>
                      <a:cubicBezTo>
                        <a:pt x="2038974" y="268232"/>
                        <a:pt x="2039059" y="191097"/>
                        <a:pt x="1966421" y="148499"/>
                      </a:cubicBezTo>
                      <a:close/>
                      <a:moveTo>
                        <a:pt x="1828783" y="138910"/>
                      </a:moveTo>
                      <a:cubicBezTo>
                        <a:pt x="1907021" y="133394"/>
                        <a:pt x="1970494" y="155372"/>
                        <a:pt x="2003079" y="224446"/>
                      </a:cubicBezTo>
                      <a:cubicBezTo>
                        <a:pt x="2027518" y="276294"/>
                        <a:pt x="2042793" y="332300"/>
                        <a:pt x="2092095" y="373285"/>
                      </a:cubicBezTo>
                      <a:cubicBezTo>
                        <a:pt x="2010801" y="367176"/>
                        <a:pt x="1940794" y="353174"/>
                        <a:pt x="1905409" y="274936"/>
                      </a:cubicBezTo>
                      <a:cubicBezTo>
                        <a:pt x="1884025" y="227671"/>
                        <a:pt x="1875369" y="173362"/>
                        <a:pt x="1828783" y="138910"/>
                      </a:cubicBezTo>
                      <a:close/>
                      <a:moveTo>
                        <a:pt x="1668318" y="121345"/>
                      </a:moveTo>
                      <a:cubicBezTo>
                        <a:pt x="1783469" y="121515"/>
                        <a:pt x="1831838" y="157155"/>
                        <a:pt x="1862301" y="243454"/>
                      </a:cubicBezTo>
                      <a:cubicBezTo>
                        <a:pt x="1874860" y="279094"/>
                        <a:pt x="1893274" y="308964"/>
                        <a:pt x="1923144" y="340276"/>
                      </a:cubicBezTo>
                      <a:cubicBezTo>
                        <a:pt x="1863150" y="340701"/>
                        <a:pt x="1814527" y="334251"/>
                        <a:pt x="1776341" y="285204"/>
                      </a:cubicBezTo>
                      <a:cubicBezTo>
                        <a:pt x="1736883" y="234460"/>
                        <a:pt x="1736967" y="161567"/>
                        <a:pt x="1668318" y="121345"/>
                      </a:cubicBezTo>
                      <a:close/>
                      <a:moveTo>
                        <a:pt x="1547057" y="116254"/>
                      </a:moveTo>
                      <a:cubicBezTo>
                        <a:pt x="1619610" y="111077"/>
                        <a:pt x="1678501" y="131528"/>
                        <a:pt x="1708879" y="195595"/>
                      </a:cubicBezTo>
                      <a:cubicBezTo>
                        <a:pt x="1731536" y="243709"/>
                        <a:pt x="1745792" y="295811"/>
                        <a:pt x="1791530" y="333827"/>
                      </a:cubicBezTo>
                      <a:cubicBezTo>
                        <a:pt x="1716007" y="328142"/>
                        <a:pt x="1651007" y="315158"/>
                        <a:pt x="1618167" y="242521"/>
                      </a:cubicBezTo>
                      <a:cubicBezTo>
                        <a:pt x="1598395" y="198650"/>
                        <a:pt x="1590249" y="148245"/>
                        <a:pt x="1547057" y="116254"/>
                      </a:cubicBezTo>
                      <a:close/>
                      <a:moveTo>
                        <a:pt x="1408401" y="104035"/>
                      </a:moveTo>
                      <a:cubicBezTo>
                        <a:pt x="1497586" y="92748"/>
                        <a:pt x="1550028" y="131952"/>
                        <a:pt x="1579134" y="201959"/>
                      </a:cubicBezTo>
                      <a:cubicBezTo>
                        <a:pt x="1596529" y="243879"/>
                        <a:pt x="1610785" y="286053"/>
                        <a:pt x="1647443" y="318129"/>
                      </a:cubicBezTo>
                      <a:cubicBezTo>
                        <a:pt x="1580916" y="317959"/>
                        <a:pt x="1521431" y="306758"/>
                        <a:pt x="1487318" y="240824"/>
                      </a:cubicBezTo>
                      <a:cubicBezTo>
                        <a:pt x="1463389" y="194662"/>
                        <a:pt x="1456685" y="139844"/>
                        <a:pt x="1408401" y="104035"/>
                      </a:cubicBezTo>
                      <a:close/>
                      <a:moveTo>
                        <a:pt x="1318253" y="89130"/>
                      </a:moveTo>
                      <a:cubicBezTo>
                        <a:pt x="1356367" y="91067"/>
                        <a:pt x="1388969" y="110462"/>
                        <a:pt x="1415699" y="142984"/>
                      </a:cubicBezTo>
                      <a:cubicBezTo>
                        <a:pt x="1456939" y="193135"/>
                        <a:pt x="1453375" y="268148"/>
                        <a:pt x="1512860" y="307862"/>
                      </a:cubicBezTo>
                      <a:cubicBezTo>
                        <a:pt x="1433094" y="312953"/>
                        <a:pt x="1369536" y="288260"/>
                        <a:pt x="1342806" y="214519"/>
                      </a:cubicBezTo>
                      <a:cubicBezTo>
                        <a:pt x="1326853" y="170223"/>
                        <a:pt x="1306572" y="130425"/>
                        <a:pt x="1278315" y="93173"/>
                      </a:cubicBezTo>
                      <a:cubicBezTo>
                        <a:pt x="1292231" y="89779"/>
                        <a:pt x="1305549" y="88485"/>
                        <a:pt x="1318253" y="89130"/>
                      </a:cubicBezTo>
                      <a:close/>
                      <a:moveTo>
                        <a:pt x="1130154" y="75522"/>
                      </a:moveTo>
                      <a:cubicBezTo>
                        <a:pt x="1209835" y="74588"/>
                        <a:pt x="1267453" y="96227"/>
                        <a:pt x="1298001" y="156730"/>
                      </a:cubicBezTo>
                      <a:cubicBezTo>
                        <a:pt x="1322270" y="204929"/>
                        <a:pt x="1337375" y="257795"/>
                        <a:pt x="1384131" y="304721"/>
                      </a:cubicBezTo>
                      <a:cubicBezTo>
                        <a:pt x="1326513" y="298017"/>
                        <a:pt x="1281963" y="295811"/>
                        <a:pt x="1244372" y="257116"/>
                      </a:cubicBezTo>
                      <a:cubicBezTo>
                        <a:pt x="1193967" y="205268"/>
                        <a:pt x="1195833" y="126182"/>
                        <a:pt x="1130154" y="75522"/>
                      </a:cubicBezTo>
                      <a:close/>
                      <a:moveTo>
                        <a:pt x="987255" y="66612"/>
                      </a:moveTo>
                      <a:cubicBezTo>
                        <a:pt x="1129730" y="68733"/>
                        <a:pt x="1162909" y="111332"/>
                        <a:pt x="1183784" y="200601"/>
                      </a:cubicBezTo>
                      <a:cubicBezTo>
                        <a:pt x="1191421" y="233441"/>
                        <a:pt x="1212211" y="264414"/>
                        <a:pt x="1245815" y="286137"/>
                      </a:cubicBezTo>
                      <a:cubicBezTo>
                        <a:pt x="1170377" y="300139"/>
                        <a:pt x="1113862" y="271457"/>
                        <a:pt x="1081701" y="211548"/>
                      </a:cubicBezTo>
                      <a:cubicBezTo>
                        <a:pt x="1054292" y="160379"/>
                        <a:pt x="1038763" y="103016"/>
                        <a:pt x="987255" y="66612"/>
                      </a:cubicBezTo>
                      <a:close/>
                      <a:moveTo>
                        <a:pt x="845289" y="54732"/>
                      </a:moveTo>
                      <a:cubicBezTo>
                        <a:pt x="960440" y="54902"/>
                        <a:pt x="1008809" y="90542"/>
                        <a:pt x="1039272" y="176841"/>
                      </a:cubicBezTo>
                      <a:cubicBezTo>
                        <a:pt x="1051831" y="212481"/>
                        <a:pt x="1070245" y="242351"/>
                        <a:pt x="1100115" y="273663"/>
                      </a:cubicBezTo>
                      <a:cubicBezTo>
                        <a:pt x="1040121" y="274087"/>
                        <a:pt x="991498" y="267638"/>
                        <a:pt x="953312" y="218591"/>
                      </a:cubicBezTo>
                      <a:cubicBezTo>
                        <a:pt x="913853" y="167846"/>
                        <a:pt x="913938" y="94954"/>
                        <a:pt x="845289" y="54732"/>
                      </a:cubicBezTo>
                      <a:close/>
                      <a:moveTo>
                        <a:pt x="724028" y="49641"/>
                      </a:moveTo>
                      <a:cubicBezTo>
                        <a:pt x="796666" y="44464"/>
                        <a:pt x="855557" y="64830"/>
                        <a:pt x="885851" y="128982"/>
                      </a:cubicBezTo>
                      <a:cubicBezTo>
                        <a:pt x="908507" y="177096"/>
                        <a:pt x="922763" y="229198"/>
                        <a:pt x="968501" y="267214"/>
                      </a:cubicBezTo>
                      <a:cubicBezTo>
                        <a:pt x="892978" y="261529"/>
                        <a:pt x="827978" y="248546"/>
                        <a:pt x="795138" y="175908"/>
                      </a:cubicBezTo>
                      <a:cubicBezTo>
                        <a:pt x="775367" y="132037"/>
                        <a:pt x="767220" y="81632"/>
                        <a:pt x="724028" y="49641"/>
                      </a:cubicBezTo>
                      <a:close/>
                      <a:moveTo>
                        <a:pt x="585372" y="37422"/>
                      </a:moveTo>
                      <a:cubicBezTo>
                        <a:pt x="674557" y="26135"/>
                        <a:pt x="726999" y="65340"/>
                        <a:pt x="756105" y="135347"/>
                      </a:cubicBezTo>
                      <a:cubicBezTo>
                        <a:pt x="773500" y="177266"/>
                        <a:pt x="787756" y="219440"/>
                        <a:pt x="824415" y="251516"/>
                      </a:cubicBezTo>
                      <a:cubicBezTo>
                        <a:pt x="757887" y="251261"/>
                        <a:pt x="698402" y="240145"/>
                        <a:pt x="664289" y="174211"/>
                      </a:cubicBezTo>
                      <a:cubicBezTo>
                        <a:pt x="640359" y="128049"/>
                        <a:pt x="633656" y="73231"/>
                        <a:pt x="585372" y="37422"/>
                      </a:cubicBezTo>
                      <a:close/>
                      <a:moveTo>
                        <a:pt x="495224" y="22517"/>
                      </a:moveTo>
                      <a:cubicBezTo>
                        <a:pt x="533338" y="24454"/>
                        <a:pt x="565940" y="43849"/>
                        <a:pt x="592670" y="76371"/>
                      </a:cubicBezTo>
                      <a:cubicBezTo>
                        <a:pt x="633910" y="126522"/>
                        <a:pt x="630346" y="201535"/>
                        <a:pt x="689831" y="241249"/>
                      </a:cubicBezTo>
                      <a:cubicBezTo>
                        <a:pt x="610065" y="246340"/>
                        <a:pt x="546507" y="221647"/>
                        <a:pt x="519777" y="147906"/>
                      </a:cubicBezTo>
                      <a:cubicBezTo>
                        <a:pt x="503824" y="103610"/>
                        <a:pt x="483543" y="63812"/>
                        <a:pt x="455286" y="26560"/>
                      </a:cubicBezTo>
                      <a:cubicBezTo>
                        <a:pt x="469202" y="23166"/>
                        <a:pt x="482520" y="21872"/>
                        <a:pt x="495224" y="22517"/>
                      </a:cubicBezTo>
                      <a:close/>
                      <a:moveTo>
                        <a:pt x="109925" y="10789"/>
                      </a:moveTo>
                      <a:cubicBezTo>
                        <a:pt x="122858" y="7806"/>
                        <a:pt x="134526" y="7806"/>
                        <a:pt x="143012" y="12049"/>
                      </a:cubicBezTo>
                      <a:cubicBezTo>
                        <a:pt x="178482" y="29784"/>
                        <a:pt x="197829" y="46247"/>
                        <a:pt x="211661" y="85790"/>
                      </a:cubicBezTo>
                      <a:cubicBezTo>
                        <a:pt x="227020" y="129661"/>
                        <a:pt x="236015" y="164113"/>
                        <a:pt x="278783" y="207221"/>
                      </a:cubicBezTo>
                      <a:cubicBezTo>
                        <a:pt x="218874" y="192964"/>
                        <a:pt x="171863" y="230896"/>
                        <a:pt x="124852" y="236581"/>
                      </a:cubicBezTo>
                      <a:cubicBezTo>
                        <a:pt x="15726" y="249649"/>
                        <a:pt x="-20847" y="182697"/>
                        <a:pt x="11144" y="84178"/>
                      </a:cubicBezTo>
                      <a:cubicBezTo>
                        <a:pt x="20945" y="55538"/>
                        <a:pt x="71127" y="19739"/>
                        <a:pt x="109925" y="10789"/>
                      </a:cubicBezTo>
                      <a:close/>
                      <a:moveTo>
                        <a:pt x="307125" y="8910"/>
                      </a:moveTo>
                      <a:cubicBezTo>
                        <a:pt x="386806" y="7976"/>
                        <a:pt x="444424" y="29615"/>
                        <a:pt x="474972" y="90118"/>
                      </a:cubicBezTo>
                      <a:cubicBezTo>
                        <a:pt x="499242" y="138317"/>
                        <a:pt x="514346" y="191183"/>
                        <a:pt x="561102" y="238109"/>
                      </a:cubicBezTo>
                      <a:cubicBezTo>
                        <a:pt x="503484" y="231405"/>
                        <a:pt x="458934" y="229199"/>
                        <a:pt x="421343" y="190504"/>
                      </a:cubicBezTo>
                      <a:cubicBezTo>
                        <a:pt x="370938" y="138656"/>
                        <a:pt x="372804" y="59570"/>
                        <a:pt x="307125" y="8910"/>
                      </a:cubicBezTo>
                      <a:close/>
                      <a:moveTo>
                        <a:pt x="164311" y="0"/>
                      </a:moveTo>
                      <a:cubicBezTo>
                        <a:pt x="306786" y="2121"/>
                        <a:pt x="339965" y="44720"/>
                        <a:pt x="360840" y="133989"/>
                      </a:cubicBezTo>
                      <a:cubicBezTo>
                        <a:pt x="368477" y="166829"/>
                        <a:pt x="389267" y="197802"/>
                        <a:pt x="422871" y="219525"/>
                      </a:cubicBezTo>
                      <a:cubicBezTo>
                        <a:pt x="347348" y="233527"/>
                        <a:pt x="290833" y="204760"/>
                        <a:pt x="258757" y="144936"/>
                      </a:cubicBezTo>
                      <a:cubicBezTo>
                        <a:pt x="231348" y="93767"/>
                        <a:pt x="215819" y="36404"/>
                        <a:pt x="164311" y="0"/>
                      </a:cubicBezTo>
                      <a:close/>
                    </a:path>
                  </a:pathLst>
                </a:custGeom>
                <a:solidFill>
                  <a:srgbClr val="B88B31"/>
                </a:solidFill>
                <a:ln w="8477" cap="flat">
                  <a:noFill/>
                  <a:prstDash val="solid"/>
                  <a:miter/>
                </a:ln>
              </p:spPr>
              <p:txBody>
                <a:bodyPr rtlCol="0" anchor="ctr"/>
                <a:lstStyle/>
                <a:p>
                  <a:endParaRPr lang="ko-KR" altLang="en-US"/>
                </a:p>
              </p:txBody>
            </p:sp>
          </p:grpSp>
        </p:grpSp>
      </p:grpSp>
    </p:spTree>
    <p:extLst>
      <p:ext uri="{BB962C8B-B14F-4D97-AF65-F5344CB8AC3E}">
        <p14:creationId xmlns:p14="http://schemas.microsoft.com/office/powerpoint/2010/main" val="1693104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61" name="Group 35">
            <a:extLst>
              <a:ext uri="{FF2B5EF4-FFF2-40B4-BE49-F238E27FC236}">
                <a16:creationId xmlns:a16="http://schemas.microsoft.com/office/drawing/2014/main" id="{B0BD9C39-CEAB-493F-BB1B-14163E313AFD}"/>
              </a:ext>
            </a:extLst>
          </p:cNvPr>
          <p:cNvGrpSpPr/>
          <p:nvPr/>
        </p:nvGrpSpPr>
        <p:grpSpPr>
          <a:xfrm>
            <a:off x="1246870" y="3140692"/>
            <a:ext cx="1616377" cy="1616376"/>
            <a:chOff x="1246870" y="2894977"/>
            <a:chExt cx="1616377" cy="1616376"/>
          </a:xfrm>
        </p:grpSpPr>
        <p:sp>
          <p:nvSpPr>
            <p:cNvPr id="62" name="Arc 4">
              <a:extLst>
                <a:ext uri="{FF2B5EF4-FFF2-40B4-BE49-F238E27FC236}">
                  <a16:creationId xmlns:a16="http://schemas.microsoft.com/office/drawing/2014/main" id="{4E7C6FDA-CB74-4AE8-982E-827D3536A9A0}"/>
                </a:ext>
              </a:extLst>
            </p:cNvPr>
            <p:cNvSpPr/>
            <p:nvPr/>
          </p:nvSpPr>
          <p:spPr>
            <a:xfrm rot="5400000" flipH="1">
              <a:off x="1246871" y="2894976"/>
              <a:ext cx="1616376" cy="1616377"/>
            </a:xfrm>
            <a:prstGeom prst="arc">
              <a:avLst>
                <a:gd name="adj1" fmla="val 5478932"/>
                <a:gd name="adj2" fmla="val 16242638"/>
              </a:avLst>
            </a:prstGeom>
            <a:ln w="165100">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63" name="Oval 7">
              <a:extLst>
                <a:ext uri="{FF2B5EF4-FFF2-40B4-BE49-F238E27FC236}">
                  <a16:creationId xmlns:a16="http://schemas.microsoft.com/office/drawing/2014/main" id="{CFD90EA5-49C3-42F3-B052-358ABD2BFB3B}"/>
                </a:ext>
              </a:extLst>
            </p:cNvPr>
            <p:cNvSpPr/>
            <p:nvPr/>
          </p:nvSpPr>
          <p:spPr>
            <a:xfrm rot="5400000">
              <a:off x="1547708" y="3147086"/>
              <a:ext cx="1014702" cy="10147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4" name="Group 36">
            <a:extLst>
              <a:ext uri="{FF2B5EF4-FFF2-40B4-BE49-F238E27FC236}">
                <a16:creationId xmlns:a16="http://schemas.microsoft.com/office/drawing/2014/main" id="{1DD53161-4AD2-4DAB-A81D-D5374CA79E3B}"/>
              </a:ext>
            </a:extLst>
          </p:cNvPr>
          <p:cNvGrpSpPr/>
          <p:nvPr/>
        </p:nvGrpSpPr>
        <p:grpSpPr>
          <a:xfrm>
            <a:off x="2863247" y="3043237"/>
            <a:ext cx="1616377" cy="1616376"/>
            <a:chOff x="2863247" y="2797522"/>
            <a:chExt cx="1616377" cy="1616376"/>
          </a:xfrm>
        </p:grpSpPr>
        <p:sp>
          <p:nvSpPr>
            <p:cNvPr id="65" name="Arc 18">
              <a:extLst>
                <a:ext uri="{FF2B5EF4-FFF2-40B4-BE49-F238E27FC236}">
                  <a16:creationId xmlns:a16="http://schemas.microsoft.com/office/drawing/2014/main" id="{5A3D5FF0-6BE3-44C9-8685-04D12DDF5FEB}"/>
                </a:ext>
              </a:extLst>
            </p:cNvPr>
            <p:cNvSpPr/>
            <p:nvPr/>
          </p:nvSpPr>
          <p:spPr>
            <a:xfrm rot="16200000" flipH="1" flipV="1">
              <a:off x="2863248" y="2797521"/>
              <a:ext cx="1616376" cy="1616377"/>
            </a:xfrm>
            <a:prstGeom prst="arc">
              <a:avLst>
                <a:gd name="adj1" fmla="val 5478932"/>
                <a:gd name="adj2" fmla="val 16242638"/>
              </a:avLst>
            </a:prstGeom>
            <a:ln w="165100">
              <a:solidFill>
                <a:schemeClr val="accent6"/>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66" name="Oval 19">
              <a:extLst>
                <a:ext uri="{FF2B5EF4-FFF2-40B4-BE49-F238E27FC236}">
                  <a16:creationId xmlns:a16="http://schemas.microsoft.com/office/drawing/2014/main" id="{A08D7910-6BA4-4B8C-A027-93890CCEF6A8}"/>
                </a:ext>
              </a:extLst>
            </p:cNvPr>
            <p:cNvSpPr/>
            <p:nvPr/>
          </p:nvSpPr>
          <p:spPr>
            <a:xfrm rot="16200000" flipV="1">
              <a:off x="3164085" y="3147086"/>
              <a:ext cx="1014702" cy="101470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7" name="Group 37">
            <a:extLst>
              <a:ext uri="{FF2B5EF4-FFF2-40B4-BE49-F238E27FC236}">
                <a16:creationId xmlns:a16="http://schemas.microsoft.com/office/drawing/2014/main" id="{63866FC8-0389-4B19-B39B-7EEDB187BD2F}"/>
              </a:ext>
            </a:extLst>
          </p:cNvPr>
          <p:cNvGrpSpPr/>
          <p:nvPr/>
        </p:nvGrpSpPr>
        <p:grpSpPr>
          <a:xfrm>
            <a:off x="4479623" y="3140692"/>
            <a:ext cx="1616377" cy="1616376"/>
            <a:chOff x="4479623" y="2894977"/>
            <a:chExt cx="1616377" cy="1616376"/>
          </a:xfrm>
        </p:grpSpPr>
        <p:sp>
          <p:nvSpPr>
            <p:cNvPr id="68" name="Arc 25">
              <a:extLst>
                <a:ext uri="{FF2B5EF4-FFF2-40B4-BE49-F238E27FC236}">
                  <a16:creationId xmlns:a16="http://schemas.microsoft.com/office/drawing/2014/main" id="{305C5791-F415-4EE5-9F1F-6D893775AB60}"/>
                </a:ext>
              </a:extLst>
            </p:cNvPr>
            <p:cNvSpPr/>
            <p:nvPr/>
          </p:nvSpPr>
          <p:spPr>
            <a:xfrm rot="5400000" flipH="1">
              <a:off x="4479624" y="2894976"/>
              <a:ext cx="1616376" cy="1616377"/>
            </a:xfrm>
            <a:prstGeom prst="arc">
              <a:avLst>
                <a:gd name="adj1" fmla="val 5478932"/>
                <a:gd name="adj2" fmla="val 16242638"/>
              </a:avLst>
            </a:prstGeom>
            <a:ln w="165100">
              <a:solidFill>
                <a:schemeClr val="accent1"/>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69" name="Oval 26">
              <a:extLst>
                <a:ext uri="{FF2B5EF4-FFF2-40B4-BE49-F238E27FC236}">
                  <a16:creationId xmlns:a16="http://schemas.microsoft.com/office/drawing/2014/main" id="{39D5A603-763A-457A-AAB1-FF3CF585CF14}"/>
                </a:ext>
              </a:extLst>
            </p:cNvPr>
            <p:cNvSpPr/>
            <p:nvPr/>
          </p:nvSpPr>
          <p:spPr>
            <a:xfrm rot="5400000">
              <a:off x="4780461" y="3147086"/>
              <a:ext cx="1014702" cy="10147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0" name="Group 38">
            <a:extLst>
              <a:ext uri="{FF2B5EF4-FFF2-40B4-BE49-F238E27FC236}">
                <a16:creationId xmlns:a16="http://schemas.microsoft.com/office/drawing/2014/main" id="{620C8F9E-ED85-4F87-A92E-601BC7BA7045}"/>
              </a:ext>
            </a:extLst>
          </p:cNvPr>
          <p:cNvGrpSpPr/>
          <p:nvPr/>
        </p:nvGrpSpPr>
        <p:grpSpPr>
          <a:xfrm>
            <a:off x="6096000" y="3043237"/>
            <a:ext cx="1616377" cy="1616376"/>
            <a:chOff x="6096000" y="2797522"/>
            <a:chExt cx="1616377" cy="1616376"/>
          </a:xfrm>
        </p:grpSpPr>
        <p:sp>
          <p:nvSpPr>
            <p:cNvPr id="71" name="Arc 27">
              <a:extLst>
                <a:ext uri="{FF2B5EF4-FFF2-40B4-BE49-F238E27FC236}">
                  <a16:creationId xmlns:a16="http://schemas.microsoft.com/office/drawing/2014/main" id="{7D210C45-2504-4C1C-B37A-0BE1092F28EB}"/>
                </a:ext>
              </a:extLst>
            </p:cNvPr>
            <p:cNvSpPr/>
            <p:nvPr/>
          </p:nvSpPr>
          <p:spPr>
            <a:xfrm rot="16200000" flipH="1" flipV="1">
              <a:off x="6096001" y="2797521"/>
              <a:ext cx="1616376" cy="1616377"/>
            </a:xfrm>
            <a:prstGeom prst="arc">
              <a:avLst>
                <a:gd name="adj1" fmla="val 5478932"/>
                <a:gd name="adj2" fmla="val 16242638"/>
              </a:avLst>
            </a:prstGeom>
            <a:ln w="165100">
              <a:solidFill>
                <a:schemeClr val="accent2"/>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72" name="Oval 28">
              <a:extLst>
                <a:ext uri="{FF2B5EF4-FFF2-40B4-BE49-F238E27FC236}">
                  <a16:creationId xmlns:a16="http://schemas.microsoft.com/office/drawing/2014/main" id="{A1869935-8421-4EA3-A7CE-A521DA44D23E}"/>
                </a:ext>
              </a:extLst>
            </p:cNvPr>
            <p:cNvSpPr/>
            <p:nvPr/>
          </p:nvSpPr>
          <p:spPr>
            <a:xfrm rot="16200000" flipV="1">
              <a:off x="6396838" y="3147086"/>
              <a:ext cx="1014702" cy="10147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3" name="Group 39">
            <a:extLst>
              <a:ext uri="{FF2B5EF4-FFF2-40B4-BE49-F238E27FC236}">
                <a16:creationId xmlns:a16="http://schemas.microsoft.com/office/drawing/2014/main" id="{8B6883AA-C6F3-415E-856B-C43073026E17}"/>
              </a:ext>
            </a:extLst>
          </p:cNvPr>
          <p:cNvGrpSpPr/>
          <p:nvPr/>
        </p:nvGrpSpPr>
        <p:grpSpPr>
          <a:xfrm>
            <a:off x="7712376" y="3140692"/>
            <a:ext cx="1616377" cy="1616376"/>
            <a:chOff x="7712376" y="2894977"/>
            <a:chExt cx="1616377" cy="1616376"/>
          </a:xfrm>
        </p:grpSpPr>
        <p:sp>
          <p:nvSpPr>
            <p:cNvPr id="74" name="Arc 30">
              <a:extLst>
                <a:ext uri="{FF2B5EF4-FFF2-40B4-BE49-F238E27FC236}">
                  <a16:creationId xmlns:a16="http://schemas.microsoft.com/office/drawing/2014/main" id="{8DB3B003-9E24-4543-9569-8D4FC1705A35}"/>
                </a:ext>
              </a:extLst>
            </p:cNvPr>
            <p:cNvSpPr/>
            <p:nvPr/>
          </p:nvSpPr>
          <p:spPr>
            <a:xfrm rot="5400000" flipH="1">
              <a:off x="7712377" y="2894976"/>
              <a:ext cx="1616376" cy="1616377"/>
            </a:xfrm>
            <a:prstGeom prst="arc">
              <a:avLst>
                <a:gd name="adj1" fmla="val 5478932"/>
                <a:gd name="adj2" fmla="val 16242638"/>
              </a:avLst>
            </a:prstGeom>
            <a:ln w="165100">
              <a:solidFill>
                <a:schemeClr val="accent3"/>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75" name="Oval 31">
              <a:extLst>
                <a:ext uri="{FF2B5EF4-FFF2-40B4-BE49-F238E27FC236}">
                  <a16:creationId xmlns:a16="http://schemas.microsoft.com/office/drawing/2014/main" id="{A652B57F-ED0A-4E38-83EF-1076BF73DC97}"/>
                </a:ext>
              </a:extLst>
            </p:cNvPr>
            <p:cNvSpPr/>
            <p:nvPr/>
          </p:nvSpPr>
          <p:spPr>
            <a:xfrm rot="5400000">
              <a:off x="8013214" y="3147086"/>
              <a:ext cx="1014702" cy="10147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76" name="Group 40">
            <a:extLst>
              <a:ext uri="{FF2B5EF4-FFF2-40B4-BE49-F238E27FC236}">
                <a16:creationId xmlns:a16="http://schemas.microsoft.com/office/drawing/2014/main" id="{233A48D2-292F-4547-AA8D-4EEF0650D913}"/>
              </a:ext>
            </a:extLst>
          </p:cNvPr>
          <p:cNvGrpSpPr/>
          <p:nvPr/>
        </p:nvGrpSpPr>
        <p:grpSpPr>
          <a:xfrm>
            <a:off x="9328753" y="3043237"/>
            <a:ext cx="1616377" cy="1616376"/>
            <a:chOff x="9328753" y="2797522"/>
            <a:chExt cx="1616377" cy="1616376"/>
          </a:xfrm>
        </p:grpSpPr>
        <p:sp>
          <p:nvSpPr>
            <p:cNvPr id="77" name="Arc 32">
              <a:extLst>
                <a:ext uri="{FF2B5EF4-FFF2-40B4-BE49-F238E27FC236}">
                  <a16:creationId xmlns:a16="http://schemas.microsoft.com/office/drawing/2014/main" id="{7600082B-C2DC-4D91-BC1E-90F5384C9496}"/>
                </a:ext>
              </a:extLst>
            </p:cNvPr>
            <p:cNvSpPr/>
            <p:nvPr/>
          </p:nvSpPr>
          <p:spPr>
            <a:xfrm rot="16200000" flipH="1" flipV="1">
              <a:off x="9328754" y="2797521"/>
              <a:ext cx="1616376" cy="1616377"/>
            </a:xfrm>
            <a:prstGeom prst="arc">
              <a:avLst>
                <a:gd name="adj1" fmla="val 5478932"/>
                <a:gd name="adj2" fmla="val 16242638"/>
              </a:avLst>
            </a:prstGeom>
            <a:ln w="165100">
              <a:solidFill>
                <a:schemeClr val="accent4"/>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78" name="Oval 33">
              <a:extLst>
                <a:ext uri="{FF2B5EF4-FFF2-40B4-BE49-F238E27FC236}">
                  <a16:creationId xmlns:a16="http://schemas.microsoft.com/office/drawing/2014/main" id="{45EAFEE6-097F-4B95-A64B-46E5EDD027CF}"/>
                </a:ext>
              </a:extLst>
            </p:cNvPr>
            <p:cNvSpPr/>
            <p:nvPr/>
          </p:nvSpPr>
          <p:spPr>
            <a:xfrm rot="16200000" flipV="1">
              <a:off x="9629591" y="3147086"/>
              <a:ext cx="1014702" cy="10147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9" name="Chevron 5">
            <a:extLst>
              <a:ext uri="{FF2B5EF4-FFF2-40B4-BE49-F238E27FC236}">
                <a16:creationId xmlns:a16="http://schemas.microsoft.com/office/drawing/2014/main" id="{32CEA0C3-5952-44B0-ACF9-9C5325EC3B2D}"/>
              </a:ext>
            </a:extLst>
          </p:cNvPr>
          <p:cNvSpPr/>
          <p:nvPr/>
        </p:nvSpPr>
        <p:spPr>
          <a:xfrm rot="5400000">
            <a:off x="10024121" y="4599797"/>
            <a:ext cx="225640" cy="314542"/>
          </a:xfrm>
          <a:prstGeom prst="chevron">
            <a:avLst>
              <a:gd name="adj" fmla="val 42574"/>
            </a:avLst>
          </a:prstGeom>
          <a:solidFill>
            <a:schemeClr val="accent4">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0" name="Chevron 5">
            <a:extLst>
              <a:ext uri="{FF2B5EF4-FFF2-40B4-BE49-F238E27FC236}">
                <a16:creationId xmlns:a16="http://schemas.microsoft.com/office/drawing/2014/main" id="{DAAD28BF-B210-476E-B75D-3783C9C775BC}"/>
              </a:ext>
            </a:extLst>
          </p:cNvPr>
          <p:cNvSpPr/>
          <p:nvPr/>
        </p:nvSpPr>
        <p:spPr>
          <a:xfrm rot="5400000">
            <a:off x="6791369" y="4599797"/>
            <a:ext cx="225640" cy="314542"/>
          </a:xfrm>
          <a:prstGeom prst="chevron">
            <a:avLst>
              <a:gd name="adj" fmla="val 42574"/>
            </a:avLst>
          </a:pr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1" name="Chevron 5">
            <a:extLst>
              <a:ext uri="{FF2B5EF4-FFF2-40B4-BE49-F238E27FC236}">
                <a16:creationId xmlns:a16="http://schemas.microsoft.com/office/drawing/2014/main" id="{C7AC06BB-1539-475C-9576-0849C1A1AF26}"/>
              </a:ext>
            </a:extLst>
          </p:cNvPr>
          <p:cNvSpPr/>
          <p:nvPr/>
        </p:nvSpPr>
        <p:spPr>
          <a:xfrm rot="5400000">
            <a:off x="3558617" y="4599797"/>
            <a:ext cx="225640" cy="314542"/>
          </a:xfrm>
          <a:prstGeom prst="chevron">
            <a:avLst>
              <a:gd name="adj" fmla="val 42574"/>
            </a:avLst>
          </a:prstGeom>
          <a:solidFill>
            <a:schemeClr val="accent6">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2" name="Chevron 5">
            <a:extLst>
              <a:ext uri="{FF2B5EF4-FFF2-40B4-BE49-F238E27FC236}">
                <a16:creationId xmlns:a16="http://schemas.microsoft.com/office/drawing/2014/main" id="{B9F56A0D-A6AF-4259-84FA-46260621F039}"/>
              </a:ext>
            </a:extLst>
          </p:cNvPr>
          <p:cNvSpPr/>
          <p:nvPr/>
        </p:nvSpPr>
        <p:spPr>
          <a:xfrm rot="16200000" flipV="1">
            <a:off x="8407744" y="2885964"/>
            <a:ext cx="225640" cy="314542"/>
          </a:xfrm>
          <a:prstGeom prst="chevron">
            <a:avLst>
              <a:gd name="adj" fmla="val 42574"/>
            </a:avLst>
          </a:prstGeom>
          <a:solidFill>
            <a:schemeClr val="accent3">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3" name="Chevron 5">
            <a:extLst>
              <a:ext uri="{FF2B5EF4-FFF2-40B4-BE49-F238E27FC236}">
                <a16:creationId xmlns:a16="http://schemas.microsoft.com/office/drawing/2014/main" id="{065CC7B0-1D54-4F40-8C9C-3496384EB454}"/>
              </a:ext>
            </a:extLst>
          </p:cNvPr>
          <p:cNvSpPr/>
          <p:nvPr/>
        </p:nvSpPr>
        <p:spPr>
          <a:xfrm rot="16200000" flipV="1">
            <a:off x="5174992" y="2885964"/>
            <a:ext cx="225640" cy="314542"/>
          </a:xfrm>
          <a:prstGeom prst="chevron">
            <a:avLst>
              <a:gd name="adj" fmla="val 42574"/>
            </a:avLst>
          </a:prstGeom>
          <a:solidFill>
            <a:schemeClr val="accent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4" name="Chevron 5">
            <a:extLst>
              <a:ext uri="{FF2B5EF4-FFF2-40B4-BE49-F238E27FC236}">
                <a16:creationId xmlns:a16="http://schemas.microsoft.com/office/drawing/2014/main" id="{7347D984-5178-4661-A4E4-2F7FC304F7C4}"/>
              </a:ext>
            </a:extLst>
          </p:cNvPr>
          <p:cNvSpPr/>
          <p:nvPr/>
        </p:nvSpPr>
        <p:spPr>
          <a:xfrm rot="16200000" flipV="1">
            <a:off x="1942240" y="2885964"/>
            <a:ext cx="225640" cy="314542"/>
          </a:xfrm>
          <a:prstGeom prst="chevron">
            <a:avLst>
              <a:gd name="adj" fmla="val 42574"/>
            </a:avLst>
          </a:prstGeom>
          <a:solidFill>
            <a:schemeClr val="accent5">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5" name="Rounded Rectangle 7">
            <a:extLst>
              <a:ext uri="{FF2B5EF4-FFF2-40B4-BE49-F238E27FC236}">
                <a16:creationId xmlns:a16="http://schemas.microsoft.com/office/drawing/2014/main" id="{1B8FE712-A249-4B3E-AADD-F6AE74732FEB}"/>
              </a:ext>
            </a:extLst>
          </p:cNvPr>
          <p:cNvSpPr/>
          <p:nvPr/>
        </p:nvSpPr>
        <p:spPr>
          <a:xfrm>
            <a:off x="1897788" y="3753722"/>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6" name="Block Arc 10">
            <a:extLst>
              <a:ext uri="{FF2B5EF4-FFF2-40B4-BE49-F238E27FC236}">
                <a16:creationId xmlns:a16="http://schemas.microsoft.com/office/drawing/2014/main" id="{7B51C634-811B-452B-ADDA-A7F602834D8C}"/>
              </a:ext>
            </a:extLst>
          </p:cNvPr>
          <p:cNvSpPr/>
          <p:nvPr/>
        </p:nvSpPr>
        <p:spPr>
          <a:xfrm>
            <a:off x="3453606" y="3765365"/>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87" name="Round Same Side Corner Rectangle 36">
            <a:extLst>
              <a:ext uri="{FF2B5EF4-FFF2-40B4-BE49-F238E27FC236}">
                <a16:creationId xmlns:a16="http://schemas.microsoft.com/office/drawing/2014/main" id="{A0794AAD-43EA-4177-AD19-735F20D6F764}"/>
              </a:ext>
            </a:extLst>
          </p:cNvPr>
          <p:cNvSpPr>
            <a:spLocks noChangeAspect="1"/>
          </p:cNvSpPr>
          <p:nvPr/>
        </p:nvSpPr>
        <p:spPr>
          <a:xfrm>
            <a:off x="5089812" y="3694882"/>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8" name="Freeform 18">
            <a:extLst>
              <a:ext uri="{FF2B5EF4-FFF2-40B4-BE49-F238E27FC236}">
                <a16:creationId xmlns:a16="http://schemas.microsoft.com/office/drawing/2014/main" id="{7029C2B8-2B06-4E21-A62A-10FCAA7A5560}"/>
              </a:ext>
            </a:extLst>
          </p:cNvPr>
          <p:cNvSpPr/>
          <p:nvPr/>
        </p:nvSpPr>
        <p:spPr>
          <a:xfrm>
            <a:off x="8283977" y="3680886"/>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9" name="Oval 7">
            <a:extLst>
              <a:ext uri="{FF2B5EF4-FFF2-40B4-BE49-F238E27FC236}">
                <a16:creationId xmlns:a16="http://schemas.microsoft.com/office/drawing/2014/main" id="{3743B440-811C-44EE-A4AA-AFD27735FD2C}"/>
              </a:ext>
            </a:extLst>
          </p:cNvPr>
          <p:cNvSpPr/>
          <p:nvPr/>
        </p:nvSpPr>
        <p:spPr>
          <a:xfrm>
            <a:off x="9979670" y="3696369"/>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90" name="Rounded Rectangle 25">
            <a:extLst>
              <a:ext uri="{FF2B5EF4-FFF2-40B4-BE49-F238E27FC236}">
                <a16:creationId xmlns:a16="http://schemas.microsoft.com/office/drawing/2014/main" id="{2528BD15-8B40-4EE3-9AE6-A88068FBF06A}"/>
              </a:ext>
            </a:extLst>
          </p:cNvPr>
          <p:cNvSpPr/>
          <p:nvPr/>
        </p:nvSpPr>
        <p:spPr>
          <a:xfrm>
            <a:off x="6698105" y="3721000"/>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91" name="Group 54">
            <a:extLst>
              <a:ext uri="{FF2B5EF4-FFF2-40B4-BE49-F238E27FC236}">
                <a16:creationId xmlns:a16="http://schemas.microsoft.com/office/drawing/2014/main" id="{F06E798C-3154-41C2-902D-28260A8E3005}"/>
              </a:ext>
            </a:extLst>
          </p:cNvPr>
          <p:cNvGrpSpPr/>
          <p:nvPr/>
        </p:nvGrpSpPr>
        <p:grpSpPr>
          <a:xfrm>
            <a:off x="965560" y="1731204"/>
            <a:ext cx="2180418" cy="1107996"/>
            <a:chOff x="668087" y="4221088"/>
            <a:chExt cx="1549271" cy="1107996"/>
          </a:xfrm>
        </p:grpSpPr>
        <p:sp>
          <p:nvSpPr>
            <p:cNvPr id="92" name="TextBox 91">
              <a:extLst>
                <a:ext uri="{FF2B5EF4-FFF2-40B4-BE49-F238E27FC236}">
                  <a16:creationId xmlns:a16="http://schemas.microsoft.com/office/drawing/2014/main" id="{63540412-5E48-41F6-8381-B4B591E04B59}"/>
                </a:ext>
              </a:extLst>
            </p:cNvPr>
            <p:cNvSpPr txBox="1"/>
            <p:nvPr/>
          </p:nvSpPr>
          <p:spPr>
            <a:xfrm>
              <a:off x="672237"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93" name="TextBox 92">
              <a:extLst>
                <a:ext uri="{FF2B5EF4-FFF2-40B4-BE49-F238E27FC236}">
                  <a16:creationId xmlns:a16="http://schemas.microsoft.com/office/drawing/2014/main" id="{FFA74D8F-8999-4762-B024-1949C399D940}"/>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94" name="Group 57">
            <a:extLst>
              <a:ext uri="{FF2B5EF4-FFF2-40B4-BE49-F238E27FC236}">
                <a16:creationId xmlns:a16="http://schemas.microsoft.com/office/drawing/2014/main" id="{B41B8279-E2D0-4BBF-A799-B955A9D1F149}"/>
              </a:ext>
            </a:extLst>
          </p:cNvPr>
          <p:cNvGrpSpPr/>
          <p:nvPr/>
        </p:nvGrpSpPr>
        <p:grpSpPr>
          <a:xfrm>
            <a:off x="4197603" y="1731204"/>
            <a:ext cx="2180418" cy="1107996"/>
            <a:chOff x="668087" y="4221088"/>
            <a:chExt cx="1549271" cy="1107996"/>
          </a:xfrm>
        </p:grpSpPr>
        <p:sp>
          <p:nvSpPr>
            <p:cNvPr id="95" name="TextBox 94">
              <a:extLst>
                <a:ext uri="{FF2B5EF4-FFF2-40B4-BE49-F238E27FC236}">
                  <a16:creationId xmlns:a16="http://schemas.microsoft.com/office/drawing/2014/main" id="{3A29FF40-B80C-4F97-A42B-1179AD278638}"/>
                </a:ext>
              </a:extLst>
            </p:cNvPr>
            <p:cNvSpPr txBox="1"/>
            <p:nvPr/>
          </p:nvSpPr>
          <p:spPr>
            <a:xfrm>
              <a:off x="672237"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96" name="TextBox 95">
              <a:extLst>
                <a:ext uri="{FF2B5EF4-FFF2-40B4-BE49-F238E27FC236}">
                  <a16:creationId xmlns:a16="http://schemas.microsoft.com/office/drawing/2014/main" id="{34613DB7-1122-4AFE-AA01-2A6DCCF6C4E4}"/>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97" name="Group 60">
            <a:extLst>
              <a:ext uri="{FF2B5EF4-FFF2-40B4-BE49-F238E27FC236}">
                <a16:creationId xmlns:a16="http://schemas.microsoft.com/office/drawing/2014/main" id="{787D16EF-0567-45B5-8551-834185A342EE}"/>
              </a:ext>
            </a:extLst>
          </p:cNvPr>
          <p:cNvGrpSpPr/>
          <p:nvPr/>
        </p:nvGrpSpPr>
        <p:grpSpPr>
          <a:xfrm>
            <a:off x="7429646" y="1731204"/>
            <a:ext cx="2180418" cy="1107996"/>
            <a:chOff x="668087" y="4221088"/>
            <a:chExt cx="1549271" cy="1107996"/>
          </a:xfrm>
        </p:grpSpPr>
        <p:sp>
          <p:nvSpPr>
            <p:cNvPr id="98" name="TextBox 97">
              <a:extLst>
                <a:ext uri="{FF2B5EF4-FFF2-40B4-BE49-F238E27FC236}">
                  <a16:creationId xmlns:a16="http://schemas.microsoft.com/office/drawing/2014/main" id="{CF642DE1-D5A1-4C9C-862E-AAAB9E0186EE}"/>
                </a:ext>
              </a:extLst>
            </p:cNvPr>
            <p:cNvSpPr txBox="1"/>
            <p:nvPr/>
          </p:nvSpPr>
          <p:spPr>
            <a:xfrm>
              <a:off x="672237"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99" name="TextBox 98">
              <a:extLst>
                <a:ext uri="{FF2B5EF4-FFF2-40B4-BE49-F238E27FC236}">
                  <a16:creationId xmlns:a16="http://schemas.microsoft.com/office/drawing/2014/main" id="{F9808E4A-DF46-4385-B889-0B0A41A34529}"/>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00" name="Group 63">
            <a:extLst>
              <a:ext uri="{FF2B5EF4-FFF2-40B4-BE49-F238E27FC236}">
                <a16:creationId xmlns:a16="http://schemas.microsoft.com/office/drawing/2014/main" id="{2DE474F0-33C4-4F1E-A7E6-FE543EE0F374}"/>
              </a:ext>
            </a:extLst>
          </p:cNvPr>
          <p:cNvGrpSpPr/>
          <p:nvPr/>
        </p:nvGrpSpPr>
        <p:grpSpPr>
          <a:xfrm>
            <a:off x="2573594" y="4961104"/>
            <a:ext cx="2180418" cy="1107996"/>
            <a:chOff x="668087" y="4221088"/>
            <a:chExt cx="1549271" cy="1107996"/>
          </a:xfrm>
        </p:grpSpPr>
        <p:sp>
          <p:nvSpPr>
            <p:cNvPr id="101" name="TextBox 100">
              <a:extLst>
                <a:ext uri="{FF2B5EF4-FFF2-40B4-BE49-F238E27FC236}">
                  <a16:creationId xmlns:a16="http://schemas.microsoft.com/office/drawing/2014/main" id="{A5750499-BC5C-43C8-AA97-E7BACCCB159A}"/>
                </a:ext>
              </a:extLst>
            </p:cNvPr>
            <p:cNvSpPr txBox="1"/>
            <p:nvPr/>
          </p:nvSpPr>
          <p:spPr>
            <a:xfrm>
              <a:off x="672237"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2" name="TextBox 101">
              <a:extLst>
                <a:ext uri="{FF2B5EF4-FFF2-40B4-BE49-F238E27FC236}">
                  <a16:creationId xmlns:a16="http://schemas.microsoft.com/office/drawing/2014/main" id="{815D1BB3-1380-498E-A147-6EABB322D8FD}"/>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03" name="Group 66">
            <a:extLst>
              <a:ext uri="{FF2B5EF4-FFF2-40B4-BE49-F238E27FC236}">
                <a16:creationId xmlns:a16="http://schemas.microsoft.com/office/drawing/2014/main" id="{86B3AAD1-93D2-464E-BEBF-230EF194096C}"/>
              </a:ext>
            </a:extLst>
          </p:cNvPr>
          <p:cNvGrpSpPr/>
          <p:nvPr/>
        </p:nvGrpSpPr>
        <p:grpSpPr>
          <a:xfrm>
            <a:off x="5805637" y="4961104"/>
            <a:ext cx="2180418" cy="1107996"/>
            <a:chOff x="668087" y="4221088"/>
            <a:chExt cx="1549271" cy="1107996"/>
          </a:xfrm>
        </p:grpSpPr>
        <p:sp>
          <p:nvSpPr>
            <p:cNvPr id="104" name="TextBox 103">
              <a:extLst>
                <a:ext uri="{FF2B5EF4-FFF2-40B4-BE49-F238E27FC236}">
                  <a16:creationId xmlns:a16="http://schemas.microsoft.com/office/drawing/2014/main" id="{CF074474-426C-4607-A841-D55160417A4E}"/>
                </a:ext>
              </a:extLst>
            </p:cNvPr>
            <p:cNvSpPr txBox="1"/>
            <p:nvPr/>
          </p:nvSpPr>
          <p:spPr>
            <a:xfrm>
              <a:off x="672237"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5" name="TextBox 104">
              <a:extLst>
                <a:ext uri="{FF2B5EF4-FFF2-40B4-BE49-F238E27FC236}">
                  <a16:creationId xmlns:a16="http://schemas.microsoft.com/office/drawing/2014/main" id="{0081696A-9E44-4257-9311-76A63FC2BF24}"/>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06" name="Group 69">
            <a:extLst>
              <a:ext uri="{FF2B5EF4-FFF2-40B4-BE49-F238E27FC236}">
                <a16:creationId xmlns:a16="http://schemas.microsoft.com/office/drawing/2014/main" id="{D7EB2AC0-30A7-4705-85D1-495FDA16C867}"/>
              </a:ext>
            </a:extLst>
          </p:cNvPr>
          <p:cNvGrpSpPr/>
          <p:nvPr/>
        </p:nvGrpSpPr>
        <p:grpSpPr>
          <a:xfrm>
            <a:off x="9037680" y="4961104"/>
            <a:ext cx="2180418" cy="1107996"/>
            <a:chOff x="668087" y="4221088"/>
            <a:chExt cx="1549271" cy="1107996"/>
          </a:xfrm>
        </p:grpSpPr>
        <p:sp>
          <p:nvSpPr>
            <p:cNvPr id="107" name="TextBox 106">
              <a:extLst>
                <a:ext uri="{FF2B5EF4-FFF2-40B4-BE49-F238E27FC236}">
                  <a16:creationId xmlns:a16="http://schemas.microsoft.com/office/drawing/2014/main" id="{1E9744FE-154B-44A3-BFFB-93C85E37966A}"/>
                </a:ext>
              </a:extLst>
            </p:cNvPr>
            <p:cNvSpPr txBox="1"/>
            <p:nvPr/>
          </p:nvSpPr>
          <p:spPr>
            <a:xfrm>
              <a:off x="672237"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8" name="TextBox 107">
              <a:extLst>
                <a:ext uri="{FF2B5EF4-FFF2-40B4-BE49-F238E27FC236}">
                  <a16:creationId xmlns:a16="http://schemas.microsoft.com/office/drawing/2014/main" id="{0B7117D9-B080-406F-AFF0-82FD9B8FC8B0}"/>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84821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C455B2A-3D1B-4F98-ACA5-C72C064015F6}"/>
              </a:ext>
            </a:extLst>
          </p:cNvPr>
          <p:cNvGrpSpPr/>
          <p:nvPr/>
        </p:nvGrpSpPr>
        <p:grpSpPr>
          <a:xfrm>
            <a:off x="6804532" y="2857630"/>
            <a:ext cx="4797245" cy="1142740"/>
            <a:chOff x="6665542" y="2749602"/>
            <a:chExt cx="4797245" cy="1142740"/>
          </a:xfrm>
        </p:grpSpPr>
        <p:sp>
          <p:nvSpPr>
            <p:cNvPr id="8" name="TextBox 7">
              <a:extLst>
                <a:ext uri="{FF2B5EF4-FFF2-40B4-BE49-F238E27FC236}">
                  <a16:creationId xmlns:a16="http://schemas.microsoft.com/office/drawing/2014/main" id="{5CF5BDA4-10C7-46A6-AC30-523A3FC438AC}"/>
                </a:ext>
              </a:extLst>
            </p:cNvPr>
            <p:cNvSpPr txBox="1"/>
            <p:nvPr/>
          </p:nvSpPr>
          <p:spPr>
            <a:xfrm>
              <a:off x="6665542" y="2749602"/>
              <a:ext cx="4777152" cy="830997"/>
            </a:xfrm>
            <a:prstGeom prst="rect">
              <a:avLst/>
            </a:prstGeom>
            <a:noFill/>
          </p:spPr>
          <p:txBody>
            <a:bodyPr wrap="square" rtlCol="0" anchor="ctr">
              <a:spAutoFit/>
            </a:bodyPr>
            <a:lstStyle/>
            <a:p>
              <a:r>
                <a:rPr lang="en-US" altLang="ko-KR" sz="4800" b="1" dirty="0">
                  <a:latin typeface="+mj-lt"/>
                  <a:cs typeface="Arial" pitchFamily="34" charset="0"/>
                </a:rPr>
                <a:t>Section</a:t>
              </a:r>
              <a:r>
                <a:rPr lang="en-US" altLang="ko-KR" sz="4800" dirty="0">
                  <a:latin typeface="+mj-lt"/>
                  <a:cs typeface="Arial" pitchFamily="34" charset="0"/>
                </a:rPr>
                <a:t> </a:t>
              </a:r>
              <a:r>
                <a:rPr lang="en-US" altLang="ko-KR" sz="4800" b="1" dirty="0">
                  <a:latin typeface="+mj-lt"/>
                  <a:cs typeface="Arial" pitchFamily="34" charset="0"/>
                </a:rPr>
                <a:t>Break</a:t>
              </a:r>
              <a:endParaRPr lang="ko-KR" altLang="en-US" sz="4800" b="1" dirty="0">
                <a:latin typeface="+mj-lt"/>
                <a:cs typeface="Arial" pitchFamily="34" charset="0"/>
              </a:endParaRPr>
            </a:p>
          </p:txBody>
        </p:sp>
        <p:sp>
          <p:nvSpPr>
            <p:cNvPr id="9" name="TextBox 8">
              <a:extLst>
                <a:ext uri="{FF2B5EF4-FFF2-40B4-BE49-F238E27FC236}">
                  <a16:creationId xmlns:a16="http://schemas.microsoft.com/office/drawing/2014/main" id="{C062103B-F514-4BE9-B5B2-C13878D2FE7C}"/>
                </a:ext>
              </a:extLst>
            </p:cNvPr>
            <p:cNvSpPr txBox="1"/>
            <p:nvPr/>
          </p:nvSpPr>
          <p:spPr>
            <a:xfrm>
              <a:off x="6685691" y="3512686"/>
              <a:ext cx="4777096" cy="379656"/>
            </a:xfrm>
            <a:prstGeom prst="rect">
              <a:avLst/>
            </a:prstGeom>
            <a:noFill/>
          </p:spPr>
          <p:txBody>
            <a:bodyPr wrap="square" rtlCol="0" anchor="ctr">
              <a:spAutoFit/>
            </a:bodyPr>
            <a:lstStyle/>
            <a:p>
              <a:r>
                <a:rPr lang="en-US" altLang="ko-KR" sz="1867" dirty="0">
                  <a:cs typeface="Arial" pitchFamily="34" charset="0"/>
                </a:rPr>
                <a:t>Insert the Subtitle of Your Presentation</a:t>
              </a:r>
              <a:endParaRPr lang="ko-KR" altLang="en-US" sz="1867" dirty="0">
                <a:cs typeface="Arial" pitchFamily="34" charset="0"/>
              </a:endParaRPr>
            </a:p>
          </p:txBody>
        </p:sp>
      </p:grpSp>
    </p:spTree>
    <p:extLst>
      <p:ext uri="{BB962C8B-B14F-4D97-AF65-F5344CB8AC3E}">
        <p14:creationId xmlns:p14="http://schemas.microsoft.com/office/powerpoint/2010/main" val="1263764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0C130B91-3106-4904-A257-3440BFD42F8F}"/>
              </a:ext>
            </a:extLst>
          </p:cNvPr>
          <p:cNvSpPr>
            <a:spLocks noGrp="1"/>
          </p:cNvSpPr>
          <p:nvPr>
            <p:ph type="pic" sz="quarter" idx="12"/>
          </p:nvPr>
        </p:nvSpPr>
        <p:spPr/>
      </p:sp>
      <p:sp>
        <p:nvSpPr>
          <p:cNvPr id="3" name="Right Triangle 3">
            <a:extLst>
              <a:ext uri="{FF2B5EF4-FFF2-40B4-BE49-F238E27FC236}">
                <a16:creationId xmlns:a16="http://schemas.microsoft.com/office/drawing/2014/main" id="{DE94FE7C-7CE3-47B8-99DE-FA7B5BAF5D80}"/>
              </a:ext>
            </a:extLst>
          </p:cNvPr>
          <p:cNvSpPr/>
          <p:nvPr/>
        </p:nvSpPr>
        <p:spPr>
          <a:xfrm rot="5400000" flipV="1">
            <a:off x="7153274" y="0"/>
            <a:ext cx="5038725" cy="503872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74F6DF-F5D8-4E3D-B6D4-2E820D72D369}"/>
              </a:ext>
            </a:extLst>
          </p:cNvPr>
          <p:cNvSpPr txBox="1"/>
          <p:nvPr/>
        </p:nvSpPr>
        <p:spPr>
          <a:xfrm>
            <a:off x="9186454" y="703480"/>
            <a:ext cx="2480764" cy="1815882"/>
          </a:xfrm>
          <a:prstGeom prst="rect">
            <a:avLst/>
          </a:prstGeom>
          <a:noFill/>
        </p:spPr>
        <p:txBody>
          <a:bodyPr wrap="square" rtlCol="0" anchor="ctr">
            <a:spAutoFit/>
          </a:bodyPr>
          <a:lstStyle/>
          <a:p>
            <a:pPr algn="r"/>
            <a:r>
              <a:rPr lang="en-GB" altLang="ko-KR" sz="2800" dirty="0">
                <a:solidFill>
                  <a:schemeClr val="bg1"/>
                </a:solidFill>
                <a:cs typeface="Arial" pitchFamily="34" charset="0"/>
              </a:rPr>
              <a:t>L</a:t>
            </a:r>
            <a:r>
              <a:rPr lang="en-US" altLang="ko-KR" sz="2800" dirty="0">
                <a:solidFill>
                  <a:schemeClr val="bg1"/>
                </a:solidFill>
                <a:cs typeface="Arial" pitchFamily="34" charset="0"/>
              </a:rPr>
              <a:t>OREM IPSUM</a:t>
            </a:r>
          </a:p>
          <a:p>
            <a:pPr algn="r"/>
            <a:r>
              <a:rPr lang="en-US" altLang="ko-KR" sz="2800" dirty="0">
                <a:solidFill>
                  <a:schemeClr val="bg1"/>
                </a:solidFill>
                <a:cs typeface="Arial" pitchFamily="34" charset="0"/>
              </a:rPr>
              <a:t>DOLOR SIT AMET, </a:t>
            </a:r>
            <a:endParaRPr lang="ko-KR" altLang="en-US" sz="2800" dirty="0">
              <a:solidFill>
                <a:schemeClr val="bg1"/>
              </a:solidFill>
              <a:cs typeface="Arial" pitchFamily="34" charset="0"/>
            </a:endParaRPr>
          </a:p>
        </p:txBody>
      </p:sp>
      <p:sp>
        <p:nvSpPr>
          <p:cNvPr id="6" name="자유형: 도형 13">
            <a:extLst>
              <a:ext uri="{FF2B5EF4-FFF2-40B4-BE49-F238E27FC236}">
                <a16:creationId xmlns:a16="http://schemas.microsoft.com/office/drawing/2014/main" id="{70A81B70-9906-4DBA-9343-FC8885F8CDCC}"/>
              </a:ext>
            </a:extLst>
          </p:cNvPr>
          <p:cNvSpPr/>
          <p:nvPr/>
        </p:nvSpPr>
        <p:spPr>
          <a:xfrm>
            <a:off x="9378421" y="446902"/>
            <a:ext cx="588430" cy="544215"/>
          </a:xfrm>
          <a:custGeom>
            <a:avLst/>
            <a:gdLst/>
            <a:ahLst/>
            <a:cxnLst/>
            <a:rect l="l" t="t" r="r" b="b"/>
            <a:pathLst>
              <a:path w="282415" h="261194">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7" name="TextBox 6">
            <a:extLst>
              <a:ext uri="{FF2B5EF4-FFF2-40B4-BE49-F238E27FC236}">
                <a16:creationId xmlns:a16="http://schemas.microsoft.com/office/drawing/2014/main" id="{12699CA4-4A36-4777-8CEA-B553F7CABEF1}"/>
              </a:ext>
            </a:extLst>
          </p:cNvPr>
          <p:cNvSpPr txBox="1"/>
          <p:nvPr/>
        </p:nvSpPr>
        <p:spPr>
          <a:xfrm>
            <a:off x="914537" y="5394822"/>
            <a:ext cx="4900426" cy="615553"/>
          </a:xfrm>
          <a:prstGeom prst="rect">
            <a:avLst/>
          </a:prstGeom>
          <a:noFill/>
        </p:spPr>
        <p:txBody>
          <a:bodyPr wrap="square" lIns="36000" tIns="0" rIns="36000" bIns="0" rtlCol="0">
            <a:spAutoFit/>
          </a:bodyPr>
          <a:lstStyle/>
          <a:p>
            <a:r>
              <a:rPr lang="en-US" altLang="ko-KR" sz="2000" b="1" dirty="0">
                <a:solidFill>
                  <a:schemeClr val="bg1"/>
                </a:solidFill>
                <a:cs typeface="Arial" pitchFamily="34" charset="0"/>
              </a:rPr>
              <a:t>We Create Quality Professional </a:t>
            </a:r>
          </a:p>
          <a:p>
            <a:r>
              <a:rPr lang="en-US" altLang="ko-KR" sz="2000" b="1" dirty="0">
                <a:solidFill>
                  <a:schemeClr val="bg1"/>
                </a:solidFill>
                <a:cs typeface="Arial" pitchFamily="34" charset="0"/>
              </a:rPr>
              <a:t>PPT Presentation</a:t>
            </a:r>
            <a:endParaRPr lang="ko-KR" altLang="en-US" sz="2000" b="1" dirty="0">
              <a:solidFill>
                <a:schemeClr val="bg1"/>
              </a:solidFill>
              <a:cs typeface="Arial" pitchFamily="34" charset="0"/>
            </a:endParaRPr>
          </a:p>
        </p:txBody>
      </p:sp>
      <p:sp>
        <p:nvSpPr>
          <p:cNvPr id="11" name="TextBox 10">
            <a:extLst>
              <a:ext uri="{FF2B5EF4-FFF2-40B4-BE49-F238E27FC236}">
                <a16:creationId xmlns:a16="http://schemas.microsoft.com/office/drawing/2014/main" id="{61EBFE10-1060-484C-8799-17E6704F799F}"/>
              </a:ext>
            </a:extLst>
          </p:cNvPr>
          <p:cNvSpPr txBox="1"/>
          <p:nvPr/>
        </p:nvSpPr>
        <p:spPr>
          <a:xfrm>
            <a:off x="4707476" y="6149895"/>
            <a:ext cx="6835044" cy="276999"/>
          </a:xfrm>
          <a:prstGeom prst="rect">
            <a:avLst/>
          </a:prstGeom>
          <a:noFill/>
        </p:spPr>
        <p:txBody>
          <a:bodyPr wrap="square" rtlCol="0" anchor="ctr">
            <a:spAutoFit/>
          </a:bodyPr>
          <a:lstStyle/>
          <a:p>
            <a:pPr algn="r"/>
            <a:r>
              <a:rPr lang="en-GB" altLang="ko-KR" sz="1200" dirty="0">
                <a:solidFill>
                  <a:schemeClr val="accent1"/>
                </a:solidFill>
                <a:cs typeface="Arial" pitchFamily="34" charset="0"/>
              </a:rPr>
              <a:t>L</a:t>
            </a:r>
            <a:r>
              <a:rPr lang="en-US" altLang="ko-KR" sz="1200" dirty="0">
                <a:solidFill>
                  <a:schemeClr val="accent1"/>
                </a:solidFill>
                <a:cs typeface="Arial" pitchFamily="34" charset="0"/>
              </a:rPr>
              <a:t>OREM IPSUM DOLOR SIT AMET, CU USU AGAM INTEGRE IMPEDIT.</a:t>
            </a:r>
            <a:endParaRPr lang="ko-KR" altLang="en-US" sz="1200" dirty="0">
              <a:solidFill>
                <a:schemeClr val="accent1"/>
              </a:solidFill>
              <a:cs typeface="Arial" pitchFamily="34" charset="0"/>
            </a:endParaRPr>
          </a:p>
        </p:txBody>
      </p:sp>
      <p:sp>
        <p:nvSpPr>
          <p:cNvPr id="12" name="TextBox 11">
            <a:extLst>
              <a:ext uri="{FF2B5EF4-FFF2-40B4-BE49-F238E27FC236}">
                <a16:creationId xmlns:a16="http://schemas.microsoft.com/office/drawing/2014/main" id="{187BCC0A-8293-49B6-854B-E2E459F544D0}"/>
              </a:ext>
            </a:extLst>
          </p:cNvPr>
          <p:cNvSpPr txBox="1"/>
          <p:nvPr/>
        </p:nvSpPr>
        <p:spPr>
          <a:xfrm>
            <a:off x="697152" y="280428"/>
            <a:ext cx="4010324" cy="1754326"/>
          </a:xfrm>
          <a:prstGeom prst="rect">
            <a:avLst/>
          </a:prstGeom>
          <a:noFill/>
        </p:spPr>
        <p:txBody>
          <a:bodyPr wrap="square" rtlCol="0" anchor="ctr">
            <a:spAutoFit/>
          </a:bodyPr>
          <a:lstStyle/>
          <a:p>
            <a:r>
              <a:rPr lang="en-US" altLang="ko-KR" sz="5400" b="1" dirty="0">
                <a:solidFill>
                  <a:schemeClr val="accent1"/>
                </a:solidFill>
                <a:cs typeface="Arial" pitchFamily="34" charset="0"/>
              </a:rPr>
              <a:t>AWESOME</a:t>
            </a:r>
          </a:p>
          <a:p>
            <a:r>
              <a:rPr lang="en-GB" altLang="ko-KR" sz="5400" b="1" dirty="0">
                <a:solidFill>
                  <a:schemeClr val="accent1"/>
                </a:solidFill>
                <a:cs typeface="Arial" pitchFamily="34" charset="0"/>
              </a:rPr>
              <a:t>SLIDE</a:t>
            </a:r>
            <a:endParaRPr lang="ko-KR" altLang="en-US" sz="5400" b="1" dirty="0">
              <a:solidFill>
                <a:schemeClr val="accent1"/>
              </a:solidFill>
              <a:cs typeface="Arial" pitchFamily="34" charset="0"/>
            </a:endParaRPr>
          </a:p>
        </p:txBody>
      </p:sp>
    </p:spTree>
    <p:extLst>
      <p:ext uri="{BB962C8B-B14F-4D97-AF65-F5344CB8AC3E}">
        <p14:creationId xmlns:p14="http://schemas.microsoft.com/office/powerpoint/2010/main" val="60899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3">
            <a:extLst>
              <a:ext uri="{FF2B5EF4-FFF2-40B4-BE49-F238E27FC236}">
                <a16:creationId xmlns:a16="http://schemas.microsoft.com/office/drawing/2014/main" id="{A29F1E30-CFE0-45AE-AA5F-86BAB13B2F8E}"/>
              </a:ext>
            </a:extLst>
          </p:cNvPr>
          <p:cNvGrpSpPr/>
          <p:nvPr/>
        </p:nvGrpSpPr>
        <p:grpSpPr>
          <a:xfrm>
            <a:off x="4045173" y="1995150"/>
            <a:ext cx="4104456" cy="4103588"/>
            <a:chOff x="4184973" y="1314731"/>
            <a:chExt cx="4491483" cy="4490533"/>
          </a:xfrm>
        </p:grpSpPr>
        <p:sp>
          <p:nvSpPr>
            <p:cNvPr id="4" name="Oval 3">
              <a:extLst>
                <a:ext uri="{FF2B5EF4-FFF2-40B4-BE49-F238E27FC236}">
                  <a16:creationId xmlns:a16="http://schemas.microsoft.com/office/drawing/2014/main" id="{7C30E583-47C7-4281-AA5D-0B5E088F70C9}"/>
                </a:ext>
              </a:extLst>
            </p:cNvPr>
            <p:cNvSpPr/>
            <p:nvPr/>
          </p:nvSpPr>
          <p:spPr>
            <a:xfrm>
              <a:off x="4308587" y="4255750"/>
              <a:ext cx="2738396" cy="1549514"/>
            </a:xfrm>
            <a:custGeom>
              <a:avLst/>
              <a:gdLst/>
              <a:ahLst/>
              <a:cxnLst/>
              <a:rect l="l" t="t" r="r" b="b"/>
              <a:pathLst>
                <a:path w="2738396" h="1549514">
                  <a:moveTo>
                    <a:pt x="0" y="0"/>
                  </a:moveTo>
                  <a:lnTo>
                    <a:pt x="1441874" y="0"/>
                  </a:lnTo>
                  <a:lnTo>
                    <a:pt x="1441874" y="483"/>
                  </a:lnTo>
                  <a:lnTo>
                    <a:pt x="2738018" y="483"/>
                  </a:lnTo>
                  <a:lnTo>
                    <a:pt x="2738018" y="0"/>
                  </a:lnTo>
                  <a:lnTo>
                    <a:pt x="2738396" y="0"/>
                  </a:lnTo>
                  <a:lnTo>
                    <a:pt x="2738396" y="1449998"/>
                  </a:lnTo>
                  <a:cubicBezTo>
                    <a:pt x="2533861" y="1515204"/>
                    <a:pt x="2315911" y="1549514"/>
                    <a:pt x="2089946" y="1549514"/>
                  </a:cubicBezTo>
                  <a:cubicBezTo>
                    <a:pt x="1104429" y="1549514"/>
                    <a:pt x="271346" y="89686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Oval 3">
              <a:extLst>
                <a:ext uri="{FF2B5EF4-FFF2-40B4-BE49-F238E27FC236}">
                  <a16:creationId xmlns:a16="http://schemas.microsoft.com/office/drawing/2014/main" id="{174CFCDC-9440-40A1-9DB6-FC80C5A03688}"/>
                </a:ext>
              </a:extLst>
            </p:cNvPr>
            <p:cNvSpPr/>
            <p:nvPr/>
          </p:nvSpPr>
          <p:spPr>
            <a:xfrm rot="16200000">
              <a:off x="6532501" y="3531332"/>
              <a:ext cx="2738396" cy="1549514"/>
            </a:xfrm>
            <a:custGeom>
              <a:avLst/>
              <a:gdLst/>
              <a:ahLst/>
              <a:cxnLst/>
              <a:rect l="l" t="t" r="r" b="b"/>
              <a:pathLst>
                <a:path w="2738396" h="1549514">
                  <a:moveTo>
                    <a:pt x="0" y="0"/>
                  </a:moveTo>
                  <a:lnTo>
                    <a:pt x="1441874" y="0"/>
                  </a:lnTo>
                  <a:lnTo>
                    <a:pt x="1441874" y="483"/>
                  </a:lnTo>
                  <a:lnTo>
                    <a:pt x="2738018" y="483"/>
                  </a:lnTo>
                  <a:lnTo>
                    <a:pt x="2738018" y="0"/>
                  </a:lnTo>
                  <a:lnTo>
                    <a:pt x="2738396" y="0"/>
                  </a:lnTo>
                  <a:lnTo>
                    <a:pt x="2738396" y="1449998"/>
                  </a:lnTo>
                  <a:cubicBezTo>
                    <a:pt x="2533861" y="1515204"/>
                    <a:pt x="2315911" y="1549514"/>
                    <a:pt x="2089946" y="1549514"/>
                  </a:cubicBezTo>
                  <a:cubicBezTo>
                    <a:pt x="1104429" y="1549514"/>
                    <a:pt x="271346" y="896868"/>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Oval 3">
              <a:extLst>
                <a:ext uri="{FF2B5EF4-FFF2-40B4-BE49-F238E27FC236}">
                  <a16:creationId xmlns:a16="http://schemas.microsoft.com/office/drawing/2014/main" id="{D9387FCA-4FBD-460A-996D-93AB6097B399}"/>
                </a:ext>
              </a:extLst>
            </p:cNvPr>
            <p:cNvSpPr/>
            <p:nvPr/>
          </p:nvSpPr>
          <p:spPr>
            <a:xfrm rot="10800000">
              <a:off x="5805450" y="1314731"/>
              <a:ext cx="2738396" cy="1549514"/>
            </a:xfrm>
            <a:custGeom>
              <a:avLst/>
              <a:gdLst/>
              <a:ahLst/>
              <a:cxnLst/>
              <a:rect l="l" t="t" r="r" b="b"/>
              <a:pathLst>
                <a:path w="2738396" h="1549514">
                  <a:moveTo>
                    <a:pt x="0" y="0"/>
                  </a:moveTo>
                  <a:lnTo>
                    <a:pt x="1441874" y="0"/>
                  </a:lnTo>
                  <a:lnTo>
                    <a:pt x="1441874" y="483"/>
                  </a:lnTo>
                  <a:lnTo>
                    <a:pt x="2738018" y="483"/>
                  </a:lnTo>
                  <a:lnTo>
                    <a:pt x="2738018" y="0"/>
                  </a:lnTo>
                  <a:lnTo>
                    <a:pt x="2738396" y="0"/>
                  </a:lnTo>
                  <a:lnTo>
                    <a:pt x="2738396" y="1449998"/>
                  </a:lnTo>
                  <a:cubicBezTo>
                    <a:pt x="2533861" y="1515204"/>
                    <a:pt x="2315911" y="1549514"/>
                    <a:pt x="2089946" y="1549514"/>
                  </a:cubicBezTo>
                  <a:cubicBezTo>
                    <a:pt x="1104429" y="1549514"/>
                    <a:pt x="271346" y="896868"/>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Oval 3">
              <a:extLst>
                <a:ext uri="{FF2B5EF4-FFF2-40B4-BE49-F238E27FC236}">
                  <a16:creationId xmlns:a16="http://schemas.microsoft.com/office/drawing/2014/main" id="{222A1BE2-EFA9-4AE4-B5E7-D3869DD4DE70}"/>
                </a:ext>
              </a:extLst>
            </p:cNvPr>
            <p:cNvSpPr/>
            <p:nvPr/>
          </p:nvSpPr>
          <p:spPr>
            <a:xfrm rot="5400000">
              <a:off x="3590532" y="2049734"/>
              <a:ext cx="2738396" cy="1549514"/>
            </a:xfrm>
            <a:custGeom>
              <a:avLst/>
              <a:gdLst/>
              <a:ahLst/>
              <a:cxnLst/>
              <a:rect l="l" t="t" r="r" b="b"/>
              <a:pathLst>
                <a:path w="2738396" h="1549514">
                  <a:moveTo>
                    <a:pt x="0" y="0"/>
                  </a:moveTo>
                  <a:lnTo>
                    <a:pt x="1441874" y="0"/>
                  </a:lnTo>
                  <a:lnTo>
                    <a:pt x="1441874" y="483"/>
                  </a:lnTo>
                  <a:lnTo>
                    <a:pt x="2738018" y="483"/>
                  </a:lnTo>
                  <a:lnTo>
                    <a:pt x="2738018" y="0"/>
                  </a:lnTo>
                  <a:lnTo>
                    <a:pt x="2738396" y="0"/>
                  </a:lnTo>
                  <a:lnTo>
                    <a:pt x="2738396" y="1449998"/>
                  </a:lnTo>
                  <a:cubicBezTo>
                    <a:pt x="2533861" y="1515204"/>
                    <a:pt x="2315911" y="1549514"/>
                    <a:pt x="2089946" y="1549514"/>
                  </a:cubicBezTo>
                  <a:cubicBezTo>
                    <a:pt x="1104429" y="1549514"/>
                    <a:pt x="271346" y="89686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ectangle 8">
              <a:extLst>
                <a:ext uri="{FF2B5EF4-FFF2-40B4-BE49-F238E27FC236}">
                  <a16:creationId xmlns:a16="http://schemas.microsoft.com/office/drawing/2014/main" id="{BF0E8174-01BD-428C-B9E3-1DAF621578F4}"/>
                </a:ext>
              </a:extLst>
            </p:cNvPr>
            <p:cNvSpPr/>
            <p:nvPr/>
          </p:nvSpPr>
          <p:spPr>
            <a:xfrm>
              <a:off x="4839301" y="3292483"/>
              <a:ext cx="900000" cy="900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ectangle 9">
              <a:extLst>
                <a:ext uri="{FF2B5EF4-FFF2-40B4-BE49-F238E27FC236}">
                  <a16:creationId xmlns:a16="http://schemas.microsoft.com/office/drawing/2014/main" id="{B5D6A1F9-55CB-4D29-8C9B-B440E4BF547A}"/>
                </a:ext>
              </a:extLst>
            </p:cNvPr>
            <p:cNvSpPr/>
            <p:nvPr/>
          </p:nvSpPr>
          <p:spPr>
            <a:xfrm>
              <a:off x="6146983" y="4255750"/>
              <a:ext cx="900000" cy="90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ectangle 10">
              <a:extLst>
                <a:ext uri="{FF2B5EF4-FFF2-40B4-BE49-F238E27FC236}">
                  <a16:creationId xmlns:a16="http://schemas.microsoft.com/office/drawing/2014/main" id="{10CF0650-4765-4C87-88D9-A65921A5CCE5}"/>
                </a:ext>
              </a:extLst>
            </p:cNvPr>
            <p:cNvSpPr/>
            <p:nvPr/>
          </p:nvSpPr>
          <p:spPr>
            <a:xfrm>
              <a:off x="5805449" y="1964245"/>
              <a:ext cx="900000" cy="900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ectangle 11">
              <a:extLst>
                <a:ext uri="{FF2B5EF4-FFF2-40B4-BE49-F238E27FC236}">
                  <a16:creationId xmlns:a16="http://schemas.microsoft.com/office/drawing/2014/main" id="{D6D03CAD-E8D4-4DE0-9EBF-83912C99AFE2}"/>
                </a:ext>
              </a:extLst>
            </p:cNvPr>
            <p:cNvSpPr/>
            <p:nvPr/>
          </p:nvSpPr>
          <p:spPr>
            <a:xfrm>
              <a:off x="7128598" y="2935095"/>
              <a:ext cx="900000" cy="90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2" name="TextBox 11">
            <a:extLst>
              <a:ext uri="{FF2B5EF4-FFF2-40B4-BE49-F238E27FC236}">
                <a16:creationId xmlns:a16="http://schemas.microsoft.com/office/drawing/2014/main" id="{1C40B046-55B4-43C9-B9BC-FAD82E835D98}"/>
              </a:ext>
            </a:extLst>
          </p:cNvPr>
          <p:cNvSpPr txBox="1"/>
          <p:nvPr/>
        </p:nvSpPr>
        <p:spPr>
          <a:xfrm>
            <a:off x="5571513" y="2615084"/>
            <a:ext cx="743968" cy="769441"/>
          </a:xfrm>
          <a:prstGeom prst="rect">
            <a:avLst/>
          </a:prstGeom>
          <a:noFill/>
        </p:spPr>
        <p:txBody>
          <a:bodyPr wrap="square" rtlCol="0">
            <a:spAutoFit/>
          </a:bodyPr>
          <a:lstStyle/>
          <a:p>
            <a:pPr algn="ctr"/>
            <a:r>
              <a:rPr lang="en-US" altLang="ko-KR" sz="4400" b="1" dirty="0">
                <a:solidFill>
                  <a:schemeClr val="bg1"/>
                </a:solidFill>
                <a:cs typeface="Arial" pitchFamily="34" charset="0"/>
              </a:rPr>
              <a:t>S</a:t>
            </a:r>
            <a:endParaRPr lang="ko-KR" altLang="en-US" sz="4400" b="1" dirty="0">
              <a:solidFill>
                <a:schemeClr val="bg1"/>
              </a:solidFill>
              <a:cs typeface="Arial" pitchFamily="34" charset="0"/>
            </a:endParaRPr>
          </a:p>
        </p:txBody>
      </p:sp>
      <p:sp>
        <p:nvSpPr>
          <p:cNvPr id="13" name="TextBox 12">
            <a:extLst>
              <a:ext uri="{FF2B5EF4-FFF2-40B4-BE49-F238E27FC236}">
                <a16:creationId xmlns:a16="http://schemas.microsoft.com/office/drawing/2014/main" id="{DEA0816C-5A53-439B-885F-6ABDEA91A1AA}"/>
              </a:ext>
            </a:extLst>
          </p:cNvPr>
          <p:cNvSpPr txBox="1"/>
          <p:nvPr/>
        </p:nvSpPr>
        <p:spPr>
          <a:xfrm>
            <a:off x="4677933" y="3829970"/>
            <a:ext cx="743968" cy="769441"/>
          </a:xfrm>
          <a:prstGeom prst="rect">
            <a:avLst/>
          </a:prstGeom>
          <a:noFill/>
        </p:spPr>
        <p:txBody>
          <a:bodyPr wrap="square" rtlCol="0">
            <a:spAutoFit/>
          </a:bodyPr>
          <a:lstStyle/>
          <a:p>
            <a:pPr algn="ctr"/>
            <a:r>
              <a:rPr lang="en-US" altLang="ko-KR" sz="4400" b="1" dirty="0">
                <a:solidFill>
                  <a:schemeClr val="bg1"/>
                </a:solidFill>
                <a:cs typeface="Arial" pitchFamily="34" charset="0"/>
              </a:rPr>
              <a:t>W</a:t>
            </a:r>
            <a:endParaRPr lang="ko-KR" altLang="en-US" sz="4400" b="1" dirty="0">
              <a:solidFill>
                <a:schemeClr val="bg1"/>
              </a:solidFill>
              <a:cs typeface="Arial" pitchFamily="34" charset="0"/>
            </a:endParaRPr>
          </a:p>
        </p:txBody>
      </p:sp>
      <p:sp>
        <p:nvSpPr>
          <p:cNvPr id="14" name="TextBox 13">
            <a:extLst>
              <a:ext uri="{FF2B5EF4-FFF2-40B4-BE49-F238E27FC236}">
                <a16:creationId xmlns:a16="http://schemas.microsoft.com/office/drawing/2014/main" id="{485EDDFA-369F-4FC9-BE45-880309DF1FB3}"/>
              </a:ext>
            </a:extLst>
          </p:cNvPr>
          <p:cNvSpPr txBox="1"/>
          <p:nvPr/>
        </p:nvSpPr>
        <p:spPr>
          <a:xfrm>
            <a:off x="5872338" y="4730452"/>
            <a:ext cx="743968" cy="769441"/>
          </a:xfrm>
          <a:prstGeom prst="rect">
            <a:avLst/>
          </a:prstGeom>
          <a:noFill/>
        </p:spPr>
        <p:txBody>
          <a:bodyPr wrap="square" rtlCol="0">
            <a:spAutoFit/>
          </a:bodyPr>
          <a:lstStyle/>
          <a:p>
            <a:pPr algn="ctr"/>
            <a:r>
              <a:rPr lang="en-US" altLang="ko-KR" sz="4400" b="1" dirty="0">
                <a:solidFill>
                  <a:schemeClr val="bg1"/>
                </a:solidFill>
                <a:cs typeface="Arial" pitchFamily="34" charset="0"/>
              </a:rPr>
              <a:t>O</a:t>
            </a:r>
            <a:endParaRPr lang="ko-KR" altLang="en-US" sz="4400" b="1" dirty="0">
              <a:solidFill>
                <a:schemeClr val="bg1"/>
              </a:solidFill>
              <a:cs typeface="Arial" pitchFamily="34" charset="0"/>
            </a:endParaRPr>
          </a:p>
        </p:txBody>
      </p:sp>
      <p:sp>
        <p:nvSpPr>
          <p:cNvPr id="15" name="TextBox 14">
            <a:extLst>
              <a:ext uri="{FF2B5EF4-FFF2-40B4-BE49-F238E27FC236}">
                <a16:creationId xmlns:a16="http://schemas.microsoft.com/office/drawing/2014/main" id="{086B36C2-2A3C-45BD-B101-FF11F9B60842}"/>
              </a:ext>
            </a:extLst>
          </p:cNvPr>
          <p:cNvSpPr txBox="1"/>
          <p:nvPr/>
        </p:nvSpPr>
        <p:spPr>
          <a:xfrm>
            <a:off x="6785181" y="3524082"/>
            <a:ext cx="743968" cy="769441"/>
          </a:xfrm>
          <a:prstGeom prst="rect">
            <a:avLst/>
          </a:prstGeom>
          <a:noFill/>
        </p:spPr>
        <p:txBody>
          <a:bodyPr wrap="square" rtlCol="0">
            <a:spAutoFit/>
          </a:bodyPr>
          <a:lstStyle/>
          <a:p>
            <a:pPr algn="ctr"/>
            <a:r>
              <a:rPr lang="en-US" altLang="ko-KR" sz="4400" b="1" dirty="0">
                <a:solidFill>
                  <a:schemeClr val="bg1"/>
                </a:solidFill>
                <a:cs typeface="Arial" pitchFamily="34" charset="0"/>
              </a:rPr>
              <a:t>T</a:t>
            </a:r>
            <a:endParaRPr lang="ko-KR" altLang="en-US" sz="4400" b="1" dirty="0">
              <a:solidFill>
                <a:schemeClr val="bg1"/>
              </a:solidFill>
              <a:cs typeface="Arial" pitchFamily="34" charset="0"/>
            </a:endParaRPr>
          </a:p>
        </p:txBody>
      </p:sp>
      <p:sp>
        <p:nvSpPr>
          <p:cNvPr id="16" name="TextBox 15">
            <a:extLst>
              <a:ext uri="{FF2B5EF4-FFF2-40B4-BE49-F238E27FC236}">
                <a16:creationId xmlns:a16="http://schemas.microsoft.com/office/drawing/2014/main" id="{F5A21D60-9E6B-47B4-B31B-8738949351B7}"/>
              </a:ext>
            </a:extLst>
          </p:cNvPr>
          <p:cNvSpPr txBox="1"/>
          <p:nvPr/>
        </p:nvSpPr>
        <p:spPr>
          <a:xfrm>
            <a:off x="6348464" y="2989260"/>
            <a:ext cx="1613225" cy="276999"/>
          </a:xfrm>
          <a:prstGeom prst="rect">
            <a:avLst/>
          </a:prstGeom>
          <a:noFill/>
        </p:spPr>
        <p:txBody>
          <a:bodyPr wrap="square" rtlCol="0">
            <a:spAutoFit/>
          </a:bodyPr>
          <a:lstStyle/>
          <a:p>
            <a:r>
              <a:rPr lang="en-US" altLang="ko-KR" sz="1200" b="1" dirty="0">
                <a:solidFill>
                  <a:schemeClr val="bg1"/>
                </a:solidFill>
                <a:cs typeface="Arial" pitchFamily="34" charset="0"/>
              </a:rPr>
              <a:t>STRENGTHS</a:t>
            </a:r>
            <a:endParaRPr lang="ko-KR" altLang="en-US" sz="1200" b="1" dirty="0">
              <a:solidFill>
                <a:schemeClr val="bg1"/>
              </a:solidFill>
              <a:cs typeface="Arial" pitchFamily="34" charset="0"/>
            </a:endParaRPr>
          </a:p>
        </p:txBody>
      </p:sp>
      <p:sp>
        <p:nvSpPr>
          <p:cNvPr id="17" name="TextBox 16">
            <a:extLst>
              <a:ext uri="{FF2B5EF4-FFF2-40B4-BE49-F238E27FC236}">
                <a16:creationId xmlns:a16="http://schemas.microsoft.com/office/drawing/2014/main" id="{92D7CA1E-0D43-4DEA-8A62-A46869727D99}"/>
              </a:ext>
            </a:extLst>
          </p:cNvPr>
          <p:cNvSpPr txBox="1"/>
          <p:nvPr/>
        </p:nvSpPr>
        <p:spPr>
          <a:xfrm>
            <a:off x="3998223" y="3347095"/>
            <a:ext cx="1492418" cy="276999"/>
          </a:xfrm>
          <a:prstGeom prst="rect">
            <a:avLst/>
          </a:prstGeom>
          <a:noFill/>
        </p:spPr>
        <p:txBody>
          <a:bodyPr wrap="square" rtlCol="0">
            <a:spAutoFit/>
          </a:bodyPr>
          <a:lstStyle/>
          <a:p>
            <a:pPr algn="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18" name="TextBox 17">
            <a:extLst>
              <a:ext uri="{FF2B5EF4-FFF2-40B4-BE49-F238E27FC236}">
                <a16:creationId xmlns:a16="http://schemas.microsoft.com/office/drawing/2014/main" id="{E73936D0-73C7-4B16-A45B-F8D826F34A9C}"/>
              </a:ext>
            </a:extLst>
          </p:cNvPr>
          <p:cNvSpPr txBox="1"/>
          <p:nvPr/>
        </p:nvSpPr>
        <p:spPr>
          <a:xfrm>
            <a:off x="4276711" y="4777322"/>
            <a:ext cx="1554406" cy="276999"/>
          </a:xfrm>
          <a:prstGeom prst="rect">
            <a:avLst/>
          </a:prstGeom>
          <a:noFill/>
        </p:spPr>
        <p:txBody>
          <a:bodyPr wrap="square" rtlCol="0">
            <a:spAutoFit/>
          </a:bodyPr>
          <a:lstStyle/>
          <a:p>
            <a:pPr algn="r"/>
            <a:r>
              <a:rPr lang="en-US" altLang="ko-KR" sz="1200" b="1" dirty="0">
                <a:solidFill>
                  <a:schemeClr val="bg1"/>
                </a:solidFill>
                <a:cs typeface="Arial" pitchFamily="34" charset="0"/>
              </a:rPr>
              <a:t>OPPORTUNITIES</a:t>
            </a:r>
            <a:endParaRPr lang="ko-KR" altLang="en-US" sz="1200" b="1" dirty="0">
              <a:solidFill>
                <a:schemeClr val="bg1"/>
              </a:solidFill>
              <a:cs typeface="Arial" pitchFamily="34" charset="0"/>
            </a:endParaRPr>
          </a:p>
        </p:txBody>
      </p:sp>
      <p:sp>
        <p:nvSpPr>
          <p:cNvPr id="19" name="TextBox 18">
            <a:extLst>
              <a:ext uri="{FF2B5EF4-FFF2-40B4-BE49-F238E27FC236}">
                <a16:creationId xmlns:a16="http://schemas.microsoft.com/office/drawing/2014/main" id="{2A146B47-1896-4965-A23E-A9702DA11D57}"/>
              </a:ext>
            </a:extLst>
          </p:cNvPr>
          <p:cNvSpPr txBox="1"/>
          <p:nvPr/>
        </p:nvSpPr>
        <p:spPr>
          <a:xfrm>
            <a:off x="6777230" y="4419170"/>
            <a:ext cx="1416548" cy="276999"/>
          </a:xfrm>
          <a:prstGeom prst="rect">
            <a:avLst/>
          </a:prstGeom>
          <a:noFill/>
        </p:spPr>
        <p:txBody>
          <a:bodyPr wrap="square" rtlCol="0">
            <a:spAutoFit/>
          </a:bodyPr>
          <a:lstStyle/>
          <a:p>
            <a:r>
              <a:rPr lang="en-US" altLang="ko-KR" sz="1200" b="1" dirty="0">
                <a:solidFill>
                  <a:schemeClr val="bg1"/>
                </a:solidFill>
                <a:cs typeface="Arial" pitchFamily="34" charset="0"/>
              </a:rPr>
              <a:t>THREATS</a:t>
            </a:r>
            <a:endParaRPr lang="ko-KR" altLang="en-US" sz="1200" b="1" dirty="0">
              <a:solidFill>
                <a:schemeClr val="bg1"/>
              </a:solidFill>
              <a:cs typeface="Arial" pitchFamily="34" charset="0"/>
            </a:endParaRPr>
          </a:p>
        </p:txBody>
      </p:sp>
      <p:sp>
        <p:nvSpPr>
          <p:cNvPr id="20" name="TextBox 19">
            <a:extLst>
              <a:ext uri="{FF2B5EF4-FFF2-40B4-BE49-F238E27FC236}">
                <a16:creationId xmlns:a16="http://schemas.microsoft.com/office/drawing/2014/main" id="{F0D0CAD8-A50A-4256-8385-7A691E050497}"/>
              </a:ext>
            </a:extLst>
          </p:cNvPr>
          <p:cNvSpPr txBox="1"/>
          <p:nvPr/>
        </p:nvSpPr>
        <p:spPr>
          <a:xfrm>
            <a:off x="5524127" y="3774970"/>
            <a:ext cx="1176733" cy="461665"/>
          </a:xfrm>
          <a:prstGeom prst="rect">
            <a:avLst/>
          </a:prstGeom>
          <a:noFill/>
        </p:spPr>
        <p:txBody>
          <a:bodyPr wrap="square" rtlCol="0">
            <a:spAutoFit/>
          </a:bodyPr>
          <a:lstStyle/>
          <a:p>
            <a:pPr algn="ctr"/>
            <a:r>
              <a:rPr lang="en-US" altLang="ko-KR" sz="2400" b="1" dirty="0">
                <a:solidFill>
                  <a:schemeClr val="tx1">
                    <a:lumMod val="75000"/>
                    <a:lumOff val="25000"/>
                  </a:schemeClr>
                </a:solidFill>
                <a:cs typeface="Arial" pitchFamily="34" charset="0"/>
              </a:rPr>
              <a:t>SWOT</a:t>
            </a:r>
            <a:endParaRPr lang="ko-KR" altLang="en-US" sz="2400" b="1" dirty="0">
              <a:solidFill>
                <a:schemeClr val="tx1">
                  <a:lumMod val="75000"/>
                  <a:lumOff val="25000"/>
                </a:schemeClr>
              </a:solidFill>
              <a:cs typeface="Arial" pitchFamily="34" charset="0"/>
            </a:endParaRPr>
          </a:p>
        </p:txBody>
      </p:sp>
      <p:grpSp>
        <p:nvGrpSpPr>
          <p:cNvPr id="54" name="그룹 53">
            <a:extLst>
              <a:ext uri="{FF2B5EF4-FFF2-40B4-BE49-F238E27FC236}">
                <a16:creationId xmlns:a16="http://schemas.microsoft.com/office/drawing/2014/main" id="{CE72FF59-71F2-4B73-A85F-BD6FBCE4B426}"/>
              </a:ext>
            </a:extLst>
          </p:cNvPr>
          <p:cNvGrpSpPr/>
          <p:nvPr/>
        </p:nvGrpSpPr>
        <p:grpSpPr>
          <a:xfrm flipH="1">
            <a:off x="783365" y="1884080"/>
            <a:ext cx="10625271" cy="4299107"/>
            <a:chOff x="783365" y="1782484"/>
            <a:chExt cx="10625271" cy="4299107"/>
          </a:xfrm>
        </p:grpSpPr>
        <p:grpSp>
          <p:nvGrpSpPr>
            <p:cNvPr id="26" name="그룹 25">
              <a:extLst>
                <a:ext uri="{FF2B5EF4-FFF2-40B4-BE49-F238E27FC236}">
                  <a16:creationId xmlns:a16="http://schemas.microsoft.com/office/drawing/2014/main" id="{A73BD0A2-9489-4F77-8CDE-FD7BDB133276}"/>
                </a:ext>
              </a:extLst>
            </p:cNvPr>
            <p:cNvGrpSpPr/>
            <p:nvPr/>
          </p:nvGrpSpPr>
          <p:grpSpPr>
            <a:xfrm>
              <a:off x="8112224" y="1782484"/>
              <a:ext cx="3296412" cy="1429668"/>
              <a:chOff x="8112224" y="1782483"/>
              <a:chExt cx="3296412" cy="1429668"/>
            </a:xfrm>
          </p:grpSpPr>
          <p:sp>
            <p:nvSpPr>
              <p:cNvPr id="27" name="Flowchart: Connector 100">
                <a:extLst>
                  <a:ext uri="{FF2B5EF4-FFF2-40B4-BE49-F238E27FC236}">
                    <a16:creationId xmlns:a16="http://schemas.microsoft.com/office/drawing/2014/main" id="{4495EC95-601D-40FC-8062-1E8ACE294FE3}"/>
                  </a:ext>
                </a:extLst>
              </p:cNvPr>
              <p:cNvSpPr/>
              <p:nvPr/>
            </p:nvSpPr>
            <p:spPr>
              <a:xfrm>
                <a:off x="8112224" y="1907926"/>
                <a:ext cx="180000" cy="180000"/>
              </a:xfrm>
              <a:prstGeom prst="flowChartConnector">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cs typeface="Arial" pitchFamily="34" charset="0"/>
                </a:endParaRPr>
              </a:p>
            </p:txBody>
          </p:sp>
          <p:sp>
            <p:nvSpPr>
              <p:cNvPr id="28" name="TextBox 27">
                <a:extLst>
                  <a:ext uri="{FF2B5EF4-FFF2-40B4-BE49-F238E27FC236}">
                    <a16:creationId xmlns:a16="http://schemas.microsoft.com/office/drawing/2014/main" id="{5E6B973E-2D3F-4659-B8F7-49E773123D5F}"/>
                  </a:ext>
                </a:extLst>
              </p:cNvPr>
              <p:cNvSpPr txBox="1"/>
              <p:nvPr/>
            </p:nvSpPr>
            <p:spPr>
              <a:xfrm>
                <a:off x="8330176" y="1782483"/>
                <a:ext cx="3078460"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29" name="Flowchart: Connector 103">
                <a:extLst>
                  <a:ext uri="{FF2B5EF4-FFF2-40B4-BE49-F238E27FC236}">
                    <a16:creationId xmlns:a16="http://schemas.microsoft.com/office/drawing/2014/main" id="{A2C31987-7ADF-4DE5-A12A-CD90074796F8}"/>
                  </a:ext>
                </a:extLst>
              </p:cNvPr>
              <p:cNvSpPr/>
              <p:nvPr/>
            </p:nvSpPr>
            <p:spPr>
              <a:xfrm>
                <a:off x="8112224" y="2405522"/>
                <a:ext cx="180000" cy="180000"/>
              </a:xfrm>
              <a:prstGeom prst="flowChartConnector">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cs typeface="Arial" pitchFamily="34" charset="0"/>
                </a:endParaRPr>
              </a:p>
            </p:txBody>
          </p:sp>
          <p:sp>
            <p:nvSpPr>
              <p:cNvPr id="30" name="TextBox 29">
                <a:extLst>
                  <a:ext uri="{FF2B5EF4-FFF2-40B4-BE49-F238E27FC236}">
                    <a16:creationId xmlns:a16="http://schemas.microsoft.com/office/drawing/2014/main" id="{201F2D47-6716-4919-A67E-125296A3CD01}"/>
                  </a:ext>
                </a:extLst>
              </p:cNvPr>
              <p:cNvSpPr txBox="1"/>
              <p:nvPr/>
            </p:nvSpPr>
            <p:spPr>
              <a:xfrm>
                <a:off x="8330176" y="2280079"/>
                <a:ext cx="3078460"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31" name="Flowchart: Connector 106">
                <a:extLst>
                  <a:ext uri="{FF2B5EF4-FFF2-40B4-BE49-F238E27FC236}">
                    <a16:creationId xmlns:a16="http://schemas.microsoft.com/office/drawing/2014/main" id="{03F281DC-4B20-49F8-A601-19FA59B4D4F5}"/>
                  </a:ext>
                </a:extLst>
              </p:cNvPr>
              <p:cNvSpPr/>
              <p:nvPr/>
            </p:nvSpPr>
            <p:spPr>
              <a:xfrm>
                <a:off x="8112224" y="2875929"/>
                <a:ext cx="180000" cy="180000"/>
              </a:xfrm>
              <a:prstGeom prst="flowChartConnector">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cs typeface="Arial" pitchFamily="34" charset="0"/>
                </a:endParaRPr>
              </a:p>
            </p:txBody>
          </p:sp>
          <p:sp>
            <p:nvSpPr>
              <p:cNvPr id="32" name="TextBox 31">
                <a:extLst>
                  <a:ext uri="{FF2B5EF4-FFF2-40B4-BE49-F238E27FC236}">
                    <a16:creationId xmlns:a16="http://schemas.microsoft.com/office/drawing/2014/main" id="{DAADCE3E-0F6C-4DA9-8412-770A2B55CBE2}"/>
                  </a:ext>
                </a:extLst>
              </p:cNvPr>
              <p:cNvSpPr txBox="1"/>
              <p:nvPr/>
            </p:nvSpPr>
            <p:spPr>
              <a:xfrm>
                <a:off x="8330176" y="2750486"/>
                <a:ext cx="3078460"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p>
            </p:txBody>
          </p:sp>
        </p:grpSp>
        <p:grpSp>
          <p:nvGrpSpPr>
            <p:cNvPr id="33" name="그룹 32">
              <a:extLst>
                <a:ext uri="{FF2B5EF4-FFF2-40B4-BE49-F238E27FC236}">
                  <a16:creationId xmlns:a16="http://schemas.microsoft.com/office/drawing/2014/main" id="{705C89B6-4271-46E8-B7A8-8E3927BBA460}"/>
                </a:ext>
              </a:extLst>
            </p:cNvPr>
            <p:cNvGrpSpPr/>
            <p:nvPr/>
          </p:nvGrpSpPr>
          <p:grpSpPr>
            <a:xfrm>
              <a:off x="8112224" y="4651923"/>
              <a:ext cx="3296412" cy="1429668"/>
              <a:chOff x="8112224" y="4651923"/>
              <a:chExt cx="3296412" cy="1429668"/>
            </a:xfrm>
          </p:grpSpPr>
          <p:sp>
            <p:nvSpPr>
              <p:cNvPr id="34" name="Flowchart: Connector 109">
                <a:extLst>
                  <a:ext uri="{FF2B5EF4-FFF2-40B4-BE49-F238E27FC236}">
                    <a16:creationId xmlns:a16="http://schemas.microsoft.com/office/drawing/2014/main" id="{AE131EB4-05E0-40AD-83A8-BAAC4CB0280F}"/>
                  </a:ext>
                </a:extLst>
              </p:cNvPr>
              <p:cNvSpPr/>
              <p:nvPr/>
            </p:nvSpPr>
            <p:spPr>
              <a:xfrm>
                <a:off x="8112224" y="4777366"/>
                <a:ext cx="180000" cy="180000"/>
              </a:xfrm>
              <a:prstGeom prst="flowChartConnector">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cs typeface="Arial" pitchFamily="34" charset="0"/>
                </a:endParaRPr>
              </a:p>
            </p:txBody>
          </p:sp>
          <p:sp>
            <p:nvSpPr>
              <p:cNvPr id="35" name="TextBox 34">
                <a:extLst>
                  <a:ext uri="{FF2B5EF4-FFF2-40B4-BE49-F238E27FC236}">
                    <a16:creationId xmlns:a16="http://schemas.microsoft.com/office/drawing/2014/main" id="{7DF20DC2-1163-4B95-BF2B-2431DBC07179}"/>
                  </a:ext>
                </a:extLst>
              </p:cNvPr>
              <p:cNvSpPr txBox="1"/>
              <p:nvPr/>
            </p:nvSpPr>
            <p:spPr>
              <a:xfrm>
                <a:off x="8330176" y="4651923"/>
                <a:ext cx="3078460"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36" name="Flowchart: Connector 112">
                <a:extLst>
                  <a:ext uri="{FF2B5EF4-FFF2-40B4-BE49-F238E27FC236}">
                    <a16:creationId xmlns:a16="http://schemas.microsoft.com/office/drawing/2014/main" id="{8E38FF79-2186-4484-915F-1FF8A6794A2E}"/>
                  </a:ext>
                </a:extLst>
              </p:cNvPr>
              <p:cNvSpPr/>
              <p:nvPr/>
            </p:nvSpPr>
            <p:spPr>
              <a:xfrm>
                <a:off x="8112224" y="5274962"/>
                <a:ext cx="180000" cy="180000"/>
              </a:xfrm>
              <a:prstGeom prst="flowChartConnector">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cs typeface="Arial" pitchFamily="34" charset="0"/>
                </a:endParaRPr>
              </a:p>
            </p:txBody>
          </p:sp>
          <p:sp>
            <p:nvSpPr>
              <p:cNvPr id="37" name="TextBox 36">
                <a:extLst>
                  <a:ext uri="{FF2B5EF4-FFF2-40B4-BE49-F238E27FC236}">
                    <a16:creationId xmlns:a16="http://schemas.microsoft.com/office/drawing/2014/main" id="{05984393-9660-462D-9CEB-497FA9F71EFC}"/>
                  </a:ext>
                </a:extLst>
              </p:cNvPr>
              <p:cNvSpPr txBox="1"/>
              <p:nvPr/>
            </p:nvSpPr>
            <p:spPr>
              <a:xfrm>
                <a:off x="8330176" y="5149519"/>
                <a:ext cx="3078460"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38" name="Flowchart: Connector 115">
                <a:extLst>
                  <a:ext uri="{FF2B5EF4-FFF2-40B4-BE49-F238E27FC236}">
                    <a16:creationId xmlns:a16="http://schemas.microsoft.com/office/drawing/2014/main" id="{67F5BADB-D31A-496B-9E81-2ED283668AF8}"/>
                  </a:ext>
                </a:extLst>
              </p:cNvPr>
              <p:cNvSpPr/>
              <p:nvPr/>
            </p:nvSpPr>
            <p:spPr>
              <a:xfrm>
                <a:off x="8112224" y="5745369"/>
                <a:ext cx="180000" cy="180000"/>
              </a:xfrm>
              <a:prstGeom prst="flowChartConnector">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cs typeface="Arial" pitchFamily="34" charset="0"/>
                </a:endParaRPr>
              </a:p>
            </p:txBody>
          </p:sp>
          <p:sp>
            <p:nvSpPr>
              <p:cNvPr id="39" name="TextBox 38">
                <a:extLst>
                  <a:ext uri="{FF2B5EF4-FFF2-40B4-BE49-F238E27FC236}">
                    <a16:creationId xmlns:a16="http://schemas.microsoft.com/office/drawing/2014/main" id="{0CA2089F-B11A-4579-B35C-85E7DD206063}"/>
                  </a:ext>
                </a:extLst>
              </p:cNvPr>
              <p:cNvSpPr txBox="1"/>
              <p:nvPr/>
            </p:nvSpPr>
            <p:spPr>
              <a:xfrm>
                <a:off x="8330176" y="5619926"/>
                <a:ext cx="3078460"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p>
            </p:txBody>
          </p:sp>
        </p:grpSp>
        <p:grpSp>
          <p:nvGrpSpPr>
            <p:cNvPr id="40" name="그룹 39">
              <a:extLst>
                <a:ext uri="{FF2B5EF4-FFF2-40B4-BE49-F238E27FC236}">
                  <a16:creationId xmlns:a16="http://schemas.microsoft.com/office/drawing/2014/main" id="{F393DFC6-FFBC-4AD7-A5CE-B76C1A82B2DA}"/>
                </a:ext>
              </a:extLst>
            </p:cNvPr>
            <p:cNvGrpSpPr/>
            <p:nvPr/>
          </p:nvGrpSpPr>
          <p:grpSpPr>
            <a:xfrm>
              <a:off x="783365" y="1782484"/>
              <a:ext cx="3292059" cy="1429668"/>
              <a:chOff x="783364" y="1782483"/>
              <a:chExt cx="3292059" cy="1429668"/>
            </a:xfrm>
          </p:grpSpPr>
          <p:sp>
            <p:nvSpPr>
              <p:cNvPr id="41" name="Flowchart: Connector 118">
                <a:extLst>
                  <a:ext uri="{FF2B5EF4-FFF2-40B4-BE49-F238E27FC236}">
                    <a16:creationId xmlns:a16="http://schemas.microsoft.com/office/drawing/2014/main" id="{D80F9119-74E6-4445-AA17-FA50B567DEEE}"/>
                  </a:ext>
                </a:extLst>
              </p:cNvPr>
              <p:cNvSpPr/>
              <p:nvPr/>
            </p:nvSpPr>
            <p:spPr>
              <a:xfrm>
                <a:off x="3895423" y="1907926"/>
                <a:ext cx="180000" cy="180000"/>
              </a:xfrm>
              <a:prstGeom prst="flowChartConnector">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cs typeface="Arial" pitchFamily="34" charset="0"/>
                </a:endParaRPr>
              </a:p>
            </p:txBody>
          </p:sp>
          <p:sp>
            <p:nvSpPr>
              <p:cNvPr id="42" name="TextBox 41">
                <a:extLst>
                  <a:ext uri="{FF2B5EF4-FFF2-40B4-BE49-F238E27FC236}">
                    <a16:creationId xmlns:a16="http://schemas.microsoft.com/office/drawing/2014/main" id="{EF275760-5479-42E5-8F6C-097CD73854AA}"/>
                  </a:ext>
                </a:extLst>
              </p:cNvPr>
              <p:cNvSpPr txBox="1"/>
              <p:nvPr/>
            </p:nvSpPr>
            <p:spPr>
              <a:xfrm>
                <a:off x="783364" y="1782483"/>
                <a:ext cx="310435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43" name="Flowchart: Connector 121">
                <a:extLst>
                  <a:ext uri="{FF2B5EF4-FFF2-40B4-BE49-F238E27FC236}">
                    <a16:creationId xmlns:a16="http://schemas.microsoft.com/office/drawing/2014/main" id="{42D33812-BF8A-4CD0-948A-C54911F506A3}"/>
                  </a:ext>
                </a:extLst>
              </p:cNvPr>
              <p:cNvSpPr/>
              <p:nvPr/>
            </p:nvSpPr>
            <p:spPr>
              <a:xfrm>
                <a:off x="3895423" y="2405522"/>
                <a:ext cx="180000" cy="180000"/>
              </a:xfrm>
              <a:prstGeom prst="flowChartConnector">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cs typeface="Arial" pitchFamily="34" charset="0"/>
                </a:endParaRPr>
              </a:p>
            </p:txBody>
          </p:sp>
          <p:sp>
            <p:nvSpPr>
              <p:cNvPr id="44" name="TextBox 43">
                <a:extLst>
                  <a:ext uri="{FF2B5EF4-FFF2-40B4-BE49-F238E27FC236}">
                    <a16:creationId xmlns:a16="http://schemas.microsoft.com/office/drawing/2014/main" id="{DA6076C9-2FF2-44B7-B988-F1D80111611D}"/>
                  </a:ext>
                </a:extLst>
              </p:cNvPr>
              <p:cNvSpPr txBox="1"/>
              <p:nvPr/>
            </p:nvSpPr>
            <p:spPr>
              <a:xfrm>
                <a:off x="783364" y="2280079"/>
                <a:ext cx="310435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45" name="Flowchart: Connector 124">
                <a:extLst>
                  <a:ext uri="{FF2B5EF4-FFF2-40B4-BE49-F238E27FC236}">
                    <a16:creationId xmlns:a16="http://schemas.microsoft.com/office/drawing/2014/main" id="{253A9CBA-49CF-4828-9ED1-8DCD20E9AAD8}"/>
                  </a:ext>
                </a:extLst>
              </p:cNvPr>
              <p:cNvSpPr/>
              <p:nvPr/>
            </p:nvSpPr>
            <p:spPr>
              <a:xfrm>
                <a:off x="3895423" y="2875929"/>
                <a:ext cx="180000" cy="180000"/>
              </a:xfrm>
              <a:prstGeom prst="flowChartConnector">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cs typeface="Arial" pitchFamily="34" charset="0"/>
                </a:endParaRPr>
              </a:p>
            </p:txBody>
          </p:sp>
          <p:sp>
            <p:nvSpPr>
              <p:cNvPr id="46" name="TextBox 45">
                <a:extLst>
                  <a:ext uri="{FF2B5EF4-FFF2-40B4-BE49-F238E27FC236}">
                    <a16:creationId xmlns:a16="http://schemas.microsoft.com/office/drawing/2014/main" id="{CCE5D481-ECA7-4C95-8B14-EB71879B9E78}"/>
                  </a:ext>
                </a:extLst>
              </p:cNvPr>
              <p:cNvSpPr txBox="1"/>
              <p:nvPr/>
            </p:nvSpPr>
            <p:spPr>
              <a:xfrm>
                <a:off x="783364" y="2750486"/>
                <a:ext cx="310435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p>
            </p:txBody>
          </p:sp>
        </p:grpSp>
        <p:grpSp>
          <p:nvGrpSpPr>
            <p:cNvPr id="47" name="그룹 46">
              <a:extLst>
                <a:ext uri="{FF2B5EF4-FFF2-40B4-BE49-F238E27FC236}">
                  <a16:creationId xmlns:a16="http://schemas.microsoft.com/office/drawing/2014/main" id="{16921875-7E1E-4678-A328-010D5B256F85}"/>
                </a:ext>
              </a:extLst>
            </p:cNvPr>
            <p:cNvGrpSpPr/>
            <p:nvPr/>
          </p:nvGrpSpPr>
          <p:grpSpPr>
            <a:xfrm>
              <a:off x="783365" y="4651923"/>
              <a:ext cx="3292059" cy="1429668"/>
              <a:chOff x="783364" y="4651923"/>
              <a:chExt cx="3292059" cy="1429668"/>
            </a:xfrm>
          </p:grpSpPr>
          <p:sp>
            <p:nvSpPr>
              <p:cNvPr id="48" name="Flowchart: Connector 127">
                <a:extLst>
                  <a:ext uri="{FF2B5EF4-FFF2-40B4-BE49-F238E27FC236}">
                    <a16:creationId xmlns:a16="http://schemas.microsoft.com/office/drawing/2014/main" id="{C0DE717C-04D4-46FA-BEF8-6148836A550F}"/>
                  </a:ext>
                </a:extLst>
              </p:cNvPr>
              <p:cNvSpPr/>
              <p:nvPr/>
            </p:nvSpPr>
            <p:spPr>
              <a:xfrm>
                <a:off x="3895423" y="4777366"/>
                <a:ext cx="180000" cy="180000"/>
              </a:xfrm>
              <a:prstGeom prst="flowChartConnector">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cs typeface="Arial" pitchFamily="34" charset="0"/>
                </a:endParaRPr>
              </a:p>
            </p:txBody>
          </p:sp>
          <p:sp>
            <p:nvSpPr>
              <p:cNvPr id="49" name="TextBox 48">
                <a:extLst>
                  <a:ext uri="{FF2B5EF4-FFF2-40B4-BE49-F238E27FC236}">
                    <a16:creationId xmlns:a16="http://schemas.microsoft.com/office/drawing/2014/main" id="{D9A2CF7F-ECAA-4A44-8162-C2F2585C0DBD}"/>
                  </a:ext>
                </a:extLst>
              </p:cNvPr>
              <p:cNvSpPr txBox="1"/>
              <p:nvPr/>
            </p:nvSpPr>
            <p:spPr>
              <a:xfrm>
                <a:off x="783364" y="4651923"/>
                <a:ext cx="310435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50" name="Flowchart: Connector 130">
                <a:extLst>
                  <a:ext uri="{FF2B5EF4-FFF2-40B4-BE49-F238E27FC236}">
                    <a16:creationId xmlns:a16="http://schemas.microsoft.com/office/drawing/2014/main" id="{63155EA5-5124-4804-82FB-20877E939548}"/>
                  </a:ext>
                </a:extLst>
              </p:cNvPr>
              <p:cNvSpPr/>
              <p:nvPr/>
            </p:nvSpPr>
            <p:spPr>
              <a:xfrm>
                <a:off x="3895423" y="5274962"/>
                <a:ext cx="180000" cy="180000"/>
              </a:xfrm>
              <a:prstGeom prst="flowChartConnector">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cs typeface="Arial" pitchFamily="34" charset="0"/>
                </a:endParaRPr>
              </a:p>
            </p:txBody>
          </p:sp>
          <p:sp>
            <p:nvSpPr>
              <p:cNvPr id="51" name="TextBox 50">
                <a:extLst>
                  <a:ext uri="{FF2B5EF4-FFF2-40B4-BE49-F238E27FC236}">
                    <a16:creationId xmlns:a16="http://schemas.microsoft.com/office/drawing/2014/main" id="{9BF3E5AA-894F-48F4-9C73-38AD51C02403}"/>
                  </a:ext>
                </a:extLst>
              </p:cNvPr>
              <p:cNvSpPr txBox="1"/>
              <p:nvPr/>
            </p:nvSpPr>
            <p:spPr>
              <a:xfrm>
                <a:off x="783364" y="5149519"/>
                <a:ext cx="310435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52" name="Flowchart: Connector 133">
                <a:extLst>
                  <a:ext uri="{FF2B5EF4-FFF2-40B4-BE49-F238E27FC236}">
                    <a16:creationId xmlns:a16="http://schemas.microsoft.com/office/drawing/2014/main" id="{70BEF32D-74CD-4383-AAD5-1A6CC430AC36}"/>
                  </a:ext>
                </a:extLst>
              </p:cNvPr>
              <p:cNvSpPr/>
              <p:nvPr/>
            </p:nvSpPr>
            <p:spPr>
              <a:xfrm>
                <a:off x="3895423" y="5745369"/>
                <a:ext cx="180000" cy="180000"/>
              </a:xfrm>
              <a:prstGeom prst="flowChartConnector">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cs typeface="Arial" pitchFamily="34" charset="0"/>
                </a:endParaRPr>
              </a:p>
            </p:txBody>
          </p:sp>
          <p:sp>
            <p:nvSpPr>
              <p:cNvPr id="53" name="TextBox 52">
                <a:extLst>
                  <a:ext uri="{FF2B5EF4-FFF2-40B4-BE49-F238E27FC236}">
                    <a16:creationId xmlns:a16="http://schemas.microsoft.com/office/drawing/2014/main" id="{CAEF4517-9900-4EF9-9DFA-52E5C3135D2A}"/>
                  </a:ext>
                </a:extLst>
              </p:cNvPr>
              <p:cNvSpPr txBox="1"/>
              <p:nvPr/>
            </p:nvSpPr>
            <p:spPr>
              <a:xfrm>
                <a:off x="783364" y="5619926"/>
                <a:ext cx="310435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p>
            </p:txBody>
          </p:sp>
        </p:grpSp>
      </p:grpSp>
      <p:sp>
        <p:nvSpPr>
          <p:cNvPr id="55" name="Freeform: Shape 9">
            <a:extLst>
              <a:ext uri="{FF2B5EF4-FFF2-40B4-BE49-F238E27FC236}">
                <a16:creationId xmlns:a16="http://schemas.microsoft.com/office/drawing/2014/main" id="{62656080-65C3-4046-92BC-EB7C4FE53A04}"/>
              </a:ext>
            </a:extLst>
          </p:cNvPr>
          <p:cNvSpPr/>
          <p:nvPr/>
        </p:nvSpPr>
        <p:spPr>
          <a:xfrm>
            <a:off x="7053488" y="4804645"/>
            <a:ext cx="395127" cy="452950"/>
          </a:xfrm>
          <a:custGeom>
            <a:avLst/>
            <a:gdLst>
              <a:gd name="connsiteX0" fmla="*/ 215414 w 390525"/>
              <a:gd name="connsiteY0" fmla="*/ 441873 h 447675"/>
              <a:gd name="connsiteX1" fmla="*/ 160169 w 390525"/>
              <a:gd name="connsiteY1" fmla="*/ 371388 h 447675"/>
              <a:gd name="connsiteX2" fmla="*/ 141119 w 390525"/>
              <a:gd name="connsiteY2" fmla="*/ 365673 h 447675"/>
              <a:gd name="connsiteX3" fmla="*/ 55394 w 390525"/>
              <a:gd name="connsiteY3" fmla="*/ 389485 h 447675"/>
              <a:gd name="connsiteX4" fmla="*/ 64919 w 390525"/>
              <a:gd name="connsiteY4" fmla="*/ 358053 h 447675"/>
              <a:gd name="connsiteX5" fmla="*/ 73492 w 390525"/>
              <a:gd name="connsiteY5" fmla="*/ 350433 h 447675"/>
              <a:gd name="connsiteX6" fmla="*/ 128737 w 390525"/>
              <a:gd name="connsiteY6" fmla="*/ 320905 h 447675"/>
              <a:gd name="connsiteX7" fmla="*/ 139214 w 390525"/>
              <a:gd name="connsiteY7" fmla="*/ 308523 h 447675"/>
              <a:gd name="connsiteX8" fmla="*/ 164932 w 390525"/>
              <a:gd name="connsiteY8" fmla="*/ 228513 h 447675"/>
              <a:gd name="connsiteX9" fmla="*/ 158264 w 390525"/>
              <a:gd name="connsiteY9" fmla="*/ 217083 h 447675"/>
              <a:gd name="connsiteX10" fmla="*/ 22057 w 390525"/>
              <a:gd name="connsiteY10" fmla="*/ 198033 h 447675"/>
              <a:gd name="connsiteX11" fmla="*/ 9674 w 390525"/>
              <a:gd name="connsiteY11" fmla="*/ 178983 h 447675"/>
              <a:gd name="connsiteX12" fmla="*/ 49679 w 390525"/>
              <a:gd name="connsiteY12" fmla="*/ 145645 h 447675"/>
              <a:gd name="connsiteX13" fmla="*/ 184934 w 390525"/>
              <a:gd name="connsiteY13" fmla="*/ 136120 h 447675"/>
              <a:gd name="connsiteX14" fmla="*/ 198269 w 390525"/>
              <a:gd name="connsiteY14" fmla="*/ 125643 h 447675"/>
              <a:gd name="connsiteX15" fmla="*/ 225892 w 390525"/>
              <a:gd name="connsiteY15" fmla="*/ 40870 h 447675"/>
              <a:gd name="connsiteX16" fmla="*/ 235417 w 390525"/>
              <a:gd name="connsiteY16" fmla="*/ 19915 h 447675"/>
              <a:gd name="connsiteX17" fmla="*/ 272564 w 390525"/>
              <a:gd name="connsiteY17" fmla="*/ 10390 h 447675"/>
              <a:gd name="connsiteX18" fmla="*/ 287804 w 390525"/>
              <a:gd name="connsiteY18" fmla="*/ 42775 h 447675"/>
              <a:gd name="connsiteX19" fmla="*/ 257324 w 390525"/>
              <a:gd name="connsiteY19" fmla="*/ 139930 h 447675"/>
              <a:gd name="connsiteX20" fmla="*/ 263992 w 390525"/>
              <a:gd name="connsiteY20" fmla="*/ 162790 h 447675"/>
              <a:gd name="connsiteX21" fmla="*/ 382102 w 390525"/>
              <a:gd name="connsiteY21" fmla="*/ 261850 h 447675"/>
              <a:gd name="connsiteX22" fmla="*/ 386864 w 390525"/>
              <a:gd name="connsiteY22" fmla="*/ 277090 h 447675"/>
              <a:gd name="connsiteX23" fmla="*/ 377339 w 390525"/>
              <a:gd name="connsiteY23" fmla="*/ 306618 h 447675"/>
              <a:gd name="connsiteX24" fmla="*/ 366862 w 390525"/>
              <a:gd name="connsiteY24" fmla="*/ 311380 h 447675"/>
              <a:gd name="connsiteX25" fmla="*/ 237322 w 390525"/>
              <a:gd name="connsiteY25" fmla="*/ 242800 h 447675"/>
              <a:gd name="connsiteX26" fmla="*/ 223034 w 390525"/>
              <a:gd name="connsiteY26" fmla="*/ 247563 h 447675"/>
              <a:gd name="connsiteX27" fmla="*/ 197317 w 390525"/>
              <a:gd name="connsiteY27" fmla="*/ 327573 h 447675"/>
              <a:gd name="connsiteX28" fmla="*/ 198269 w 390525"/>
              <a:gd name="connsiteY28" fmla="*/ 343765 h 447675"/>
              <a:gd name="connsiteX29" fmla="*/ 222082 w 390525"/>
              <a:gd name="connsiteY29" fmla="*/ 392343 h 447675"/>
              <a:gd name="connsiteX30" fmla="*/ 223987 w 390525"/>
              <a:gd name="connsiteY30" fmla="*/ 421870 h 447675"/>
              <a:gd name="connsiteX31" fmla="*/ 215414 w 390525"/>
              <a:gd name="connsiteY31" fmla="*/ 44187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0525" h="447675">
                <a:moveTo>
                  <a:pt x="215414" y="441873"/>
                </a:moveTo>
                <a:cubicBezTo>
                  <a:pt x="196364" y="417108"/>
                  <a:pt x="177314" y="395200"/>
                  <a:pt x="160169" y="371388"/>
                </a:cubicBezTo>
                <a:cubicBezTo>
                  <a:pt x="154454" y="363768"/>
                  <a:pt x="149692" y="362815"/>
                  <a:pt x="141119" y="365673"/>
                </a:cubicBezTo>
                <a:cubicBezTo>
                  <a:pt x="113497" y="374245"/>
                  <a:pt x="84922" y="381865"/>
                  <a:pt x="55394" y="389485"/>
                </a:cubicBezTo>
                <a:cubicBezTo>
                  <a:pt x="59204" y="378055"/>
                  <a:pt x="62062" y="367578"/>
                  <a:pt x="64919" y="358053"/>
                </a:cubicBezTo>
                <a:cubicBezTo>
                  <a:pt x="65872" y="354243"/>
                  <a:pt x="69682" y="352338"/>
                  <a:pt x="73492" y="350433"/>
                </a:cubicBezTo>
                <a:cubicBezTo>
                  <a:pt x="91589" y="340908"/>
                  <a:pt x="109687" y="330430"/>
                  <a:pt x="128737" y="320905"/>
                </a:cubicBezTo>
                <a:cubicBezTo>
                  <a:pt x="134452" y="318048"/>
                  <a:pt x="137309" y="314238"/>
                  <a:pt x="139214" y="308523"/>
                </a:cubicBezTo>
                <a:cubicBezTo>
                  <a:pt x="147787" y="281853"/>
                  <a:pt x="156359" y="255183"/>
                  <a:pt x="164932" y="228513"/>
                </a:cubicBezTo>
                <a:cubicBezTo>
                  <a:pt x="167789" y="220893"/>
                  <a:pt x="165884" y="218988"/>
                  <a:pt x="158264" y="217083"/>
                </a:cubicBezTo>
                <a:cubicBezTo>
                  <a:pt x="112544" y="211368"/>
                  <a:pt x="67777" y="204700"/>
                  <a:pt x="22057" y="198033"/>
                </a:cubicBezTo>
                <a:cubicBezTo>
                  <a:pt x="3959" y="195175"/>
                  <a:pt x="5864" y="196128"/>
                  <a:pt x="9674" y="178983"/>
                </a:cubicBezTo>
                <a:cubicBezTo>
                  <a:pt x="14437" y="156123"/>
                  <a:pt x="23962" y="145645"/>
                  <a:pt x="49679" y="145645"/>
                </a:cubicBezTo>
                <a:cubicBezTo>
                  <a:pt x="94447" y="144693"/>
                  <a:pt x="139214" y="138978"/>
                  <a:pt x="184934" y="136120"/>
                </a:cubicBezTo>
                <a:cubicBezTo>
                  <a:pt x="192554" y="135168"/>
                  <a:pt x="196364" y="133263"/>
                  <a:pt x="198269" y="125643"/>
                </a:cubicBezTo>
                <a:cubicBezTo>
                  <a:pt x="206842" y="97068"/>
                  <a:pt x="216367" y="69445"/>
                  <a:pt x="225892" y="40870"/>
                </a:cubicBezTo>
                <a:cubicBezTo>
                  <a:pt x="228749" y="33250"/>
                  <a:pt x="230654" y="26583"/>
                  <a:pt x="235417" y="19915"/>
                </a:cubicBezTo>
                <a:cubicBezTo>
                  <a:pt x="244942" y="7533"/>
                  <a:pt x="258277" y="3723"/>
                  <a:pt x="272564" y="10390"/>
                </a:cubicBezTo>
                <a:cubicBezTo>
                  <a:pt x="285899" y="16105"/>
                  <a:pt x="291614" y="27535"/>
                  <a:pt x="287804" y="42775"/>
                </a:cubicBezTo>
                <a:cubicBezTo>
                  <a:pt x="280184" y="76113"/>
                  <a:pt x="267802" y="107545"/>
                  <a:pt x="257324" y="139930"/>
                </a:cubicBezTo>
                <a:cubicBezTo>
                  <a:pt x="253514" y="150408"/>
                  <a:pt x="255419" y="156123"/>
                  <a:pt x="263992" y="162790"/>
                </a:cubicBezTo>
                <a:cubicBezTo>
                  <a:pt x="303044" y="195175"/>
                  <a:pt x="342097" y="228513"/>
                  <a:pt x="382102" y="261850"/>
                </a:cubicBezTo>
                <a:cubicBezTo>
                  <a:pt x="387817" y="266613"/>
                  <a:pt x="389722" y="270423"/>
                  <a:pt x="386864" y="277090"/>
                </a:cubicBezTo>
                <a:cubicBezTo>
                  <a:pt x="383054" y="286615"/>
                  <a:pt x="380197" y="297093"/>
                  <a:pt x="377339" y="306618"/>
                </a:cubicBezTo>
                <a:cubicBezTo>
                  <a:pt x="375434" y="314238"/>
                  <a:pt x="372577" y="314238"/>
                  <a:pt x="366862" y="311380"/>
                </a:cubicBezTo>
                <a:cubicBezTo>
                  <a:pt x="323999" y="288520"/>
                  <a:pt x="280184" y="265660"/>
                  <a:pt x="237322" y="242800"/>
                </a:cubicBezTo>
                <a:cubicBezTo>
                  <a:pt x="230654" y="238990"/>
                  <a:pt x="226844" y="237085"/>
                  <a:pt x="223034" y="247563"/>
                </a:cubicBezTo>
                <a:cubicBezTo>
                  <a:pt x="215414" y="274233"/>
                  <a:pt x="205889" y="300903"/>
                  <a:pt x="197317" y="327573"/>
                </a:cubicBezTo>
                <a:cubicBezTo>
                  <a:pt x="195412" y="333288"/>
                  <a:pt x="195412" y="338050"/>
                  <a:pt x="198269" y="343765"/>
                </a:cubicBezTo>
                <a:cubicBezTo>
                  <a:pt x="205889" y="359958"/>
                  <a:pt x="213509" y="376150"/>
                  <a:pt x="222082" y="392343"/>
                </a:cubicBezTo>
                <a:cubicBezTo>
                  <a:pt x="227797" y="401868"/>
                  <a:pt x="228749" y="411393"/>
                  <a:pt x="223987" y="421870"/>
                </a:cubicBezTo>
                <a:cubicBezTo>
                  <a:pt x="219224" y="428538"/>
                  <a:pt x="218272" y="434253"/>
                  <a:pt x="215414" y="441873"/>
                </a:cubicBezTo>
                <a:close/>
              </a:path>
            </a:pathLst>
          </a:custGeom>
          <a:solidFill>
            <a:schemeClr val="bg1"/>
          </a:solidFill>
          <a:ln w="9525" cap="flat">
            <a:noFill/>
            <a:prstDash val="solid"/>
            <a:miter/>
          </a:ln>
        </p:spPr>
        <p:txBody>
          <a:bodyPr rtlCol="0" anchor="ctr"/>
          <a:lstStyle/>
          <a:p>
            <a:endParaRPr lang="en-US"/>
          </a:p>
        </p:txBody>
      </p:sp>
      <p:sp>
        <p:nvSpPr>
          <p:cNvPr id="56" name="Freeform: Shape 10">
            <a:extLst>
              <a:ext uri="{FF2B5EF4-FFF2-40B4-BE49-F238E27FC236}">
                <a16:creationId xmlns:a16="http://schemas.microsoft.com/office/drawing/2014/main" id="{15BE8078-1F08-4F1C-BECD-959EAF18E59D}"/>
              </a:ext>
            </a:extLst>
          </p:cNvPr>
          <p:cNvSpPr/>
          <p:nvPr/>
        </p:nvSpPr>
        <p:spPr>
          <a:xfrm>
            <a:off x="4837412" y="2829765"/>
            <a:ext cx="394393" cy="396530"/>
          </a:xfrm>
          <a:custGeom>
            <a:avLst/>
            <a:gdLst>
              <a:gd name="connsiteX0" fmla="*/ 195824 w 389804"/>
              <a:gd name="connsiteY0" fmla="*/ 283130 h 391918"/>
              <a:gd name="connsiteX1" fmla="*/ 256546 w 389804"/>
              <a:gd name="connsiteY1" fmla="*/ 299085 h 391918"/>
              <a:gd name="connsiteX2" fmla="*/ 348938 w 389804"/>
              <a:gd name="connsiteY2" fmla="*/ 361950 h 391918"/>
              <a:gd name="connsiteX3" fmla="*/ 354653 w 389804"/>
              <a:gd name="connsiteY3" fmla="*/ 367665 h 391918"/>
              <a:gd name="connsiteX4" fmla="*/ 333698 w 389804"/>
              <a:gd name="connsiteY4" fmla="*/ 391477 h 391918"/>
              <a:gd name="connsiteX5" fmla="*/ 324173 w 389804"/>
              <a:gd name="connsiteY5" fmla="*/ 386715 h 391918"/>
              <a:gd name="connsiteX6" fmla="*/ 249878 w 389804"/>
              <a:gd name="connsiteY6" fmla="*/ 335280 h 391918"/>
              <a:gd name="connsiteX7" fmla="*/ 137483 w 389804"/>
              <a:gd name="connsiteY7" fmla="*/ 330517 h 391918"/>
              <a:gd name="connsiteX8" fmla="*/ 44138 w 389804"/>
              <a:gd name="connsiteY8" fmla="*/ 387667 h 391918"/>
              <a:gd name="connsiteX9" fmla="*/ 28898 w 389804"/>
              <a:gd name="connsiteY9" fmla="*/ 384810 h 391918"/>
              <a:gd name="connsiteX10" fmla="*/ 34613 w 389804"/>
              <a:gd name="connsiteY10" fmla="*/ 351472 h 391918"/>
              <a:gd name="connsiteX11" fmla="*/ 133673 w 389804"/>
              <a:gd name="connsiteY11" fmla="*/ 294322 h 391918"/>
              <a:gd name="connsiteX12" fmla="*/ 195824 w 389804"/>
              <a:gd name="connsiteY12" fmla="*/ 283130 h 391918"/>
              <a:gd name="connsiteX13" fmla="*/ 108908 w 389804"/>
              <a:gd name="connsiteY13" fmla="*/ 74295 h 391918"/>
              <a:gd name="connsiteX14" fmla="*/ 98431 w 389804"/>
              <a:gd name="connsiteY14" fmla="*/ 80962 h 391918"/>
              <a:gd name="connsiteX15" fmla="*/ 99383 w 389804"/>
              <a:gd name="connsiteY15" fmla="*/ 141922 h 391918"/>
              <a:gd name="connsiteX16" fmla="*/ 165106 w 389804"/>
              <a:gd name="connsiteY16" fmla="*/ 114300 h 391918"/>
              <a:gd name="connsiteX17" fmla="*/ 223208 w 389804"/>
              <a:gd name="connsiteY17" fmla="*/ 114300 h 391918"/>
              <a:gd name="connsiteX18" fmla="*/ 287978 w 389804"/>
              <a:gd name="connsiteY18" fmla="*/ 140970 h 391918"/>
              <a:gd name="connsiteX19" fmla="*/ 287978 w 389804"/>
              <a:gd name="connsiteY19" fmla="*/ 102870 h 391918"/>
              <a:gd name="connsiteX20" fmla="*/ 260356 w 389804"/>
              <a:gd name="connsiteY20" fmla="*/ 74295 h 391918"/>
              <a:gd name="connsiteX21" fmla="*/ 108908 w 389804"/>
              <a:gd name="connsiteY21" fmla="*/ 74295 h 391918"/>
              <a:gd name="connsiteX22" fmla="*/ 141293 w 389804"/>
              <a:gd name="connsiteY22" fmla="*/ 0 h 391918"/>
              <a:gd name="connsiteX23" fmla="*/ 248926 w 389804"/>
              <a:gd name="connsiteY23" fmla="*/ 0 h 391918"/>
              <a:gd name="connsiteX24" fmla="*/ 259403 w 389804"/>
              <a:gd name="connsiteY24" fmla="*/ 13335 h 391918"/>
              <a:gd name="connsiteX25" fmla="*/ 282263 w 389804"/>
              <a:gd name="connsiteY25" fmla="*/ 34290 h 391918"/>
              <a:gd name="connsiteX26" fmla="*/ 317506 w 389804"/>
              <a:gd name="connsiteY26" fmla="*/ 69532 h 391918"/>
              <a:gd name="connsiteX27" fmla="*/ 318458 w 389804"/>
              <a:gd name="connsiteY27" fmla="*/ 104775 h 391918"/>
              <a:gd name="connsiteX28" fmla="*/ 318458 w 389804"/>
              <a:gd name="connsiteY28" fmla="*/ 146685 h 391918"/>
              <a:gd name="connsiteX29" fmla="*/ 326078 w 389804"/>
              <a:gd name="connsiteY29" fmla="*/ 157162 h 391918"/>
              <a:gd name="connsiteX30" fmla="*/ 384181 w 389804"/>
              <a:gd name="connsiteY30" fmla="*/ 180022 h 391918"/>
              <a:gd name="connsiteX31" fmla="*/ 387991 w 389804"/>
              <a:gd name="connsiteY31" fmla="*/ 190500 h 391918"/>
              <a:gd name="connsiteX32" fmla="*/ 326078 w 389804"/>
              <a:gd name="connsiteY32" fmla="*/ 298132 h 391918"/>
              <a:gd name="connsiteX33" fmla="*/ 313696 w 389804"/>
              <a:gd name="connsiteY33" fmla="*/ 300990 h 391918"/>
              <a:gd name="connsiteX34" fmla="*/ 223208 w 389804"/>
              <a:gd name="connsiteY34" fmla="*/ 254317 h 391918"/>
              <a:gd name="connsiteX35" fmla="*/ 128911 w 389804"/>
              <a:gd name="connsiteY35" fmla="*/ 264795 h 391918"/>
              <a:gd name="connsiteX36" fmla="*/ 73666 w 389804"/>
              <a:gd name="connsiteY36" fmla="*/ 295275 h 391918"/>
              <a:gd name="connsiteX37" fmla="*/ 61283 w 389804"/>
              <a:gd name="connsiteY37" fmla="*/ 292417 h 391918"/>
              <a:gd name="connsiteX38" fmla="*/ 2228 w 389804"/>
              <a:gd name="connsiteY38" fmla="*/ 190500 h 391918"/>
              <a:gd name="connsiteX39" fmla="*/ 6038 w 389804"/>
              <a:gd name="connsiteY39" fmla="*/ 180022 h 391918"/>
              <a:gd name="connsiteX40" fmla="*/ 64141 w 389804"/>
              <a:gd name="connsiteY40" fmla="*/ 157162 h 391918"/>
              <a:gd name="connsiteX41" fmla="*/ 68903 w 389804"/>
              <a:gd name="connsiteY41" fmla="*/ 145732 h 391918"/>
              <a:gd name="connsiteX42" fmla="*/ 68903 w 389804"/>
              <a:gd name="connsiteY42" fmla="*/ 68580 h 391918"/>
              <a:gd name="connsiteX43" fmla="*/ 102241 w 389804"/>
              <a:gd name="connsiteY43" fmla="*/ 34290 h 391918"/>
              <a:gd name="connsiteX44" fmla="*/ 104146 w 389804"/>
              <a:gd name="connsiteY44" fmla="*/ 34290 h 391918"/>
              <a:gd name="connsiteX45" fmla="*/ 128911 w 389804"/>
              <a:gd name="connsiteY45" fmla="*/ 33337 h 391918"/>
              <a:gd name="connsiteX46" fmla="*/ 131768 w 389804"/>
              <a:gd name="connsiteY46" fmla="*/ 9525 h 391918"/>
              <a:gd name="connsiteX47" fmla="*/ 141293 w 389804"/>
              <a:gd name="connsiteY47" fmla="*/ 0 h 39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9804" h="391918">
                <a:moveTo>
                  <a:pt x="195824" y="283130"/>
                </a:moveTo>
                <a:cubicBezTo>
                  <a:pt x="216303" y="283845"/>
                  <a:pt x="236543" y="289084"/>
                  <a:pt x="256546" y="299085"/>
                </a:cubicBezTo>
                <a:cubicBezTo>
                  <a:pt x="290836" y="315277"/>
                  <a:pt x="319411" y="338137"/>
                  <a:pt x="348938" y="361950"/>
                </a:cubicBezTo>
                <a:cubicBezTo>
                  <a:pt x="350843" y="363855"/>
                  <a:pt x="352748" y="365760"/>
                  <a:pt x="354653" y="367665"/>
                </a:cubicBezTo>
                <a:cubicBezTo>
                  <a:pt x="347986" y="376237"/>
                  <a:pt x="341318" y="384810"/>
                  <a:pt x="333698" y="391477"/>
                </a:cubicBezTo>
                <a:cubicBezTo>
                  <a:pt x="330841" y="393382"/>
                  <a:pt x="327031" y="388620"/>
                  <a:pt x="324173" y="386715"/>
                </a:cubicBezTo>
                <a:cubicBezTo>
                  <a:pt x="300361" y="368617"/>
                  <a:pt x="276548" y="350520"/>
                  <a:pt x="249878" y="335280"/>
                </a:cubicBezTo>
                <a:cubicBezTo>
                  <a:pt x="212730" y="314325"/>
                  <a:pt x="175583" y="313372"/>
                  <a:pt x="137483" y="330517"/>
                </a:cubicBezTo>
                <a:cubicBezTo>
                  <a:pt x="104145" y="345757"/>
                  <a:pt x="73665" y="366712"/>
                  <a:pt x="44138" y="387667"/>
                </a:cubicBezTo>
                <a:cubicBezTo>
                  <a:pt x="37470" y="392430"/>
                  <a:pt x="34613" y="392430"/>
                  <a:pt x="28898" y="384810"/>
                </a:cubicBezTo>
                <a:cubicBezTo>
                  <a:pt x="15563" y="364807"/>
                  <a:pt x="14610" y="364807"/>
                  <a:pt x="34613" y="351472"/>
                </a:cubicBezTo>
                <a:cubicBezTo>
                  <a:pt x="66045" y="329565"/>
                  <a:pt x="97478" y="308610"/>
                  <a:pt x="133673" y="294322"/>
                </a:cubicBezTo>
                <a:cubicBezTo>
                  <a:pt x="154628" y="286226"/>
                  <a:pt x="175345" y="282416"/>
                  <a:pt x="195824" y="283130"/>
                </a:cubicBezTo>
                <a:close/>
                <a:moveTo>
                  <a:pt x="108908" y="74295"/>
                </a:moveTo>
                <a:cubicBezTo>
                  <a:pt x="104146" y="74295"/>
                  <a:pt x="98431" y="72390"/>
                  <a:pt x="98431" y="80962"/>
                </a:cubicBezTo>
                <a:cubicBezTo>
                  <a:pt x="99383" y="100965"/>
                  <a:pt x="99383" y="120967"/>
                  <a:pt x="99383" y="141922"/>
                </a:cubicBezTo>
                <a:cubicBezTo>
                  <a:pt x="122243" y="132397"/>
                  <a:pt x="144151" y="124777"/>
                  <a:pt x="165106" y="114300"/>
                </a:cubicBezTo>
                <a:cubicBezTo>
                  <a:pt x="185108" y="103822"/>
                  <a:pt x="203206" y="103822"/>
                  <a:pt x="223208" y="114300"/>
                </a:cubicBezTo>
                <a:cubicBezTo>
                  <a:pt x="244163" y="124777"/>
                  <a:pt x="266071" y="132397"/>
                  <a:pt x="287978" y="140970"/>
                </a:cubicBezTo>
                <a:cubicBezTo>
                  <a:pt x="287978" y="126682"/>
                  <a:pt x="287978" y="115252"/>
                  <a:pt x="287978" y="102870"/>
                </a:cubicBezTo>
                <a:cubicBezTo>
                  <a:pt x="287978" y="74295"/>
                  <a:pt x="287978" y="74295"/>
                  <a:pt x="260356" y="74295"/>
                </a:cubicBezTo>
                <a:cubicBezTo>
                  <a:pt x="209873" y="74295"/>
                  <a:pt x="159391" y="74295"/>
                  <a:pt x="108908" y="74295"/>
                </a:cubicBezTo>
                <a:close/>
                <a:moveTo>
                  <a:pt x="141293" y="0"/>
                </a:moveTo>
                <a:cubicBezTo>
                  <a:pt x="177488" y="0"/>
                  <a:pt x="212731" y="0"/>
                  <a:pt x="248926" y="0"/>
                </a:cubicBezTo>
                <a:cubicBezTo>
                  <a:pt x="257498" y="0"/>
                  <a:pt x="259403" y="6667"/>
                  <a:pt x="259403" y="13335"/>
                </a:cubicBezTo>
                <a:cubicBezTo>
                  <a:pt x="260356" y="34290"/>
                  <a:pt x="260356" y="34290"/>
                  <a:pt x="282263" y="34290"/>
                </a:cubicBezTo>
                <a:cubicBezTo>
                  <a:pt x="310838" y="34290"/>
                  <a:pt x="317506" y="40957"/>
                  <a:pt x="317506" y="69532"/>
                </a:cubicBezTo>
                <a:cubicBezTo>
                  <a:pt x="318458" y="81915"/>
                  <a:pt x="318458" y="93345"/>
                  <a:pt x="318458" y="104775"/>
                </a:cubicBezTo>
                <a:cubicBezTo>
                  <a:pt x="318458" y="119062"/>
                  <a:pt x="318458" y="132397"/>
                  <a:pt x="318458" y="146685"/>
                </a:cubicBezTo>
                <a:cubicBezTo>
                  <a:pt x="318458" y="152400"/>
                  <a:pt x="320363" y="155257"/>
                  <a:pt x="326078" y="157162"/>
                </a:cubicBezTo>
                <a:cubicBezTo>
                  <a:pt x="345128" y="164782"/>
                  <a:pt x="364178" y="173355"/>
                  <a:pt x="384181" y="180022"/>
                </a:cubicBezTo>
                <a:cubicBezTo>
                  <a:pt x="390848" y="182880"/>
                  <a:pt x="390848" y="184785"/>
                  <a:pt x="387991" y="190500"/>
                </a:cubicBezTo>
                <a:cubicBezTo>
                  <a:pt x="367036" y="226695"/>
                  <a:pt x="346081" y="261937"/>
                  <a:pt x="326078" y="298132"/>
                </a:cubicBezTo>
                <a:cubicBezTo>
                  <a:pt x="322268" y="304800"/>
                  <a:pt x="319411" y="305752"/>
                  <a:pt x="313696" y="300990"/>
                </a:cubicBezTo>
                <a:cubicBezTo>
                  <a:pt x="286073" y="280987"/>
                  <a:pt x="257498" y="262890"/>
                  <a:pt x="223208" y="254317"/>
                </a:cubicBezTo>
                <a:cubicBezTo>
                  <a:pt x="189871" y="245745"/>
                  <a:pt x="159391" y="252412"/>
                  <a:pt x="128911" y="264795"/>
                </a:cubicBezTo>
                <a:cubicBezTo>
                  <a:pt x="108908" y="273367"/>
                  <a:pt x="90811" y="283845"/>
                  <a:pt x="73666" y="295275"/>
                </a:cubicBezTo>
                <a:cubicBezTo>
                  <a:pt x="67951" y="299085"/>
                  <a:pt x="65093" y="299085"/>
                  <a:pt x="61283" y="292417"/>
                </a:cubicBezTo>
                <a:cubicBezTo>
                  <a:pt x="42233" y="258127"/>
                  <a:pt x="22231" y="223837"/>
                  <a:pt x="2228" y="190500"/>
                </a:cubicBezTo>
                <a:cubicBezTo>
                  <a:pt x="-1582" y="184785"/>
                  <a:pt x="-629" y="181927"/>
                  <a:pt x="6038" y="180022"/>
                </a:cubicBezTo>
                <a:cubicBezTo>
                  <a:pt x="25088" y="172402"/>
                  <a:pt x="44138" y="163830"/>
                  <a:pt x="64141" y="157162"/>
                </a:cubicBezTo>
                <a:cubicBezTo>
                  <a:pt x="66998" y="155257"/>
                  <a:pt x="68903" y="152400"/>
                  <a:pt x="68903" y="145732"/>
                </a:cubicBezTo>
                <a:cubicBezTo>
                  <a:pt x="68903" y="120015"/>
                  <a:pt x="68903" y="94297"/>
                  <a:pt x="68903" y="68580"/>
                </a:cubicBezTo>
                <a:cubicBezTo>
                  <a:pt x="68903" y="42862"/>
                  <a:pt x="76523" y="34290"/>
                  <a:pt x="102241" y="34290"/>
                </a:cubicBezTo>
                <a:cubicBezTo>
                  <a:pt x="103193" y="34290"/>
                  <a:pt x="104146" y="34290"/>
                  <a:pt x="104146" y="34290"/>
                </a:cubicBezTo>
                <a:cubicBezTo>
                  <a:pt x="112718" y="34290"/>
                  <a:pt x="123196" y="37147"/>
                  <a:pt x="128911" y="33337"/>
                </a:cubicBezTo>
                <a:cubicBezTo>
                  <a:pt x="135578" y="28575"/>
                  <a:pt x="130816" y="18097"/>
                  <a:pt x="131768" y="9525"/>
                </a:cubicBezTo>
                <a:cubicBezTo>
                  <a:pt x="132721" y="2857"/>
                  <a:pt x="135578" y="0"/>
                  <a:pt x="141293" y="0"/>
                </a:cubicBezTo>
                <a:close/>
              </a:path>
            </a:pathLst>
          </a:custGeom>
          <a:solidFill>
            <a:schemeClr val="bg1"/>
          </a:solidFill>
          <a:ln w="9525" cap="flat">
            <a:noFill/>
            <a:prstDash val="solid"/>
            <a:miter/>
          </a:ln>
        </p:spPr>
        <p:txBody>
          <a:bodyPr rtlCol="0" anchor="ctr"/>
          <a:lstStyle/>
          <a:p>
            <a:endParaRPr lang="en-US"/>
          </a:p>
        </p:txBody>
      </p:sp>
      <p:sp>
        <p:nvSpPr>
          <p:cNvPr id="57" name="Freeform: Shape 11">
            <a:extLst>
              <a:ext uri="{FF2B5EF4-FFF2-40B4-BE49-F238E27FC236}">
                <a16:creationId xmlns:a16="http://schemas.microsoft.com/office/drawing/2014/main" id="{090EA9AA-FC24-418D-8EDC-93C7EDBF7359}"/>
              </a:ext>
            </a:extLst>
          </p:cNvPr>
          <p:cNvSpPr/>
          <p:nvPr/>
        </p:nvSpPr>
        <p:spPr>
          <a:xfrm>
            <a:off x="6704161" y="2507119"/>
            <a:ext cx="349327" cy="396533"/>
          </a:xfrm>
          <a:custGeom>
            <a:avLst/>
            <a:gdLst>
              <a:gd name="connsiteX0" fmla="*/ 353854 w 352425"/>
              <a:gd name="connsiteY0" fmla="*/ 203700 h 400050"/>
              <a:gd name="connsiteX1" fmla="*/ 353854 w 352425"/>
              <a:gd name="connsiteY1" fmla="*/ 328478 h 400050"/>
              <a:gd name="connsiteX2" fmla="*/ 343376 w 352425"/>
              <a:gd name="connsiteY2" fmla="*/ 339908 h 400050"/>
              <a:gd name="connsiteX3" fmla="*/ 336709 w 352425"/>
              <a:gd name="connsiteY3" fmla="*/ 347528 h 400050"/>
              <a:gd name="connsiteX4" fmla="*/ 336709 w 352425"/>
              <a:gd name="connsiteY4" fmla="*/ 386580 h 400050"/>
              <a:gd name="connsiteX5" fmla="*/ 328136 w 352425"/>
              <a:gd name="connsiteY5" fmla="*/ 395153 h 400050"/>
              <a:gd name="connsiteX6" fmla="*/ 279559 w 352425"/>
              <a:gd name="connsiteY6" fmla="*/ 395153 h 400050"/>
              <a:gd name="connsiteX7" fmla="*/ 271939 w 352425"/>
              <a:gd name="connsiteY7" fmla="*/ 387533 h 400050"/>
              <a:gd name="connsiteX8" fmla="*/ 271939 w 352425"/>
              <a:gd name="connsiteY8" fmla="*/ 347528 h 400050"/>
              <a:gd name="connsiteX9" fmla="*/ 264319 w 352425"/>
              <a:gd name="connsiteY9" fmla="*/ 339908 h 400050"/>
              <a:gd name="connsiteX10" fmla="*/ 94774 w 352425"/>
              <a:gd name="connsiteY10" fmla="*/ 339908 h 400050"/>
              <a:gd name="connsiteX11" fmla="*/ 87154 w 352425"/>
              <a:gd name="connsiteY11" fmla="*/ 347528 h 400050"/>
              <a:gd name="connsiteX12" fmla="*/ 87154 w 352425"/>
              <a:gd name="connsiteY12" fmla="*/ 387533 h 400050"/>
              <a:gd name="connsiteX13" fmla="*/ 80486 w 352425"/>
              <a:gd name="connsiteY13" fmla="*/ 395153 h 400050"/>
              <a:gd name="connsiteX14" fmla="*/ 30956 w 352425"/>
              <a:gd name="connsiteY14" fmla="*/ 395153 h 400050"/>
              <a:gd name="connsiteX15" fmla="*/ 23336 w 352425"/>
              <a:gd name="connsiteY15" fmla="*/ 387533 h 400050"/>
              <a:gd name="connsiteX16" fmla="*/ 23336 w 352425"/>
              <a:gd name="connsiteY16" fmla="*/ 348480 h 400050"/>
              <a:gd name="connsiteX17" fmla="*/ 15716 w 352425"/>
              <a:gd name="connsiteY17" fmla="*/ 339908 h 400050"/>
              <a:gd name="connsiteX18" fmla="*/ 7144 w 352425"/>
              <a:gd name="connsiteY18" fmla="*/ 329430 h 400050"/>
              <a:gd name="connsiteX19" fmla="*/ 7144 w 352425"/>
              <a:gd name="connsiteY19" fmla="*/ 80828 h 400050"/>
              <a:gd name="connsiteX20" fmla="*/ 38576 w 352425"/>
              <a:gd name="connsiteY20" fmla="*/ 28440 h 400050"/>
              <a:gd name="connsiteX21" fmla="*/ 114776 w 352425"/>
              <a:gd name="connsiteY21" fmla="*/ 10343 h 400050"/>
              <a:gd name="connsiteX22" fmla="*/ 275749 w 352425"/>
              <a:gd name="connsiteY22" fmla="*/ 14153 h 400050"/>
              <a:gd name="connsiteX23" fmla="*/ 324326 w 352425"/>
              <a:gd name="connsiteY23" fmla="*/ 30345 h 400050"/>
              <a:gd name="connsiteX24" fmla="*/ 352901 w 352425"/>
              <a:gd name="connsiteY24" fmla="*/ 78923 h 400050"/>
              <a:gd name="connsiteX25" fmla="*/ 353854 w 352425"/>
              <a:gd name="connsiteY25" fmla="*/ 203700 h 400050"/>
              <a:gd name="connsiteX26" fmla="*/ 98584 w 352425"/>
              <a:gd name="connsiteY26" fmla="*/ 77018 h 400050"/>
              <a:gd name="connsiteX27" fmla="*/ 33814 w 352425"/>
              <a:gd name="connsiteY27" fmla="*/ 77018 h 400050"/>
              <a:gd name="connsiteX28" fmla="*/ 25241 w 352425"/>
              <a:gd name="connsiteY28" fmla="*/ 84638 h 400050"/>
              <a:gd name="connsiteX29" fmla="*/ 25241 w 352425"/>
              <a:gd name="connsiteY29" fmla="*/ 175125 h 400050"/>
              <a:gd name="connsiteX30" fmla="*/ 32861 w 352425"/>
              <a:gd name="connsiteY30" fmla="*/ 182745 h 400050"/>
              <a:gd name="connsiteX31" fmla="*/ 162401 w 352425"/>
              <a:gd name="connsiteY31" fmla="*/ 182745 h 400050"/>
              <a:gd name="connsiteX32" fmla="*/ 170974 w 352425"/>
              <a:gd name="connsiteY32" fmla="*/ 174173 h 400050"/>
              <a:gd name="connsiteX33" fmla="*/ 170974 w 352425"/>
              <a:gd name="connsiteY33" fmla="*/ 86543 h 400050"/>
              <a:gd name="connsiteX34" fmla="*/ 161449 w 352425"/>
              <a:gd name="connsiteY34" fmla="*/ 77970 h 400050"/>
              <a:gd name="connsiteX35" fmla="*/ 98584 w 352425"/>
              <a:gd name="connsiteY35" fmla="*/ 77018 h 400050"/>
              <a:gd name="connsiteX36" fmla="*/ 263366 w 352425"/>
              <a:gd name="connsiteY36" fmla="*/ 181793 h 400050"/>
              <a:gd name="connsiteX37" fmla="*/ 328136 w 352425"/>
              <a:gd name="connsiteY37" fmla="*/ 181793 h 400050"/>
              <a:gd name="connsiteX38" fmla="*/ 336709 w 352425"/>
              <a:gd name="connsiteY38" fmla="*/ 174173 h 400050"/>
              <a:gd name="connsiteX39" fmla="*/ 336709 w 352425"/>
              <a:gd name="connsiteY39" fmla="*/ 83685 h 400050"/>
              <a:gd name="connsiteX40" fmla="*/ 329089 w 352425"/>
              <a:gd name="connsiteY40" fmla="*/ 76065 h 400050"/>
              <a:gd name="connsiteX41" fmla="*/ 199549 w 352425"/>
              <a:gd name="connsiteY41" fmla="*/ 76065 h 400050"/>
              <a:gd name="connsiteX42" fmla="*/ 190976 w 352425"/>
              <a:gd name="connsiteY42" fmla="*/ 84638 h 400050"/>
              <a:gd name="connsiteX43" fmla="*/ 190976 w 352425"/>
              <a:gd name="connsiteY43" fmla="*/ 172268 h 400050"/>
              <a:gd name="connsiteX44" fmla="*/ 200501 w 352425"/>
              <a:gd name="connsiteY44" fmla="*/ 180840 h 400050"/>
              <a:gd name="connsiteX45" fmla="*/ 263366 w 352425"/>
              <a:gd name="connsiteY45" fmla="*/ 181793 h 400050"/>
              <a:gd name="connsiteX46" fmla="*/ 179546 w 352425"/>
              <a:gd name="connsiteY46" fmla="*/ 321810 h 400050"/>
              <a:gd name="connsiteX47" fmla="*/ 264319 w 352425"/>
              <a:gd name="connsiteY47" fmla="*/ 321810 h 400050"/>
              <a:gd name="connsiteX48" fmla="*/ 273844 w 352425"/>
              <a:gd name="connsiteY48" fmla="*/ 315143 h 400050"/>
              <a:gd name="connsiteX49" fmla="*/ 265271 w 352425"/>
              <a:gd name="connsiteY49" fmla="*/ 307523 h 400050"/>
              <a:gd name="connsiteX50" fmla="*/ 96679 w 352425"/>
              <a:gd name="connsiteY50" fmla="*/ 307523 h 400050"/>
              <a:gd name="connsiteX51" fmla="*/ 88106 w 352425"/>
              <a:gd name="connsiteY51" fmla="*/ 314190 h 400050"/>
              <a:gd name="connsiteX52" fmla="*/ 96679 w 352425"/>
              <a:gd name="connsiteY52" fmla="*/ 320858 h 400050"/>
              <a:gd name="connsiteX53" fmla="*/ 179546 w 352425"/>
              <a:gd name="connsiteY53" fmla="*/ 321810 h 400050"/>
              <a:gd name="connsiteX54" fmla="*/ 180499 w 352425"/>
              <a:gd name="connsiteY54" fmla="*/ 282758 h 400050"/>
              <a:gd name="connsiteX55" fmla="*/ 96679 w 352425"/>
              <a:gd name="connsiteY55" fmla="*/ 282758 h 400050"/>
              <a:gd name="connsiteX56" fmla="*/ 88106 w 352425"/>
              <a:gd name="connsiteY56" fmla="*/ 288473 h 400050"/>
              <a:gd name="connsiteX57" fmla="*/ 96679 w 352425"/>
              <a:gd name="connsiteY57" fmla="*/ 295140 h 400050"/>
              <a:gd name="connsiteX58" fmla="*/ 265271 w 352425"/>
              <a:gd name="connsiteY58" fmla="*/ 295140 h 400050"/>
              <a:gd name="connsiteX59" fmla="*/ 273844 w 352425"/>
              <a:gd name="connsiteY59" fmla="*/ 289425 h 400050"/>
              <a:gd name="connsiteX60" fmla="*/ 265271 w 352425"/>
              <a:gd name="connsiteY60" fmla="*/ 282758 h 400050"/>
              <a:gd name="connsiteX61" fmla="*/ 180499 w 352425"/>
              <a:gd name="connsiteY61" fmla="*/ 282758 h 400050"/>
              <a:gd name="connsiteX62" fmla="*/ 48101 w 352425"/>
              <a:gd name="connsiteY62" fmla="*/ 278948 h 400050"/>
              <a:gd name="connsiteX63" fmla="*/ 26194 w 352425"/>
              <a:gd name="connsiteY63" fmla="*/ 299903 h 400050"/>
              <a:gd name="connsiteX64" fmla="*/ 47149 w 352425"/>
              <a:gd name="connsiteY64" fmla="*/ 322763 h 400050"/>
              <a:gd name="connsiteX65" fmla="*/ 70009 w 352425"/>
              <a:gd name="connsiteY65" fmla="*/ 300855 h 400050"/>
              <a:gd name="connsiteX66" fmla="*/ 48101 w 352425"/>
              <a:gd name="connsiteY66" fmla="*/ 278948 h 400050"/>
              <a:gd name="connsiteX67" fmla="*/ 335756 w 352425"/>
              <a:gd name="connsiteY67" fmla="*/ 300855 h 400050"/>
              <a:gd name="connsiteX68" fmla="*/ 313849 w 352425"/>
              <a:gd name="connsiteY68" fmla="*/ 278948 h 400050"/>
              <a:gd name="connsiteX69" fmla="*/ 290989 w 352425"/>
              <a:gd name="connsiteY69" fmla="*/ 301808 h 400050"/>
              <a:gd name="connsiteX70" fmla="*/ 313849 w 352425"/>
              <a:gd name="connsiteY70" fmla="*/ 322763 h 400050"/>
              <a:gd name="connsiteX71" fmla="*/ 335756 w 352425"/>
              <a:gd name="connsiteY71" fmla="*/ 300855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52425" h="400050">
                <a:moveTo>
                  <a:pt x="353854" y="203700"/>
                </a:moveTo>
                <a:cubicBezTo>
                  <a:pt x="353854" y="245610"/>
                  <a:pt x="353854" y="286568"/>
                  <a:pt x="353854" y="328478"/>
                </a:cubicBezTo>
                <a:cubicBezTo>
                  <a:pt x="353854" y="336098"/>
                  <a:pt x="352901" y="341813"/>
                  <a:pt x="343376" y="339908"/>
                </a:cubicBezTo>
                <a:cubicBezTo>
                  <a:pt x="337661" y="338955"/>
                  <a:pt x="336709" y="342765"/>
                  <a:pt x="336709" y="347528"/>
                </a:cubicBezTo>
                <a:cubicBezTo>
                  <a:pt x="336709" y="360863"/>
                  <a:pt x="336709" y="374198"/>
                  <a:pt x="336709" y="386580"/>
                </a:cubicBezTo>
                <a:cubicBezTo>
                  <a:pt x="336709" y="393248"/>
                  <a:pt x="334804" y="395153"/>
                  <a:pt x="328136" y="395153"/>
                </a:cubicBezTo>
                <a:cubicBezTo>
                  <a:pt x="311944" y="395153"/>
                  <a:pt x="295751" y="395153"/>
                  <a:pt x="279559" y="395153"/>
                </a:cubicBezTo>
                <a:cubicBezTo>
                  <a:pt x="273844" y="395153"/>
                  <a:pt x="271939" y="393248"/>
                  <a:pt x="271939" y="387533"/>
                </a:cubicBezTo>
                <a:cubicBezTo>
                  <a:pt x="271939" y="374198"/>
                  <a:pt x="271939" y="360863"/>
                  <a:pt x="271939" y="347528"/>
                </a:cubicBezTo>
                <a:cubicBezTo>
                  <a:pt x="271939" y="341813"/>
                  <a:pt x="270034" y="339908"/>
                  <a:pt x="264319" y="339908"/>
                </a:cubicBezTo>
                <a:cubicBezTo>
                  <a:pt x="208121" y="339908"/>
                  <a:pt x="150971" y="339908"/>
                  <a:pt x="94774" y="339908"/>
                </a:cubicBezTo>
                <a:cubicBezTo>
                  <a:pt x="89059" y="339908"/>
                  <a:pt x="87154" y="341813"/>
                  <a:pt x="87154" y="347528"/>
                </a:cubicBezTo>
                <a:cubicBezTo>
                  <a:pt x="87154" y="360863"/>
                  <a:pt x="87154" y="374198"/>
                  <a:pt x="87154" y="387533"/>
                </a:cubicBezTo>
                <a:cubicBezTo>
                  <a:pt x="87154" y="393248"/>
                  <a:pt x="86201" y="395153"/>
                  <a:pt x="80486" y="395153"/>
                </a:cubicBezTo>
                <a:cubicBezTo>
                  <a:pt x="64294" y="395153"/>
                  <a:pt x="47149" y="395153"/>
                  <a:pt x="30956" y="395153"/>
                </a:cubicBezTo>
                <a:cubicBezTo>
                  <a:pt x="25241" y="395153"/>
                  <a:pt x="23336" y="393248"/>
                  <a:pt x="23336" y="387533"/>
                </a:cubicBezTo>
                <a:cubicBezTo>
                  <a:pt x="23336" y="374198"/>
                  <a:pt x="23336" y="360863"/>
                  <a:pt x="23336" y="348480"/>
                </a:cubicBezTo>
                <a:cubicBezTo>
                  <a:pt x="23336" y="342765"/>
                  <a:pt x="22384" y="338955"/>
                  <a:pt x="15716" y="339908"/>
                </a:cubicBezTo>
                <a:cubicBezTo>
                  <a:pt x="7144" y="340860"/>
                  <a:pt x="7144" y="336098"/>
                  <a:pt x="7144" y="329430"/>
                </a:cubicBezTo>
                <a:cubicBezTo>
                  <a:pt x="7144" y="246563"/>
                  <a:pt x="7144" y="163695"/>
                  <a:pt x="7144" y="80828"/>
                </a:cubicBezTo>
                <a:cubicBezTo>
                  <a:pt x="7144" y="57015"/>
                  <a:pt x="17621" y="39870"/>
                  <a:pt x="38576" y="28440"/>
                </a:cubicBezTo>
                <a:cubicBezTo>
                  <a:pt x="62389" y="16058"/>
                  <a:pt x="88106" y="12248"/>
                  <a:pt x="114776" y="10343"/>
                </a:cubicBezTo>
                <a:cubicBezTo>
                  <a:pt x="169069" y="5580"/>
                  <a:pt x="222409" y="5580"/>
                  <a:pt x="275749" y="14153"/>
                </a:cubicBezTo>
                <a:cubicBezTo>
                  <a:pt x="292894" y="17010"/>
                  <a:pt x="309086" y="21773"/>
                  <a:pt x="324326" y="30345"/>
                </a:cubicBezTo>
                <a:cubicBezTo>
                  <a:pt x="343376" y="40823"/>
                  <a:pt x="352901" y="57015"/>
                  <a:pt x="352901" y="78923"/>
                </a:cubicBezTo>
                <a:cubicBezTo>
                  <a:pt x="353854" y="120833"/>
                  <a:pt x="353854" y="161790"/>
                  <a:pt x="353854" y="203700"/>
                </a:cubicBezTo>
                <a:close/>
                <a:moveTo>
                  <a:pt x="98584" y="77018"/>
                </a:moveTo>
                <a:cubicBezTo>
                  <a:pt x="76676" y="77018"/>
                  <a:pt x="55721" y="77018"/>
                  <a:pt x="33814" y="77018"/>
                </a:cubicBezTo>
                <a:cubicBezTo>
                  <a:pt x="28099" y="77018"/>
                  <a:pt x="25241" y="77970"/>
                  <a:pt x="25241" y="84638"/>
                </a:cubicBezTo>
                <a:cubicBezTo>
                  <a:pt x="25241" y="115118"/>
                  <a:pt x="25241" y="144645"/>
                  <a:pt x="25241" y="175125"/>
                </a:cubicBezTo>
                <a:cubicBezTo>
                  <a:pt x="25241" y="181793"/>
                  <a:pt x="27146" y="182745"/>
                  <a:pt x="32861" y="182745"/>
                </a:cubicBezTo>
                <a:cubicBezTo>
                  <a:pt x="75724" y="182745"/>
                  <a:pt x="119539" y="182745"/>
                  <a:pt x="162401" y="182745"/>
                </a:cubicBezTo>
                <a:cubicBezTo>
                  <a:pt x="169069" y="182745"/>
                  <a:pt x="170974" y="180840"/>
                  <a:pt x="170974" y="174173"/>
                </a:cubicBezTo>
                <a:cubicBezTo>
                  <a:pt x="170974" y="144645"/>
                  <a:pt x="170974" y="116070"/>
                  <a:pt x="170974" y="86543"/>
                </a:cubicBezTo>
                <a:cubicBezTo>
                  <a:pt x="170974" y="78923"/>
                  <a:pt x="168116" y="77970"/>
                  <a:pt x="161449" y="77970"/>
                </a:cubicBezTo>
                <a:cubicBezTo>
                  <a:pt x="140494" y="77018"/>
                  <a:pt x="119539" y="77018"/>
                  <a:pt x="98584" y="77018"/>
                </a:cubicBezTo>
                <a:close/>
                <a:moveTo>
                  <a:pt x="263366" y="181793"/>
                </a:moveTo>
                <a:cubicBezTo>
                  <a:pt x="285274" y="181793"/>
                  <a:pt x="306229" y="181793"/>
                  <a:pt x="328136" y="181793"/>
                </a:cubicBezTo>
                <a:cubicBezTo>
                  <a:pt x="333851" y="181793"/>
                  <a:pt x="336709" y="180840"/>
                  <a:pt x="336709" y="174173"/>
                </a:cubicBezTo>
                <a:cubicBezTo>
                  <a:pt x="336709" y="143693"/>
                  <a:pt x="336709" y="114165"/>
                  <a:pt x="336709" y="83685"/>
                </a:cubicBezTo>
                <a:cubicBezTo>
                  <a:pt x="336709" y="77018"/>
                  <a:pt x="334804" y="76065"/>
                  <a:pt x="329089" y="76065"/>
                </a:cubicBezTo>
                <a:cubicBezTo>
                  <a:pt x="286226" y="76065"/>
                  <a:pt x="242411" y="76065"/>
                  <a:pt x="199549" y="76065"/>
                </a:cubicBezTo>
                <a:cubicBezTo>
                  <a:pt x="192881" y="76065"/>
                  <a:pt x="190976" y="77970"/>
                  <a:pt x="190976" y="84638"/>
                </a:cubicBezTo>
                <a:cubicBezTo>
                  <a:pt x="190976" y="114165"/>
                  <a:pt x="190976" y="142740"/>
                  <a:pt x="190976" y="172268"/>
                </a:cubicBezTo>
                <a:cubicBezTo>
                  <a:pt x="190976" y="179888"/>
                  <a:pt x="193834" y="180840"/>
                  <a:pt x="200501" y="180840"/>
                </a:cubicBezTo>
                <a:cubicBezTo>
                  <a:pt x="220504" y="180840"/>
                  <a:pt x="241459" y="181793"/>
                  <a:pt x="263366" y="181793"/>
                </a:cubicBezTo>
                <a:close/>
                <a:moveTo>
                  <a:pt x="179546" y="321810"/>
                </a:moveTo>
                <a:cubicBezTo>
                  <a:pt x="208121" y="321810"/>
                  <a:pt x="235744" y="321810"/>
                  <a:pt x="264319" y="321810"/>
                </a:cubicBezTo>
                <a:cubicBezTo>
                  <a:pt x="269081" y="321810"/>
                  <a:pt x="273844" y="322763"/>
                  <a:pt x="273844" y="315143"/>
                </a:cubicBezTo>
                <a:cubicBezTo>
                  <a:pt x="273844" y="308475"/>
                  <a:pt x="270986" y="307523"/>
                  <a:pt x="265271" y="307523"/>
                </a:cubicBezTo>
                <a:cubicBezTo>
                  <a:pt x="209074" y="307523"/>
                  <a:pt x="152876" y="307523"/>
                  <a:pt x="96679" y="307523"/>
                </a:cubicBezTo>
                <a:cubicBezTo>
                  <a:pt x="91916" y="307523"/>
                  <a:pt x="88106" y="307523"/>
                  <a:pt x="88106" y="314190"/>
                </a:cubicBezTo>
                <a:cubicBezTo>
                  <a:pt x="88106" y="321810"/>
                  <a:pt x="91916" y="320858"/>
                  <a:pt x="96679" y="320858"/>
                </a:cubicBezTo>
                <a:cubicBezTo>
                  <a:pt x="124301" y="321810"/>
                  <a:pt x="151924" y="321810"/>
                  <a:pt x="179546" y="321810"/>
                </a:cubicBezTo>
                <a:close/>
                <a:moveTo>
                  <a:pt x="180499" y="282758"/>
                </a:moveTo>
                <a:cubicBezTo>
                  <a:pt x="152876" y="282758"/>
                  <a:pt x="124301" y="282758"/>
                  <a:pt x="96679" y="282758"/>
                </a:cubicBezTo>
                <a:cubicBezTo>
                  <a:pt x="92869" y="282758"/>
                  <a:pt x="88106" y="280853"/>
                  <a:pt x="88106" y="288473"/>
                </a:cubicBezTo>
                <a:cubicBezTo>
                  <a:pt x="88106" y="296093"/>
                  <a:pt x="91916" y="295140"/>
                  <a:pt x="96679" y="295140"/>
                </a:cubicBezTo>
                <a:cubicBezTo>
                  <a:pt x="152876" y="295140"/>
                  <a:pt x="209074" y="295140"/>
                  <a:pt x="265271" y="295140"/>
                </a:cubicBezTo>
                <a:cubicBezTo>
                  <a:pt x="269081" y="295140"/>
                  <a:pt x="273844" y="296093"/>
                  <a:pt x="273844" y="289425"/>
                </a:cubicBezTo>
                <a:cubicBezTo>
                  <a:pt x="273844" y="281805"/>
                  <a:pt x="270034" y="282758"/>
                  <a:pt x="265271" y="282758"/>
                </a:cubicBezTo>
                <a:cubicBezTo>
                  <a:pt x="236696" y="282758"/>
                  <a:pt x="209074" y="282758"/>
                  <a:pt x="180499" y="282758"/>
                </a:cubicBezTo>
                <a:close/>
                <a:moveTo>
                  <a:pt x="48101" y="278948"/>
                </a:moveTo>
                <a:cubicBezTo>
                  <a:pt x="35719" y="278948"/>
                  <a:pt x="26194" y="287520"/>
                  <a:pt x="26194" y="299903"/>
                </a:cubicBezTo>
                <a:cubicBezTo>
                  <a:pt x="26194" y="312285"/>
                  <a:pt x="34766" y="321810"/>
                  <a:pt x="47149" y="322763"/>
                </a:cubicBezTo>
                <a:cubicBezTo>
                  <a:pt x="59531" y="323715"/>
                  <a:pt x="70009" y="313238"/>
                  <a:pt x="70009" y="300855"/>
                </a:cubicBezTo>
                <a:cubicBezTo>
                  <a:pt x="70009" y="289425"/>
                  <a:pt x="59531" y="279900"/>
                  <a:pt x="48101" y="278948"/>
                </a:cubicBezTo>
                <a:close/>
                <a:moveTo>
                  <a:pt x="335756" y="300855"/>
                </a:moveTo>
                <a:cubicBezTo>
                  <a:pt x="335756" y="288473"/>
                  <a:pt x="326231" y="278948"/>
                  <a:pt x="313849" y="278948"/>
                </a:cubicBezTo>
                <a:cubicBezTo>
                  <a:pt x="301466" y="278948"/>
                  <a:pt x="290989" y="289425"/>
                  <a:pt x="290989" y="301808"/>
                </a:cubicBezTo>
                <a:cubicBezTo>
                  <a:pt x="290989" y="313238"/>
                  <a:pt x="301466" y="323715"/>
                  <a:pt x="313849" y="322763"/>
                </a:cubicBezTo>
                <a:cubicBezTo>
                  <a:pt x="327184" y="322763"/>
                  <a:pt x="335756" y="313238"/>
                  <a:pt x="335756" y="300855"/>
                </a:cubicBezTo>
                <a:close/>
              </a:path>
            </a:pathLst>
          </a:custGeom>
          <a:solidFill>
            <a:schemeClr val="bg1"/>
          </a:solidFill>
          <a:ln w="9525" cap="flat">
            <a:noFill/>
            <a:prstDash val="solid"/>
            <a:miter/>
          </a:ln>
        </p:spPr>
        <p:txBody>
          <a:bodyPr rtlCol="0" anchor="ctr"/>
          <a:lstStyle/>
          <a:p>
            <a:endParaRPr lang="en-US"/>
          </a:p>
        </p:txBody>
      </p:sp>
      <p:sp>
        <p:nvSpPr>
          <p:cNvPr id="58" name="Freeform: Shape 14">
            <a:extLst>
              <a:ext uri="{FF2B5EF4-FFF2-40B4-BE49-F238E27FC236}">
                <a16:creationId xmlns:a16="http://schemas.microsoft.com/office/drawing/2014/main" id="{726471F3-15BC-4A55-9BA0-29473C5BB081}"/>
              </a:ext>
            </a:extLst>
          </p:cNvPr>
          <p:cNvSpPr/>
          <p:nvPr/>
        </p:nvSpPr>
        <p:spPr>
          <a:xfrm flipH="1">
            <a:off x="5167130" y="5099084"/>
            <a:ext cx="311281" cy="457474"/>
          </a:xfrm>
          <a:custGeom>
            <a:avLst/>
            <a:gdLst>
              <a:gd name="connsiteX0" fmla="*/ 233362 w 307657"/>
              <a:gd name="connsiteY0" fmla="*/ 282985 h 452148"/>
              <a:gd name="connsiteX1" fmla="*/ 261937 w 307657"/>
              <a:gd name="connsiteY1" fmla="*/ 311560 h 452148"/>
              <a:gd name="connsiteX2" fmla="*/ 232410 w 307657"/>
              <a:gd name="connsiteY2" fmla="*/ 339182 h 452148"/>
              <a:gd name="connsiteX3" fmla="*/ 204787 w 307657"/>
              <a:gd name="connsiteY3" fmla="*/ 310607 h 452148"/>
              <a:gd name="connsiteX4" fmla="*/ 233362 w 307657"/>
              <a:gd name="connsiteY4" fmla="*/ 282985 h 452148"/>
              <a:gd name="connsiteX5" fmla="*/ 72390 w 307657"/>
              <a:gd name="connsiteY5" fmla="*/ 281080 h 452148"/>
              <a:gd name="connsiteX6" fmla="*/ 100965 w 307657"/>
              <a:gd name="connsiteY6" fmla="*/ 309655 h 452148"/>
              <a:gd name="connsiteX7" fmla="*/ 72390 w 307657"/>
              <a:gd name="connsiteY7" fmla="*/ 337277 h 452148"/>
              <a:gd name="connsiteX8" fmla="*/ 43815 w 307657"/>
              <a:gd name="connsiteY8" fmla="*/ 308702 h 452148"/>
              <a:gd name="connsiteX9" fmla="*/ 72390 w 307657"/>
              <a:gd name="connsiteY9" fmla="*/ 281080 h 452148"/>
              <a:gd name="connsiteX10" fmla="*/ 231457 w 307657"/>
              <a:gd name="connsiteY10" fmla="*/ 93437 h 452148"/>
              <a:gd name="connsiteX11" fmla="*/ 247650 w 307657"/>
              <a:gd name="connsiteY11" fmla="*/ 109630 h 452148"/>
              <a:gd name="connsiteX12" fmla="*/ 247650 w 307657"/>
              <a:gd name="connsiteY12" fmla="*/ 149635 h 452148"/>
              <a:gd name="connsiteX13" fmla="*/ 232410 w 307657"/>
              <a:gd name="connsiteY13" fmla="*/ 164875 h 452148"/>
              <a:gd name="connsiteX14" fmla="*/ 66675 w 307657"/>
              <a:gd name="connsiteY14" fmla="*/ 164875 h 452148"/>
              <a:gd name="connsiteX15" fmla="*/ 51435 w 307657"/>
              <a:gd name="connsiteY15" fmla="*/ 149635 h 452148"/>
              <a:gd name="connsiteX16" fmla="*/ 51435 w 307657"/>
              <a:gd name="connsiteY16" fmla="*/ 110582 h 452148"/>
              <a:gd name="connsiteX17" fmla="*/ 68580 w 307657"/>
              <a:gd name="connsiteY17" fmla="*/ 93437 h 452148"/>
              <a:gd name="connsiteX18" fmla="*/ 149542 w 307657"/>
              <a:gd name="connsiteY18" fmla="*/ 93437 h 452148"/>
              <a:gd name="connsiteX19" fmla="*/ 231457 w 307657"/>
              <a:gd name="connsiteY19" fmla="*/ 93437 h 452148"/>
              <a:gd name="connsiteX20" fmla="*/ 191452 w 307657"/>
              <a:gd name="connsiteY20" fmla="*/ 54385 h 452148"/>
              <a:gd name="connsiteX21" fmla="*/ 200977 w 307657"/>
              <a:gd name="connsiteY21" fmla="*/ 67720 h 452148"/>
              <a:gd name="connsiteX22" fmla="*/ 192405 w 307657"/>
              <a:gd name="connsiteY22" fmla="*/ 80102 h 452148"/>
              <a:gd name="connsiteX23" fmla="*/ 150495 w 307657"/>
              <a:gd name="connsiteY23" fmla="*/ 80102 h 452148"/>
              <a:gd name="connsiteX24" fmla="*/ 108585 w 307657"/>
              <a:gd name="connsiteY24" fmla="*/ 80102 h 452148"/>
              <a:gd name="connsiteX25" fmla="*/ 100012 w 307657"/>
              <a:gd name="connsiteY25" fmla="*/ 67720 h 452148"/>
              <a:gd name="connsiteX26" fmla="*/ 108585 w 307657"/>
              <a:gd name="connsiteY26" fmla="*/ 54385 h 452148"/>
              <a:gd name="connsiteX27" fmla="*/ 191452 w 307657"/>
              <a:gd name="connsiteY27" fmla="*/ 54385 h 452148"/>
              <a:gd name="connsiteX28" fmla="*/ 232410 w 307657"/>
              <a:gd name="connsiteY28" fmla="*/ 38192 h 452148"/>
              <a:gd name="connsiteX29" fmla="*/ 71437 w 307657"/>
              <a:gd name="connsiteY29" fmla="*/ 38192 h 452148"/>
              <a:gd name="connsiteX30" fmla="*/ 15240 w 307657"/>
              <a:gd name="connsiteY30" fmla="*/ 95342 h 452148"/>
              <a:gd name="connsiteX31" fmla="*/ 15240 w 307657"/>
              <a:gd name="connsiteY31" fmla="*/ 312512 h 452148"/>
              <a:gd name="connsiteX32" fmla="*/ 72390 w 307657"/>
              <a:gd name="connsiteY32" fmla="*/ 369662 h 452148"/>
              <a:gd name="connsiteX33" fmla="*/ 92392 w 307657"/>
              <a:gd name="connsiteY33" fmla="*/ 369662 h 452148"/>
              <a:gd name="connsiteX34" fmla="*/ 0 w 307657"/>
              <a:gd name="connsiteY34" fmla="*/ 450625 h 452148"/>
              <a:gd name="connsiteX35" fmla="*/ 58102 w 307657"/>
              <a:gd name="connsiteY35" fmla="*/ 450625 h 452148"/>
              <a:gd name="connsiteX36" fmla="*/ 65722 w 307657"/>
              <a:gd name="connsiteY36" fmla="*/ 445862 h 452148"/>
              <a:gd name="connsiteX37" fmla="*/ 80962 w 307657"/>
              <a:gd name="connsiteY37" fmla="*/ 431575 h 452148"/>
              <a:gd name="connsiteX38" fmla="*/ 161925 w 307657"/>
              <a:gd name="connsiteY38" fmla="*/ 400142 h 452148"/>
              <a:gd name="connsiteX39" fmla="*/ 214312 w 307657"/>
              <a:gd name="connsiteY39" fmla="*/ 421097 h 452148"/>
              <a:gd name="connsiteX40" fmla="*/ 291465 w 307657"/>
              <a:gd name="connsiteY40" fmla="*/ 450625 h 452148"/>
              <a:gd name="connsiteX41" fmla="*/ 307657 w 307657"/>
              <a:gd name="connsiteY41" fmla="*/ 450625 h 452148"/>
              <a:gd name="connsiteX42" fmla="*/ 215265 w 307657"/>
              <a:gd name="connsiteY42" fmla="*/ 369662 h 452148"/>
              <a:gd name="connsiteX43" fmla="*/ 245745 w 307657"/>
              <a:gd name="connsiteY43" fmla="*/ 366805 h 452148"/>
              <a:gd name="connsiteX44" fmla="*/ 289560 w 307657"/>
              <a:gd name="connsiteY44" fmla="*/ 309655 h 452148"/>
              <a:gd name="connsiteX45" fmla="*/ 289560 w 307657"/>
              <a:gd name="connsiteY45" fmla="*/ 97247 h 452148"/>
              <a:gd name="connsiteX46" fmla="*/ 232410 w 307657"/>
              <a:gd name="connsiteY46" fmla="*/ 38192 h 452148"/>
              <a:gd name="connsiteX47" fmla="*/ 169545 w 307657"/>
              <a:gd name="connsiteY47" fmla="*/ 92 h 452148"/>
              <a:gd name="connsiteX48" fmla="*/ 159186 w 307657"/>
              <a:gd name="connsiteY48" fmla="*/ 3426 h 452148"/>
              <a:gd name="connsiteX49" fmla="*/ 154781 w 307657"/>
              <a:gd name="connsiteY49" fmla="*/ 9300 h 452148"/>
              <a:gd name="connsiteX50" fmla="*/ 150376 w 307657"/>
              <a:gd name="connsiteY50" fmla="*/ 3426 h 452148"/>
              <a:gd name="connsiteX51" fmla="*/ 140017 w 307657"/>
              <a:gd name="connsiteY51" fmla="*/ 92 h 452148"/>
              <a:gd name="connsiteX52" fmla="*/ 135213 w 307657"/>
              <a:gd name="connsiteY52" fmla="*/ 4643 h 452148"/>
              <a:gd name="connsiteX53" fmla="*/ 128230 w 307657"/>
              <a:gd name="connsiteY53" fmla="*/ 7713 h 452148"/>
              <a:gd name="connsiteX54" fmla="*/ 125752 w 307657"/>
              <a:gd name="connsiteY54" fmla="*/ 13607 h 452148"/>
              <a:gd name="connsiteX55" fmla="*/ 121920 w 307657"/>
              <a:gd name="connsiteY55" fmla="*/ 17237 h 452148"/>
              <a:gd name="connsiteX56" fmla="*/ 139065 w 307657"/>
              <a:gd name="connsiteY56" fmla="*/ 36287 h 452148"/>
              <a:gd name="connsiteX57" fmla="*/ 154781 w 307657"/>
              <a:gd name="connsiteY57" fmla="*/ 25810 h 452148"/>
              <a:gd name="connsiteX58" fmla="*/ 170497 w 307657"/>
              <a:gd name="connsiteY58" fmla="*/ 36287 h 452148"/>
              <a:gd name="connsiteX59" fmla="*/ 187642 w 307657"/>
              <a:gd name="connsiteY59" fmla="*/ 17237 h 452148"/>
              <a:gd name="connsiteX60" fmla="*/ 183810 w 307657"/>
              <a:gd name="connsiteY60" fmla="*/ 13607 h 452148"/>
              <a:gd name="connsiteX61" fmla="*/ 181332 w 307657"/>
              <a:gd name="connsiteY61" fmla="*/ 7713 h 452148"/>
              <a:gd name="connsiteX62" fmla="*/ 174349 w 307657"/>
              <a:gd name="connsiteY62" fmla="*/ 4643 h 45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07657" h="452148">
                <a:moveTo>
                  <a:pt x="233362" y="282985"/>
                </a:moveTo>
                <a:cubicBezTo>
                  <a:pt x="248602" y="282985"/>
                  <a:pt x="261937" y="296320"/>
                  <a:pt x="261937" y="311560"/>
                </a:cubicBezTo>
                <a:cubicBezTo>
                  <a:pt x="260985" y="326800"/>
                  <a:pt x="248602" y="339182"/>
                  <a:pt x="232410" y="339182"/>
                </a:cubicBezTo>
                <a:cubicBezTo>
                  <a:pt x="217170" y="338230"/>
                  <a:pt x="204787" y="325847"/>
                  <a:pt x="204787" y="310607"/>
                </a:cubicBezTo>
                <a:cubicBezTo>
                  <a:pt x="205740" y="295367"/>
                  <a:pt x="218122" y="282985"/>
                  <a:pt x="233362" y="282985"/>
                </a:cubicBezTo>
                <a:close/>
                <a:moveTo>
                  <a:pt x="72390" y="281080"/>
                </a:moveTo>
                <a:cubicBezTo>
                  <a:pt x="88582" y="281080"/>
                  <a:pt x="100965" y="293462"/>
                  <a:pt x="100965" y="309655"/>
                </a:cubicBezTo>
                <a:cubicBezTo>
                  <a:pt x="100965" y="325847"/>
                  <a:pt x="89535" y="338230"/>
                  <a:pt x="72390" y="337277"/>
                </a:cubicBezTo>
                <a:cubicBezTo>
                  <a:pt x="56197" y="337277"/>
                  <a:pt x="43815" y="323942"/>
                  <a:pt x="43815" y="308702"/>
                </a:cubicBezTo>
                <a:cubicBezTo>
                  <a:pt x="44767" y="294415"/>
                  <a:pt x="57150" y="281080"/>
                  <a:pt x="72390" y="281080"/>
                </a:cubicBezTo>
                <a:close/>
                <a:moveTo>
                  <a:pt x="231457" y="93437"/>
                </a:moveTo>
                <a:cubicBezTo>
                  <a:pt x="243840" y="93437"/>
                  <a:pt x="247650" y="97247"/>
                  <a:pt x="247650" y="109630"/>
                </a:cubicBezTo>
                <a:cubicBezTo>
                  <a:pt x="247650" y="122965"/>
                  <a:pt x="247650" y="136300"/>
                  <a:pt x="247650" y="149635"/>
                </a:cubicBezTo>
                <a:cubicBezTo>
                  <a:pt x="247650" y="160112"/>
                  <a:pt x="242887" y="164875"/>
                  <a:pt x="232410" y="164875"/>
                </a:cubicBezTo>
                <a:cubicBezTo>
                  <a:pt x="177165" y="163922"/>
                  <a:pt x="121920" y="163922"/>
                  <a:pt x="66675" y="164875"/>
                </a:cubicBezTo>
                <a:cubicBezTo>
                  <a:pt x="56197" y="164875"/>
                  <a:pt x="51435" y="160112"/>
                  <a:pt x="51435" y="149635"/>
                </a:cubicBezTo>
                <a:cubicBezTo>
                  <a:pt x="51435" y="136300"/>
                  <a:pt x="51435" y="123917"/>
                  <a:pt x="51435" y="110582"/>
                </a:cubicBezTo>
                <a:cubicBezTo>
                  <a:pt x="51435" y="96295"/>
                  <a:pt x="55245" y="93437"/>
                  <a:pt x="68580" y="93437"/>
                </a:cubicBezTo>
                <a:cubicBezTo>
                  <a:pt x="95250" y="93437"/>
                  <a:pt x="122872" y="93437"/>
                  <a:pt x="149542" y="93437"/>
                </a:cubicBezTo>
                <a:cubicBezTo>
                  <a:pt x="177165" y="93437"/>
                  <a:pt x="203835" y="93437"/>
                  <a:pt x="231457" y="93437"/>
                </a:cubicBezTo>
                <a:close/>
                <a:moveTo>
                  <a:pt x="191452" y="54385"/>
                </a:moveTo>
                <a:cubicBezTo>
                  <a:pt x="201930" y="54385"/>
                  <a:pt x="200025" y="62005"/>
                  <a:pt x="200977" y="67720"/>
                </a:cubicBezTo>
                <a:cubicBezTo>
                  <a:pt x="200977" y="74387"/>
                  <a:pt x="202882" y="80102"/>
                  <a:pt x="192405" y="80102"/>
                </a:cubicBezTo>
                <a:cubicBezTo>
                  <a:pt x="178117" y="80102"/>
                  <a:pt x="164782" y="80102"/>
                  <a:pt x="150495" y="80102"/>
                </a:cubicBezTo>
                <a:cubicBezTo>
                  <a:pt x="136207" y="80102"/>
                  <a:pt x="122872" y="79150"/>
                  <a:pt x="108585" y="80102"/>
                </a:cubicBezTo>
                <a:cubicBezTo>
                  <a:pt x="99060" y="80102"/>
                  <a:pt x="100012" y="74387"/>
                  <a:pt x="100012" y="67720"/>
                </a:cubicBezTo>
                <a:cubicBezTo>
                  <a:pt x="100012" y="62005"/>
                  <a:pt x="97155" y="54385"/>
                  <a:pt x="108585" y="54385"/>
                </a:cubicBezTo>
                <a:cubicBezTo>
                  <a:pt x="136207" y="54385"/>
                  <a:pt x="163830" y="54385"/>
                  <a:pt x="191452" y="54385"/>
                </a:cubicBezTo>
                <a:close/>
                <a:moveTo>
                  <a:pt x="232410" y="38192"/>
                </a:moveTo>
                <a:cubicBezTo>
                  <a:pt x="178117" y="37240"/>
                  <a:pt x="124777" y="37240"/>
                  <a:pt x="71437" y="38192"/>
                </a:cubicBezTo>
                <a:cubicBezTo>
                  <a:pt x="40957" y="38192"/>
                  <a:pt x="15240" y="63910"/>
                  <a:pt x="15240" y="95342"/>
                </a:cubicBezTo>
                <a:cubicBezTo>
                  <a:pt x="14287" y="167732"/>
                  <a:pt x="14287" y="240122"/>
                  <a:pt x="15240" y="312512"/>
                </a:cubicBezTo>
                <a:cubicBezTo>
                  <a:pt x="15240" y="343945"/>
                  <a:pt x="40957" y="368710"/>
                  <a:pt x="72390" y="369662"/>
                </a:cubicBezTo>
                <a:cubicBezTo>
                  <a:pt x="78105" y="369662"/>
                  <a:pt x="83820" y="369662"/>
                  <a:pt x="92392" y="369662"/>
                </a:cubicBezTo>
                <a:cubicBezTo>
                  <a:pt x="60960" y="396332"/>
                  <a:pt x="31432" y="423002"/>
                  <a:pt x="0" y="450625"/>
                </a:cubicBezTo>
                <a:cubicBezTo>
                  <a:pt x="21907" y="450625"/>
                  <a:pt x="40005" y="450625"/>
                  <a:pt x="58102" y="450625"/>
                </a:cubicBezTo>
                <a:cubicBezTo>
                  <a:pt x="60960" y="450625"/>
                  <a:pt x="63817" y="447767"/>
                  <a:pt x="65722" y="445862"/>
                </a:cubicBezTo>
                <a:cubicBezTo>
                  <a:pt x="70485" y="441100"/>
                  <a:pt x="76200" y="437290"/>
                  <a:pt x="80962" y="431575"/>
                </a:cubicBezTo>
                <a:cubicBezTo>
                  <a:pt x="101917" y="404905"/>
                  <a:pt x="128587" y="398237"/>
                  <a:pt x="161925" y="400142"/>
                </a:cubicBezTo>
                <a:cubicBezTo>
                  <a:pt x="182880" y="401095"/>
                  <a:pt x="200977" y="403952"/>
                  <a:pt x="214312" y="421097"/>
                </a:cubicBezTo>
                <a:cubicBezTo>
                  <a:pt x="234315" y="445862"/>
                  <a:pt x="260032" y="456340"/>
                  <a:pt x="291465" y="450625"/>
                </a:cubicBezTo>
                <a:cubicBezTo>
                  <a:pt x="296227" y="449672"/>
                  <a:pt x="300037" y="450625"/>
                  <a:pt x="307657" y="450625"/>
                </a:cubicBezTo>
                <a:cubicBezTo>
                  <a:pt x="275272" y="422050"/>
                  <a:pt x="245745" y="396332"/>
                  <a:pt x="215265" y="369662"/>
                </a:cubicBezTo>
                <a:cubicBezTo>
                  <a:pt x="226695" y="368710"/>
                  <a:pt x="236220" y="369662"/>
                  <a:pt x="245745" y="366805"/>
                </a:cubicBezTo>
                <a:cubicBezTo>
                  <a:pt x="272415" y="359185"/>
                  <a:pt x="289560" y="337277"/>
                  <a:pt x="289560" y="309655"/>
                </a:cubicBezTo>
                <a:cubicBezTo>
                  <a:pt x="289560" y="239170"/>
                  <a:pt x="289560" y="167732"/>
                  <a:pt x="289560" y="97247"/>
                </a:cubicBezTo>
                <a:cubicBezTo>
                  <a:pt x="289560" y="64862"/>
                  <a:pt x="264795" y="39145"/>
                  <a:pt x="232410" y="38192"/>
                </a:cubicBezTo>
                <a:close/>
                <a:moveTo>
                  <a:pt x="169545" y="92"/>
                </a:moveTo>
                <a:cubicBezTo>
                  <a:pt x="165735" y="-384"/>
                  <a:pt x="162163" y="1045"/>
                  <a:pt x="159186" y="3426"/>
                </a:cubicBezTo>
                <a:lnTo>
                  <a:pt x="154781" y="9300"/>
                </a:lnTo>
                <a:lnTo>
                  <a:pt x="150376" y="3426"/>
                </a:lnTo>
                <a:cubicBezTo>
                  <a:pt x="147399" y="1045"/>
                  <a:pt x="143827" y="-384"/>
                  <a:pt x="140017" y="92"/>
                </a:cubicBezTo>
                <a:lnTo>
                  <a:pt x="135213" y="4643"/>
                </a:lnTo>
                <a:lnTo>
                  <a:pt x="128230" y="7713"/>
                </a:lnTo>
                <a:lnTo>
                  <a:pt x="125752" y="13607"/>
                </a:lnTo>
                <a:lnTo>
                  <a:pt x="121920" y="17237"/>
                </a:lnTo>
                <a:cubicBezTo>
                  <a:pt x="120015" y="26762"/>
                  <a:pt x="129540" y="36287"/>
                  <a:pt x="139065" y="36287"/>
                </a:cubicBezTo>
                <a:lnTo>
                  <a:pt x="154781" y="25810"/>
                </a:lnTo>
                <a:lnTo>
                  <a:pt x="170497" y="36287"/>
                </a:lnTo>
                <a:cubicBezTo>
                  <a:pt x="180022" y="36287"/>
                  <a:pt x="189547" y="26762"/>
                  <a:pt x="187642" y="17237"/>
                </a:cubicBezTo>
                <a:lnTo>
                  <a:pt x="183810" y="13607"/>
                </a:lnTo>
                <a:lnTo>
                  <a:pt x="181332" y="7713"/>
                </a:lnTo>
                <a:lnTo>
                  <a:pt x="174349" y="4643"/>
                </a:ln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624695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13">
            <a:extLst>
              <a:ext uri="{FF2B5EF4-FFF2-40B4-BE49-F238E27FC236}">
                <a16:creationId xmlns:a16="http://schemas.microsoft.com/office/drawing/2014/main" id="{49EBDFD9-F188-4CB1-B401-001221E5BA0D}"/>
              </a:ext>
            </a:extLst>
          </p:cNvPr>
          <p:cNvGrpSpPr/>
          <p:nvPr/>
        </p:nvGrpSpPr>
        <p:grpSpPr>
          <a:xfrm>
            <a:off x="6165257" y="1578258"/>
            <a:ext cx="3470569" cy="1037396"/>
            <a:chOff x="5146357" y="1523940"/>
            <a:chExt cx="3470569" cy="1037396"/>
          </a:xfrm>
        </p:grpSpPr>
        <p:sp>
          <p:nvSpPr>
            <p:cNvPr id="4" name="TextBox 3">
              <a:extLst>
                <a:ext uri="{FF2B5EF4-FFF2-40B4-BE49-F238E27FC236}">
                  <a16:creationId xmlns:a16="http://schemas.microsoft.com/office/drawing/2014/main" id="{FF68051B-3EAB-4AF2-BF5F-7CF17EE353DA}"/>
                </a:ext>
              </a:extLst>
            </p:cNvPr>
            <p:cNvSpPr txBox="1"/>
            <p:nvPr/>
          </p:nvSpPr>
          <p:spPr>
            <a:xfrm>
              <a:off x="5161746" y="2099671"/>
              <a:ext cx="3455180" cy="46166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a:t>
              </a:r>
              <a:endParaRPr lang="ko-KR" altLang="en-US" sz="1200" dirty="0">
                <a:solidFill>
                  <a:schemeClr val="tx1">
                    <a:lumMod val="75000"/>
                    <a:lumOff val="25000"/>
                  </a:schemeClr>
                </a:solidFill>
              </a:endParaRPr>
            </a:p>
          </p:txBody>
        </p:sp>
        <p:sp>
          <p:nvSpPr>
            <p:cNvPr id="5" name="Rectangle 4">
              <a:extLst>
                <a:ext uri="{FF2B5EF4-FFF2-40B4-BE49-F238E27FC236}">
                  <a16:creationId xmlns:a16="http://schemas.microsoft.com/office/drawing/2014/main" id="{8B7DBB68-384C-4F7C-BEC1-725DC3058893}"/>
                </a:ext>
              </a:extLst>
            </p:cNvPr>
            <p:cNvSpPr/>
            <p:nvPr/>
          </p:nvSpPr>
          <p:spPr>
            <a:xfrm>
              <a:off x="5146357" y="1523940"/>
              <a:ext cx="548484" cy="5485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01</a:t>
              </a:r>
              <a:endParaRPr lang="ko-KR" altLang="en-US" sz="1200" b="1" dirty="0"/>
            </a:p>
          </p:txBody>
        </p:sp>
      </p:grpSp>
      <p:grpSp>
        <p:nvGrpSpPr>
          <p:cNvPr id="6" name="Group 12">
            <a:extLst>
              <a:ext uri="{FF2B5EF4-FFF2-40B4-BE49-F238E27FC236}">
                <a16:creationId xmlns:a16="http://schemas.microsoft.com/office/drawing/2014/main" id="{7A2F37B3-BAA5-4210-B839-B09DB11193A6}"/>
              </a:ext>
            </a:extLst>
          </p:cNvPr>
          <p:cNvGrpSpPr/>
          <p:nvPr/>
        </p:nvGrpSpPr>
        <p:grpSpPr>
          <a:xfrm>
            <a:off x="6244110" y="3991662"/>
            <a:ext cx="3470569" cy="1037396"/>
            <a:chOff x="5139062" y="3020040"/>
            <a:chExt cx="3470569" cy="1037396"/>
          </a:xfrm>
        </p:grpSpPr>
        <p:sp>
          <p:nvSpPr>
            <p:cNvPr id="7" name="TextBox 6">
              <a:extLst>
                <a:ext uri="{FF2B5EF4-FFF2-40B4-BE49-F238E27FC236}">
                  <a16:creationId xmlns:a16="http://schemas.microsoft.com/office/drawing/2014/main" id="{48FA7C66-9FDC-4C1B-8DDD-1FEF5E65B1E4}"/>
                </a:ext>
              </a:extLst>
            </p:cNvPr>
            <p:cNvSpPr txBox="1"/>
            <p:nvPr/>
          </p:nvSpPr>
          <p:spPr>
            <a:xfrm>
              <a:off x="5154451" y="3595771"/>
              <a:ext cx="3455180" cy="46166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a:t>
              </a:r>
              <a:endParaRPr lang="ko-KR" altLang="en-US" sz="1200" dirty="0">
                <a:solidFill>
                  <a:schemeClr val="tx1">
                    <a:lumMod val="75000"/>
                    <a:lumOff val="25000"/>
                  </a:schemeClr>
                </a:solidFill>
              </a:endParaRPr>
            </a:p>
          </p:txBody>
        </p:sp>
        <p:sp>
          <p:nvSpPr>
            <p:cNvPr id="8" name="Rectangle 6">
              <a:extLst>
                <a:ext uri="{FF2B5EF4-FFF2-40B4-BE49-F238E27FC236}">
                  <a16:creationId xmlns:a16="http://schemas.microsoft.com/office/drawing/2014/main" id="{FABADDD4-FB7D-46F1-843E-63CDA52BCF0D}"/>
                </a:ext>
              </a:extLst>
            </p:cNvPr>
            <p:cNvSpPr/>
            <p:nvPr/>
          </p:nvSpPr>
          <p:spPr>
            <a:xfrm>
              <a:off x="5139062" y="3020040"/>
              <a:ext cx="548484" cy="548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03</a:t>
              </a:r>
              <a:endParaRPr lang="ko-KR" altLang="en-US" sz="1200" b="1" dirty="0"/>
            </a:p>
          </p:txBody>
        </p:sp>
      </p:grpSp>
      <p:grpSp>
        <p:nvGrpSpPr>
          <p:cNvPr id="9" name="Group 14">
            <a:extLst>
              <a:ext uri="{FF2B5EF4-FFF2-40B4-BE49-F238E27FC236}">
                <a16:creationId xmlns:a16="http://schemas.microsoft.com/office/drawing/2014/main" id="{756308B4-2389-4332-A872-DF290E75DECE}"/>
              </a:ext>
            </a:extLst>
          </p:cNvPr>
          <p:cNvGrpSpPr/>
          <p:nvPr/>
        </p:nvGrpSpPr>
        <p:grpSpPr>
          <a:xfrm>
            <a:off x="8159072" y="2784960"/>
            <a:ext cx="3470569" cy="1037396"/>
            <a:chOff x="8072924" y="2271990"/>
            <a:chExt cx="3470569" cy="1037396"/>
          </a:xfrm>
        </p:grpSpPr>
        <p:sp>
          <p:nvSpPr>
            <p:cNvPr id="10" name="TextBox 9">
              <a:extLst>
                <a:ext uri="{FF2B5EF4-FFF2-40B4-BE49-F238E27FC236}">
                  <a16:creationId xmlns:a16="http://schemas.microsoft.com/office/drawing/2014/main" id="{FB05C790-3970-4A3A-8CF2-119B5A94BB75}"/>
                </a:ext>
              </a:extLst>
            </p:cNvPr>
            <p:cNvSpPr txBox="1"/>
            <p:nvPr/>
          </p:nvSpPr>
          <p:spPr>
            <a:xfrm>
              <a:off x="8088313" y="2847721"/>
              <a:ext cx="3455180" cy="46166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a:t>
              </a:r>
              <a:endParaRPr lang="ko-KR" altLang="en-US" sz="1200" dirty="0">
                <a:solidFill>
                  <a:schemeClr val="tx1">
                    <a:lumMod val="75000"/>
                    <a:lumOff val="25000"/>
                  </a:schemeClr>
                </a:solidFill>
              </a:endParaRPr>
            </a:p>
          </p:txBody>
        </p:sp>
        <p:sp>
          <p:nvSpPr>
            <p:cNvPr id="11" name="Rectangle 8">
              <a:extLst>
                <a:ext uri="{FF2B5EF4-FFF2-40B4-BE49-F238E27FC236}">
                  <a16:creationId xmlns:a16="http://schemas.microsoft.com/office/drawing/2014/main" id="{0F24E83B-E1A8-4A31-ADA9-554B87676986}"/>
                </a:ext>
              </a:extLst>
            </p:cNvPr>
            <p:cNvSpPr/>
            <p:nvPr/>
          </p:nvSpPr>
          <p:spPr>
            <a:xfrm>
              <a:off x="8072924" y="2271990"/>
              <a:ext cx="548484" cy="548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02</a:t>
              </a:r>
              <a:endParaRPr lang="ko-KR" altLang="en-US" sz="1200" b="1" dirty="0"/>
            </a:p>
          </p:txBody>
        </p:sp>
      </p:grpSp>
      <p:grpSp>
        <p:nvGrpSpPr>
          <p:cNvPr id="12" name="Group 11">
            <a:extLst>
              <a:ext uri="{FF2B5EF4-FFF2-40B4-BE49-F238E27FC236}">
                <a16:creationId xmlns:a16="http://schemas.microsoft.com/office/drawing/2014/main" id="{1ACD198C-8E24-45C4-886A-62D21C64ADF6}"/>
              </a:ext>
            </a:extLst>
          </p:cNvPr>
          <p:cNvGrpSpPr/>
          <p:nvPr/>
        </p:nvGrpSpPr>
        <p:grpSpPr>
          <a:xfrm>
            <a:off x="8178511" y="5198364"/>
            <a:ext cx="3470569" cy="1037395"/>
            <a:chOff x="8092363" y="3768091"/>
            <a:chExt cx="3470569" cy="1037395"/>
          </a:xfrm>
        </p:grpSpPr>
        <p:sp>
          <p:nvSpPr>
            <p:cNvPr id="13" name="TextBox 12">
              <a:extLst>
                <a:ext uri="{FF2B5EF4-FFF2-40B4-BE49-F238E27FC236}">
                  <a16:creationId xmlns:a16="http://schemas.microsoft.com/office/drawing/2014/main" id="{74E7D0F1-CDF0-4271-946D-E5B4FCCE68F3}"/>
                </a:ext>
              </a:extLst>
            </p:cNvPr>
            <p:cNvSpPr txBox="1"/>
            <p:nvPr/>
          </p:nvSpPr>
          <p:spPr>
            <a:xfrm>
              <a:off x="8107752" y="4343821"/>
              <a:ext cx="3455180" cy="46166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a:t>
              </a:r>
              <a:endParaRPr lang="ko-KR" altLang="en-US" sz="1200" dirty="0">
                <a:solidFill>
                  <a:schemeClr val="tx1">
                    <a:lumMod val="75000"/>
                    <a:lumOff val="25000"/>
                  </a:schemeClr>
                </a:solidFill>
              </a:endParaRPr>
            </a:p>
          </p:txBody>
        </p:sp>
        <p:sp>
          <p:nvSpPr>
            <p:cNvPr id="14" name="Rectangle 10">
              <a:extLst>
                <a:ext uri="{FF2B5EF4-FFF2-40B4-BE49-F238E27FC236}">
                  <a16:creationId xmlns:a16="http://schemas.microsoft.com/office/drawing/2014/main" id="{54F9DF93-EAB8-491F-B30F-6A1878C0F9B5}"/>
                </a:ext>
              </a:extLst>
            </p:cNvPr>
            <p:cNvSpPr/>
            <p:nvPr/>
          </p:nvSpPr>
          <p:spPr>
            <a:xfrm>
              <a:off x="8092363" y="3768091"/>
              <a:ext cx="548484" cy="5485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04</a:t>
              </a:r>
              <a:endParaRPr lang="ko-KR" altLang="en-US" sz="1200" b="1" dirty="0"/>
            </a:p>
          </p:txBody>
        </p:sp>
      </p:grpSp>
      <p:sp>
        <p:nvSpPr>
          <p:cNvPr id="16" name="자유형: 도형 15">
            <a:extLst>
              <a:ext uri="{FF2B5EF4-FFF2-40B4-BE49-F238E27FC236}">
                <a16:creationId xmlns:a16="http://schemas.microsoft.com/office/drawing/2014/main" id="{D51FC7F9-2175-439D-8B18-96E0CE878CE2}"/>
              </a:ext>
            </a:extLst>
          </p:cNvPr>
          <p:cNvSpPr/>
          <p:nvPr/>
        </p:nvSpPr>
        <p:spPr>
          <a:xfrm>
            <a:off x="513046" y="2835190"/>
            <a:ext cx="5597081" cy="3410032"/>
          </a:xfrm>
          <a:custGeom>
            <a:avLst/>
            <a:gdLst>
              <a:gd name="connsiteX0" fmla="*/ 6713263 w 6773827"/>
              <a:gd name="connsiteY0" fmla="*/ 1243413 h 4126967"/>
              <a:gd name="connsiteX1" fmla="*/ 6748651 w 6773827"/>
              <a:gd name="connsiteY1" fmla="*/ 1251147 h 4126967"/>
              <a:gd name="connsiteX2" fmla="*/ 6773772 w 6773827"/>
              <a:gd name="connsiteY2" fmla="*/ 1259229 h 4126967"/>
              <a:gd name="connsiteX3" fmla="*/ 6773827 w 6773827"/>
              <a:gd name="connsiteY3" fmla="*/ 1264691 h 4126967"/>
              <a:gd name="connsiteX4" fmla="*/ 3370450 w 6773827"/>
              <a:gd name="connsiteY4" fmla="*/ 4116932 h 4126967"/>
              <a:gd name="connsiteX5" fmla="*/ 3331567 w 6773827"/>
              <a:gd name="connsiteY5" fmla="*/ 4115949 h 4126967"/>
              <a:gd name="connsiteX6" fmla="*/ 3274989 w 6773827"/>
              <a:gd name="connsiteY6" fmla="*/ 4065324 h 4126967"/>
              <a:gd name="connsiteX7" fmla="*/ 6680332 w 6773827"/>
              <a:gd name="connsiteY7" fmla="*/ 1261032 h 4126967"/>
              <a:gd name="connsiteX8" fmla="*/ 6713263 w 6773827"/>
              <a:gd name="connsiteY8" fmla="*/ 1243413 h 4126967"/>
              <a:gd name="connsiteX9" fmla="*/ 6650459 w 6773827"/>
              <a:gd name="connsiteY9" fmla="*/ 1217451 h 4126967"/>
              <a:gd name="connsiteX10" fmla="*/ 6672686 w 6773827"/>
              <a:gd name="connsiteY10" fmla="*/ 1224169 h 4126967"/>
              <a:gd name="connsiteX11" fmla="*/ 6662364 w 6773827"/>
              <a:gd name="connsiteY11" fmla="*/ 1238969 h 4126967"/>
              <a:gd name="connsiteX12" fmla="*/ 5224776 w 6773827"/>
              <a:gd name="connsiteY12" fmla="*/ 2411911 h 4126967"/>
              <a:gd name="connsiteX13" fmla="*/ 3271766 w 6773827"/>
              <a:gd name="connsiteY13" fmla="*/ 4004651 h 4126967"/>
              <a:gd name="connsiteX14" fmla="*/ 3200610 w 6773827"/>
              <a:gd name="connsiteY14" fmla="*/ 3999463 h 4126967"/>
              <a:gd name="connsiteX15" fmla="*/ 4995517 w 6773827"/>
              <a:gd name="connsiteY15" fmla="*/ 2549313 h 4126967"/>
              <a:gd name="connsiteX16" fmla="*/ 6616273 w 6773827"/>
              <a:gd name="connsiteY16" fmla="*/ 1239187 h 4126967"/>
              <a:gd name="connsiteX17" fmla="*/ 6650459 w 6773827"/>
              <a:gd name="connsiteY17" fmla="*/ 1217451 h 4126967"/>
              <a:gd name="connsiteX18" fmla="*/ 6528090 w 6773827"/>
              <a:gd name="connsiteY18" fmla="*/ 1171277 h 4126967"/>
              <a:gd name="connsiteX19" fmla="*/ 6554016 w 6773827"/>
              <a:gd name="connsiteY19" fmla="*/ 1176055 h 4126967"/>
              <a:gd name="connsiteX20" fmla="*/ 6618513 w 6773827"/>
              <a:gd name="connsiteY20" fmla="*/ 1201504 h 4126967"/>
              <a:gd name="connsiteX21" fmla="*/ 3189031 w 6773827"/>
              <a:gd name="connsiteY21" fmla="*/ 3947473 h 4126967"/>
              <a:gd name="connsiteX22" fmla="*/ 3138679 w 6773827"/>
              <a:gd name="connsiteY22" fmla="*/ 3945944 h 4126967"/>
              <a:gd name="connsiteX23" fmla="*/ 3070797 w 6773827"/>
              <a:gd name="connsiteY23" fmla="*/ 3887018 h 4126967"/>
              <a:gd name="connsiteX24" fmla="*/ 3071070 w 6773827"/>
              <a:gd name="connsiteY24" fmla="*/ 3857747 h 4126967"/>
              <a:gd name="connsiteX25" fmla="*/ 6504211 w 6773827"/>
              <a:gd name="connsiteY25" fmla="*/ 1182718 h 4126967"/>
              <a:gd name="connsiteX26" fmla="*/ 6528090 w 6773827"/>
              <a:gd name="connsiteY26" fmla="*/ 1171277 h 4126967"/>
              <a:gd name="connsiteX27" fmla="*/ 6393752 w 6773827"/>
              <a:gd name="connsiteY27" fmla="*/ 1116332 h 4126967"/>
              <a:gd name="connsiteX28" fmla="*/ 6436656 w 6773827"/>
              <a:gd name="connsiteY28" fmla="*/ 1131658 h 4126967"/>
              <a:gd name="connsiteX29" fmla="*/ 2975172 w 6773827"/>
              <a:gd name="connsiteY29" fmla="*/ 3759665 h 4126967"/>
              <a:gd name="connsiteX30" fmla="*/ 2922472 w 6773827"/>
              <a:gd name="connsiteY30" fmla="*/ 3757535 h 4126967"/>
              <a:gd name="connsiteX31" fmla="*/ 2926676 w 6773827"/>
              <a:gd name="connsiteY31" fmla="*/ 3682117 h 4126967"/>
              <a:gd name="connsiteX32" fmla="*/ 6350152 w 6773827"/>
              <a:gd name="connsiteY32" fmla="*/ 1127507 h 4126967"/>
              <a:gd name="connsiteX33" fmla="*/ 6393752 w 6773827"/>
              <a:gd name="connsiteY33" fmla="*/ 1116332 h 4126967"/>
              <a:gd name="connsiteX34" fmla="*/ 6276187 w 6773827"/>
              <a:gd name="connsiteY34" fmla="*/ 1071386 h 4126967"/>
              <a:gd name="connsiteX35" fmla="*/ 6318203 w 6773827"/>
              <a:gd name="connsiteY35" fmla="*/ 1086766 h 4126967"/>
              <a:gd name="connsiteX36" fmla="*/ 2833456 w 6773827"/>
              <a:gd name="connsiteY36" fmla="*/ 3642195 h 4126967"/>
              <a:gd name="connsiteX37" fmla="*/ 2789111 w 6773827"/>
              <a:gd name="connsiteY37" fmla="*/ 3640666 h 4126967"/>
              <a:gd name="connsiteX38" fmla="*/ 2791513 w 6773827"/>
              <a:gd name="connsiteY38" fmla="*/ 3564592 h 4126967"/>
              <a:gd name="connsiteX39" fmla="*/ 6232573 w 6773827"/>
              <a:gd name="connsiteY39" fmla="*/ 1082506 h 4126967"/>
              <a:gd name="connsiteX40" fmla="*/ 6276187 w 6773827"/>
              <a:gd name="connsiteY40" fmla="*/ 1071386 h 4126967"/>
              <a:gd name="connsiteX41" fmla="*/ 6187977 w 6773827"/>
              <a:gd name="connsiteY41" fmla="*/ 1038279 h 4126967"/>
              <a:gd name="connsiteX42" fmla="*/ 6229844 w 6773827"/>
              <a:gd name="connsiteY42" fmla="*/ 1054601 h 4126967"/>
              <a:gd name="connsiteX43" fmla="*/ 2733463 w 6773827"/>
              <a:gd name="connsiteY43" fmla="*/ 3555527 h 4126967"/>
              <a:gd name="connsiteX44" fmla="*/ 2690920 w 6773827"/>
              <a:gd name="connsiteY44" fmla="*/ 3554763 h 4126967"/>
              <a:gd name="connsiteX45" fmla="*/ 2694525 w 6773827"/>
              <a:gd name="connsiteY45" fmla="*/ 3478908 h 4126967"/>
              <a:gd name="connsiteX46" fmla="*/ 6143940 w 6773827"/>
              <a:gd name="connsiteY46" fmla="*/ 1051160 h 4126967"/>
              <a:gd name="connsiteX47" fmla="*/ 6187977 w 6773827"/>
              <a:gd name="connsiteY47" fmla="*/ 1038279 h 4126967"/>
              <a:gd name="connsiteX48" fmla="*/ 6069565 w 6773827"/>
              <a:gd name="connsiteY48" fmla="*/ 994972 h 4126967"/>
              <a:gd name="connsiteX49" fmla="*/ 6114559 w 6773827"/>
              <a:gd name="connsiteY49" fmla="*/ 1011348 h 4126967"/>
              <a:gd name="connsiteX50" fmla="*/ 2617849 w 6773827"/>
              <a:gd name="connsiteY50" fmla="*/ 3431505 h 4126967"/>
              <a:gd name="connsiteX51" fmla="*/ 2577821 w 6773827"/>
              <a:gd name="connsiteY51" fmla="*/ 3450619 h 4126967"/>
              <a:gd name="connsiteX52" fmla="*/ 2523919 w 6773827"/>
              <a:gd name="connsiteY52" fmla="*/ 3405892 h 4126967"/>
              <a:gd name="connsiteX53" fmla="*/ 2535824 w 6773827"/>
              <a:gd name="connsiteY53" fmla="*/ 3389727 h 4126967"/>
              <a:gd name="connsiteX54" fmla="*/ 6024286 w 6773827"/>
              <a:gd name="connsiteY54" fmla="*/ 1011894 h 4126967"/>
              <a:gd name="connsiteX55" fmla="*/ 6069565 w 6773827"/>
              <a:gd name="connsiteY55" fmla="*/ 994972 h 4126967"/>
              <a:gd name="connsiteX56" fmla="*/ 5981034 w 6773827"/>
              <a:gd name="connsiteY56" fmla="*/ 962362 h 4126967"/>
              <a:gd name="connsiteX57" fmla="*/ 6030512 w 6773827"/>
              <a:gd name="connsiteY57" fmla="*/ 979674 h 4126967"/>
              <a:gd name="connsiteX58" fmla="*/ 2517911 w 6773827"/>
              <a:gd name="connsiteY58" fmla="*/ 3353848 h 4126967"/>
              <a:gd name="connsiteX59" fmla="*/ 2482413 w 6773827"/>
              <a:gd name="connsiteY59" fmla="*/ 3368211 h 4126967"/>
              <a:gd name="connsiteX60" fmla="*/ 2431406 w 6773827"/>
              <a:gd name="connsiteY60" fmla="*/ 3323757 h 4126967"/>
              <a:gd name="connsiteX61" fmla="*/ 2444185 w 6773827"/>
              <a:gd name="connsiteY61" fmla="*/ 3307865 h 4126967"/>
              <a:gd name="connsiteX62" fmla="*/ 5933030 w 6773827"/>
              <a:gd name="connsiteY62" fmla="*/ 985026 h 4126967"/>
              <a:gd name="connsiteX63" fmla="*/ 5981034 w 6773827"/>
              <a:gd name="connsiteY63" fmla="*/ 962362 h 4126967"/>
              <a:gd name="connsiteX64" fmla="*/ 5878084 w 6773827"/>
              <a:gd name="connsiteY64" fmla="*/ 921001 h 4126967"/>
              <a:gd name="connsiteX65" fmla="*/ 5920634 w 6773827"/>
              <a:gd name="connsiteY65" fmla="*/ 936531 h 4126967"/>
              <a:gd name="connsiteX66" fmla="*/ 2967855 w 6773827"/>
              <a:gd name="connsiteY66" fmla="*/ 2871903 h 4126967"/>
              <a:gd name="connsiteX67" fmla="*/ 2863110 w 6773827"/>
              <a:gd name="connsiteY67" fmla="*/ 2854372 h 4126967"/>
              <a:gd name="connsiteX68" fmla="*/ 5834839 w 6773827"/>
              <a:gd name="connsiteY68" fmla="*/ 935329 h 4126967"/>
              <a:gd name="connsiteX69" fmla="*/ 5878084 w 6773827"/>
              <a:gd name="connsiteY69" fmla="*/ 921001 h 4126967"/>
              <a:gd name="connsiteX70" fmla="*/ 5765934 w 6773827"/>
              <a:gd name="connsiteY70" fmla="*/ 879728 h 4126967"/>
              <a:gd name="connsiteX71" fmla="*/ 5811739 w 6773827"/>
              <a:gd name="connsiteY71" fmla="*/ 896446 h 4126967"/>
              <a:gd name="connsiteX72" fmla="*/ 2845635 w 6773827"/>
              <a:gd name="connsiteY72" fmla="*/ 2782777 h 4126967"/>
              <a:gd name="connsiteX73" fmla="*/ 2834275 w 6773827"/>
              <a:gd name="connsiteY73" fmla="*/ 2790204 h 4126967"/>
              <a:gd name="connsiteX74" fmla="*/ 2770435 w 6773827"/>
              <a:gd name="connsiteY74" fmla="*/ 2786381 h 4126967"/>
              <a:gd name="connsiteX75" fmla="*/ 2773383 w 6773827"/>
              <a:gd name="connsiteY75" fmla="*/ 2745914 h 4126967"/>
              <a:gd name="connsiteX76" fmla="*/ 5721521 w 6773827"/>
              <a:gd name="connsiteY76" fmla="*/ 898030 h 4126967"/>
              <a:gd name="connsiteX77" fmla="*/ 5765934 w 6773827"/>
              <a:gd name="connsiteY77" fmla="*/ 879728 h 4126967"/>
              <a:gd name="connsiteX78" fmla="*/ 5689477 w 6773827"/>
              <a:gd name="connsiteY78" fmla="*/ 849501 h 4126967"/>
              <a:gd name="connsiteX79" fmla="*/ 5732770 w 6773827"/>
              <a:gd name="connsiteY79" fmla="*/ 865153 h 4126967"/>
              <a:gd name="connsiteX80" fmla="*/ 5520606 w 6773827"/>
              <a:gd name="connsiteY80" fmla="*/ 997641 h 4126967"/>
              <a:gd name="connsiteX81" fmla="*/ 2745423 w 6773827"/>
              <a:gd name="connsiteY81" fmla="*/ 2723359 h 4126967"/>
              <a:gd name="connsiteX82" fmla="*/ 2662850 w 6773827"/>
              <a:gd name="connsiteY82" fmla="*/ 2703208 h 4126967"/>
              <a:gd name="connsiteX83" fmla="*/ 2675957 w 6773827"/>
              <a:gd name="connsiteY83" fmla="*/ 2687644 h 4126967"/>
              <a:gd name="connsiteX84" fmla="*/ 5282992 w 6773827"/>
              <a:gd name="connsiteY84" fmla="*/ 1088678 h 4126967"/>
              <a:gd name="connsiteX85" fmla="*/ 5646430 w 6773827"/>
              <a:gd name="connsiteY85" fmla="*/ 864935 h 4126967"/>
              <a:gd name="connsiteX86" fmla="*/ 5689477 w 6773827"/>
              <a:gd name="connsiteY86" fmla="*/ 849501 h 4126967"/>
              <a:gd name="connsiteX87" fmla="*/ 5521231 w 6773827"/>
              <a:gd name="connsiteY87" fmla="*/ 793860 h 4126967"/>
              <a:gd name="connsiteX88" fmla="*/ 5605309 w 6773827"/>
              <a:gd name="connsiteY88" fmla="*/ 813382 h 4126967"/>
              <a:gd name="connsiteX89" fmla="*/ 2604525 w 6773827"/>
              <a:gd name="connsiteY89" fmla="*/ 2615720 h 4126967"/>
              <a:gd name="connsiteX90" fmla="*/ 2544344 w 6773827"/>
              <a:gd name="connsiteY90" fmla="*/ 2612498 h 4126967"/>
              <a:gd name="connsiteX91" fmla="*/ 2490661 w 6773827"/>
              <a:gd name="connsiteY91" fmla="*/ 2569628 h 4126967"/>
              <a:gd name="connsiteX92" fmla="*/ 2787473 w 6773827"/>
              <a:gd name="connsiteY92" fmla="*/ 2394818 h 4126967"/>
              <a:gd name="connsiteX93" fmla="*/ 5491389 w 6773827"/>
              <a:gd name="connsiteY93" fmla="*/ 805463 h 4126967"/>
              <a:gd name="connsiteX94" fmla="*/ 5521231 w 6773827"/>
              <a:gd name="connsiteY94" fmla="*/ 793860 h 4126967"/>
              <a:gd name="connsiteX95" fmla="*/ 5475429 w 6773827"/>
              <a:gd name="connsiteY95" fmla="*/ 769004 h 4126967"/>
              <a:gd name="connsiteX96" fmla="*/ 5501820 w 6773827"/>
              <a:gd name="connsiteY96" fmla="*/ 775973 h 4126967"/>
              <a:gd name="connsiteX97" fmla="*/ 2472692 w 6773827"/>
              <a:gd name="connsiteY97" fmla="*/ 2542760 h 4126967"/>
              <a:gd name="connsiteX98" fmla="*/ 2443638 w 6773827"/>
              <a:gd name="connsiteY98" fmla="*/ 2531292 h 4126967"/>
              <a:gd name="connsiteX99" fmla="*/ 5452724 w 6773827"/>
              <a:gd name="connsiteY99" fmla="*/ 779687 h 4126967"/>
              <a:gd name="connsiteX100" fmla="*/ 5475429 w 6773827"/>
              <a:gd name="connsiteY100" fmla="*/ 769004 h 4126967"/>
              <a:gd name="connsiteX101" fmla="*/ 5404864 w 6773827"/>
              <a:gd name="connsiteY101" fmla="*/ 743036 h 4126967"/>
              <a:gd name="connsiteX102" fmla="*/ 5451086 w 6773827"/>
              <a:gd name="connsiteY102" fmla="*/ 757187 h 4126967"/>
              <a:gd name="connsiteX103" fmla="*/ 2455873 w 6773827"/>
              <a:gd name="connsiteY103" fmla="*/ 2481814 h 4126967"/>
              <a:gd name="connsiteX104" fmla="*/ 2359539 w 6773827"/>
              <a:gd name="connsiteY104" fmla="*/ 2465485 h 4126967"/>
              <a:gd name="connsiteX105" fmla="*/ 5362124 w 6773827"/>
              <a:gd name="connsiteY105" fmla="*/ 758662 h 4126967"/>
              <a:gd name="connsiteX106" fmla="*/ 5404864 w 6773827"/>
              <a:gd name="connsiteY106" fmla="*/ 743036 h 4126967"/>
              <a:gd name="connsiteX107" fmla="*/ 5333118 w 6773827"/>
              <a:gd name="connsiteY107" fmla="*/ 714727 h 4126967"/>
              <a:gd name="connsiteX108" fmla="*/ 5372773 w 6773827"/>
              <a:gd name="connsiteY108" fmla="*/ 728134 h 4126967"/>
              <a:gd name="connsiteX109" fmla="*/ 5306256 w 6773827"/>
              <a:gd name="connsiteY109" fmla="*/ 768219 h 4126967"/>
              <a:gd name="connsiteX110" fmla="*/ 2376796 w 6773827"/>
              <a:gd name="connsiteY110" fmla="*/ 2421141 h 4126967"/>
              <a:gd name="connsiteX111" fmla="*/ 2281663 w 6773827"/>
              <a:gd name="connsiteY111" fmla="*/ 2405740 h 4126967"/>
              <a:gd name="connsiteX112" fmla="*/ 5293259 w 6773827"/>
              <a:gd name="connsiteY112" fmla="*/ 727370 h 4126967"/>
              <a:gd name="connsiteX113" fmla="*/ 5333118 w 6773827"/>
              <a:gd name="connsiteY113" fmla="*/ 714727 h 4126967"/>
              <a:gd name="connsiteX114" fmla="*/ 5209450 w 6773827"/>
              <a:gd name="connsiteY114" fmla="*/ 668478 h 4126967"/>
              <a:gd name="connsiteX115" fmla="*/ 5251754 w 6773827"/>
              <a:gd name="connsiteY115" fmla="*/ 678820 h 4126967"/>
              <a:gd name="connsiteX116" fmla="*/ 2242178 w 6773827"/>
              <a:gd name="connsiteY116" fmla="*/ 2327428 h 4126967"/>
              <a:gd name="connsiteX117" fmla="*/ 2155619 w 6773827"/>
              <a:gd name="connsiteY117" fmla="*/ 2307768 h 4126967"/>
              <a:gd name="connsiteX118" fmla="*/ 5167925 w 6773827"/>
              <a:gd name="connsiteY118" fmla="*/ 683080 h 4126967"/>
              <a:gd name="connsiteX119" fmla="*/ 5209450 w 6773827"/>
              <a:gd name="connsiteY119" fmla="*/ 668478 h 4126967"/>
              <a:gd name="connsiteX120" fmla="*/ 5140114 w 6773827"/>
              <a:gd name="connsiteY120" fmla="*/ 641671 h 4126967"/>
              <a:gd name="connsiteX121" fmla="*/ 5183981 w 6773827"/>
              <a:gd name="connsiteY121" fmla="*/ 653590 h 4126967"/>
              <a:gd name="connsiteX122" fmla="*/ 4993223 w 6773827"/>
              <a:gd name="connsiteY122" fmla="*/ 756423 h 4126967"/>
              <a:gd name="connsiteX123" fmla="*/ 2175770 w 6773827"/>
              <a:gd name="connsiteY123" fmla="*/ 2265280 h 4126967"/>
              <a:gd name="connsiteX124" fmla="*/ 2080200 w 6773827"/>
              <a:gd name="connsiteY124" fmla="*/ 2252064 h 4126967"/>
              <a:gd name="connsiteX125" fmla="*/ 5099442 w 6773827"/>
              <a:gd name="connsiteY125" fmla="*/ 654245 h 4126967"/>
              <a:gd name="connsiteX126" fmla="*/ 5140114 w 6773827"/>
              <a:gd name="connsiteY126" fmla="*/ 641671 h 4126967"/>
              <a:gd name="connsiteX127" fmla="*/ 5061647 w 6773827"/>
              <a:gd name="connsiteY127" fmla="*/ 605786 h 4126967"/>
              <a:gd name="connsiteX128" fmla="*/ 5089012 w 6773827"/>
              <a:gd name="connsiteY128" fmla="*/ 618311 h 4126967"/>
              <a:gd name="connsiteX129" fmla="*/ 2077197 w 6773827"/>
              <a:gd name="connsiteY129" fmla="*/ 2191828 h 4126967"/>
              <a:gd name="connsiteX130" fmla="*/ 1984685 w 6773827"/>
              <a:gd name="connsiteY130" fmla="*/ 2177410 h 4126967"/>
              <a:gd name="connsiteX131" fmla="*/ 4988636 w 6773827"/>
              <a:gd name="connsiteY131" fmla="*/ 627213 h 4126967"/>
              <a:gd name="connsiteX132" fmla="*/ 5061647 w 6773827"/>
              <a:gd name="connsiteY132" fmla="*/ 605786 h 4126967"/>
              <a:gd name="connsiteX133" fmla="*/ 4958409 w 6773827"/>
              <a:gd name="connsiteY133" fmla="*/ 569556 h 4126967"/>
              <a:gd name="connsiteX134" fmla="*/ 4995299 w 6773827"/>
              <a:gd name="connsiteY134" fmla="*/ 583905 h 4126967"/>
              <a:gd name="connsiteX135" fmla="*/ 1984795 w 6773827"/>
              <a:gd name="connsiteY135" fmla="*/ 2119030 h 4126967"/>
              <a:gd name="connsiteX136" fmla="*/ 1892557 w 6773827"/>
              <a:gd name="connsiteY136" fmla="*/ 2105378 h 4126967"/>
              <a:gd name="connsiteX137" fmla="*/ 4921847 w 6773827"/>
              <a:gd name="connsiteY137" fmla="*/ 578881 h 4126967"/>
              <a:gd name="connsiteX138" fmla="*/ 4958409 w 6773827"/>
              <a:gd name="connsiteY138" fmla="*/ 569556 h 4126967"/>
              <a:gd name="connsiteX139" fmla="*/ 4864982 w 6773827"/>
              <a:gd name="connsiteY139" fmla="*/ 534531 h 4126967"/>
              <a:gd name="connsiteX140" fmla="*/ 4903552 w 6773827"/>
              <a:gd name="connsiteY140" fmla="*/ 549337 h 4126967"/>
              <a:gd name="connsiteX141" fmla="*/ 1882344 w 6773827"/>
              <a:gd name="connsiteY141" fmla="*/ 2052077 h 4126967"/>
              <a:gd name="connsiteX142" fmla="*/ 1801629 w 6773827"/>
              <a:gd name="connsiteY142" fmla="*/ 2034656 h 4126967"/>
              <a:gd name="connsiteX143" fmla="*/ 4826823 w 6773827"/>
              <a:gd name="connsiteY143" fmla="*/ 546552 h 4126967"/>
              <a:gd name="connsiteX144" fmla="*/ 4864982 w 6773827"/>
              <a:gd name="connsiteY144" fmla="*/ 534531 h 4126967"/>
              <a:gd name="connsiteX145" fmla="*/ 4784902 w 6773827"/>
              <a:gd name="connsiteY145" fmla="*/ 500547 h 4126967"/>
              <a:gd name="connsiteX146" fmla="*/ 4815847 w 6773827"/>
              <a:gd name="connsiteY146" fmla="*/ 514985 h 4126967"/>
              <a:gd name="connsiteX147" fmla="*/ 1795841 w 6773827"/>
              <a:gd name="connsiteY147" fmla="*/ 1981901 h 4126967"/>
              <a:gd name="connsiteX148" fmla="*/ 1713978 w 6773827"/>
              <a:gd name="connsiteY148" fmla="*/ 1969122 h 4126967"/>
              <a:gd name="connsiteX149" fmla="*/ 4751788 w 6773827"/>
              <a:gd name="connsiteY149" fmla="*/ 506630 h 4126967"/>
              <a:gd name="connsiteX150" fmla="*/ 4784902 w 6773827"/>
              <a:gd name="connsiteY150" fmla="*/ 500547 h 4126967"/>
              <a:gd name="connsiteX151" fmla="*/ 4716440 w 6773827"/>
              <a:gd name="connsiteY151" fmla="*/ 475249 h 4126967"/>
              <a:gd name="connsiteX152" fmla="*/ 4751186 w 6773827"/>
              <a:gd name="connsiteY152" fmla="*/ 488718 h 4126967"/>
              <a:gd name="connsiteX153" fmla="*/ 1726703 w 6773827"/>
              <a:gd name="connsiteY153" fmla="*/ 1933243 h 4126967"/>
              <a:gd name="connsiteX154" fmla="*/ 1647134 w 6773827"/>
              <a:gd name="connsiteY154" fmla="*/ 1917406 h 4126967"/>
              <a:gd name="connsiteX155" fmla="*/ 4681284 w 6773827"/>
              <a:gd name="connsiteY155" fmla="*/ 484349 h 4126967"/>
              <a:gd name="connsiteX156" fmla="*/ 4716440 w 6773827"/>
              <a:gd name="connsiteY156" fmla="*/ 475249 h 4126967"/>
              <a:gd name="connsiteX157" fmla="*/ 4637016 w 6773827"/>
              <a:gd name="connsiteY157" fmla="*/ 445056 h 4126967"/>
              <a:gd name="connsiteX158" fmla="*/ 4686364 w 6773827"/>
              <a:gd name="connsiteY158" fmla="*/ 463542 h 4126967"/>
              <a:gd name="connsiteX159" fmla="*/ 2126130 w 6773827"/>
              <a:gd name="connsiteY159" fmla="*/ 1665757 h 4126967"/>
              <a:gd name="connsiteX160" fmla="*/ 1662044 w 6773827"/>
              <a:gd name="connsiteY160" fmla="*/ 1884202 h 4126967"/>
              <a:gd name="connsiteX161" fmla="*/ 1589739 w 6773827"/>
              <a:gd name="connsiteY161" fmla="*/ 1875628 h 4126967"/>
              <a:gd name="connsiteX162" fmla="*/ 1563252 w 6773827"/>
              <a:gd name="connsiteY162" fmla="*/ 1854548 h 4126967"/>
              <a:gd name="connsiteX163" fmla="*/ 1592578 w 6773827"/>
              <a:gd name="connsiteY163" fmla="*/ 1837564 h 4126967"/>
              <a:gd name="connsiteX164" fmla="*/ 4585824 w 6773827"/>
              <a:gd name="connsiteY164" fmla="*/ 455077 h 4126967"/>
              <a:gd name="connsiteX165" fmla="*/ 4637016 w 6773827"/>
              <a:gd name="connsiteY165" fmla="*/ 445056 h 4126967"/>
              <a:gd name="connsiteX166" fmla="*/ 4578015 w 6773827"/>
              <a:gd name="connsiteY166" fmla="*/ 415866 h 4126967"/>
              <a:gd name="connsiteX167" fmla="*/ 4580581 w 6773827"/>
              <a:gd name="connsiteY167" fmla="*/ 423184 h 4126967"/>
              <a:gd name="connsiteX168" fmla="*/ 1546430 w 6773827"/>
              <a:gd name="connsiteY168" fmla="*/ 1808292 h 4126967"/>
              <a:gd name="connsiteX169" fmla="*/ 1494713 w 6773827"/>
              <a:gd name="connsiteY169" fmla="*/ 1804742 h 4126967"/>
              <a:gd name="connsiteX170" fmla="*/ 4546722 w 6773827"/>
              <a:gd name="connsiteY170" fmla="*/ 421928 h 4126967"/>
              <a:gd name="connsiteX171" fmla="*/ 4578015 w 6773827"/>
              <a:gd name="connsiteY171" fmla="*/ 415866 h 4126967"/>
              <a:gd name="connsiteX172" fmla="*/ 4495550 w 6773827"/>
              <a:gd name="connsiteY172" fmla="*/ 390978 h 4126967"/>
              <a:gd name="connsiteX173" fmla="*/ 4528372 w 6773827"/>
              <a:gd name="connsiteY173" fmla="*/ 402542 h 4126967"/>
              <a:gd name="connsiteX174" fmla="*/ 1493457 w 6773827"/>
              <a:gd name="connsiteY174" fmla="*/ 1763948 h 4126967"/>
              <a:gd name="connsiteX175" fmla="*/ 1465223 w 6773827"/>
              <a:gd name="connsiteY175" fmla="*/ 1773014 h 4126967"/>
              <a:gd name="connsiteX176" fmla="*/ 1429834 w 6773827"/>
              <a:gd name="connsiteY176" fmla="*/ 1748111 h 4126967"/>
              <a:gd name="connsiteX177" fmla="*/ 1451515 w 6773827"/>
              <a:gd name="connsiteY177" fmla="*/ 1731509 h 4126967"/>
              <a:gd name="connsiteX178" fmla="*/ 4465350 w 6773827"/>
              <a:gd name="connsiteY178" fmla="*/ 396043 h 4126967"/>
              <a:gd name="connsiteX179" fmla="*/ 4495550 w 6773827"/>
              <a:gd name="connsiteY179" fmla="*/ 390978 h 4126967"/>
              <a:gd name="connsiteX180" fmla="*/ 4398671 w 6773827"/>
              <a:gd name="connsiteY180" fmla="*/ 359616 h 4126967"/>
              <a:gd name="connsiteX181" fmla="*/ 4423027 w 6773827"/>
              <a:gd name="connsiteY181" fmla="*/ 363220 h 4126967"/>
              <a:gd name="connsiteX182" fmla="*/ 4311020 w 6773827"/>
              <a:gd name="connsiteY182" fmla="*/ 413190 h 4126967"/>
              <a:gd name="connsiteX183" fmla="*/ 1388821 w 6773827"/>
              <a:gd name="connsiteY183" fmla="*/ 1693225 h 4126967"/>
              <a:gd name="connsiteX184" fmla="*/ 1348846 w 6773827"/>
              <a:gd name="connsiteY184" fmla="*/ 1685416 h 4126967"/>
              <a:gd name="connsiteX185" fmla="*/ 4398671 w 6773827"/>
              <a:gd name="connsiteY185" fmla="*/ 359616 h 4126967"/>
              <a:gd name="connsiteX186" fmla="*/ 4358093 w 6773827"/>
              <a:gd name="connsiteY186" fmla="*/ 326686 h 4126967"/>
              <a:gd name="connsiteX187" fmla="*/ 4363609 w 6773827"/>
              <a:gd name="connsiteY187" fmla="*/ 339574 h 4126967"/>
              <a:gd name="connsiteX188" fmla="*/ 1338851 w 6773827"/>
              <a:gd name="connsiteY188" fmla="*/ 1644622 h 4126967"/>
              <a:gd name="connsiteX189" fmla="*/ 1289701 w 6773827"/>
              <a:gd name="connsiteY189" fmla="*/ 1641727 h 4126967"/>
              <a:gd name="connsiteX190" fmla="*/ 4358093 w 6773827"/>
              <a:gd name="connsiteY190" fmla="*/ 326686 h 4126967"/>
              <a:gd name="connsiteX191" fmla="*/ 4268552 w 6773827"/>
              <a:gd name="connsiteY191" fmla="*/ 305176 h 4126967"/>
              <a:gd name="connsiteX192" fmla="*/ 4305886 w 6773827"/>
              <a:gd name="connsiteY192" fmla="*/ 316037 h 4126967"/>
              <a:gd name="connsiteX193" fmla="*/ 1284023 w 6773827"/>
              <a:gd name="connsiteY193" fmla="*/ 1599731 h 4126967"/>
              <a:gd name="connsiteX194" fmla="*/ 1214175 w 6773827"/>
              <a:gd name="connsiteY194" fmla="*/ 1582911 h 4126967"/>
              <a:gd name="connsiteX195" fmla="*/ 4234290 w 6773827"/>
              <a:gd name="connsiteY195" fmla="*/ 313688 h 4126967"/>
              <a:gd name="connsiteX196" fmla="*/ 4268552 w 6773827"/>
              <a:gd name="connsiteY196" fmla="*/ 305176 h 4126967"/>
              <a:gd name="connsiteX197" fmla="*/ 4183509 w 6773827"/>
              <a:gd name="connsiteY197" fmla="*/ 274553 h 4126967"/>
              <a:gd name="connsiteX198" fmla="*/ 4209934 w 6773827"/>
              <a:gd name="connsiteY198" fmla="*/ 277317 h 4126967"/>
              <a:gd name="connsiteX199" fmla="*/ 1171304 w 6773827"/>
              <a:gd name="connsiteY199" fmla="*/ 1535180 h 4126967"/>
              <a:gd name="connsiteX200" fmla="*/ 1144872 w 6773827"/>
              <a:gd name="connsiteY200" fmla="*/ 1530266 h 4126967"/>
              <a:gd name="connsiteX201" fmla="*/ 4163187 w 6773827"/>
              <a:gd name="connsiteY201" fmla="*/ 281249 h 4126967"/>
              <a:gd name="connsiteX202" fmla="*/ 4183509 w 6773827"/>
              <a:gd name="connsiteY202" fmla="*/ 274553 h 4126967"/>
              <a:gd name="connsiteX203" fmla="*/ 4160673 w 6773827"/>
              <a:gd name="connsiteY203" fmla="*/ 252742 h 4126967"/>
              <a:gd name="connsiteX204" fmla="*/ 4165589 w 6773827"/>
              <a:gd name="connsiteY204" fmla="*/ 264920 h 4126967"/>
              <a:gd name="connsiteX205" fmla="*/ 1147001 w 6773827"/>
              <a:gd name="connsiteY205" fmla="*/ 1500994 h 4126967"/>
              <a:gd name="connsiteX206" fmla="*/ 1103093 w 6773827"/>
              <a:gd name="connsiteY206" fmla="*/ 1497827 h 4126967"/>
              <a:gd name="connsiteX207" fmla="*/ 4160673 w 6773827"/>
              <a:gd name="connsiteY207" fmla="*/ 252742 h 4126967"/>
              <a:gd name="connsiteX208" fmla="*/ 4050632 w 6773827"/>
              <a:gd name="connsiteY208" fmla="*/ 224119 h 4126967"/>
              <a:gd name="connsiteX209" fmla="*/ 4090116 w 6773827"/>
              <a:gd name="connsiteY209" fmla="*/ 234448 h 4126967"/>
              <a:gd name="connsiteX210" fmla="*/ 1076499 w 6773827"/>
              <a:gd name="connsiteY210" fmla="*/ 1445728 h 4126967"/>
              <a:gd name="connsiteX211" fmla="*/ 1014897 w 6773827"/>
              <a:gd name="connsiteY211" fmla="*/ 1428744 h 4126967"/>
              <a:gd name="connsiteX212" fmla="*/ 4014589 w 6773827"/>
              <a:gd name="connsiteY212" fmla="*/ 235048 h 4126967"/>
              <a:gd name="connsiteX213" fmla="*/ 4050632 w 6773827"/>
              <a:gd name="connsiteY213" fmla="*/ 224119 h 4126967"/>
              <a:gd name="connsiteX214" fmla="*/ 3945130 w 6773827"/>
              <a:gd name="connsiteY214" fmla="*/ 181003 h 4126967"/>
              <a:gd name="connsiteX215" fmla="*/ 3978764 w 6773827"/>
              <a:gd name="connsiteY215" fmla="*/ 191468 h 4126967"/>
              <a:gd name="connsiteX216" fmla="*/ 977817 w 6773827"/>
              <a:gd name="connsiteY216" fmla="*/ 1362171 h 4126967"/>
              <a:gd name="connsiteX217" fmla="*/ 911518 w 6773827"/>
              <a:gd name="connsiteY217" fmla="*/ 1347645 h 4126967"/>
              <a:gd name="connsiteX218" fmla="*/ 3913830 w 6773827"/>
              <a:gd name="connsiteY218" fmla="*/ 188027 h 4126967"/>
              <a:gd name="connsiteX219" fmla="*/ 3945130 w 6773827"/>
              <a:gd name="connsiteY219" fmla="*/ 181003 h 4126967"/>
              <a:gd name="connsiteX220" fmla="*/ 3902580 w 6773827"/>
              <a:gd name="connsiteY220" fmla="*/ 159739 h 4126967"/>
              <a:gd name="connsiteX221" fmla="*/ 3886524 w 6773827"/>
              <a:gd name="connsiteY221" fmla="*/ 171044 h 4126967"/>
              <a:gd name="connsiteX222" fmla="*/ 902998 w 6773827"/>
              <a:gd name="connsiteY222" fmla="*/ 1312312 h 4126967"/>
              <a:gd name="connsiteX223" fmla="*/ 861056 w 6773827"/>
              <a:gd name="connsiteY223" fmla="*/ 1311821 h 4126967"/>
              <a:gd name="connsiteX224" fmla="*/ 3902580 w 6773827"/>
              <a:gd name="connsiteY224" fmla="*/ 159739 h 4126967"/>
              <a:gd name="connsiteX225" fmla="*/ 3862059 w 6773827"/>
              <a:gd name="connsiteY225" fmla="*/ 138932 h 4126967"/>
              <a:gd name="connsiteX226" fmla="*/ 3866483 w 6773827"/>
              <a:gd name="connsiteY226" fmla="*/ 150237 h 4126967"/>
              <a:gd name="connsiteX227" fmla="*/ 864387 w 6773827"/>
              <a:gd name="connsiteY227" fmla="*/ 1287573 h 4126967"/>
              <a:gd name="connsiteX228" fmla="*/ 824139 w 6773827"/>
              <a:gd name="connsiteY228" fmla="*/ 1283859 h 4126967"/>
              <a:gd name="connsiteX229" fmla="*/ 3862059 w 6773827"/>
              <a:gd name="connsiteY229" fmla="*/ 138932 h 4126967"/>
              <a:gd name="connsiteX230" fmla="*/ 3779029 w 6773827"/>
              <a:gd name="connsiteY230" fmla="*/ 120228 h 4126967"/>
              <a:gd name="connsiteX231" fmla="*/ 3828199 w 6773827"/>
              <a:gd name="connsiteY231" fmla="*/ 133854 h 4126967"/>
              <a:gd name="connsiteX232" fmla="*/ 3819734 w 6773827"/>
              <a:gd name="connsiteY232" fmla="*/ 141335 h 4126967"/>
              <a:gd name="connsiteX233" fmla="*/ 848333 w 6773827"/>
              <a:gd name="connsiteY233" fmla="*/ 1256554 h 4126967"/>
              <a:gd name="connsiteX234" fmla="*/ 760409 w 6773827"/>
              <a:gd name="connsiteY234" fmla="*/ 1232196 h 4126967"/>
              <a:gd name="connsiteX235" fmla="*/ 3729407 w 6773827"/>
              <a:gd name="connsiteY235" fmla="*/ 132325 h 4126967"/>
              <a:gd name="connsiteX236" fmla="*/ 3779029 w 6773827"/>
              <a:gd name="connsiteY236" fmla="*/ 120228 h 4126967"/>
              <a:gd name="connsiteX237" fmla="*/ 3758898 w 6773827"/>
              <a:gd name="connsiteY237" fmla="*/ 96554 h 4126967"/>
              <a:gd name="connsiteX238" fmla="*/ 3756768 w 6773827"/>
              <a:gd name="connsiteY238" fmla="*/ 107149 h 4126967"/>
              <a:gd name="connsiteX239" fmla="*/ 3755293 w 6773827"/>
              <a:gd name="connsiteY239" fmla="*/ 109278 h 4126967"/>
              <a:gd name="connsiteX240" fmla="*/ 746317 w 6773827"/>
              <a:gd name="connsiteY240" fmla="*/ 1217725 h 4126967"/>
              <a:gd name="connsiteX241" fmla="*/ 743641 w 6773827"/>
              <a:gd name="connsiteY241" fmla="*/ 1218107 h 4126967"/>
              <a:gd name="connsiteX242" fmla="*/ 738399 w 6773827"/>
              <a:gd name="connsiteY242" fmla="*/ 1216742 h 4126967"/>
              <a:gd name="connsiteX243" fmla="*/ 735832 w 6773827"/>
              <a:gd name="connsiteY243" fmla="*/ 1215813 h 4126967"/>
              <a:gd name="connsiteX244" fmla="*/ 731627 w 6773827"/>
              <a:gd name="connsiteY244" fmla="*/ 1212537 h 4126967"/>
              <a:gd name="connsiteX245" fmla="*/ 728951 w 6773827"/>
              <a:gd name="connsiteY245" fmla="*/ 1206967 h 4126967"/>
              <a:gd name="connsiteX246" fmla="*/ 3758898 w 6773827"/>
              <a:gd name="connsiteY246" fmla="*/ 96554 h 4126967"/>
              <a:gd name="connsiteX247" fmla="*/ 3647399 w 6773827"/>
              <a:gd name="connsiteY247" fmla="*/ 74100 h 4126967"/>
              <a:gd name="connsiteX248" fmla="*/ 3726623 w 6773827"/>
              <a:gd name="connsiteY248" fmla="*/ 95189 h 4126967"/>
              <a:gd name="connsiteX249" fmla="*/ 741350 w 6773827"/>
              <a:gd name="connsiteY249" fmla="*/ 1185832 h 4126967"/>
              <a:gd name="connsiteX250" fmla="*/ 682151 w 6773827"/>
              <a:gd name="connsiteY250" fmla="*/ 1176658 h 4126967"/>
              <a:gd name="connsiteX251" fmla="*/ 646272 w 6773827"/>
              <a:gd name="connsiteY251" fmla="*/ 1147713 h 4126967"/>
              <a:gd name="connsiteX252" fmla="*/ 3618821 w 6773827"/>
              <a:gd name="connsiteY252" fmla="*/ 80662 h 4126967"/>
              <a:gd name="connsiteX253" fmla="*/ 3647399 w 6773827"/>
              <a:gd name="connsiteY253" fmla="*/ 74100 h 4126967"/>
              <a:gd name="connsiteX254" fmla="*/ 3575560 w 6773827"/>
              <a:gd name="connsiteY254" fmla="*/ 40789 h 4126967"/>
              <a:gd name="connsiteX255" fmla="*/ 3620895 w 6773827"/>
              <a:gd name="connsiteY255" fmla="*/ 55923 h 4126967"/>
              <a:gd name="connsiteX256" fmla="*/ 173501 w 6773827"/>
              <a:gd name="connsiteY256" fmla="*/ 1281674 h 4126967"/>
              <a:gd name="connsiteX257" fmla="*/ 86505 w 6773827"/>
              <a:gd name="connsiteY257" fmla="*/ 1258137 h 4126967"/>
              <a:gd name="connsiteX258" fmla="*/ 3531004 w 6773827"/>
              <a:gd name="connsiteY258" fmla="*/ 49533 h 4126967"/>
              <a:gd name="connsiteX259" fmla="*/ 3575560 w 6773827"/>
              <a:gd name="connsiteY259" fmla="*/ 40789 h 4126967"/>
              <a:gd name="connsiteX260" fmla="*/ 3516300 w 6773827"/>
              <a:gd name="connsiteY260" fmla="*/ 20719 h 4126967"/>
              <a:gd name="connsiteX261" fmla="*/ 3541490 w 6773827"/>
              <a:gd name="connsiteY261" fmla="*/ 22228 h 4126967"/>
              <a:gd name="connsiteX262" fmla="*/ 77492 w 6773827"/>
              <a:gd name="connsiteY262" fmla="*/ 1225862 h 4126967"/>
              <a:gd name="connsiteX263" fmla="*/ 67225 w 6773827"/>
              <a:gd name="connsiteY263" fmla="*/ 1229357 h 4126967"/>
              <a:gd name="connsiteX264" fmla="*/ 48384 w 6773827"/>
              <a:gd name="connsiteY264" fmla="*/ 1225917 h 4126967"/>
              <a:gd name="connsiteX265" fmla="*/ 61655 w 6773827"/>
              <a:gd name="connsiteY265" fmla="*/ 1213957 h 4126967"/>
              <a:gd name="connsiteX266" fmla="*/ 3497255 w 6773827"/>
              <a:gd name="connsiteY266" fmla="*/ 25559 h 4126967"/>
              <a:gd name="connsiteX267" fmla="*/ 3516300 w 6773827"/>
              <a:gd name="connsiteY267" fmla="*/ 20719 h 4126967"/>
              <a:gd name="connsiteX268" fmla="*/ 3470803 w 6773827"/>
              <a:gd name="connsiteY268" fmla="*/ 90 h 4126967"/>
              <a:gd name="connsiteX269" fmla="*/ 3503700 w 6773827"/>
              <a:gd name="connsiteY269" fmla="*/ 10268 h 4126967"/>
              <a:gd name="connsiteX270" fmla="*/ 59308 w 6773827"/>
              <a:gd name="connsiteY270" fmla="*/ 1197846 h 4126967"/>
              <a:gd name="connsiteX271" fmla="*/ 0 w 6773827"/>
              <a:gd name="connsiteY271" fmla="*/ 1183265 h 4126967"/>
              <a:gd name="connsiteX272" fmla="*/ 3440733 w 6773827"/>
              <a:gd name="connsiteY272" fmla="*/ 7647 h 4126967"/>
              <a:gd name="connsiteX273" fmla="*/ 3470803 w 6773827"/>
              <a:gd name="connsiteY273" fmla="*/ 90 h 412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6773827" h="4126967">
                <a:moveTo>
                  <a:pt x="6713263" y="1243413"/>
                </a:moveTo>
                <a:cubicBezTo>
                  <a:pt x="6724267" y="1241399"/>
                  <a:pt x="6735681" y="1243611"/>
                  <a:pt x="6748651" y="1251147"/>
                </a:cubicBezTo>
                <a:cubicBezTo>
                  <a:pt x="6755914" y="1255352"/>
                  <a:pt x="6764105" y="1260759"/>
                  <a:pt x="6773772" y="1259229"/>
                </a:cubicBezTo>
                <a:cubicBezTo>
                  <a:pt x="6773827" y="1261032"/>
                  <a:pt x="6773827" y="1262888"/>
                  <a:pt x="6773827" y="1264691"/>
                </a:cubicBezTo>
                <a:cubicBezTo>
                  <a:pt x="6716157" y="1305430"/>
                  <a:pt x="3678292" y="3857801"/>
                  <a:pt x="3370450" y="4116932"/>
                </a:cubicBezTo>
                <a:cubicBezTo>
                  <a:pt x="3354668" y="4130202"/>
                  <a:pt x="3345656" y="4130748"/>
                  <a:pt x="3331567" y="4115949"/>
                </a:cubicBezTo>
                <a:cubicBezTo>
                  <a:pt x="3314745" y="4098255"/>
                  <a:pt x="3295195" y="4083182"/>
                  <a:pt x="3274989" y="4065324"/>
                </a:cubicBezTo>
                <a:cubicBezTo>
                  <a:pt x="3335279" y="4015628"/>
                  <a:pt x="6347148" y="1536492"/>
                  <a:pt x="6680332" y="1261032"/>
                </a:cubicBezTo>
                <a:cubicBezTo>
                  <a:pt x="6691664" y="1251666"/>
                  <a:pt x="6702259" y="1245427"/>
                  <a:pt x="6713263" y="1243413"/>
                </a:cubicBezTo>
                <a:close/>
                <a:moveTo>
                  <a:pt x="6650459" y="1217451"/>
                </a:moveTo>
                <a:cubicBezTo>
                  <a:pt x="6659143" y="1214721"/>
                  <a:pt x="6668481" y="1218271"/>
                  <a:pt x="6672686" y="1224169"/>
                </a:cubicBezTo>
                <a:cubicBezTo>
                  <a:pt x="6679513" y="1233671"/>
                  <a:pt x="6666788" y="1235310"/>
                  <a:pt x="6662364" y="1238969"/>
                </a:cubicBezTo>
                <a:cubicBezTo>
                  <a:pt x="6535284" y="1343222"/>
                  <a:pt x="5576691" y="2124983"/>
                  <a:pt x="5224776" y="2411911"/>
                </a:cubicBezTo>
                <a:cubicBezTo>
                  <a:pt x="4824311" y="2738487"/>
                  <a:pt x="3522267" y="3800296"/>
                  <a:pt x="3271766" y="4004651"/>
                </a:cubicBezTo>
                <a:cubicBezTo>
                  <a:pt x="3236487" y="4033486"/>
                  <a:pt x="3235395" y="4033541"/>
                  <a:pt x="3200610" y="3999463"/>
                </a:cubicBezTo>
                <a:cubicBezTo>
                  <a:pt x="3404854" y="3834591"/>
                  <a:pt x="4601442" y="2867807"/>
                  <a:pt x="4995517" y="2549313"/>
                </a:cubicBezTo>
                <a:cubicBezTo>
                  <a:pt x="5419301" y="2206846"/>
                  <a:pt x="6499786" y="1333446"/>
                  <a:pt x="6616273" y="1239187"/>
                </a:cubicBezTo>
                <a:cubicBezTo>
                  <a:pt x="6626867" y="1230613"/>
                  <a:pt x="6637243" y="1221602"/>
                  <a:pt x="6650459" y="1217451"/>
                </a:cubicBezTo>
                <a:close/>
                <a:moveTo>
                  <a:pt x="6528090" y="1171277"/>
                </a:moveTo>
                <a:cubicBezTo>
                  <a:pt x="6536158" y="1170062"/>
                  <a:pt x="6544569" y="1171550"/>
                  <a:pt x="6554016" y="1176055"/>
                </a:cubicBezTo>
                <a:cubicBezTo>
                  <a:pt x="6573512" y="1185394"/>
                  <a:pt x="6594210" y="1192056"/>
                  <a:pt x="6618513" y="1201504"/>
                </a:cubicBezTo>
                <a:cubicBezTo>
                  <a:pt x="6543694" y="1261468"/>
                  <a:pt x="3326704" y="3836175"/>
                  <a:pt x="3189031" y="3947473"/>
                </a:cubicBezTo>
                <a:cubicBezTo>
                  <a:pt x="3169589" y="3963201"/>
                  <a:pt x="3156701" y="3964402"/>
                  <a:pt x="3138679" y="3945944"/>
                </a:cubicBezTo>
                <a:cubicBezTo>
                  <a:pt x="3117817" y="3924536"/>
                  <a:pt x="3094172" y="3905804"/>
                  <a:pt x="3070797" y="3887018"/>
                </a:cubicBezTo>
                <a:cubicBezTo>
                  <a:pt x="3057091" y="3876041"/>
                  <a:pt x="3055122" y="3870089"/>
                  <a:pt x="3071070" y="3857747"/>
                </a:cubicBezTo>
                <a:cubicBezTo>
                  <a:pt x="3362259" y="3631765"/>
                  <a:pt x="6257422" y="1375551"/>
                  <a:pt x="6504211" y="1182718"/>
                </a:cubicBezTo>
                <a:cubicBezTo>
                  <a:pt x="6512293" y="1176410"/>
                  <a:pt x="6520021" y="1172492"/>
                  <a:pt x="6528090" y="1171277"/>
                </a:cubicBezTo>
                <a:close/>
                <a:moveTo>
                  <a:pt x="6393752" y="1116332"/>
                </a:moveTo>
                <a:cubicBezTo>
                  <a:pt x="6407439" y="1118988"/>
                  <a:pt x="6421010" y="1126060"/>
                  <a:pt x="6436656" y="1131658"/>
                </a:cubicBezTo>
                <a:cubicBezTo>
                  <a:pt x="6367408" y="1184303"/>
                  <a:pt x="3286236" y="3522542"/>
                  <a:pt x="2975172" y="3759665"/>
                </a:cubicBezTo>
                <a:cubicBezTo>
                  <a:pt x="2954473" y="3775448"/>
                  <a:pt x="2941696" y="3775776"/>
                  <a:pt x="2922472" y="3757535"/>
                </a:cubicBezTo>
                <a:cubicBezTo>
                  <a:pt x="2879547" y="3716741"/>
                  <a:pt x="2878674" y="3717997"/>
                  <a:pt x="2926676" y="3682117"/>
                </a:cubicBezTo>
                <a:cubicBezTo>
                  <a:pt x="3731974" y="3081502"/>
                  <a:pt x="6015002" y="1379429"/>
                  <a:pt x="6350152" y="1127507"/>
                </a:cubicBezTo>
                <a:cubicBezTo>
                  <a:pt x="6366261" y="1115438"/>
                  <a:pt x="6380064" y="1113677"/>
                  <a:pt x="6393752" y="1116332"/>
                </a:cubicBezTo>
                <a:close/>
                <a:moveTo>
                  <a:pt x="6276187" y="1071386"/>
                </a:moveTo>
                <a:cubicBezTo>
                  <a:pt x="6289696" y="1073933"/>
                  <a:pt x="6302939" y="1080896"/>
                  <a:pt x="6318203" y="1086766"/>
                </a:cubicBezTo>
                <a:cubicBezTo>
                  <a:pt x="6174084" y="1192384"/>
                  <a:pt x="2913406" y="3582505"/>
                  <a:pt x="2833456" y="3642195"/>
                </a:cubicBezTo>
                <a:cubicBezTo>
                  <a:pt x="2816636" y="3654756"/>
                  <a:pt x="2805493" y="3655411"/>
                  <a:pt x="2789111" y="3640666"/>
                </a:cubicBezTo>
                <a:cubicBezTo>
                  <a:pt x="2743019" y="3599107"/>
                  <a:pt x="2742363" y="3599981"/>
                  <a:pt x="2791513" y="3564592"/>
                </a:cubicBezTo>
                <a:cubicBezTo>
                  <a:pt x="3938733" y="2737504"/>
                  <a:pt x="5086008" y="1910524"/>
                  <a:pt x="6232573" y="1082506"/>
                </a:cubicBezTo>
                <a:cubicBezTo>
                  <a:pt x="6248902" y="1070711"/>
                  <a:pt x="6262678" y="1068840"/>
                  <a:pt x="6276187" y="1071386"/>
                </a:cubicBezTo>
                <a:close/>
                <a:moveTo>
                  <a:pt x="6187977" y="1038279"/>
                </a:moveTo>
                <a:cubicBezTo>
                  <a:pt x="6201705" y="1040006"/>
                  <a:pt x="6215071" y="1046600"/>
                  <a:pt x="6229844" y="1054601"/>
                </a:cubicBezTo>
                <a:cubicBezTo>
                  <a:pt x="6137878" y="1120353"/>
                  <a:pt x="2765192" y="3531389"/>
                  <a:pt x="2733463" y="3555527"/>
                </a:cubicBezTo>
                <a:cubicBezTo>
                  <a:pt x="2717953" y="3567323"/>
                  <a:pt x="2706648" y="3568471"/>
                  <a:pt x="2690920" y="3554763"/>
                </a:cubicBezTo>
                <a:cubicBezTo>
                  <a:pt x="2644228" y="3513968"/>
                  <a:pt x="2643682" y="3514678"/>
                  <a:pt x="2694525" y="3478908"/>
                </a:cubicBezTo>
                <a:cubicBezTo>
                  <a:pt x="3844474" y="2669896"/>
                  <a:pt x="4994535" y="1860992"/>
                  <a:pt x="6143940" y="1051160"/>
                </a:cubicBezTo>
                <a:cubicBezTo>
                  <a:pt x="6160160" y="1039692"/>
                  <a:pt x="6174249" y="1036552"/>
                  <a:pt x="6187977" y="1038279"/>
                </a:cubicBezTo>
                <a:close/>
                <a:moveTo>
                  <a:pt x="6069565" y="994972"/>
                </a:moveTo>
                <a:cubicBezTo>
                  <a:pt x="6084126" y="994787"/>
                  <a:pt x="6098639" y="1000153"/>
                  <a:pt x="6114559" y="1011348"/>
                </a:cubicBezTo>
                <a:cubicBezTo>
                  <a:pt x="6044820" y="1059788"/>
                  <a:pt x="2797740" y="3307319"/>
                  <a:pt x="2617849" y="3431505"/>
                </a:cubicBezTo>
                <a:cubicBezTo>
                  <a:pt x="2605508" y="3440024"/>
                  <a:pt x="2593548" y="3456516"/>
                  <a:pt x="2577821" y="3450619"/>
                </a:cubicBezTo>
                <a:cubicBezTo>
                  <a:pt x="2555756" y="3442318"/>
                  <a:pt x="2539756" y="3422985"/>
                  <a:pt x="2523919" y="3405892"/>
                </a:cubicBezTo>
                <a:cubicBezTo>
                  <a:pt x="2515398" y="3396717"/>
                  <a:pt x="2530636" y="3393331"/>
                  <a:pt x="2535824" y="3389727"/>
                </a:cubicBezTo>
                <a:cubicBezTo>
                  <a:pt x="2593876" y="3349369"/>
                  <a:pt x="4920263" y="1765204"/>
                  <a:pt x="6024286" y="1011894"/>
                </a:cubicBezTo>
                <a:cubicBezTo>
                  <a:pt x="6040396" y="1000890"/>
                  <a:pt x="6055004" y="995156"/>
                  <a:pt x="6069565" y="994972"/>
                </a:cubicBezTo>
                <a:close/>
                <a:moveTo>
                  <a:pt x="5981034" y="962362"/>
                </a:moveTo>
                <a:cubicBezTo>
                  <a:pt x="5996899" y="959863"/>
                  <a:pt x="6013009" y="964027"/>
                  <a:pt x="6030512" y="979674"/>
                </a:cubicBezTo>
                <a:cubicBezTo>
                  <a:pt x="5896823" y="1070055"/>
                  <a:pt x="3554706" y="2653293"/>
                  <a:pt x="2517911" y="3353848"/>
                </a:cubicBezTo>
                <a:cubicBezTo>
                  <a:pt x="2507207" y="3361111"/>
                  <a:pt x="2495957" y="3376730"/>
                  <a:pt x="2482413" y="3368211"/>
                </a:cubicBezTo>
                <a:cubicBezTo>
                  <a:pt x="2463464" y="3356305"/>
                  <a:pt x="2446206" y="3340632"/>
                  <a:pt x="2431406" y="3323757"/>
                </a:cubicBezTo>
                <a:cubicBezTo>
                  <a:pt x="2423926" y="3315238"/>
                  <a:pt x="2438616" y="3311633"/>
                  <a:pt x="2444185" y="3307865"/>
                </a:cubicBezTo>
                <a:cubicBezTo>
                  <a:pt x="2519385" y="3257240"/>
                  <a:pt x="4845773" y="1709391"/>
                  <a:pt x="5933030" y="985026"/>
                </a:cubicBezTo>
                <a:cubicBezTo>
                  <a:pt x="5949550" y="974021"/>
                  <a:pt x="5965169" y="964860"/>
                  <a:pt x="5981034" y="962362"/>
                </a:cubicBezTo>
                <a:close/>
                <a:moveTo>
                  <a:pt x="5878084" y="921001"/>
                </a:moveTo>
                <a:cubicBezTo>
                  <a:pt x="5891908" y="921335"/>
                  <a:pt x="5905615" y="926646"/>
                  <a:pt x="5920634" y="936531"/>
                </a:cubicBezTo>
                <a:cubicBezTo>
                  <a:pt x="5859742" y="976725"/>
                  <a:pt x="3891549" y="2266755"/>
                  <a:pt x="2967855" y="2871903"/>
                </a:cubicBezTo>
                <a:cubicBezTo>
                  <a:pt x="2916083" y="2905816"/>
                  <a:pt x="2916083" y="2905816"/>
                  <a:pt x="2863110" y="2854372"/>
                </a:cubicBezTo>
                <a:cubicBezTo>
                  <a:pt x="2956058" y="2794354"/>
                  <a:pt x="4937356" y="1515793"/>
                  <a:pt x="5834839" y="935329"/>
                </a:cubicBezTo>
                <a:cubicBezTo>
                  <a:pt x="5850321" y="925308"/>
                  <a:pt x="5864261" y="920666"/>
                  <a:pt x="5878084" y="921001"/>
                </a:cubicBezTo>
                <a:close/>
                <a:moveTo>
                  <a:pt x="5765934" y="879728"/>
                </a:moveTo>
                <a:cubicBezTo>
                  <a:pt x="5780583" y="878302"/>
                  <a:pt x="5795465" y="882711"/>
                  <a:pt x="5811739" y="896446"/>
                </a:cubicBezTo>
                <a:cubicBezTo>
                  <a:pt x="5615957" y="1020960"/>
                  <a:pt x="3638590" y="2278496"/>
                  <a:pt x="2845635" y="2782777"/>
                </a:cubicBezTo>
                <a:cubicBezTo>
                  <a:pt x="2841812" y="2785180"/>
                  <a:pt x="2837661" y="2787255"/>
                  <a:pt x="2834275" y="2790204"/>
                </a:cubicBezTo>
                <a:cubicBezTo>
                  <a:pt x="2811612" y="2810301"/>
                  <a:pt x="2792115" y="2806424"/>
                  <a:pt x="2770435" y="2786381"/>
                </a:cubicBezTo>
                <a:cubicBezTo>
                  <a:pt x="2745258" y="2763116"/>
                  <a:pt x="2743894" y="2764428"/>
                  <a:pt x="2773383" y="2745914"/>
                </a:cubicBezTo>
                <a:cubicBezTo>
                  <a:pt x="3756222" y="2130117"/>
                  <a:pt x="4739117" y="1514428"/>
                  <a:pt x="5721521" y="898030"/>
                </a:cubicBezTo>
                <a:cubicBezTo>
                  <a:pt x="5736867" y="888419"/>
                  <a:pt x="5751284" y="881155"/>
                  <a:pt x="5765934" y="879728"/>
                </a:cubicBezTo>
                <a:close/>
                <a:moveTo>
                  <a:pt x="5689477" y="849501"/>
                </a:moveTo>
                <a:cubicBezTo>
                  <a:pt x="5703553" y="849071"/>
                  <a:pt x="5717670" y="853822"/>
                  <a:pt x="5732770" y="865153"/>
                </a:cubicBezTo>
                <a:cubicBezTo>
                  <a:pt x="5661776" y="909498"/>
                  <a:pt x="5591273" y="953678"/>
                  <a:pt x="5520606" y="997641"/>
                </a:cubicBezTo>
                <a:cubicBezTo>
                  <a:pt x="4595544" y="1572916"/>
                  <a:pt x="3670483" y="2148138"/>
                  <a:pt x="2745423" y="2723359"/>
                </a:cubicBezTo>
                <a:cubicBezTo>
                  <a:pt x="2719481" y="2739469"/>
                  <a:pt x="2676394" y="2729421"/>
                  <a:pt x="2662850" y="2703208"/>
                </a:cubicBezTo>
                <a:cubicBezTo>
                  <a:pt x="2656516" y="2690866"/>
                  <a:pt x="2670824" y="2690866"/>
                  <a:pt x="2675957" y="2687644"/>
                </a:cubicBezTo>
                <a:cubicBezTo>
                  <a:pt x="2752031" y="2640077"/>
                  <a:pt x="4490308" y="1574555"/>
                  <a:pt x="5282992" y="1088678"/>
                </a:cubicBezTo>
                <a:cubicBezTo>
                  <a:pt x="5404283" y="1014352"/>
                  <a:pt x="5525957" y="940626"/>
                  <a:pt x="5646430" y="864935"/>
                </a:cubicBezTo>
                <a:cubicBezTo>
                  <a:pt x="5661366" y="855542"/>
                  <a:pt x="5675401" y="849931"/>
                  <a:pt x="5689477" y="849501"/>
                </a:cubicBezTo>
                <a:close/>
                <a:moveTo>
                  <a:pt x="5521231" y="793860"/>
                </a:moveTo>
                <a:cubicBezTo>
                  <a:pt x="5549657" y="788756"/>
                  <a:pt x="5574795" y="801176"/>
                  <a:pt x="5605309" y="813382"/>
                </a:cubicBezTo>
                <a:cubicBezTo>
                  <a:pt x="5562275" y="839595"/>
                  <a:pt x="3563882" y="2039407"/>
                  <a:pt x="2604525" y="2615720"/>
                </a:cubicBezTo>
                <a:cubicBezTo>
                  <a:pt x="2581861" y="2629319"/>
                  <a:pt x="2564440" y="2632158"/>
                  <a:pt x="2544344" y="2612498"/>
                </a:cubicBezTo>
                <a:cubicBezTo>
                  <a:pt x="2528834" y="2597371"/>
                  <a:pt x="2510431" y="2585193"/>
                  <a:pt x="2490661" y="2569628"/>
                </a:cubicBezTo>
                <a:cubicBezTo>
                  <a:pt x="2590928" y="2510539"/>
                  <a:pt x="2689119" y="2452542"/>
                  <a:pt x="2787473" y="2394818"/>
                </a:cubicBezTo>
                <a:cubicBezTo>
                  <a:pt x="3343690" y="2068078"/>
                  <a:pt x="5147119" y="1009983"/>
                  <a:pt x="5491389" y="805463"/>
                </a:cubicBezTo>
                <a:cubicBezTo>
                  <a:pt x="5501916" y="799210"/>
                  <a:pt x="5511756" y="795561"/>
                  <a:pt x="5521231" y="793860"/>
                </a:cubicBezTo>
                <a:close/>
                <a:moveTo>
                  <a:pt x="5475429" y="769004"/>
                </a:moveTo>
                <a:cubicBezTo>
                  <a:pt x="5483429" y="767263"/>
                  <a:pt x="5492044" y="768464"/>
                  <a:pt x="5501820" y="775973"/>
                </a:cubicBezTo>
                <a:cubicBezTo>
                  <a:pt x="5408926" y="830312"/>
                  <a:pt x="2479737" y="2538664"/>
                  <a:pt x="2472692" y="2542760"/>
                </a:cubicBezTo>
                <a:cubicBezTo>
                  <a:pt x="2458220" y="2551116"/>
                  <a:pt x="2448718" y="2540522"/>
                  <a:pt x="2443638" y="2531292"/>
                </a:cubicBezTo>
                <a:cubicBezTo>
                  <a:pt x="2438341" y="2521680"/>
                  <a:pt x="5053078" y="1011349"/>
                  <a:pt x="5452724" y="779687"/>
                </a:cubicBezTo>
                <a:cubicBezTo>
                  <a:pt x="5460042" y="775428"/>
                  <a:pt x="5467428" y="770745"/>
                  <a:pt x="5475429" y="769004"/>
                </a:cubicBezTo>
                <a:close/>
                <a:moveTo>
                  <a:pt x="5404864" y="743036"/>
                </a:moveTo>
                <a:cubicBezTo>
                  <a:pt x="5419479" y="741719"/>
                  <a:pt x="5434675" y="745364"/>
                  <a:pt x="5451086" y="757187"/>
                </a:cubicBezTo>
                <a:cubicBezTo>
                  <a:pt x="5357591" y="811088"/>
                  <a:pt x="2732207" y="2322786"/>
                  <a:pt x="2455873" y="2481814"/>
                </a:cubicBezTo>
                <a:cubicBezTo>
                  <a:pt x="2403938" y="2511686"/>
                  <a:pt x="2403884" y="2511741"/>
                  <a:pt x="2359539" y="2465485"/>
                </a:cubicBezTo>
                <a:cubicBezTo>
                  <a:pt x="2447299" y="2415680"/>
                  <a:pt x="5015778" y="955918"/>
                  <a:pt x="5362124" y="758662"/>
                </a:cubicBezTo>
                <a:cubicBezTo>
                  <a:pt x="5376213" y="750634"/>
                  <a:pt x="5390249" y="744354"/>
                  <a:pt x="5404864" y="743036"/>
                </a:cubicBezTo>
                <a:close/>
                <a:moveTo>
                  <a:pt x="5333118" y="714727"/>
                </a:moveTo>
                <a:cubicBezTo>
                  <a:pt x="5346136" y="714440"/>
                  <a:pt x="5359120" y="718495"/>
                  <a:pt x="5372773" y="728134"/>
                </a:cubicBezTo>
                <a:cubicBezTo>
                  <a:pt x="5352839" y="745118"/>
                  <a:pt x="5328702" y="755549"/>
                  <a:pt x="5306256" y="768219"/>
                </a:cubicBezTo>
                <a:cubicBezTo>
                  <a:pt x="4536509" y="1202761"/>
                  <a:pt x="2583446" y="2304600"/>
                  <a:pt x="2376796" y="2421141"/>
                </a:cubicBezTo>
                <a:cubicBezTo>
                  <a:pt x="2326007" y="2449702"/>
                  <a:pt x="2325953" y="2449539"/>
                  <a:pt x="2281663" y="2405740"/>
                </a:cubicBezTo>
                <a:cubicBezTo>
                  <a:pt x="2347688" y="2368769"/>
                  <a:pt x="5004911" y="888855"/>
                  <a:pt x="5293259" y="727370"/>
                </a:cubicBezTo>
                <a:cubicBezTo>
                  <a:pt x="5307048" y="719642"/>
                  <a:pt x="5320100" y="715014"/>
                  <a:pt x="5333118" y="714727"/>
                </a:cubicBezTo>
                <a:close/>
                <a:moveTo>
                  <a:pt x="5209450" y="668478"/>
                </a:moveTo>
                <a:cubicBezTo>
                  <a:pt x="5223315" y="667024"/>
                  <a:pt x="5237309" y="669727"/>
                  <a:pt x="5251754" y="678820"/>
                </a:cubicBezTo>
                <a:cubicBezTo>
                  <a:pt x="5252355" y="688486"/>
                  <a:pt x="2515509" y="2178066"/>
                  <a:pt x="2242178" y="2327428"/>
                </a:cubicBezTo>
                <a:cubicBezTo>
                  <a:pt x="2199308" y="2350856"/>
                  <a:pt x="2192537" y="2349436"/>
                  <a:pt x="2155619" y="2307768"/>
                </a:cubicBezTo>
                <a:cubicBezTo>
                  <a:pt x="2251518" y="2256106"/>
                  <a:pt x="4879632" y="838995"/>
                  <a:pt x="5167925" y="683080"/>
                </a:cubicBezTo>
                <a:cubicBezTo>
                  <a:pt x="5181851" y="675544"/>
                  <a:pt x="5195586" y="669932"/>
                  <a:pt x="5209450" y="668478"/>
                </a:cubicBezTo>
                <a:close/>
                <a:moveTo>
                  <a:pt x="5140114" y="641671"/>
                </a:moveTo>
                <a:cubicBezTo>
                  <a:pt x="5153958" y="641043"/>
                  <a:pt x="5168335" y="644497"/>
                  <a:pt x="5183981" y="653590"/>
                </a:cubicBezTo>
                <a:cubicBezTo>
                  <a:pt x="5118392" y="688978"/>
                  <a:pt x="5055862" y="722837"/>
                  <a:pt x="4993223" y="756423"/>
                </a:cubicBezTo>
                <a:cubicBezTo>
                  <a:pt x="4414725" y="1066178"/>
                  <a:pt x="2536423" y="2072119"/>
                  <a:pt x="2175770" y="2265280"/>
                </a:cubicBezTo>
                <a:cubicBezTo>
                  <a:pt x="2125418" y="2292258"/>
                  <a:pt x="2125255" y="2291985"/>
                  <a:pt x="2080200" y="2252064"/>
                </a:cubicBezTo>
                <a:cubicBezTo>
                  <a:pt x="2143222" y="2218696"/>
                  <a:pt x="4971761" y="722564"/>
                  <a:pt x="5099442" y="654245"/>
                </a:cubicBezTo>
                <a:cubicBezTo>
                  <a:pt x="5112958" y="647009"/>
                  <a:pt x="5126270" y="642299"/>
                  <a:pt x="5140114" y="641671"/>
                </a:cubicBezTo>
                <a:close/>
                <a:moveTo>
                  <a:pt x="5061647" y="605786"/>
                </a:moveTo>
                <a:cubicBezTo>
                  <a:pt x="5070410" y="607501"/>
                  <a:pt x="5079496" y="611403"/>
                  <a:pt x="5089012" y="618311"/>
                </a:cubicBezTo>
                <a:cubicBezTo>
                  <a:pt x="4997101" y="666423"/>
                  <a:pt x="2117335" y="2170966"/>
                  <a:pt x="2077197" y="2191828"/>
                </a:cubicBezTo>
                <a:cubicBezTo>
                  <a:pt x="2028047" y="2217386"/>
                  <a:pt x="2027992" y="2217331"/>
                  <a:pt x="1984685" y="2177410"/>
                </a:cubicBezTo>
                <a:cubicBezTo>
                  <a:pt x="2174296" y="2079602"/>
                  <a:pt x="4175419" y="1046846"/>
                  <a:pt x="4988636" y="627213"/>
                </a:cubicBezTo>
                <a:cubicBezTo>
                  <a:pt x="5011982" y="615171"/>
                  <a:pt x="5035359" y="600641"/>
                  <a:pt x="5061647" y="605786"/>
                </a:cubicBezTo>
                <a:close/>
                <a:moveTo>
                  <a:pt x="4958409" y="569556"/>
                </a:moveTo>
                <a:cubicBezTo>
                  <a:pt x="4970274" y="570102"/>
                  <a:pt x="4982193" y="574594"/>
                  <a:pt x="4995299" y="583905"/>
                </a:cubicBezTo>
                <a:cubicBezTo>
                  <a:pt x="4803177" y="681769"/>
                  <a:pt x="2797740" y="1703547"/>
                  <a:pt x="1984795" y="2119030"/>
                </a:cubicBezTo>
                <a:cubicBezTo>
                  <a:pt x="1948534" y="2137544"/>
                  <a:pt x="1919753" y="2144753"/>
                  <a:pt x="1892557" y="2105378"/>
                </a:cubicBezTo>
                <a:cubicBezTo>
                  <a:pt x="1937611" y="2082386"/>
                  <a:pt x="3958066" y="1064813"/>
                  <a:pt x="4921847" y="578881"/>
                </a:cubicBezTo>
                <a:cubicBezTo>
                  <a:pt x="4934735" y="572409"/>
                  <a:pt x="4946545" y="569010"/>
                  <a:pt x="4958409" y="569556"/>
                </a:cubicBezTo>
                <a:close/>
                <a:moveTo>
                  <a:pt x="4864982" y="534531"/>
                </a:moveTo>
                <a:cubicBezTo>
                  <a:pt x="4877543" y="533978"/>
                  <a:pt x="4890172" y="537896"/>
                  <a:pt x="4903552" y="549337"/>
                </a:cubicBezTo>
                <a:cubicBezTo>
                  <a:pt x="4858333" y="571837"/>
                  <a:pt x="2844814" y="1573355"/>
                  <a:pt x="1882344" y="2052077"/>
                </a:cubicBezTo>
                <a:cubicBezTo>
                  <a:pt x="1838546" y="2073867"/>
                  <a:pt x="1836908" y="2073594"/>
                  <a:pt x="1801629" y="2034656"/>
                </a:cubicBezTo>
                <a:cubicBezTo>
                  <a:pt x="1899437" y="1986599"/>
                  <a:pt x="3916124" y="994966"/>
                  <a:pt x="4826823" y="546552"/>
                </a:cubicBezTo>
                <a:cubicBezTo>
                  <a:pt x="4839929" y="540108"/>
                  <a:pt x="4852422" y="535084"/>
                  <a:pt x="4864982" y="534531"/>
                </a:cubicBezTo>
                <a:close/>
                <a:moveTo>
                  <a:pt x="4784902" y="500547"/>
                </a:moveTo>
                <a:cubicBezTo>
                  <a:pt x="4795190" y="502152"/>
                  <a:pt x="4805116" y="507176"/>
                  <a:pt x="4815847" y="514985"/>
                </a:cubicBezTo>
                <a:cubicBezTo>
                  <a:pt x="4707116" y="567685"/>
                  <a:pt x="2694798" y="1545065"/>
                  <a:pt x="1795841" y="1981901"/>
                </a:cubicBezTo>
                <a:cubicBezTo>
                  <a:pt x="1751004" y="2003691"/>
                  <a:pt x="1751004" y="2003746"/>
                  <a:pt x="1713978" y="1969122"/>
                </a:cubicBezTo>
                <a:cubicBezTo>
                  <a:pt x="1720203" y="1959238"/>
                  <a:pt x="3748304" y="989012"/>
                  <a:pt x="4751788" y="506630"/>
                </a:cubicBezTo>
                <a:cubicBezTo>
                  <a:pt x="4763966" y="500759"/>
                  <a:pt x="4774615" y="498943"/>
                  <a:pt x="4784902" y="500547"/>
                </a:cubicBezTo>
                <a:close/>
                <a:moveTo>
                  <a:pt x="4716440" y="475249"/>
                </a:moveTo>
                <a:cubicBezTo>
                  <a:pt x="4727868" y="475488"/>
                  <a:pt x="4739227" y="479488"/>
                  <a:pt x="4751186" y="488718"/>
                </a:cubicBezTo>
                <a:cubicBezTo>
                  <a:pt x="4673693" y="525853"/>
                  <a:pt x="2096422" y="1756685"/>
                  <a:pt x="1726703" y="1933243"/>
                </a:cubicBezTo>
                <a:cubicBezTo>
                  <a:pt x="1685635" y="1952848"/>
                  <a:pt x="1685580" y="1952794"/>
                  <a:pt x="1647134" y="1917406"/>
                </a:cubicBezTo>
                <a:cubicBezTo>
                  <a:pt x="1664555" y="1908668"/>
                  <a:pt x="4438591" y="599524"/>
                  <a:pt x="4681284" y="484349"/>
                </a:cubicBezTo>
                <a:cubicBezTo>
                  <a:pt x="4693517" y="478533"/>
                  <a:pt x="4705013" y="475010"/>
                  <a:pt x="4716440" y="475249"/>
                </a:cubicBezTo>
                <a:close/>
                <a:moveTo>
                  <a:pt x="4637016" y="445056"/>
                </a:moveTo>
                <a:cubicBezTo>
                  <a:pt x="4653283" y="446653"/>
                  <a:pt x="4669243" y="453002"/>
                  <a:pt x="4686364" y="463542"/>
                </a:cubicBezTo>
                <a:cubicBezTo>
                  <a:pt x="4628694" y="490902"/>
                  <a:pt x="2922965" y="1291887"/>
                  <a:pt x="2126130" y="1665757"/>
                </a:cubicBezTo>
                <a:cubicBezTo>
                  <a:pt x="1971362" y="1738390"/>
                  <a:pt x="1816264" y="1810313"/>
                  <a:pt x="1662044" y="1884202"/>
                </a:cubicBezTo>
                <a:cubicBezTo>
                  <a:pt x="1633755" y="1897746"/>
                  <a:pt x="1611747" y="1899985"/>
                  <a:pt x="1589739" y="1875628"/>
                </a:cubicBezTo>
                <a:cubicBezTo>
                  <a:pt x="1582585" y="1867709"/>
                  <a:pt x="1572864" y="1862085"/>
                  <a:pt x="1563252" y="1854548"/>
                </a:cubicBezTo>
                <a:cubicBezTo>
                  <a:pt x="1570570" y="1844281"/>
                  <a:pt x="1582585" y="1842206"/>
                  <a:pt x="1592578" y="1837564"/>
                </a:cubicBezTo>
                <a:cubicBezTo>
                  <a:pt x="2087739" y="1608797"/>
                  <a:pt x="4083673" y="688158"/>
                  <a:pt x="4585824" y="455077"/>
                </a:cubicBezTo>
                <a:cubicBezTo>
                  <a:pt x="4604174" y="446612"/>
                  <a:pt x="4620748" y="443459"/>
                  <a:pt x="4637016" y="445056"/>
                </a:cubicBezTo>
                <a:close/>
                <a:moveTo>
                  <a:pt x="4578015" y="415866"/>
                </a:moveTo>
                <a:cubicBezTo>
                  <a:pt x="4578779" y="418323"/>
                  <a:pt x="4579653" y="420781"/>
                  <a:pt x="4580581" y="423184"/>
                </a:cubicBezTo>
                <a:cubicBezTo>
                  <a:pt x="4528536" y="447268"/>
                  <a:pt x="1824565" y="1681593"/>
                  <a:pt x="1546430" y="1808292"/>
                </a:cubicBezTo>
                <a:cubicBezTo>
                  <a:pt x="1530265" y="1815665"/>
                  <a:pt x="1512516" y="1830300"/>
                  <a:pt x="1494713" y="1804742"/>
                </a:cubicBezTo>
                <a:cubicBezTo>
                  <a:pt x="2512449" y="1343495"/>
                  <a:pt x="3529531" y="882574"/>
                  <a:pt x="4546722" y="421928"/>
                </a:cubicBezTo>
                <a:cubicBezTo>
                  <a:pt x="4556116" y="417668"/>
                  <a:pt x="4567529" y="417777"/>
                  <a:pt x="4578015" y="415866"/>
                </a:cubicBezTo>
                <a:close/>
                <a:moveTo>
                  <a:pt x="4495550" y="390978"/>
                </a:moveTo>
                <a:cubicBezTo>
                  <a:pt x="4505885" y="391893"/>
                  <a:pt x="4516657" y="395579"/>
                  <a:pt x="4528372" y="402542"/>
                </a:cubicBezTo>
                <a:cubicBezTo>
                  <a:pt x="4390642" y="464252"/>
                  <a:pt x="1830190" y="1613003"/>
                  <a:pt x="1493457" y="1763948"/>
                </a:cubicBezTo>
                <a:cubicBezTo>
                  <a:pt x="1484446" y="1767990"/>
                  <a:pt x="1474889" y="1771704"/>
                  <a:pt x="1465223" y="1773014"/>
                </a:cubicBezTo>
                <a:cubicBezTo>
                  <a:pt x="1446655" y="1775472"/>
                  <a:pt x="1435022" y="1760453"/>
                  <a:pt x="1429834" y="1748111"/>
                </a:cubicBezTo>
                <a:cubicBezTo>
                  <a:pt x="1424319" y="1735005"/>
                  <a:pt x="1443160" y="1735223"/>
                  <a:pt x="1451515" y="1731509"/>
                </a:cubicBezTo>
                <a:cubicBezTo>
                  <a:pt x="1930292" y="1519344"/>
                  <a:pt x="4441102" y="406091"/>
                  <a:pt x="4465350" y="396043"/>
                </a:cubicBezTo>
                <a:cubicBezTo>
                  <a:pt x="4475317" y="391920"/>
                  <a:pt x="4485215" y="390063"/>
                  <a:pt x="4495550" y="390978"/>
                </a:cubicBezTo>
                <a:close/>
                <a:moveTo>
                  <a:pt x="4398671" y="359616"/>
                </a:moveTo>
                <a:cubicBezTo>
                  <a:pt x="4405333" y="356722"/>
                  <a:pt x="4413852" y="358142"/>
                  <a:pt x="4423027" y="363220"/>
                </a:cubicBezTo>
                <a:cubicBezTo>
                  <a:pt x="4385673" y="379877"/>
                  <a:pt x="4348483" y="396806"/>
                  <a:pt x="4311020" y="413190"/>
                </a:cubicBezTo>
                <a:cubicBezTo>
                  <a:pt x="3388251" y="817313"/>
                  <a:pt x="1440211" y="1670889"/>
                  <a:pt x="1388821" y="1693225"/>
                </a:cubicBezTo>
                <a:cubicBezTo>
                  <a:pt x="1375660" y="1698959"/>
                  <a:pt x="1361516" y="1705512"/>
                  <a:pt x="1348846" y="1685416"/>
                </a:cubicBezTo>
                <a:cubicBezTo>
                  <a:pt x="2365928" y="1243173"/>
                  <a:pt x="3382246" y="801258"/>
                  <a:pt x="4398671" y="359616"/>
                </a:cubicBezTo>
                <a:close/>
                <a:moveTo>
                  <a:pt x="4358093" y="326686"/>
                </a:moveTo>
                <a:cubicBezTo>
                  <a:pt x="4359895" y="331000"/>
                  <a:pt x="4361753" y="335315"/>
                  <a:pt x="4363609" y="339574"/>
                </a:cubicBezTo>
                <a:cubicBezTo>
                  <a:pt x="4323579" y="357050"/>
                  <a:pt x="2307110" y="1227227"/>
                  <a:pt x="1338851" y="1644622"/>
                </a:cubicBezTo>
                <a:cubicBezTo>
                  <a:pt x="1323997" y="1651011"/>
                  <a:pt x="1307832" y="1662316"/>
                  <a:pt x="1289701" y="1641727"/>
                </a:cubicBezTo>
                <a:cubicBezTo>
                  <a:pt x="2313555" y="1203143"/>
                  <a:pt x="3335333" y="763741"/>
                  <a:pt x="4358093" y="326686"/>
                </a:cubicBezTo>
                <a:close/>
                <a:moveTo>
                  <a:pt x="4268552" y="305176"/>
                </a:moveTo>
                <a:cubicBezTo>
                  <a:pt x="4280150" y="304992"/>
                  <a:pt x="4292260" y="308036"/>
                  <a:pt x="4305886" y="316037"/>
                </a:cubicBezTo>
                <a:cubicBezTo>
                  <a:pt x="4235710" y="346018"/>
                  <a:pt x="1383087" y="1555496"/>
                  <a:pt x="1284023" y="1599731"/>
                </a:cubicBezTo>
                <a:cubicBezTo>
                  <a:pt x="1254641" y="1612838"/>
                  <a:pt x="1234272" y="1609015"/>
                  <a:pt x="1214175" y="1582911"/>
                </a:cubicBezTo>
                <a:cubicBezTo>
                  <a:pt x="1298385" y="1547468"/>
                  <a:pt x="4048721" y="392547"/>
                  <a:pt x="4234290" y="313688"/>
                </a:cubicBezTo>
                <a:cubicBezTo>
                  <a:pt x="4245868" y="308773"/>
                  <a:pt x="4256954" y="305360"/>
                  <a:pt x="4268552" y="305176"/>
                </a:cubicBezTo>
                <a:close/>
                <a:moveTo>
                  <a:pt x="4183509" y="274553"/>
                </a:moveTo>
                <a:cubicBezTo>
                  <a:pt x="4190970" y="273317"/>
                  <a:pt x="4199448" y="273658"/>
                  <a:pt x="4209934" y="277317"/>
                </a:cubicBezTo>
                <a:cubicBezTo>
                  <a:pt x="4163132" y="296977"/>
                  <a:pt x="1175563" y="1533596"/>
                  <a:pt x="1171304" y="1535180"/>
                </a:cubicBezTo>
                <a:cubicBezTo>
                  <a:pt x="1161364" y="1538839"/>
                  <a:pt x="1148313" y="1540806"/>
                  <a:pt x="1144872" y="1530266"/>
                </a:cubicBezTo>
                <a:cubicBezTo>
                  <a:pt x="1141213" y="1518906"/>
                  <a:pt x="4069473" y="319750"/>
                  <a:pt x="4163187" y="281249"/>
                </a:cubicBezTo>
                <a:cubicBezTo>
                  <a:pt x="4169604" y="278601"/>
                  <a:pt x="4176048" y="275788"/>
                  <a:pt x="4183509" y="274553"/>
                </a:cubicBezTo>
                <a:close/>
                <a:moveTo>
                  <a:pt x="4160673" y="252742"/>
                </a:moveTo>
                <a:cubicBezTo>
                  <a:pt x="4162312" y="256838"/>
                  <a:pt x="4163950" y="260879"/>
                  <a:pt x="4165589" y="264920"/>
                </a:cubicBezTo>
                <a:cubicBezTo>
                  <a:pt x="4104151" y="290150"/>
                  <a:pt x="2091777" y="1114291"/>
                  <a:pt x="1147001" y="1500994"/>
                </a:cubicBezTo>
                <a:cubicBezTo>
                  <a:pt x="1133457" y="1506564"/>
                  <a:pt x="1119422" y="1517214"/>
                  <a:pt x="1103093" y="1497827"/>
                </a:cubicBezTo>
                <a:cubicBezTo>
                  <a:pt x="2123287" y="1082562"/>
                  <a:pt x="3141626" y="666751"/>
                  <a:pt x="4160673" y="252742"/>
                </a:cubicBezTo>
                <a:close/>
                <a:moveTo>
                  <a:pt x="4050632" y="224119"/>
                </a:moveTo>
                <a:cubicBezTo>
                  <a:pt x="4063043" y="222774"/>
                  <a:pt x="4076026" y="224973"/>
                  <a:pt x="4090116" y="234448"/>
                </a:cubicBezTo>
                <a:cubicBezTo>
                  <a:pt x="4073351" y="241711"/>
                  <a:pt x="1099872" y="1435952"/>
                  <a:pt x="1076499" y="1445728"/>
                </a:cubicBezTo>
                <a:cubicBezTo>
                  <a:pt x="1052743" y="1455667"/>
                  <a:pt x="1032973" y="1451407"/>
                  <a:pt x="1014897" y="1428744"/>
                </a:cubicBezTo>
                <a:cubicBezTo>
                  <a:pt x="1078301" y="1403186"/>
                  <a:pt x="3077076" y="607771"/>
                  <a:pt x="4014589" y="235048"/>
                </a:cubicBezTo>
                <a:cubicBezTo>
                  <a:pt x="4026385" y="230352"/>
                  <a:pt x="4038222" y="225464"/>
                  <a:pt x="4050632" y="224119"/>
                </a:cubicBezTo>
                <a:close/>
                <a:moveTo>
                  <a:pt x="3945130" y="181003"/>
                </a:moveTo>
                <a:cubicBezTo>
                  <a:pt x="3955690" y="181024"/>
                  <a:pt x="3966640" y="183959"/>
                  <a:pt x="3978764" y="191468"/>
                </a:cubicBezTo>
                <a:cubicBezTo>
                  <a:pt x="3908151" y="219210"/>
                  <a:pt x="1250491" y="1255352"/>
                  <a:pt x="977817" y="1362171"/>
                </a:cubicBezTo>
                <a:cubicBezTo>
                  <a:pt x="952804" y="1371947"/>
                  <a:pt x="929267" y="1379374"/>
                  <a:pt x="911518" y="1347645"/>
                </a:cubicBezTo>
                <a:cubicBezTo>
                  <a:pt x="999388" y="1313840"/>
                  <a:pt x="3792539" y="235266"/>
                  <a:pt x="3913830" y="188027"/>
                </a:cubicBezTo>
                <a:cubicBezTo>
                  <a:pt x="3924398" y="183877"/>
                  <a:pt x="3934569" y="180983"/>
                  <a:pt x="3945130" y="181003"/>
                </a:cubicBezTo>
                <a:close/>
                <a:moveTo>
                  <a:pt x="3902580" y="159739"/>
                </a:moveTo>
                <a:cubicBezTo>
                  <a:pt x="3902362" y="170607"/>
                  <a:pt x="3892368" y="168805"/>
                  <a:pt x="3886524" y="171044"/>
                </a:cubicBezTo>
                <a:cubicBezTo>
                  <a:pt x="3086250" y="477413"/>
                  <a:pt x="1097250" y="1238313"/>
                  <a:pt x="902998" y="1312312"/>
                </a:cubicBezTo>
                <a:cubicBezTo>
                  <a:pt x="889618" y="1317446"/>
                  <a:pt x="874982" y="1327821"/>
                  <a:pt x="861056" y="1311821"/>
                </a:cubicBezTo>
                <a:cubicBezTo>
                  <a:pt x="901141" y="1285880"/>
                  <a:pt x="3879534" y="157774"/>
                  <a:pt x="3902580" y="159739"/>
                </a:cubicBezTo>
                <a:close/>
                <a:moveTo>
                  <a:pt x="3862059" y="138932"/>
                </a:moveTo>
                <a:cubicBezTo>
                  <a:pt x="3863534" y="142700"/>
                  <a:pt x="3865008" y="146468"/>
                  <a:pt x="3866483" y="150237"/>
                </a:cubicBezTo>
                <a:cubicBezTo>
                  <a:pt x="3818916" y="168531"/>
                  <a:pt x="1051213" y="1216741"/>
                  <a:pt x="864387" y="1287573"/>
                </a:cubicBezTo>
                <a:cubicBezTo>
                  <a:pt x="852646" y="1291997"/>
                  <a:pt x="841342" y="1298495"/>
                  <a:pt x="824139" y="1283859"/>
                </a:cubicBezTo>
                <a:cubicBezTo>
                  <a:pt x="1839146" y="901306"/>
                  <a:pt x="2850603" y="520119"/>
                  <a:pt x="3862059" y="138932"/>
                </a:cubicBezTo>
                <a:close/>
                <a:moveTo>
                  <a:pt x="3779029" y="120228"/>
                </a:moveTo>
                <a:cubicBezTo>
                  <a:pt x="3795446" y="119463"/>
                  <a:pt x="3811789" y="122986"/>
                  <a:pt x="3828199" y="133854"/>
                </a:cubicBezTo>
                <a:cubicBezTo>
                  <a:pt x="3828418" y="138823"/>
                  <a:pt x="3824213" y="139642"/>
                  <a:pt x="3819734" y="141335"/>
                </a:cubicBezTo>
                <a:cubicBezTo>
                  <a:pt x="3045074" y="431977"/>
                  <a:pt x="1064157" y="1175510"/>
                  <a:pt x="848333" y="1256554"/>
                </a:cubicBezTo>
                <a:cubicBezTo>
                  <a:pt x="803606" y="1273319"/>
                  <a:pt x="796398" y="1271517"/>
                  <a:pt x="760409" y="1232196"/>
                </a:cubicBezTo>
                <a:cubicBezTo>
                  <a:pt x="846804" y="1200249"/>
                  <a:pt x="3562624" y="194964"/>
                  <a:pt x="3729407" y="132325"/>
                </a:cubicBezTo>
                <a:cubicBezTo>
                  <a:pt x="3746118" y="126044"/>
                  <a:pt x="3762611" y="120993"/>
                  <a:pt x="3779029" y="120228"/>
                </a:cubicBezTo>
                <a:close/>
                <a:moveTo>
                  <a:pt x="3758898" y="96554"/>
                </a:moveTo>
                <a:cubicBezTo>
                  <a:pt x="3757095" y="105510"/>
                  <a:pt x="3757095" y="106384"/>
                  <a:pt x="3756768" y="107149"/>
                </a:cubicBezTo>
                <a:cubicBezTo>
                  <a:pt x="3756440" y="107913"/>
                  <a:pt x="3755949" y="109005"/>
                  <a:pt x="3755293" y="109278"/>
                </a:cubicBezTo>
                <a:cubicBezTo>
                  <a:pt x="2757544" y="477359"/>
                  <a:pt x="748939" y="1217124"/>
                  <a:pt x="746317" y="1217725"/>
                </a:cubicBezTo>
                <a:cubicBezTo>
                  <a:pt x="745444" y="1217943"/>
                  <a:pt x="744461" y="1218217"/>
                  <a:pt x="743641" y="1218107"/>
                </a:cubicBezTo>
                <a:cubicBezTo>
                  <a:pt x="741840" y="1217780"/>
                  <a:pt x="740146" y="1217234"/>
                  <a:pt x="738399" y="1216742"/>
                </a:cubicBezTo>
                <a:cubicBezTo>
                  <a:pt x="737525" y="1216469"/>
                  <a:pt x="736597" y="1216305"/>
                  <a:pt x="735832" y="1215813"/>
                </a:cubicBezTo>
                <a:cubicBezTo>
                  <a:pt x="734358" y="1214830"/>
                  <a:pt x="732883" y="1213793"/>
                  <a:pt x="731627" y="1212537"/>
                </a:cubicBezTo>
                <a:cubicBezTo>
                  <a:pt x="731026" y="1211936"/>
                  <a:pt x="730862" y="1210953"/>
                  <a:pt x="728951" y="1206967"/>
                </a:cubicBezTo>
                <a:cubicBezTo>
                  <a:pt x="1738387" y="837029"/>
                  <a:pt x="2746622" y="467529"/>
                  <a:pt x="3758898" y="96554"/>
                </a:cubicBezTo>
                <a:close/>
                <a:moveTo>
                  <a:pt x="3647399" y="74100"/>
                </a:moveTo>
                <a:cubicBezTo>
                  <a:pt x="3674820" y="71576"/>
                  <a:pt x="3699386" y="80526"/>
                  <a:pt x="3726623" y="95189"/>
                </a:cubicBezTo>
                <a:cubicBezTo>
                  <a:pt x="3623135" y="132980"/>
                  <a:pt x="1634628" y="858983"/>
                  <a:pt x="741350" y="1185832"/>
                </a:cubicBezTo>
                <a:cubicBezTo>
                  <a:pt x="717921" y="1194406"/>
                  <a:pt x="700118" y="1193533"/>
                  <a:pt x="682151" y="1176658"/>
                </a:cubicBezTo>
                <a:cubicBezTo>
                  <a:pt x="671720" y="1166882"/>
                  <a:pt x="659924" y="1158636"/>
                  <a:pt x="646272" y="1147713"/>
                </a:cubicBezTo>
                <a:cubicBezTo>
                  <a:pt x="1056621" y="1000482"/>
                  <a:pt x="3035572" y="291135"/>
                  <a:pt x="3618821" y="80662"/>
                </a:cubicBezTo>
                <a:cubicBezTo>
                  <a:pt x="3628800" y="77058"/>
                  <a:pt x="3638258" y="74942"/>
                  <a:pt x="3647399" y="74100"/>
                </a:cubicBezTo>
                <a:close/>
                <a:moveTo>
                  <a:pt x="3575560" y="40789"/>
                </a:moveTo>
                <a:cubicBezTo>
                  <a:pt x="3590490" y="41014"/>
                  <a:pt x="3605549" y="45219"/>
                  <a:pt x="3620895" y="55923"/>
                </a:cubicBezTo>
                <a:cubicBezTo>
                  <a:pt x="3447395" y="117579"/>
                  <a:pt x="395987" y="1200849"/>
                  <a:pt x="173501" y="1281674"/>
                </a:cubicBezTo>
                <a:cubicBezTo>
                  <a:pt x="136966" y="1294945"/>
                  <a:pt x="109387" y="1294235"/>
                  <a:pt x="86505" y="1258137"/>
                </a:cubicBezTo>
                <a:cubicBezTo>
                  <a:pt x="161923" y="1231541"/>
                  <a:pt x="3244624" y="150237"/>
                  <a:pt x="3531004" y="49533"/>
                </a:cubicBezTo>
                <a:cubicBezTo>
                  <a:pt x="3545831" y="44318"/>
                  <a:pt x="3560631" y="40563"/>
                  <a:pt x="3575560" y="40789"/>
                </a:cubicBezTo>
                <a:close/>
                <a:moveTo>
                  <a:pt x="3516300" y="20719"/>
                </a:moveTo>
                <a:cubicBezTo>
                  <a:pt x="3523304" y="19879"/>
                  <a:pt x="3531332" y="20098"/>
                  <a:pt x="3541490" y="22228"/>
                </a:cubicBezTo>
                <a:cubicBezTo>
                  <a:pt x="3330089" y="95898"/>
                  <a:pt x="472769" y="1088460"/>
                  <a:pt x="77492" y="1225862"/>
                </a:cubicBezTo>
                <a:cubicBezTo>
                  <a:pt x="74052" y="1227063"/>
                  <a:pt x="70501" y="1227883"/>
                  <a:pt x="67225" y="1229357"/>
                </a:cubicBezTo>
                <a:cubicBezTo>
                  <a:pt x="59962" y="1232580"/>
                  <a:pt x="51497" y="1234218"/>
                  <a:pt x="48384" y="1225917"/>
                </a:cubicBezTo>
                <a:cubicBezTo>
                  <a:pt x="44124" y="1214667"/>
                  <a:pt x="56084" y="1215923"/>
                  <a:pt x="61655" y="1213957"/>
                </a:cubicBezTo>
                <a:cubicBezTo>
                  <a:pt x="137510" y="1187143"/>
                  <a:pt x="2940711" y="218064"/>
                  <a:pt x="3497255" y="25559"/>
                </a:cubicBezTo>
                <a:cubicBezTo>
                  <a:pt x="3503317" y="23456"/>
                  <a:pt x="3509297" y="21559"/>
                  <a:pt x="3516300" y="20719"/>
                </a:cubicBezTo>
                <a:close/>
                <a:moveTo>
                  <a:pt x="3470803" y="90"/>
                </a:moveTo>
                <a:cubicBezTo>
                  <a:pt x="3481104" y="-517"/>
                  <a:pt x="3491876" y="1831"/>
                  <a:pt x="3503700" y="10268"/>
                </a:cubicBezTo>
                <a:cubicBezTo>
                  <a:pt x="3406491" y="43745"/>
                  <a:pt x="556490" y="1026094"/>
                  <a:pt x="59308" y="1197846"/>
                </a:cubicBezTo>
                <a:cubicBezTo>
                  <a:pt x="37026" y="1205547"/>
                  <a:pt x="17094" y="1208059"/>
                  <a:pt x="0" y="1183265"/>
                </a:cubicBezTo>
                <a:cubicBezTo>
                  <a:pt x="69466" y="1159400"/>
                  <a:pt x="3073963" y="133090"/>
                  <a:pt x="3440733" y="7647"/>
                </a:cubicBezTo>
                <a:cubicBezTo>
                  <a:pt x="3450672" y="4261"/>
                  <a:pt x="3460502" y="698"/>
                  <a:pt x="3470803" y="90"/>
                </a:cubicBezTo>
                <a:close/>
              </a:path>
            </a:pathLst>
          </a:custGeom>
          <a:solidFill>
            <a:schemeClr val="tx1">
              <a:lumMod val="75000"/>
              <a:lumOff val="25000"/>
            </a:schemeClr>
          </a:solidFill>
          <a:ln w="9064" cap="flat">
            <a:noFill/>
            <a:prstDash val="solid"/>
            <a:miter/>
          </a:ln>
        </p:spPr>
        <p:txBody>
          <a:bodyPr wrap="square" rtlCol="0" anchor="ctr">
            <a:noAutofit/>
          </a:bodyPr>
          <a:lstStyle/>
          <a:p>
            <a:endParaRPr lang="ko-KR" altLang="en-US"/>
          </a:p>
        </p:txBody>
      </p:sp>
      <p:grpSp>
        <p:nvGrpSpPr>
          <p:cNvPr id="17" name="그룹 16">
            <a:extLst>
              <a:ext uri="{FF2B5EF4-FFF2-40B4-BE49-F238E27FC236}">
                <a16:creationId xmlns:a16="http://schemas.microsoft.com/office/drawing/2014/main" id="{D9527CD2-7899-4D4B-971E-963B84BD82DC}"/>
              </a:ext>
            </a:extLst>
          </p:cNvPr>
          <p:cNvGrpSpPr/>
          <p:nvPr/>
        </p:nvGrpSpPr>
        <p:grpSpPr>
          <a:xfrm>
            <a:off x="2125883" y="3425374"/>
            <a:ext cx="1718442" cy="1242874"/>
            <a:chOff x="4606290" y="2339055"/>
            <a:chExt cx="1417120" cy="1024941"/>
          </a:xfrm>
        </p:grpSpPr>
        <p:sp>
          <p:nvSpPr>
            <p:cNvPr id="18" name="자유형: 도형 17">
              <a:extLst>
                <a:ext uri="{FF2B5EF4-FFF2-40B4-BE49-F238E27FC236}">
                  <a16:creationId xmlns:a16="http://schemas.microsoft.com/office/drawing/2014/main" id="{0455D5B9-CFDC-49C0-8275-A54CF6EA5F43}"/>
                </a:ext>
              </a:extLst>
            </p:cNvPr>
            <p:cNvSpPr/>
            <p:nvPr/>
          </p:nvSpPr>
          <p:spPr>
            <a:xfrm>
              <a:off x="4606290" y="2354580"/>
              <a:ext cx="1403033" cy="1005840"/>
            </a:xfrm>
            <a:custGeom>
              <a:avLst/>
              <a:gdLst>
                <a:gd name="connsiteX0" fmla="*/ 8573 w 1403033"/>
                <a:gd name="connsiteY0" fmla="*/ 517208 h 1005840"/>
                <a:gd name="connsiteX1" fmla="*/ 0 w 1403033"/>
                <a:gd name="connsiteY1" fmla="*/ 820103 h 1005840"/>
                <a:gd name="connsiteX2" fmla="*/ 20003 w 1403033"/>
                <a:gd name="connsiteY2" fmla="*/ 894398 h 1005840"/>
                <a:gd name="connsiteX3" fmla="*/ 231458 w 1403033"/>
                <a:gd name="connsiteY3" fmla="*/ 1005840 h 1005840"/>
                <a:gd name="connsiteX4" fmla="*/ 1168718 w 1403033"/>
                <a:gd name="connsiteY4" fmla="*/ 448628 h 1005840"/>
                <a:gd name="connsiteX5" fmla="*/ 1391603 w 1403033"/>
                <a:gd name="connsiteY5" fmla="*/ 328613 h 1005840"/>
                <a:gd name="connsiteX6" fmla="*/ 1403033 w 1403033"/>
                <a:gd name="connsiteY6" fmla="*/ 208598 h 1005840"/>
                <a:gd name="connsiteX7" fmla="*/ 1385888 w 1403033"/>
                <a:gd name="connsiteY7" fmla="*/ 88583 h 1005840"/>
                <a:gd name="connsiteX8" fmla="*/ 1191578 w 1403033"/>
                <a:gd name="connsiteY8" fmla="*/ 0 h 1005840"/>
                <a:gd name="connsiteX9" fmla="*/ 1014413 w 1403033"/>
                <a:gd name="connsiteY9" fmla="*/ 71438 h 1005840"/>
                <a:gd name="connsiteX10" fmla="*/ 902970 w 1403033"/>
                <a:gd name="connsiteY10" fmla="*/ 57150 h 1005840"/>
                <a:gd name="connsiteX11" fmla="*/ 8573 w 1403033"/>
                <a:gd name="connsiteY11" fmla="*/ 517208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033" h="1005840">
                  <a:moveTo>
                    <a:pt x="8573" y="517208"/>
                  </a:moveTo>
                  <a:lnTo>
                    <a:pt x="0" y="820103"/>
                  </a:lnTo>
                  <a:lnTo>
                    <a:pt x="20003" y="894398"/>
                  </a:lnTo>
                  <a:lnTo>
                    <a:pt x="231458" y="1005840"/>
                  </a:lnTo>
                  <a:lnTo>
                    <a:pt x="1168718" y="448628"/>
                  </a:lnTo>
                  <a:lnTo>
                    <a:pt x="1391603" y="328613"/>
                  </a:lnTo>
                  <a:lnTo>
                    <a:pt x="1403033" y="208598"/>
                  </a:lnTo>
                  <a:lnTo>
                    <a:pt x="1385888" y="88583"/>
                  </a:lnTo>
                  <a:lnTo>
                    <a:pt x="1191578" y="0"/>
                  </a:lnTo>
                  <a:lnTo>
                    <a:pt x="1014413" y="71438"/>
                  </a:lnTo>
                  <a:lnTo>
                    <a:pt x="902970" y="57150"/>
                  </a:lnTo>
                  <a:lnTo>
                    <a:pt x="8573" y="517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Freeform: Shape 85">
              <a:extLst>
                <a:ext uri="{FF2B5EF4-FFF2-40B4-BE49-F238E27FC236}">
                  <a16:creationId xmlns:a16="http://schemas.microsoft.com/office/drawing/2014/main" id="{B5FF672F-4D25-4806-B70A-6FCE8D1097C1}"/>
                </a:ext>
              </a:extLst>
            </p:cNvPr>
            <p:cNvSpPr/>
            <p:nvPr/>
          </p:nvSpPr>
          <p:spPr>
            <a:xfrm>
              <a:off x="4608749" y="2339055"/>
              <a:ext cx="1414661" cy="1024941"/>
            </a:xfrm>
            <a:custGeom>
              <a:avLst/>
              <a:gdLst>
                <a:gd name="connsiteX0" fmla="*/ 210648 w 676882"/>
                <a:gd name="connsiteY0" fmla="*/ 407429 h 490410"/>
                <a:gd name="connsiteX1" fmla="*/ 181157 w 676882"/>
                <a:gd name="connsiteY1" fmla="*/ 423929 h 490410"/>
                <a:gd name="connsiteX2" fmla="*/ 210648 w 676882"/>
                <a:gd name="connsiteY2" fmla="*/ 407429 h 490410"/>
                <a:gd name="connsiteX3" fmla="*/ 386538 w 676882"/>
                <a:gd name="connsiteY3" fmla="*/ 309302 h 490410"/>
                <a:gd name="connsiteX4" fmla="*/ 254532 w 676882"/>
                <a:gd name="connsiteY4" fmla="*/ 383029 h 490410"/>
                <a:gd name="connsiteX5" fmla="*/ 255410 w 676882"/>
                <a:gd name="connsiteY5" fmla="*/ 386715 h 490410"/>
                <a:gd name="connsiteX6" fmla="*/ 265767 w 676882"/>
                <a:gd name="connsiteY6" fmla="*/ 384960 h 490410"/>
                <a:gd name="connsiteX7" fmla="*/ 374426 w 676882"/>
                <a:gd name="connsiteY7" fmla="*/ 325452 h 490410"/>
                <a:gd name="connsiteX8" fmla="*/ 386012 w 676882"/>
                <a:gd name="connsiteY8" fmla="*/ 311057 h 490410"/>
                <a:gd name="connsiteX9" fmla="*/ 386538 w 676882"/>
                <a:gd name="connsiteY9" fmla="*/ 309302 h 490410"/>
                <a:gd name="connsiteX10" fmla="*/ 456052 w 676882"/>
                <a:gd name="connsiteY10" fmla="*/ 270683 h 490410"/>
                <a:gd name="connsiteX11" fmla="*/ 436041 w 676882"/>
                <a:gd name="connsiteY11" fmla="*/ 281742 h 490410"/>
                <a:gd name="connsiteX12" fmla="*/ 417258 w 676882"/>
                <a:gd name="connsiteY12" fmla="*/ 292274 h 490410"/>
                <a:gd name="connsiteX13" fmla="*/ 429019 w 676882"/>
                <a:gd name="connsiteY13" fmla="*/ 300525 h 490410"/>
                <a:gd name="connsiteX14" fmla="*/ 439727 w 676882"/>
                <a:gd name="connsiteY14" fmla="*/ 295610 h 490410"/>
                <a:gd name="connsiteX15" fmla="*/ 448855 w 676882"/>
                <a:gd name="connsiteY15" fmla="*/ 287710 h 490410"/>
                <a:gd name="connsiteX16" fmla="*/ 456052 w 676882"/>
                <a:gd name="connsiteY16" fmla="*/ 270683 h 490410"/>
                <a:gd name="connsiteX17" fmla="*/ 541014 w 676882"/>
                <a:gd name="connsiteY17" fmla="*/ 97600 h 490410"/>
                <a:gd name="connsiteX18" fmla="*/ 537151 w 676882"/>
                <a:gd name="connsiteY18" fmla="*/ 155353 h 490410"/>
                <a:gd name="connsiteX19" fmla="*/ 532237 w 676882"/>
                <a:gd name="connsiteY19" fmla="*/ 220830 h 490410"/>
                <a:gd name="connsiteX20" fmla="*/ 524864 w 676882"/>
                <a:gd name="connsiteY20" fmla="*/ 232064 h 490410"/>
                <a:gd name="connsiteX21" fmla="*/ 487825 w 676882"/>
                <a:gd name="connsiteY21" fmla="*/ 252251 h 490410"/>
                <a:gd name="connsiteX22" fmla="*/ 498357 w 676882"/>
                <a:gd name="connsiteY22" fmla="*/ 254884 h 490410"/>
                <a:gd name="connsiteX23" fmla="*/ 535221 w 676882"/>
                <a:gd name="connsiteY23" fmla="*/ 232942 h 490410"/>
                <a:gd name="connsiteX24" fmla="*/ 538732 w 676882"/>
                <a:gd name="connsiteY24" fmla="*/ 239437 h 490410"/>
                <a:gd name="connsiteX25" fmla="*/ 503272 w 676882"/>
                <a:gd name="connsiteY25" fmla="*/ 261028 h 490410"/>
                <a:gd name="connsiteX26" fmla="*/ 505379 w 676882"/>
                <a:gd name="connsiteY26" fmla="*/ 287184 h 490410"/>
                <a:gd name="connsiteX27" fmla="*/ 492038 w 676882"/>
                <a:gd name="connsiteY27" fmla="*/ 309477 h 490410"/>
                <a:gd name="connsiteX28" fmla="*/ 452717 w 676882"/>
                <a:gd name="connsiteY28" fmla="*/ 304913 h 490410"/>
                <a:gd name="connsiteX29" fmla="*/ 441131 w 676882"/>
                <a:gd name="connsiteY29" fmla="*/ 311584 h 490410"/>
                <a:gd name="connsiteX30" fmla="*/ 433408 w 676882"/>
                <a:gd name="connsiteY30" fmla="*/ 323872 h 490410"/>
                <a:gd name="connsiteX31" fmla="*/ 412519 w 676882"/>
                <a:gd name="connsiteY31" fmla="*/ 357926 h 490410"/>
                <a:gd name="connsiteX32" fmla="*/ 382150 w 676882"/>
                <a:gd name="connsiteY32" fmla="*/ 346516 h 490410"/>
                <a:gd name="connsiteX33" fmla="*/ 379692 w 676882"/>
                <a:gd name="connsiteY33" fmla="*/ 339319 h 490410"/>
                <a:gd name="connsiteX34" fmla="*/ 375128 w 676882"/>
                <a:gd name="connsiteY34" fmla="*/ 341250 h 490410"/>
                <a:gd name="connsiteX35" fmla="*/ 269629 w 676882"/>
                <a:gd name="connsiteY35" fmla="*/ 398652 h 490410"/>
                <a:gd name="connsiteX36" fmla="*/ 262256 w 676882"/>
                <a:gd name="connsiteY36" fmla="*/ 410062 h 490410"/>
                <a:gd name="connsiteX37" fmla="*/ 253655 w 676882"/>
                <a:gd name="connsiteY37" fmla="*/ 433760 h 490410"/>
                <a:gd name="connsiteX38" fmla="*/ 209945 w 676882"/>
                <a:gd name="connsiteY38" fmla="*/ 431653 h 490410"/>
                <a:gd name="connsiteX39" fmla="*/ 201519 w 676882"/>
                <a:gd name="connsiteY39" fmla="*/ 436042 h 490410"/>
                <a:gd name="connsiteX40" fmla="*/ 193796 w 676882"/>
                <a:gd name="connsiteY40" fmla="*/ 448681 h 490410"/>
                <a:gd name="connsiteX41" fmla="*/ 183263 w 676882"/>
                <a:gd name="connsiteY41" fmla="*/ 477820 h 490410"/>
                <a:gd name="connsiteX42" fmla="*/ 140256 w 676882"/>
                <a:gd name="connsiteY42" fmla="*/ 469921 h 490410"/>
                <a:gd name="connsiteX43" fmla="*/ 109185 w 676882"/>
                <a:gd name="connsiteY43" fmla="*/ 486773 h 490410"/>
                <a:gd name="connsiteX44" fmla="*/ 94089 w 676882"/>
                <a:gd name="connsiteY44" fmla="*/ 486773 h 490410"/>
                <a:gd name="connsiteX45" fmla="*/ 20011 w 676882"/>
                <a:gd name="connsiteY45" fmla="*/ 444292 h 490410"/>
                <a:gd name="connsiteX46" fmla="*/ 5265 w 676882"/>
                <a:gd name="connsiteY46" fmla="*/ 415504 h 490410"/>
                <a:gd name="connsiteX47" fmla="*/ 16676 w 676882"/>
                <a:gd name="connsiteY47" fmla="*/ 421823 h 490410"/>
                <a:gd name="connsiteX48" fmla="*/ 9478 w 676882"/>
                <a:gd name="connsiteY48" fmla="*/ 408657 h 490410"/>
                <a:gd name="connsiteX49" fmla="*/ 0 w 676882"/>
                <a:gd name="connsiteY49" fmla="*/ 392683 h 490410"/>
                <a:gd name="connsiteX50" fmla="*/ 175 w 676882"/>
                <a:gd name="connsiteY50" fmla="*/ 263661 h 490410"/>
                <a:gd name="connsiteX51" fmla="*/ 46166 w 676882"/>
                <a:gd name="connsiteY51" fmla="*/ 291046 h 490410"/>
                <a:gd name="connsiteX52" fmla="*/ 48975 w 676882"/>
                <a:gd name="connsiteY52" fmla="*/ 298769 h 490410"/>
                <a:gd name="connsiteX53" fmla="*/ 49150 w 676882"/>
                <a:gd name="connsiteY53" fmla="*/ 430249 h 490410"/>
                <a:gd name="connsiteX54" fmla="*/ 27384 w 676882"/>
                <a:gd name="connsiteY54" fmla="*/ 418663 h 490410"/>
                <a:gd name="connsiteX55" fmla="*/ 25101 w 676882"/>
                <a:gd name="connsiteY55" fmla="*/ 420067 h 490410"/>
                <a:gd name="connsiteX56" fmla="*/ 30017 w 676882"/>
                <a:gd name="connsiteY56" fmla="*/ 429371 h 490410"/>
                <a:gd name="connsiteX57" fmla="*/ 83030 w 676882"/>
                <a:gd name="connsiteY57" fmla="*/ 459037 h 490410"/>
                <a:gd name="connsiteX58" fmla="*/ 76535 w 676882"/>
                <a:gd name="connsiteY58" fmla="*/ 444994 h 490410"/>
                <a:gd name="connsiteX59" fmla="*/ 55645 w 676882"/>
                <a:gd name="connsiteY59" fmla="*/ 410237 h 490410"/>
                <a:gd name="connsiteX60" fmla="*/ 57401 w 676882"/>
                <a:gd name="connsiteY60" fmla="*/ 307897 h 490410"/>
                <a:gd name="connsiteX61" fmla="*/ 57928 w 676882"/>
                <a:gd name="connsiteY61" fmla="*/ 296839 h 490410"/>
                <a:gd name="connsiteX62" fmla="*/ 110239 w 676882"/>
                <a:gd name="connsiteY62" fmla="*/ 327383 h 490410"/>
                <a:gd name="connsiteX63" fmla="*/ 112696 w 676882"/>
                <a:gd name="connsiteY63" fmla="*/ 334228 h 490410"/>
                <a:gd name="connsiteX64" fmla="*/ 109185 w 676882"/>
                <a:gd name="connsiteY64" fmla="*/ 460793 h 490410"/>
                <a:gd name="connsiteX65" fmla="*/ 102339 w 676882"/>
                <a:gd name="connsiteY65" fmla="*/ 460091 h 490410"/>
                <a:gd name="connsiteX66" fmla="*/ 104270 w 676882"/>
                <a:gd name="connsiteY66" fmla="*/ 473783 h 490410"/>
                <a:gd name="connsiteX67" fmla="*/ 144820 w 676882"/>
                <a:gd name="connsiteY67" fmla="*/ 447803 h 490410"/>
                <a:gd name="connsiteX68" fmla="*/ 143415 w 676882"/>
                <a:gd name="connsiteY68" fmla="*/ 445345 h 490410"/>
                <a:gd name="connsiteX69" fmla="*/ 122175 w 676882"/>
                <a:gd name="connsiteY69" fmla="*/ 456755 h 490410"/>
                <a:gd name="connsiteX70" fmla="*/ 121649 w 676882"/>
                <a:gd name="connsiteY70" fmla="*/ 448154 h 490410"/>
                <a:gd name="connsiteX71" fmla="*/ 122702 w 676882"/>
                <a:gd name="connsiteY71" fmla="*/ 333702 h 490410"/>
                <a:gd name="connsiteX72" fmla="*/ 129197 w 676882"/>
                <a:gd name="connsiteY72" fmla="*/ 321941 h 490410"/>
                <a:gd name="connsiteX73" fmla="*/ 535572 w 676882"/>
                <a:gd name="connsiteY73" fmla="*/ 100234 h 490410"/>
                <a:gd name="connsiteX74" fmla="*/ 541014 w 676882"/>
                <a:gd name="connsiteY74" fmla="*/ 97600 h 490410"/>
                <a:gd name="connsiteX75" fmla="*/ 661786 w 676882"/>
                <a:gd name="connsiteY75" fmla="*/ 79871 h 490410"/>
                <a:gd name="connsiteX76" fmla="*/ 621939 w 676882"/>
                <a:gd name="connsiteY76" fmla="*/ 127969 h 490410"/>
                <a:gd name="connsiteX77" fmla="*/ 622640 w 676882"/>
                <a:gd name="connsiteY77" fmla="*/ 131304 h 490410"/>
                <a:gd name="connsiteX78" fmla="*/ 658100 w 676882"/>
                <a:gd name="connsiteY78" fmla="*/ 117437 h 490410"/>
                <a:gd name="connsiteX79" fmla="*/ 662663 w 676882"/>
                <a:gd name="connsiteY79" fmla="*/ 113399 h 490410"/>
                <a:gd name="connsiteX80" fmla="*/ 661786 w 676882"/>
                <a:gd name="connsiteY80" fmla="*/ 79871 h 490410"/>
                <a:gd name="connsiteX81" fmla="*/ 422349 w 676882"/>
                <a:gd name="connsiteY81" fmla="*/ 32476 h 490410"/>
                <a:gd name="connsiteX82" fmla="*/ 441132 w 676882"/>
                <a:gd name="connsiteY82" fmla="*/ 32476 h 490410"/>
                <a:gd name="connsiteX83" fmla="*/ 525742 w 676882"/>
                <a:gd name="connsiteY83" fmla="*/ 80574 h 490410"/>
                <a:gd name="connsiteX84" fmla="*/ 535572 w 676882"/>
                <a:gd name="connsiteY84" fmla="*/ 86367 h 490410"/>
                <a:gd name="connsiteX85" fmla="*/ 338968 w 676882"/>
                <a:gd name="connsiteY85" fmla="*/ 194850 h 490410"/>
                <a:gd name="connsiteX86" fmla="*/ 131128 w 676882"/>
                <a:gd name="connsiteY86" fmla="*/ 309829 h 490410"/>
                <a:gd name="connsiteX87" fmla="*/ 101637 w 676882"/>
                <a:gd name="connsiteY87" fmla="*/ 309478 h 490410"/>
                <a:gd name="connsiteX88" fmla="*/ 17729 w 676882"/>
                <a:gd name="connsiteY88" fmla="*/ 262609 h 490410"/>
                <a:gd name="connsiteX89" fmla="*/ 7547 w 676882"/>
                <a:gd name="connsiteY89" fmla="*/ 256465 h 490410"/>
                <a:gd name="connsiteX90" fmla="*/ 70391 w 676882"/>
                <a:gd name="connsiteY90" fmla="*/ 222586 h 490410"/>
                <a:gd name="connsiteX91" fmla="*/ 422349 w 676882"/>
                <a:gd name="connsiteY91" fmla="*/ 32476 h 490410"/>
                <a:gd name="connsiteX92" fmla="*/ 573489 w 676882"/>
                <a:gd name="connsiteY92" fmla="*/ 0 h 490410"/>
                <a:gd name="connsiteX93" fmla="*/ 581389 w 676882"/>
                <a:gd name="connsiteY93" fmla="*/ 0 h 490410"/>
                <a:gd name="connsiteX94" fmla="*/ 615092 w 676882"/>
                <a:gd name="connsiteY94" fmla="*/ 13868 h 490410"/>
                <a:gd name="connsiteX95" fmla="*/ 671265 w 676882"/>
                <a:gd name="connsiteY95" fmla="*/ 61966 h 490410"/>
                <a:gd name="connsiteX96" fmla="*/ 674250 w 676882"/>
                <a:gd name="connsiteY96" fmla="*/ 70216 h 490410"/>
                <a:gd name="connsiteX97" fmla="*/ 676882 w 676882"/>
                <a:gd name="connsiteY97" fmla="*/ 132708 h 490410"/>
                <a:gd name="connsiteX98" fmla="*/ 675303 w 676882"/>
                <a:gd name="connsiteY98" fmla="*/ 143592 h 490410"/>
                <a:gd name="connsiteX99" fmla="*/ 665297 w 676882"/>
                <a:gd name="connsiteY99" fmla="*/ 190461 h 490410"/>
                <a:gd name="connsiteX100" fmla="*/ 656520 w 676882"/>
                <a:gd name="connsiteY100" fmla="*/ 203627 h 490410"/>
                <a:gd name="connsiteX101" fmla="*/ 647919 w 676882"/>
                <a:gd name="connsiteY101" fmla="*/ 208542 h 490410"/>
                <a:gd name="connsiteX102" fmla="*/ 624747 w 676882"/>
                <a:gd name="connsiteY102" fmla="*/ 232415 h 490410"/>
                <a:gd name="connsiteX103" fmla="*/ 594554 w 676882"/>
                <a:gd name="connsiteY103" fmla="*/ 251198 h 490410"/>
                <a:gd name="connsiteX104" fmla="*/ 567520 w 676882"/>
                <a:gd name="connsiteY104" fmla="*/ 255411 h 490410"/>
                <a:gd name="connsiteX105" fmla="*/ 544350 w 676882"/>
                <a:gd name="connsiteY105" fmla="*/ 235575 h 490410"/>
                <a:gd name="connsiteX106" fmla="*/ 552600 w 676882"/>
                <a:gd name="connsiteY106" fmla="*/ 119543 h 490410"/>
                <a:gd name="connsiteX107" fmla="*/ 554004 w 676882"/>
                <a:gd name="connsiteY107" fmla="*/ 101813 h 490410"/>
                <a:gd name="connsiteX108" fmla="*/ 537855 w 676882"/>
                <a:gd name="connsiteY108" fmla="*/ 73552 h 490410"/>
                <a:gd name="connsiteX109" fmla="*/ 484665 w 676882"/>
                <a:gd name="connsiteY109" fmla="*/ 44763 h 490410"/>
                <a:gd name="connsiteX110" fmla="*/ 479048 w 676882"/>
                <a:gd name="connsiteY110" fmla="*/ 36512 h 490410"/>
                <a:gd name="connsiteX111" fmla="*/ 488528 w 676882"/>
                <a:gd name="connsiteY111" fmla="*/ 26155 h 490410"/>
                <a:gd name="connsiteX112" fmla="*/ 544174 w 676882"/>
                <a:gd name="connsiteY112" fmla="*/ 11761 h 490410"/>
                <a:gd name="connsiteX113" fmla="*/ 573489 w 676882"/>
                <a:gd name="connsiteY113" fmla="*/ 0 h 49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76882" h="490410">
                  <a:moveTo>
                    <a:pt x="210648" y="407429"/>
                  </a:moveTo>
                  <a:cubicBezTo>
                    <a:pt x="200993" y="412870"/>
                    <a:pt x="191689" y="417961"/>
                    <a:pt x="181157" y="423929"/>
                  </a:cubicBezTo>
                  <a:cubicBezTo>
                    <a:pt x="191338" y="429195"/>
                    <a:pt x="209769" y="418137"/>
                    <a:pt x="210648" y="407429"/>
                  </a:cubicBezTo>
                  <a:close/>
                  <a:moveTo>
                    <a:pt x="386538" y="309302"/>
                  </a:moveTo>
                  <a:cubicBezTo>
                    <a:pt x="342478" y="333877"/>
                    <a:pt x="298593" y="358453"/>
                    <a:pt x="254532" y="383029"/>
                  </a:cubicBezTo>
                  <a:cubicBezTo>
                    <a:pt x="254883" y="384257"/>
                    <a:pt x="255059" y="385486"/>
                    <a:pt x="255410" y="386715"/>
                  </a:cubicBezTo>
                  <a:cubicBezTo>
                    <a:pt x="258746" y="386188"/>
                    <a:pt x="262783" y="386539"/>
                    <a:pt x="265767" y="384960"/>
                  </a:cubicBezTo>
                  <a:cubicBezTo>
                    <a:pt x="302104" y="365299"/>
                    <a:pt x="338440" y="345638"/>
                    <a:pt x="374426" y="325452"/>
                  </a:cubicBezTo>
                  <a:cubicBezTo>
                    <a:pt x="379868" y="322292"/>
                    <a:pt x="381272" y="315621"/>
                    <a:pt x="386012" y="311057"/>
                  </a:cubicBezTo>
                  <a:cubicBezTo>
                    <a:pt x="382326" y="314217"/>
                    <a:pt x="387065" y="310179"/>
                    <a:pt x="386538" y="309302"/>
                  </a:cubicBezTo>
                  <a:close/>
                  <a:moveTo>
                    <a:pt x="456052" y="270683"/>
                  </a:moveTo>
                  <a:cubicBezTo>
                    <a:pt x="449206" y="274369"/>
                    <a:pt x="442536" y="278056"/>
                    <a:pt x="436041" y="281742"/>
                  </a:cubicBezTo>
                  <a:cubicBezTo>
                    <a:pt x="429545" y="285253"/>
                    <a:pt x="423051" y="288939"/>
                    <a:pt x="417258" y="292274"/>
                  </a:cubicBezTo>
                  <a:cubicBezTo>
                    <a:pt x="423051" y="294030"/>
                    <a:pt x="423402" y="295961"/>
                    <a:pt x="429019" y="300525"/>
                  </a:cubicBezTo>
                  <a:cubicBezTo>
                    <a:pt x="431652" y="299121"/>
                    <a:pt x="436743" y="297716"/>
                    <a:pt x="439727" y="295610"/>
                  </a:cubicBezTo>
                  <a:cubicBezTo>
                    <a:pt x="443062" y="293328"/>
                    <a:pt x="447626" y="291046"/>
                    <a:pt x="448855" y="287710"/>
                  </a:cubicBezTo>
                  <a:cubicBezTo>
                    <a:pt x="449206" y="279811"/>
                    <a:pt x="450435" y="275949"/>
                    <a:pt x="456052" y="270683"/>
                  </a:cubicBezTo>
                  <a:close/>
                  <a:moveTo>
                    <a:pt x="541014" y="97600"/>
                  </a:moveTo>
                  <a:cubicBezTo>
                    <a:pt x="539609" y="117437"/>
                    <a:pt x="538556" y="136395"/>
                    <a:pt x="537151" y="155353"/>
                  </a:cubicBezTo>
                  <a:cubicBezTo>
                    <a:pt x="535572" y="177120"/>
                    <a:pt x="533641" y="199063"/>
                    <a:pt x="532237" y="220830"/>
                  </a:cubicBezTo>
                  <a:cubicBezTo>
                    <a:pt x="531886" y="226447"/>
                    <a:pt x="529955" y="229782"/>
                    <a:pt x="524864" y="232064"/>
                  </a:cubicBezTo>
                  <a:cubicBezTo>
                    <a:pt x="513629" y="237857"/>
                    <a:pt x="499762" y="245581"/>
                    <a:pt x="487825" y="252251"/>
                  </a:cubicBezTo>
                  <a:cubicBezTo>
                    <a:pt x="493793" y="253655"/>
                    <a:pt x="495724" y="253480"/>
                    <a:pt x="498357" y="254884"/>
                  </a:cubicBezTo>
                  <a:cubicBezTo>
                    <a:pt x="510821" y="247512"/>
                    <a:pt x="522933" y="240315"/>
                    <a:pt x="535221" y="232942"/>
                  </a:cubicBezTo>
                  <a:cubicBezTo>
                    <a:pt x="535748" y="233819"/>
                    <a:pt x="538205" y="238559"/>
                    <a:pt x="538732" y="239437"/>
                  </a:cubicBezTo>
                  <a:cubicBezTo>
                    <a:pt x="526970" y="246634"/>
                    <a:pt x="515209" y="253831"/>
                    <a:pt x="503272" y="261028"/>
                  </a:cubicBezTo>
                  <a:cubicBezTo>
                    <a:pt x="503273" y="270859"/>
                    <a:pt x="506959" y="277705"/>
                    <a:pt x="505379" y="287184"/>
                  </a:cubicBezTo>
                  <a:cubicBezTo>
                    <a:pt x="504150" y="293679"/>
                    <a:pt x="496777" y="304562"/>
                    <a:pt x="492038" y="309477"/>
                  </a:cubicBezTo>
                  <a:cubicBezTo>
                    <a:pt x="479574" y="322292"/>
                    <a:pt x="465181" y="322116"/>
                    <a:pt x="452717" y="304913"/>
                  </a:cubicBezTo>
                  <a:cubicBezTo>
                    <a:pt x="448855" y="307020"/>
                    <a:pt x="445168" y="309653"/>
                    <a:pt x="441131" y="311584"/>
                  </a:cubicBezTo>
                  <a:cubicBezTo>
                    <a:pt x="435690" y="314041"/>
                    <a:pt x="433934" y="317728"/>
                    <a:pt x="433408" y="323872"/>
                  </a:cubicBezTo>
                  <a:cubicBezTo>
                    <a:pt x="432179" y="338441"/>
                    <a:pt x="425860" y="350554"/>
                    <a:pt x="412519" y="357926"/>
                  </a:cubicBezTo>
                  <a:cubicBezTo>
                    <a:pt x="399528" y="365124"/>
                    <a:pt x="387416" y="360384"/>
                    <a:pt x="382150" y="346516"/>
                  </a:cubicBezTo>
                  <a:cubicBezTo>
                    <a:pt x="381272" y="344410"/>
                    <a:pt x="380570" y="342128"/>
                    <a:pt x="379692" y="339319"/>
                  </a:cubicBezTo>
                  <a:cubicBezTo>
                    <a:pt x="377937" y="340021"/>
                    <a:pt x="376357" y="340548"/>
                    <a:pt x="375128" y="341250"/>
                  </a:cubicBezTo>
                  <a:cubicBezTo>
                    <a:pt x="340020" y="360384"/>
                    <a:pt x="304912" y="379693"/>
                    <a:pt x="269629" y="398652"/>
                  </a:cubicBezTo>
                  <a:cubicBezTo>
                    <a:pt x="264714" y="401285"/>
                    <a:pt x="263310" y="404620"/>
                    <a:pt x="262256" y="410062"/>
                  </a:cubicBezTo>
                  <a:cubicBezTo>
                    <a:pt x="260676" y="418137"/>
                    <a:pt x="258219" y="426914"/>
                    <a:pt x="253655" y="433760"/>
                  </a:cubicBezTo>
                  <a:cubicBezTo>
                    <a:pt x="240665" y="453245"/>
                    <a:pt x="221882" y="452191"/>
                    <a:pt x="209945" y="431653"/>
                  </a:cubicBezTo>
                  <a:cubicBezTo>
                    <a:pt x="207136" y="433233"/>
                    <a:pt x="204503" y="434813"/>
                    <a:pt x="201519" y="436042"/>
                  </a:cubicBezTo>
                  <a:cubicBezTo>
                    <a:pt x="195726" y="438499"/>
                    <a:pt x="194673" y="442186"/>
                    <a:pt x="193796" y="448681"/>
                  </a:cubicBezTo>
                  <a:cubicBezTo>
                    <a:pt x="192567" y="458862"/>
                    <a:pt x="189231" y="469745"/>
                    <a:pt x="183263" y="477820"/>
                  </a:cubicBezTo>
                  <a:cubicBezTo>
                    <a:pt x="168869" y="497305"/>
                    <a:pt x="150086" y="493795"/>
                    <a:pt x="140256" y="469921"/>
                  </a:cubicBezTo>
                  <a:cubicBezTo>
                    <a:pt x="129723" y="475538"/>
                    <a:pt x="119191" y="480804"/>
                    <a:pt x="109185" y="486773"/>
                  </a:cubicBezTo>
                  <a:cubicBezTo>
                    <a:pt x="103919" y="489932"/>
                    <a:pt x="99706" y="490108"/>
                    <a:pt x="94089" y="486773"/>
                  </a:cubicBezTo>
                  <a:cubicBezTo>
                    <a:pt x="69689" y="472203"/>
                    <a:pt x="45289" y="457282"/>
                    <a:pt x="20011" y="444292"/>
                  </a:cubicBezTo>
                  <a:cubicBezTo>
                    <a:pt x="7197" y="437621"/>
                    <a:pt x="3510" y="429020"/>
                    <a:pt x="5265" y="415504"/>
                  </a:cubicBezTo>
                  <a:cubicBezTo>
                    <a:pt x="9127" y="417610"/>
                    <a:pt x="12638" y="419541"/>
                    <a:pt x="16676" y="421823"/>
                  </a:cubicBezTo>
                  <a:cubicBezTo>
                    <a:pt x="19309" y="414099"/>
                    <a:pt x="14920" y="410764"/>
                    <a:pt x="9478" y="408657"/>
                  </a:cubicBezTo>
                  <a:cubicBezTo>
                    <a:pt x="1755" y="405849"/>
                    <a:pt x="-1" y="400583"/>
                    <a:pt x="0" y="392683"/>
                  </a:cubicBezTo>
                  <a:cubicBezTo>
                    <a:pt x="350" y="350203"/>
                    <a:pt x="175" y="307897"/>
                    <a:pt x="175" y="263661"/>
                  </a:cubicBezTo>
                  <a:cubicBezTo>
                    <a:pt x="16325" y="273141"/>
                    <a:pt x="31421" y="281917"/>
                    <a:pt x="46166" y="291046"/>
                  </a:cubicBezTo>
                  <a:cubicBezTo>
                    <a:pt x="48097" y="292274"/>
                    <a:pt x="48975" y="296136"/>
                    <a:pt x="48975" y="298769"/>
                  </a:cubicBezTo>
                  <a:cubicBezTo>
                    <a:pt x="49150" y="341777"/>
                    <a:pt x="49151" y="384960"/>
                    <a:pt x="49150" y="430249"/>
                  </a:cubicBezTo>
                  <a:cubicBezTo>
                    <a:pt x="40374" y="425509"/>
                    <a:pt x="33879" y="422174"/>
                    <a:pt x="27384" y="418663"/>
                  </a:cubicBezTo>
                  <a:cubicBezTo>
                    <a:pt x="26682" y="419190"/>
                    <a:pt x="25804" y="419541"/>
                    <a:pt x="25101" y="420067"/>
                  </a:cubicBezTo>
                  <a:cubicBezTo>
                    <a:pt x="26682" y="423227"/>
                    <a:pt x="27384" y="427791"/>
                    <a:pt x="30017" y="429371"/>
                  </a:cubicBezTo>
                  <a:cubicBezTo>
                    <a:pt x="47395" y="439552"/>
                    <a:pt x="65125" y="449207"/>
                    <a:pt x="83030" y="459037"/>
                  </a:cubicBezTo>
                  <a:cubicBezTo>
                    <a:pt x="86189" y="451314"/>
                    <a:pt x="83205" y="446925"/>
                    <a:pt x="76535" y="444994"/>
                  </a:cubicBezTo>
                  <a:cubicBezTo>
                    <a:pt x="58630" y="439903"/>
                    <a:pt x="54592" y="428318"/>
                    <a:pt x="55645" y="410237"/>
                  </a:cubicBezTo>
                  <a:cubicBezTo>
                    <a:pt x="57752" y="376182"/>
                    <a:pt x="57050" y="342128"/>
                    <a:pt x="57401" y="307897"/>
                  </a:cubicBezTo>
                  <a:cubicBezTo>
                    <a:pt x="57401" y="304738"/>
                    <a:pt x="57752" y="301578"/>
                    <a:pt x="57928" y="296839"/>
                  </a:cubicBezTo>
                  <a:cubicBezTo>
                    <a:pt x="76184" y="307371"/>
                    <a:pt x="93387" y="317201"/>
                    <a:pt x="110239" y="327383"/>
                  </a:cubicBezTo>
                  <a:cubicBezTo>
                    <a:pt x="111818" y="328436"/>
                    <a:pt x="112696" y="331946"/>
                    <a:pt x="112696" y="334228"/>
                  </a:cubicBezTo>
                  <a:cubicBezTo>
                    <a:pt x="111643" y="376182"/>
                    <a:pt x="110414" y="418312"/>
                    <a:pt x="109185" y="460793"/>
                  </a:cubicBezTo>
                  <a:cubicBezTo>
                    <a:pt x="106903" y="460617"/>
                    <a:pt x="104972" y="460442"/>
                    <a:pt x="102339" y="460091"/>
                  </a:cubicBezTo>
                  <a:cubicBezTo>
                    <a:pt x="103042" y="464654"/>
                    <a:pt x="103568" y="468517"/>
                    <a:pt x="104270" y="473783"/>
                  </a:cubicBezTo>
                  <a:cubicBezTo>
                    <a:pt x="117962" y="464304"/>
                    <a:pt x="134463" y="460793"/>
                    <a:pt x="144820" y="447803"/>
                  </a:cubicBezTo>
                  <a:cubicBezTo>
                    <a:pt x="144293" y="446925"/>
                    <a:pt x="143942" y="446223"/>
                    <a:pt x="143415" y="445345"/>
                  </a:cubicBezTo>
                  <a:cubicBezTo>
                    <a:pt x="136569" y="448856"/>
                    <a:pt x="129899" y="452542"/>
                    <a:pt x="122175" y="456755"/>
                  </a:cubicBezTo>
                  <a:cubicBezTo>
                    <a:pt x="121824" y="453069"/>
                    <a:pt x="121648" y="450612"/>
                    <a:pt x="121649" y="448154"/>
                  </a:cubicBezTo>
                  <a:cubicBezTo>
                    <a:pt x="122000" y="409886"/>
                    <a:pt x="122526" y="371794"/>
                    <a:pt x="122702" y="333702"/>
                  </a:cubicBezTo>
                  <a:cubicBezTo>
                    <a:pt x="122702" y="328260"/>
                    <a:pt x="123755" y="324925"/>
                    <a:pt x="129197" y="321941"/>
                  </a:cubicBezTo>
                  <a:cubicBezTo>
                    <a:pt x="264714" y="248214"/>
                    <a:pt x="400055" y="174136"/>
                    <a:pt x="535572" y="100234"/>
                  </a:cubicBezTo>
                  <a:cubicBezTo>
                    <a:pt x="536976" y="99531"/>
                    <a:pt x="538380" y="98829"/>
                    <a:pt x="541014" y="97600"/>
                  </a:cubicBezTo>
                  <a:close/>
                  <a:moveTo>
                    <a:pt x="661786" y="79871"/>
                  </a:moveTo>
                  <a:cubicBezTo>
                    <a:pt x="622816" y="94616"/>
                    <a:pt x="622816" y="94616"/>
                    <a:pt x="621939" y="127969"/>
                  </a:cubicBezTo>
                  <a:cubicBezTo>
                    <a:pt x="621939" y="128671"/>
                    <a:pt x="622113" y="129198"/>
                    <a:pt x="622640" y="131304"/>
                  </a:cubicBezTo>
                  <a:cubicBezTo>
                    <a:pt x="634928" y="126564"/>
                    <a:pt x="646514" y="122176"/>
                    <a:pt x="658100" y="117437"/>
                  </a:cubicBezTo>
                  <a:cubicBezTo>
                    <a:pt x="660030" y="116734"/>
                    <a:pt x="662664" y="114803"/>
                    <a:pt x="662663" y="113399"/>
                  </a:cubicBezTo>
                  <a:cubicBezTo>
                    <a:pt x="662839" y="102340"/>
                    <a:pt x="662137" y="91456"/>
                    <a:pt x="661786" y="79871"/>
                  </a:cubicBezTo>
                  <a:close/>
                  <a:moveTo>
                    <a:pt x="422349" y="32476"/>
                  </a:moveTo>
                  <a:cubicBezTo>
                    <a:pt x="429019" y="28789"/>
                    <a:pt x="434110" y="28438"/>
                    <a:pt x="441132" y="32476"/>
                  </a:cubicBezTo>
                  <a:cubicBezTo>
                    <a:pt x="469043" y="48976"/>
                    <a:pt x="497480" y="64599"/>
                    <a:pt x="525742" y="80574"/>
                  </a:cubicBezTo>
                  <a:cubicBezTo>
                    <a:pt x="528726" y="82329"/>
                    <a:pt x="531885" y="84085"/>
                    <a:pt x="535572" y="86367"/>
                  </a:cubicBezTo>
                  <a:cubicBezTo>
                    <a:pt x="469393" y="122879"/>
                    <a:pt x="404268" y="158865"/>
                    <a:pt x="338968" y="194850"/>
                  </a:cubicBezTo>
                  <a:cubicBezTo>
                    <a:pt x="269629" y="233118"/>
                    <a:pt x="200115" y="271035"/>
                    <a:pt x="131128" y="309829"/>
                  </a:cubicBezTo>
                  <a:cubicBezTo>
                    <a:pt x="120069" y="315973"/>
                    <a:pt x="112345" y="315798"/>
                    <a:pt x="101637" y="309478"/>
                  </a:cubicBezTo>
                  <a:cubicBezTo>
                    <a:pt x="74077" y="292977"/>
                    <a:pt x="45639" y="278057"/>
                    <a:pt x="17729" y="262609"/>
                  </a:cubicBezTo>
                  <a:cubicBezTo>
                    <a:pt x="14745" y="260854"/>
                    <a:pt x="11761" y="258923"/>
                    <a:pt x="7547" y="256465"/>
                  </a:cubicBezTo>
                  <a:cubicBezTo>
                    <a:pt x="29315" y="244704"/>
                    <a:pt x="49853" y="233645"/>
                    <a:pt x="70391" y="222586"/>
                  </a:cubicBezTo>
                  <a:cubicBezTo>
                    <a:pt x="187652" y="159216"/>
                    <a:pt x="305088" y="96021"/>
                    <a:pt x="422349" y="32476"/>
                  </a:cubicBezTo>
                  <a:close/>
                  <a:moveTo>
                    <a:pt x="573489" y="0"/>
                  </a:moveTo>
                  <a:cubicBezTo>
                    <a:pt x="576122" y="0"/>
                    <a:pt x="578755" y="0"/>
                    <a:pt x="581389" y="0"/>
                  </a:cubicBezTo>
                  <a:cubicBezTo>
                    <a:pt x="592623" y="4564"/>
                    <a:pt x="603682" y="9655"/>
                    <a:pt x="615092" y="13868"/>
                  </a:cubicBezTo>
                  <a:cubicBezTo>
                    <a:pt x="639668" y="22996"/>
                    <a:pt x="660733" y="36337"/>
                    <a:pt x="671265" y="61966"/>
                  </a:cubicBezTo>
                  <a:cubicBezTo>
                    <a:pt x="672319" y="64599"/>
                    <a:pt x="674074" y="67408"/>
                    <a:pt x="674250" y="70216"/>
                  </a:cubicBezTo>
                  <a:cubicBezTo>
                    <a:pt x="675303" y="91105"/>
                    <a:pt x="676180" y="111819"/>
                    <a:pt x="676882" y="132708"/>
                  </a:cubicBezTo>
                  <a:cubicBezTo>
                    <a:pt x="676883" y="136219"/>
                    <a:pt x="676531" y="140257"/>
                    <a:pt x="675303" y="143592"/>
                  </a:cubicBezTo>
                  <a:cubicBezTo>
                    <a:pt x="666175" y="157986"/>
                    <a:pt x="667052" y="174487"/>
                    <a:pt x="665297" y="190461"/>
                  </a:cubicBezTo>
                  <a:cubicBezTo>
                    <a:pt x="664595" y="196781"/>
                    <a:pt x="662488" y="201169"/>
                    <a:pt x="656520" y="203627"/>
                  </a:cubicBezTo>
                  <a:cubicBezTo>
                    <a:pt x="653535" y="204855"/>
                    <a:pt x="650903" y="207137"/>
                    <a:pt x="647919" y="208542"/>
                  </a:cubicBezTo>
                  <a:cubicBezTo>
                    <a:pt x="637210" y="213633"/>
                    <a:pt x="625800" y="220303"/>
                    <a:pt x="624747" y="232415"/>
                  </a:cubicBezTo>
                  <a:cubicBezTo>
                    <a:pt x="622113" y="249443"/>
                    <a:pt x="601224" y="259097"/>
                    <a:pt x="594554" y="251198"/>
                  </a:cubicBezTo>
                  <a:cubicBezTo>
                    <a:pt x="588761" y="244352"/>
                    <a:pt x="576298" y="253129"/>
                    <a:pt x="567520" y="255411"/>
                  </a:cubicBezTo>
                  <a:cubicBezTo>
                    <a:pt x="558217" y="257693"/>
                    <a:pt x="543647" y="245932"/>
                    <a:pt x="544350" y="235575"/>
                  </a:cubicBezTo>
                  <a:cubicBezTo>
                    <a:pt x="546982" y="196781"/>
                    <a:pt x="549791" y="158162"/>
                    <a:pt x="552600" y="119543"/>
                  </a:cubicBezTo>
                  <a:cubicBezTo>
                    <a:pt x="552950" y="113574"/>
                    <a:pt x="552424" y="107430"/>
                    <a:pt x="554004" y="101813"/>
                  </a:cubicBezTo>
                  <a:cubicBezTo>
                    <a:pt x="558568" y="86190"/>
                    <a:pt x="550493" y="79520"/>
                    <a:pt x="537855" y="73552"/>
                  </a:cubicBezTo>
                  <a:cubicBezTo>
                    <a:pt x="519598" y="64950"/>
                    <a:pt x="502220" y="54769"/>
                    <a:pt x="484665" y="44763"/>
                  </a:cubicBezTo>
                  <a:cubicBezTo>
                    <a:pt x="481857" y="43358"/>
                    <a:pt x="478522" y="38970"/>
                    <a:pt x="479048" y="36512"/>
                  </a:cubicBezTo>
                  <a:cubicBezTo>
                    <a:pt x="479926" y="31948"/>
                    <a:pt x="480979" y="25102"/>
                    <a:pt x="488528" y="26155"/>
                  </a:cubicBezTo>
                  <a:cubicBezTo>
                    <a:pt x="509066" y="29140"/>
                    <a:pt x="526444" y="19660"/>
                    <a:pt x="544174" y="11761"/>
                  </a:cubicBezTo>
                  <a:cubicBezTo>
                    <a:pt x="553828" y="7373"/>
                    <a:pt x="563659" y="3862"/>
                    <a:pt x="573489" y="0"/>
                  </a:cubicBezTo>
                  <a:close/>
                </a:path>
              </a:pathLst>
            </a:custGeom>
            <a:solidFill>
              <a:schemeClr val="accent4"/>
            </a:solidFill>
            <a:ln w="4485" cap="flat">
              <a:noFill/>
              <a:prstDash val="solid"/>
              <a:miter/>
            </a:ln>
          </p:spPr>
          <p:txBody>
            <a:bodyPr wrap="square" rtlCol="0" anchor="ctr">
              <a:noAutofit/>
            </a:bodyPr>
            <a:lstStyle/>
            <a:p>
              <a:endParaRPr lang="en-US"/>
            </a:p>
          </p:txBody>
        </p:sp>
      </p:grpSp>
      <p:grpSp>
        <p:nvGrpSpPr>
          <p:cNvPr id="20" name="그룹 19">
            <a:extLst>
              <a:ext uri="{FF2B5EF4-FFF2-40B4-BE49-F238E27FC236}">
                <a16:creationId xmlns:a16="http://schemas.microsoft.com/office/drawing/2014/main" id="{46DF4457-0328-4C3D-9D96-B9E14C9A7156}"/>
              </a:ext>
            </a:extLst>
          </p:cNvPr>
          <p:cNvGrpSpPr/>
          <p:nvPr/>
        </p:nvGrpSpPr>
        <p:grpSpPr>
          <a:xfrm rot="391217">
            <a:off x="1155320" y="2073694"/>
            <a:ext cx="3195703" cy="2061970"/>
            <a:chOff x="2007302" y="3500544"/>
            <a:chExt cx="1983609" cy="1279888"/>
          </a:xfrm>
        </p:grpSpPr>
        <p:sp>
          <p:nvSpPr>
            <p:cNvPr id="21" name="자유형: 도형 20">
              <a:extLst>
                <a:ext uri="{FF2B5EF4-FFF2-40B4-BE49-F238E27FC236}">
                  <a16:creationId xmlns:a16="http://schemas.microsoft.com/office/drawing/2014/main" id="{2E33B3B0-F530-4FB0-B597-2E59C606EEEF}"/>
                </a:ext>
              </a:extLst>
            </p:cNvPr>
            <p:cNvSpPr/>
            <p:nvPr/>
          </p:nvSpPr>
          <p:spPr>
            <a:xfrm>
              <a:off x="2049341" y="3500544"/>
              <a:ext cx="1921496" cy="1279888"/>
            </a:xfrm>
            <a:custGeom>
              <a:avLst/>
              <a:gdLst>
                <a:gd name="connsiteX0" fmla="*/ 0 w 1924595"/>
                <a:gd name="connsiteY0" fmla="*/ 923109 h 1262743"/>
                <a:gd name="connsiteX1" fmla="*/ 879566 w 1924595"/>
                <a:gd name="connsiteY1" fmla="*/ 470263 h 1262743"/>
                <a:gd name="connsiteX2" fmla="*/ 1698172 w 1924595"/>
                <a:gd name="connsiteY2" fmla="*/ 0 h 1262743"/>
                <a:gd name="connsiteX3" fmla="*/ 1846218 w 1924595"/>
                <a:gd name="connsiteY3" fmla="*/ 34835 h 1262743"/>
                <a:gd name="connsiteX4" fmla="*/ 1915886 w 1924595"/>
                <a:gd name="connsiteY4" fmla="*/ 139338 h 1262743"/>
                <a:gd name="connsiteX5" fmla="*/ 1924595 w 1924595"/>
                <a:gd name="connsiteY5" fmla="*/ 296092 h 1262743"/>
                <a:gd name="connsiteX6" fmla="*/ 174172 w 1924595"/>
                <a:gd name="connsiteY6" fmla="*/ 1262743 h 1262743"/>
                <a:gd name="connsiteX7" fmla="*/ 26126 w 1924595"/>
                <a:gd name="connsiteY7" fmla="*/ 1193075 h 1262743"/>
                <a:gd name="connsiteX8" fmla="*/ 0 w 1924595"/>
                <a:gd name="connsiteY8" fmla="*/ 923109 h 1262743"/>
                <a:gd name="connsiteX0" fmla="*/ 0 w 1901735"/>
                <a:gd name="connsiteY0" fmla="*/ 940254 h 1262743"/>
                <a:gd name="connsiteX1" fmla="*/ 856706 w 1901735"/>
                <a:gd name="connsiteY1" fmla="*/ 470263 h 1262743"/>
                <a:gd name="connsiteX2" fmla="*/ 1675312 w 1901735"/>
                <a:gd name="connsiteY2" fmla="*/ 0 h 1262743"/>
                <a:gd name="connsiteX3" fmla="*/ 1823358 w 1901735"/>
                <a:gd name="connsiteY3" fmla="*/ 34835 h 1262743"/>
                <a:gd name="connsiteX4" fmla="*/ 1893026 w 1901735"/>
                <a:gd name="connsiteY4" fmla="*/ 139338 h 1262743"/>
                <a:gd name="connsiteX5" fmla="*/ 1901735 w 1901735"/>
                <a:gd name="connsiteY5" fmla="*/ 296092 h 1262743"/>
                <a:gd name="connsiteX6" fmla="*/ 151312 w 1901735"/>
                <a:gd name="connsiteY6" fmla="*/ 1262743 h 1262743"/>
                <a:gd name="connsiteX7" fmla="*/ 3266 w 1901735"/>
                <a:gd name="connsiteY7" fmla="*/ 1193075 h 1262743"/>
                <a:gd name="connsiteX8" fmla="*/ 0 w 1901735"/>
                <a:gd name="connsiteY8" fmla="*/ 940254 h 1262743"/>
                <a:gd name="connsiteX0" fmla="*/ 2616 w 1904351"/>
                <a:gd name="connsiteY0" fmla="*/ 940254 h 1262743"/>
                <a:gd name="connsiteX1" fmla="*/ 859322 w 1904351"/>
                <a:gd name="connsiteY1" fmla="*/ 470263 h 1262743"/>
                <a:gd name="connsiteX2" fmla="*/ 1677928 w 1904351"/>
                <a:gd name="connsiteY2" fmla="*/ 0 h 1262743"/>
                <a:gd name="connsiteX3" fmla="*/ 1825974 w 1904351"/>
                <a:gd name="connsiteY3" fmla="*/ 34835 h 1262743"/>
                <a:gd name="connsiteX4" fmla="*/ 1895642 w 1904351"/>
                <a:gd name="connsiteY4" fmla="*/ 139338 h 1262743"/>
                <a:gd name="connsiteX5" fmla="*/ 1904351 w 1904351"/>
                <a:gd name="connsiteY5" fmla="*/ 296092 h 1262743"/>
                <a:gd name="connsiteX6" fmla="*/ 153928 w 1904351"/>
                <a:gd name="connsiteY6" fmla="*/ 1262743 h 1262743"/>
                <a:gd name="connsiteX7" fmla="*/ 167 w 1904351"/>
                <a:gd name="connsiteY7" fmla="*/ 1193075 h 1262743"/>
                <a:gd name="connsiteX8" fmla="*/ 2616 w 1904351"/>
                <a:gd name="connsiteY8" fmla="*/ 940254 h 1262743"/>
                <a:gd name="connsiteX0" fmla="*/ 2616 w 1904351"/>
                <a:gd name="connsiteY0" fmla="*/ 940254 h 1274173"/>
                <a:gd name="connsiteX1" fmla="*/ 859322 w 1904351"/>
                <a:gd name="connsiteY1" fmla="*/ 470263 h 1274173"/>
                <a:gd name="connsiteX2" fmla="*/ 1677928 w 1904351"/>
                <a:gd name="connsiteY2" fmla="*/ 0 h 1274173"/>
                <a:gd name="connsiteX3" fmla="*/ 1825974 w 1904351"/>
                <a:gd name="connsiteY3" fmla="*/ 34835 h 1274173"/>
                <a:gd name="connsiteX4" fmla="*/ 1895642 w 1904351"/>
                <a:gd name="connsiteY4" fmla="*/ 139338 h 1274173"/>
                <a:gd name="connsiteX5" fmla="*/ 1904351 w 1904351"/>
                <a:gd name="connsiteY5" fmla="*/ 296092 h 1274173"/>
                <a:gd name="connsiteX6" fmla="*/ 185361 w 1904351"/>
                <a:gd name="connsiteY6" fmla="*/ 1274173 h 1274173"/>
                <a:gd name="connsiteX7" fmla="*/ 167 w 1904351"/>
                <a:gd name="connsiteY7" fmla="*/ 1193075 h 1274173"/>
                <a:gd name="connsiteX8" fmla="*/ 2616 w 1904351"/>
                <a:gd name="connsiteY8" fmla="*/ 940254 h 1274173"/>
                <a:gd name="connsiteX0" fmla="*/ 2616 w 1921496"/>
                <a:gd name="connsiteY0" fmla="*/ 940254 h 1274173"/>
                <a:gd name="connsiteX1" fmla="*/ 859322 w 1921496"/>
                <a:gd name="connsiteY1" fmla="*/ 470263 h 1274173"/>
                <a:gd name="connsiteX2" fmla="*/ 1677928 w 1921496"/>
                <a:gd name="connsiteY2" fmla="*/ 0 h 1274173"/>
                <a:gd name="connsiteX3" fmla="*/ 1825974 w 1921496"/>
                <a:gd name="connsiteY3" fmla="*/ 34835 h 1274173"/>
                <a:gd name="connsiteX4" fmla="*/ 1895642 w 1921496"/>
                <a:gd name="connsiteY4" fmla="*/ 139338 h 1274173"/>
                <a:gd name="connsiteX5" fmla="*/ 1921496 w 1921496"/>
                <a:gd name="connsiteY5" fmla="*/ 290377 h 1274173"/>
                <a:gd name="connsiteX6" fmla="*/ 185361 w 1921496"/>
                <a:gd name="connsiteY6" fmla="*/ 1274173 h 1274173"/>
                <a:gd name="connsiteX7" fmla="*/ 167 w 1921496"/>
                <a:gd name="connsiteY7" fmla="*/ 1193075 h 1274173"/>
                <a:gd name="connsiteX8" fmla="*/ 2616 w 1921496"/>
                <a:gd name="connsiteY8" fmla="*/ 940254 h 1274173"/>
                <a:gd name="connsiteX0" fmla="*/ 2616 w 1921496"/>
                <a:gd name="connsiteY0" fmla="*/ 940254 h 1274173"/>
                <a:gd name="connsiteX1" fmla="*/ 819317 w 1921496"/>
                <a:gd name="connsiteY1" fmla="*/ 481693 h 1274173"/>
                <a:gd name="connsiteX2" fmla="*/ 1677928 w 1921496"/>
                <a:gd name="connsiteY2" fmla="*/ 0 h 1274173"/>
                <a:gd name="connsiteX3" fmla="*/ 1825974 w 1921496"/>
                <a:gd name="connsiteY3" fmla="*/ 34835 h 1274173"/>
                <a:gd name="connsiteX4" fmla="*/ 1895642 w 1921496"/>
                <a:gd name="connsiteY4" fmla="*/ 139338 h 1274173"/>
                <a:gd name="connsiteX5" fmla="*/ 1921496 w 1921496"/>
                <a:gd name="connsiteY5" fmla="*/ 290377 h 1274173"/>
                <a:gd name="connsiteX6" fmla="*/ 185361 w 1921496"/>
                <a:gd name="connsiteY6" fmla="*/ 1274173 h 1274173"/>
                <a:gd name="connsiteX7" fmla="*/ 167 w 1921496"/>
                <a:gd name="connsiteY7" fmla="*/ 1193075 h 1274173"/>
                <a:gd name="connsiteX8" fmla="*/ 2616 w 1921496"/>
                <a:gd name="connsiteY8" fmla="*/ 940254 h 1274173"/>
                <a:gd name="connsiteX0" fmla="*/ 2616 w 1921496"/>
                <a:gd name="connsiteY0" fmla="*/ 940254 h 1274173"/>
                <a:gd name="connsiteX1" fmla="*/ 819317 w 1921496"/>
                <a:gd name="connsiteY1" fmla="*/ 481693 h 1274173"/>
                <a:gd name="connsiteX2" fmla="*/ 1677928 w 1921496"/>
                <a:gd name="connsiteY2" fmla="*/ 0 h 1274173"/>
                <a:gd name="connsiteX3" fmla="*/ 1825974 w 1921496"/>
                <a:gd name="connsiteY3" fmla="*/ 34835 h 1274173"/>
                <a:gd name="connsiteX4" fmla="*/ 1895642 w 1921496"/>
                <a:gd name="connsiteY4" fmla="*/ 139338 h 1274173"/>
                <a:gd name="connsiteX5" fmla="*/ 1921496 w 1921496"/>
                <a:gd name="connsiteY5" fmla="*/ 290377 h 1274173"/>
                <a:gd name="connsiteX6" fmla="*/ 185361 w 1921496"/>
                <a:gd name="connsiteY6" fmla="*/ 1274173 h 1274173"/>
                <a:gd name="connsiteX7" fmla="*/ 167 w 1921496"/>
                <a:gd name="connsiteY7" fmla="*/ 1193075 h 1274173"/>
                <a:gd name="connsiteX8" fmla="*/ 2616 w 1921496"/>
                <a:gd name="connsiteY8" fmla="*/ 940254 h 1274173"/>
                <a:gd name="connsiteX0" fmla="*/ 2616 w 1921496"/>
                <a:gd name="connsiteY0" fmla="*/ 945969 h 1279888"/>
                <a:gd name="connsiteX1" fmla="*/ 819317 w 1921496"/>
                <a:gd name="connsiteY1" fmla="*/ 487408 h 1279888"/>
                <a:gd name="connsiteX2" fmla="*/ 1655068 w 1921496"/>
                <a:gd name="connsiteY2" fmla="*/ 0 h 1279888"/>
                <a:gd name="connsiteX3" fmla="*/ 1825974 w 1921496"/>
                <a:gd name="connsiteY3" fmla="*/ 40550 h 1279888"/>
                <a:gd name="connsiteX4" fmla="*/ 1895642 w 1921496"/>
                <a:gd name="connsiteY4" fmla="*/ 145053 h 1279888"/>
                <a:gd name="connsiteX5" fmla="*/ 1921496 w 1921496"/>
                <a:gd name="connsiteY5" fmla="*/ 296092 h 1279888"/>
                <a:gd name="connsiteX6" fmla="*/ 185361 w 1921496"/>
                <a:gd name="connsiteY6" fmla="*/ 1279888 h 1279888"/>
                <a:gd name="connsiteX7" fmla="*/ 167 w 1921496"/>
                <a:gd name="connsiteY7" fmla="*/ 1198790 h 1279888"/>
                <a:gd name="connsiteX8" fmla="*/ 2616 w 1921496"/>
                <a:gd name="connsiteY8" fmla="*/ 945969 h 1279888"/>
                <a:gd name="connsiteX0" fmla="*/ 2616 w 1921496"/>
                <a:gd name="connsiteY0" fmla="*/ 945969 h 1279888"/>
                <a:gd name="connsiteX1" fmla="*/ 819317 w 1921496"/>
                <a:gd name="connsiteY1" fmla="*/ 487408 h 1279888"/>
                <a:gd name="connsiteX2" fmla="*/ 1655068 w 1921496"/>
                <a:gd name="connsiteY2" fmla="*/ 0 h 1279888"/>
                <a:gd name="connsiteX3" fmla="*/ 1825974 w 1921496"/>
                <a:gd name="connsiteY3" fmla="*/ 40550 h 1279888"/>
                <a:gd name="connsiteX4" fmla="*/ 1895642 w 1921496"/>
                <a:gd name="connsiteY4" fmla="*/ 145053 h 1279888"/>
                <a:gd name="connsiteX5" fmla="*/ 1921496 w 1921496"/>
                <a:gd name="connsiteY5" fmla="*/ 296092 h 1279888"/>
                <a:gd name="connsiteX6" fmla="*/ 185361 w 1921496"/>
                <a:gd name="connsiteY6" fmla="*/ 1279888 h 1279888"/>
                <a:gd name="connsiteX7" fmla="*/ 167 w 1921496"/>
                <a:gd name="connsiteY7" fmla="*/ 1198790 h 1279888"/>
                <a:gd name="connsiteX8" fmla="*/ 2616 w 1921496"/>
                <a:gd name="connsiteY8" fmla="*/ 945969 h 1279888"/>
                <a:gd name="connsiteX0" fmla="*/ 2616 w 1921496"/>
                <a:gd name="connsiteY0" fmla="*/ 945969 h 1279888"/>
                <a:gd name="connsiteX1" fmla="*/ 819317 w 1921496"/>
                <a:gd name="connsiteY1" fmla="*/ 487408 h 1279888"/>
                <a:gd name="connsiteX2" fmla="*/ 1655068 w 1921496"/>
                <a:gd name="connsiteY2" fmla="*/ 0 h 1279888"/>
                <a:gd name="connsiteX3" fmla="*/ 1825974 w 1921496"/>
                <a:gd name="connsiteY3" fmla="*/ 40550 h 1279888"/>
                <a:gd name="connsiteX4" fmla="*/ 1895642 w 1921496"/>
                <a:gd name="connsiteY4" fmla="*/ 145053 h 1279888"/>
                <a:gd name="connsiteX5" fmla="*/ 1921496 w 1921496"/>
                <a:gd name="connsiteY5" fmla="*/ 296092 h 1279888"/>
                <a:gd name="connsiteX6" fmla="*/ 185361 w 1921496"/>
                <a:gd name="connsiteY6" fmla="*/ 1279888 h 1279888"/>
                <a:gd name="connsiteX7" fmla="*/ 167 w 1921496"/>
                <a:gd name="connsiteY7" fmla="*/ 1198790 h 1279888"/>
                <a:gd name="connsiteX8" fmla="*/ 2616 w 1921496"/>
                <a:gd name="connsiteY8" fmla="*/ 945969 h 1279888"/>
                <a:gd name="connsiteX0" fmla="*/ 2616 w 1921496"/>
                <a:gd name="connsiteY0" fmla="*/ 945969 h 1279888"/>
                <a:gd name="connsiteX1" fmla="*/ 819317 w 1921496"/>
                <a:gd name="connsiteY1" fmla="*/ 487408 h 1279888"/>
                <a:gd name="connsiteX2" fmla="*/ 1655068 w 1921496"/>
                <a:gd name="connsiteY2" fmla="*/ 0 h 1279888"/>
                <a:gd name="connsiteX3" fmla="*/ 1825974 w 1921496"/>
                <a:gd name="connsiteY3" fmla="*/ 40550 h 1279888"/>
                <a:gd name="connsiteX4" fmla="*/ 1895642 w 1921496"/>
                <a:gd name="connsiteY4" fmla="*/ 145053 h 1279888"/>
                <a:gd name="connsiteX5" fmla="*/ 1921496 w 1921496"/>
                <a:gd name="connsiteY5" fmla="*/ 296092 h 1279888"/>
                <a:gd name="connsiteX6" fmla="*/ 185361 w 1921496"/>
                <a:gd name="connsiteY6" fmla="*/ 1279888 h 1279888"/>
                <a:gd name="connsiteX7" fmla="*/ 167 w 1921496"/>
                <a:gd name="connsiteY7" fmla="*/ 1198790 h 1279888"/>
                <a:gd name="connsiteX8" fmla="*/ 2616 w 1921496"/>
                <a:gd name="connsiteY8" fmla="*/ 945969 h 1279888"/>
                <a:gd name="connsiteX0" fmla="*/ 2616 w 1921496"/>
                <a:gd name="connsiteY0" fmla="*/ 945969 h 1279888"/>
                <a:gd name="connsiteX1" fmla="*/ 819317 w 1921496"/>
                <a:gd name="connsiteY1" fmla="*/ 487408 h 1279888"/>
                <a:gd name="connsiteX2" fmla="*/ 1655068 w 1921496"/>
                <a:gd name="connsiteY2" fmla="*/ 0 h 1279888"/>
                <a:gd name="connsiteX3" fmla="*/ 1825974 w 1921496"/>
                <a:gd name="connsiteY3" fmla="*/ 40550 h 1279888"/>
                <a:gd name="connsiteX4" fmla="*/ 1895642 w 1921496"/>
                <a:gd name="connsiteY4" fmla="*/ 145053 h 1279888"/>
                <a:gd name="connsiteX5" fmla="*/ 1921496 w 1921496"/>
                <a:gd name="connsiteY5" fmla="*/ 296092 h 1279888"/>
                <a:gd name="connsiteX6" fmla="*/ 185361 w 1921496"/>
                <a:gd name="connsiteY6" fmla="*/ 1279888 h 1279888"/>
                <a:gd name="connsiteX7" fmla="*/ 167 w 1921496"/>
                <a:gd name="connsiteY7" fmla="*/ 1198790 h 1279888"/>
                <a:gd name="connsiteX8" fmla="*/ 2616 w 1921496"/>
                <a:gd name="connsiteY8" fmla="*/ 945969 h 1279888"/>
                <a:gd name="connsiteX0" fmla="*/ 2616 w 1921496"/>
                <a:gd name="connsiteY0" fmla="*/ 945969 h 1279888"/>
                <a:gd name="connsiteX1" fmla="*/ 819317 w 1921496"/>
                <a:gd name="connsiteY1" fmla="*/ 487408 h 1279888"/>
                <a:gd name="connsiteX2" fmla="*/ 956749 w 1921496"/>
                <a:gd name="connsiteY2" fmla="*/ 419946 h 1279888"/>
                <a:gd name="connsiteX3" fmla="*/ 1655068 w 1921496"/>
                <a:gd name="connsiteY3" fmla="*/ 0 h 1279888"/>
                <a:gd name="connsiteX4" fmla="*/ 1825974 w 1921496"/>
                <a:gd name="connsiteY4" fmla="*/ 40550 h 1279888"/>
                <a:gd name="connsiteX5" fmla="*/ 1895642 w 1921496"/>
                <a:gd name="connsiteY5" fmla="*/ 145053 h 1279888"/>
                <a:gd name="connsiteX6" fmla="*/ 1921496 w 1921496"/>
                <a:gd name="connsiteY6" fmla="*/ 296092 h 1279888"/>
                <a:gd name="connsiteX7" fmla="*/ 185361 w 1921496"/>
                <a:gd name="connsiteY7" fmla="*/ 1279888 h 1279888"/>
                <a:gd name="connsiteX8" fmla="*/ 167 w 1921496"/>
                <a:gd name="connsiteY8" fmla="*/ 1198790 h 1279888"/>
                <a:gd name="connsiteX9" fmla="*/ 2616 w 1921496"/>
                <a:gd name="connsiteY9" fmla="*/ 945969 h 1279888"/>
                <a:gd name="connsiteX0" fmla="*/ 2616 w 1921496"/>
                <a:gd name="connsiteY0" fmla="*/ 945969 h 1279888"/>
                <a:gd name="connsiteX1" fmla="*/ 819317 w 1921496"/>
                <a:gd name="connsiteY1" fmla="*/ 487408 h 1279888"/>
                <a:gd name="connsiteX2" fmla="*/ 968179 w 1921496"/>
                <a:gd name="connsiteY2" fmla="*/ 414231 h 1279888"/>
                <a:gd name="connsiteX3" fmla="*/ 1655068 w 1921496"/>
                <a:gd name="connsiteY3" fmla="*/ 0 h 1279888"/>
                <a:gd name="connsiteX4" fmla="*/ 1825974 w 1921496"/>
                <a:gd name="connsiteY4" fmla="*/ 40550 h 1279888"/>
                <a:gd name="connsiteX5" fmla="*/ 1895642 w 1921496"/>
                <a:gd name="connsiteY5" fmla="*/ 145053 h 1279888"/>
                <a:gd name="connsiteX6" fmla="*/ 1921496 w 1921496"/>
                <a:gd name="connsiteY6" fmla="*/ 296092 h 1279888"/>
                <a:gd name="connsiteX7" fmla="*/ 185361 w 1921496"/>
                <a:gd name="connsiteY7" fmla="*/ 1279888 h 1279888"/>
                <a:gd name="connsiteX8" fmla="*/ 167 w 1921496"/>
                <a:gd name="connsiteY8" fmla="*/ 1198790 h 1279888"/>
                <a:gd name="connsiteX9" fmla="*/ 2616 w 1921496"/>
                <a:gd name="connsiteY9" fmla="*/ 945969 h 1279888"/>
                <a:gd name="connsiteX0" fmla="*/ 2616 w 1921496"/>
                <a:gd name="connsiteY0" fmla="*/ 945969 h 1279888"/>
                <a:gd name="connsiteX1" fmla="*/ 819317 w 1921496"/>
                <a:gd name="connsiteY1" fmla="*/ 487408 h 1279888"/>
                <a:gd name="connsiteX2" fmla="*/ 968179 w 1921496"/>
                <a:gd name="connsiteY2" fmla="*/ 414231 h 1279888"/>
                <a:gd name="connsiteX3" fmla="*/ 1516819 w 1921496"/>
                <a:gd name="connsiteY3" fmla="*/ 74189 h 1279888"/>
                <a:gd name="connsiteX4" fmla="*/ 1655068 w 1921496"/>
                <a:gd name="connsiteY4" fmla="*/ 0 h 1279888"/>
                <a:gd name="connsiteX5" fmla="*/ 1825974 w 1921496"/>
                <a:gd name="connsiteY5" fmla="*/ 40550 h 1279888"/>
                <a:gd name="connsiteX6" fmla="*/ 1895642 w 1921496"/>
                <a:gd name="connsiteY6" fmla="*/ 145053 h 1279888"/>
                <a:gd name="connsiteX7" fmla="*/ 1921496 w 1921496"/>
                <a:gd name="connsiteY7" fmla="*/ 296092 h 1279888"/>
                <a:gd name="connsiteX8" fmla="*/ 185361 w 1921496"/>
                <a:gd name="connsiteY8" fmla="*/ 1279888 h 1279888"/>
                <a:gd name="connsiteX9" fmla="*/ 167 w 1921496"/>
                <a:gd name="connsiteY9" fmla="*/ 1198790 h 1279888"/>
                <a:gd name="connsiteX10" fmla="*/ 2616 w 1921496"/>
                <a:gd name="connsiteY10" fmla="*/ 945969 h 1279888"/>
                <a:gd name="connsiteX0" fmla="*/ 2616 w 1921496"/>
                <a:gd name="connsiteY0" fmla="*/ 945969 h 1279888"/>
                <a:gd name="connsiteX1" fmla="*/ 819317 w 1921496"/>
                <a:gd name="connsiteY1" fmla="*/ 487408 h 1279888"/>
                <a:gd name="connsiteX2" fmla="*/ 968179 w 1921496"/>
                <a:gd name="connsiteY2" fmla="*/ 414231 h 1279888"/>
                <a:gd name="connsiteX3" fmla="*/ 1528249 w 1921496"/>
                <a:gd name="connsiteY3" fmla="*/ 88476 h 1279888"/>
                <a:gd name="connsiteX4" fmla="*/ 1655068 w 1921496"/>
                <a:gd name="connsiteY4" fmla="*/ 0 h 1279888"/>
                <a:gd name="connsiteX5" fmla="*/ 1825974 w 1921496"/>
                <a:gd name="connsiteY5" fmla="*/ 40550 h 1279888"/>
                <a:gd name="connsiteX6" fmla="*/ 1895642 w 1921496"/>
                <a:gd name="connsiteY6" fmla="*/ 145053 h 1279888"/>
                <a:gd name="connsiteX7" fmla="*/ 1921496 w 1921496"/>
                <a:gd name="connsiteY7" fmla="*/ 296092 h 1279888"/>
                <a:gd name="connsiteX8" fmla="*/ 185361 w 1921496"/>
                <a:gd name="connsiteY8" fmla="*/ 1279888 h 1279888"/>
                <a:gd name="connsiteX9" fmla="*/ 167 w 1921496"/>
                <a:gd name="connsiteY9" fmla="*/ 1198790 h 1279888"/>
                <a:gd name="connsiteX10" fmla="*/ 2616 w 1921496"/>
                <a:gd name="connsiteY10" fmla="*/ 945969 h 1279888"/>
                <a:gd name="connsiteX0" fmla="*/ 2616 w 1921496"/>
                <a:gd name="connsiteY0" fmla="*/ 945969 h 1279888"/>
                <a:gd name="connsiteX1" fmla="*/ 827890 w 1921496"/>
                <a:gd name="connsiteY1" fmla="*/ 478835 h 1279888"/>
                <a:gd name="connsiteX2" fmla="*/ 968179 w 1921496"/>
                <a:gd name="connsiteY2" fmla="*/ 414231 h 1279888"/>
                <a:gd name="connsiteX3" fmla="*/ 1528249 w 1921496"/>
                <a:gd name="connsiteY3" fmla="*/ 88476 h 1279888"/>
                <a:gd name="connsiteX4" fmla="*/ 1655068 w 1921496"/>
                <a:gd name="connsiteY4" fmla="*/ 0 h 1279888"/>
                <a:gd name="connsiteX5" fmla="*/ 1825974 w 1921496"/>
                <a:gd name="connsiteY5" fmla="*/ 40550 h 1279888"/>
                <a:gd name="connsiteX6" fmla="*/ 1895642 w 1921496"/>
                <a:gd name="connsiteY6" fmla="*/ 145053 h 1279888"/>
                <a:gd name="connsiteX7" fmla="*/ 1921496 w 1921496"/>
                <a:gd name="connsiteY7" fmla="*/ 296092 h 1279888"/>
                <a:gd name="connsiteX8" fmla="*/ 185361 w 1921496"/>
                <a:gd name="connsiteY8" fmla="*/ 1279888 h 1279888"/>
                <a:gd name="connsiteX9" fmla="*/ 167 w 1921496"/>
                <a:gd name="connsiteY9" fmla="*/ 1198790 h 1279888"/>
                <a:gd name="connsiteX10" fmla="*/ 2616 w 1921496"/>
                <a:gd name="connsiteY10" fmla="*/ 945969 h 1279888"/>
                <a:gd name="connsiteX0" fmla="*/ 2616 w 1921496"/>
                <a:gd name="connsiteY0" fmla="*/ 945969 h 1279888"/>
                <a:gd name="connsiteX1" fmla="*/ 827890 w 1921496"/>
                <a:gd name="connsiteY1" fmla="*/ 478835 h 1279888"/>
                <a:gd name="connsiteX2" fmla="*/ 891027 w 1921496"/>
                <a:gd name="connsiteY2" fmla="*/ 445664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 name="connsiteX0" fmla="*/ 2616 w 1921496"/>
                <a:gd name="connsiteY0" fmla="*/ 945969 h 1279888"/>
                <a:gd name="connsiteX1" fmla="*/ 827890 w 1921496"/>
                <a:gd name="connsiteY1" fmla="*/ 478835 h 1279888"/>
                <a:gd name="connsiteX2" fmla="*/ 973895 w 1921496"/>
                <a:gd name="connsiteY2" fmla="*/ 557106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 name="connsiteX0" fmla="*/ 2616 w 1921496"/>
                <a:gd name="connsiteY0" fmla="*/ 945969 h 1279888"/>
                <a:gd name="connsiteX1" fmla="*/ 827890 w 1921496"/>
                <a:gd name="connsiteY1" fmla="*/ 478835 h 1279888"/>
                <a:gd name="connsiteX2" fmla="*/ 973895 w 1921496"/>
                <a:gd name="connsiteY2" fmla="*/ 557106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 name="connsiteX0" fmla="*/ 2616 w 1921496"/>
                <a:gd name="connsiteY0" fmla="*/ 945969 h 1279888"/>
                <a:gd name="connsiteX1" fmla="*/ 827890 w 1921496"/>
                <a:gd name="connsiteY1" fmla="*/ 478835 h 1279888"/>
                <a:gd name="connsiteX2" fmla="*/ 973895 w 1921496"/>
                <a:gd name="connsiteY2" fmla="*/ 557106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 name="connsiteX0" fmla="*/ 2616 w 1921496"/>
                <a:gd name="connsiteY0" fmla="*/ 945969 h 1279888"/>
                <a:gd name="connsiteX1" fmla="*/ 827890 w 1921496"/>
                <a:gd name="connsiteY1" fmla="*/ 478835 h 1279888"/>
                <a:gd name="connsiteX2" fmla="*/ 973895 w 1921496"/>
                <a:gd name="connsiteY2" fmla="*/ 557106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 name="connsiteX0" fmla="*/ 2616 w 1921496"/>
                <a:gd name="connsiteY0" fmla="*/ 945969 h 1279888"/>
                <a:gd name="connsiteX1" fmla="*/ 827890 w 1921496"/>
                <a:gd name="connsiteY1" fmla="*/ 478835 h 1279888"/>
                <a:gd name="connsiteX2" fmla="*/ 973895 w 1921496"/>
                <a:gd name="connsiteY2" fmla="*/ 557106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 name="connsiteX0" fmla="*/ 2616 w 1921496"/>
                <a:gd name="connsiteY0" fmla="*/ 945969 h 1279888"/>
                <a:gd name="connsiteX1" fmla="*/ 827890 w 1921496"/>
                <a:gd name="connsiteY1" fmla="*/ 478835 h 1279888"/>
                <a:gd name="connsiteX2" fmla="*/ 973895 w 1921496"/>
                <a:gd name="connsiteY2" fmla="*/ 557106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 name="connsiteX0" fmla="*/ 2616 w 1921496"/>
                <a:gd name="connsiteY0" fmla="*/ 945969 h 1279888"/>
                <a:gd name="connsiteX1" fmla="*/ 827890 w 1921496"/>
                <a:gd name="connsiteY1" fmla="*/ 478835 h 1279888"/>
                <a:gd name="connsiteX2" fmla="*/ 973895 w 1921496"/>
                <a:gd name="connsiteY2" fmla="*/ 557106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 name="connsiteX0" fmla="*/ 2616 w 1921496"/>
                <a:gd name="connsiteY0" fmla="*/ 945969 h 1279888"/>
                <a:gd name="connsiteX1" fmla="*/ 827890 w 1921496"/>
                <a:gd name="connsiteY1" fmla="*/ 478835 h 1279888"/>
                <a:gd name="connsiteX2" fmla="*/ 973895 w 1921496"/>
                <a:gd name="connsiteY2" fmla="*/ 557106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1496" h="1279888">
                  <a:moveTo>
                    <a:pt x="2616" y="945969"/>
                  </a:moveTo>
                  <a:lnTo>
                    <a:pt x="827890" y="478835"/>
                  </a:lnTo>
                  <a:cubicBezTo>
                    <a:pt x="881661" y="501179"/>
                    <a:pt x="953372" y="533583"/>
                    <a:pt x="973895" y="557106"/>
                  </a:cubicBezTo>
                  <a:cubicBezTo>
                    <a:pt x="971559" y="497762"/>
                    <a:pt x="953415" y="473762"/>
                    <a:pt x="968179" y="414231"/>
                  </a:cubicBezTo>
                  <a:cubicBezTo>
                    <a:pt x="1084429" y="345361"/>
                    <a:pt x="1413768" y="157514"/>
                    <a:pt x="1528249" y="88476"/>
                  </a:cubicBezTo>
                  <a:cubicBezTo>
                    <a:pt x="1642730" y="19438"/>
                    <a:pt x="1603542" y="5606"/>
                    <a:pt x="1655068" y="0"/>
                  </a:cubicBezTo>
                  <a:cubicBezTo>
                    <a:pt x="1703465" y="27804"/>
                    <a:pt x="1769005" y="27033"/>
                    <a:pt x="1825974" y="40550"/>
                  </a:cubicBezTo>
                  <a:cubicBezTo>
                    <a:pt x="1912062" y="66812"/>
                    <a:pt x="1915281" y="124506"/>
                    <a:pt x="1895642" y="145053"/>
                  </a:cubicBezTo>
                  <a:lnTo>
                    <a:pt x="1921496" y="296092"/>
                  </a:lnTo>
                  <a:lnTo>
                    <a:pt x="185361" y="1279888"/>
                  </a:lnTo>
                  <a:lnTo>
                    <a:pt x="167" y="1198790"/>
                  </a:lnTo>
                  <a:cubicBezTo>
                    <a:pt x="-922" y="1114516"/>
                    <a:pt x="3705" y="1030243"/>
                    <a:pt x="2616" y="9459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2" name="Freeform: Shape 86">
              <a:extLst>
                <a:ext uri="{FF2B5EF4-FFF2-40B4-BE49-F238E27FC236}">
                  <a16:creationId xmlns:a16="http://schemas.microsoft.com/office/drawing/2014/main" id="{20662150-9220-42AA-BDC8-DC8611DE50C0}"/>
                </a:ext>
              </a:extLst>
            </p:cNvPr>
            <p:cNvSpPr/>
            <p:nvPr/>
          </p:nvSpPr>
          <p:spPr>
            <a:xfrm rot="21374498">
              <a:off x="2007302" y="3542915"/>
              <a:ext cx="1983609" cy="1220103"/>
            </a:xfrm>
            <a:custGeom>
              <a:avLst/>
              <a:gdLst>
                <a:gd name="connsiteX0" fmla="*/ 0 w 1280046"/>
                <a:gd name="connsiteY0" fmla="*/ 684400 h 787347"/>
                <a:gd name="connsiteX1" fmla="*/ 108164 w 1280046"/>
                <a:gd name="connsiteY1" fmla="*/ 755666 h 787347"/>
                <a:gd name="connsiteX2" fmla="*/ 130403 w 1280046"/>
                <a:gd name="connsiteY2" fmla="*/ 757183 h 787347"/>
                <a:gd name="connsiteX3" fmla="*/ 219360 w 1280046"/>
                <a:gd name="connsiteY3" fmla="*/ 713715 h 787347"/>
                <a:gd name="connsiteX4" fmla="*/ 213295 w 1280046"/>
                <a:gd name="connsiteY4" fmla="*/ 741261 h 787347"/>
                <a:gd name="connsiteX5" fmla="*/ 189793 w 1280046"/>
                <a:gd name="connsiteY5" fmla="*/ 749348 h 787347"/>
                <a:gd name="connsiteX6" fmla="*/ 175135 w 1280046"/>
                <a:gd name="connsiteY6" fmla="*/ 741261 h 787347"/>
                <a:gd name="connsiteX7" fmla="*/ 162246 w 1280046"/>
                <a:gd name="connsiteY7" fmla="*/ 747074 h 787347"/>
                <a:gd name="connsiteX8" fmla="*/ 141270 w 1280046"/>
                <a:gd name="connsiteY8" fmla="*/ 770576 h 787347"/>
                <a:gd name="connsiteX9" fmla="*/ 111449 w 1280046"/>
                <a:gd name="connsiteY9" fmla="*/ 777400 h 787347"/>
                <a:gd name="connsiteX10" fmla="*/ 96286 w 1280046"/>
                <a:gd name="connsiteY10" fmla="*/ 766028 h 787347"/>
                <a:gd name="connsiteX11" fmla="*/ 19712 w 1280046"/>
                <a:gd name="connsiteY11" fmla="*/ 713715 h 787347"/>
                <a:gd name="connsiteX12" fmla="*/ 0 w 1280046"/>
                <a:gd name="connsiteY12" fmla="*/ 689960 h 787347"/>
                <a:gd name="connsiteX13" fmla="*/ 0 w 1280046"/>
                <a:gd name="connsiteY13" fmla="*/ 684400 h 787347"/>
                <a:gd name="connsiteX14" fmla="*/ 15163 w 1280046"/>
                <a:gd name="connsiteY14" fmla="*/ 546669 h 787347"/>
                <a:gd name="connsiteX15" fmla="*/ 83144 w 1280046"/>
                <a:gd name="connsiteY15" fmla="*/ 590389 h 787347"/>
                <a:gd name="connsiteX16" fmla="*/ 113218 w 1280046"/>
                <a:gd name="connsiteY16" fmla="*/ 646240 h 787347"/>
                <a:gd name="connsiteX17" fmla="*/ 112712 w 1280046"/>
                <a:gd name="connsiteY17" fmla="*/ 728627 h 787347"/>
                <a:gd name="connsiteX18" fmla="*/ 19459 w 1280046"/>
                <a:gd name="connsiteY18" fmla="*/ 669237 h 787347"/>
                <a:gd name="connsiteX19" fmla="*/ 15416 w 1280046"/>
                <a:gd name="connsiteY19" fmla="*/ 661403 h 787347"/>
                <a:gd name="connsiteX20" fmla="*/ 15163 w 1280046"/>
                <a:gd name="connsiteY20" fmla="*/ 546669 h 787347"/>
                <a:gd name="connsiteX21" fmla="*/ 674001 w 1280046"/>
                <a:gd name="connsiteY21" fmla="*/ 488543 h 787347"/>
                <a:gd name="connsiteX22" fmla="*/ 676022 w 1280046"/>
                <a:gd name="connsiteY22" fmla="*/ 490060 h 787347"/>
                <a:gd name="connsiteX23" fmla="*/ 667935 w 1280046"/>
                <a:gd name="connsiteY23" fmla="*/ 501432 h 787347"/>
                <a:gd name="connsiteX24" fmla="*/ 642664 w 1280046"/>
                <a:gd name="connsiteY24" fmla="*/ 537318 h 787347"/>
                <a:gd name="connsiteX25" fmla="*/ 611579 w 1280046"/>
                <a:gd name="connsiteY25" fmla="*/ 542120 h 787347"/>
                <a:gd name="connsiteX26" fmla="*/ 592120 w 1280046"/>
                <a:gd name="connsiteY26" fmla="*/ 548185 h 787347"/>
                <a:gd name="connsiteX27" fmla="*/ 548652 w 1280046"/>
                <a:gd name="connsiteY27" fmla="*/ 565118 h 787347"/>
                <a:gd name="connsiteX28" fmla="*/ 533742 w 1280046"/>
                <a:gd name="connsiteY28" fmla="*/ 568150 h 787347"/>
                <a:gd name="connsiteX29" fmla="*/ 246653 w 1280046"/>
                <a:gd name="connsiteY29" fmla="*/ 704113 h 787347"/>
                <a:gd name="connsiteX30" fmla="*/ 229722 w 1280046"/>
                <a:gd name="connsiteY30" fmla="*/ 711947 h 787347"/>
                <a:gd name="connsiteX31" fmla="*/ 227953 w 1280046"/>
                <a:gd name="connsiteY31" fmla="*/ 709420 h 787347"/>
                <a:gd name="connsiteX32" fmla="*/ 674001 w 1280046"/>
                <a:gd name="connsiteY32" fmla="*/ 488543 h 787347"/>
                <a:gd name="connsiteX33" fmla="*/ 373328 w 1280046"/>
                <a:gd name="connsiteY33" fmla="*/ 485669 h 787347"/>
                <a:gd name="connsiteX34" fmla="*/ 378319 w 1280046"/>
                <a:gd name="connsiteY34" fmla="*/ 485763 h 787347"/>
                <a:gd name="connsiteX35" fmla="*/ 378067 w 1280046"/>
                <a:gd name="connsiteY35" fmla="*/ 603025 h 787347"/>
                <a:gd name="connsiteX36" fmla="*/ 372760 w 1280046"/>
                <a:gd name="connsiteY36" fmla="*/ 610860 h 787347"/>
                <a:gd name="connsiteX37" fmla="*/ 120547 w 1280046"/>
                <a:gd name="connsiteY37" fmla="*/ 730143 h 787347"/>
                <a:gd name="connsiteX38" fmla="*/ 120547 w 1280046"/>
                <a:gd name="connsiteY38" fmla="*/ 706135 h 787347"/>
                <a:gd name="connsiteX39" fmla="*/ 120799 w 1280046"/>
                <a:gd name="connsiteY39" fmla="*/ 620210 h 787347"/>
                <a:gd name="connsiteX40" fmla="*/ 126612 w 1280046"/>
                <a:gd name="connsiteY40" fmla="*/ 608333 h 787347"/>
                <a:gd name="connsiteX41" fmla="*/ 371749 w 1280046"/>
                <a:gd name="connsiteY41" fmla="*/ 485763 h 787347"/>
                <a:gd name="connsiteX42" fmla="*/ 373328 w 1280046"/>
                <a:gd name="connsiteY42" fmla="*/ 485669 h 787347"/>
                <a:gd name="connsiteX43" fmla="*/ 688910 w 1280046"/>
                <a:gd name="connsiteY43" fmla="*/ 466052 h 787347"/>
                <a:gd name="connsiteX44" fmla="*/ 690679 w 1280046"/>
                <a:gd name="connsiteY44" fmla="*/ 470601 h 787347"/>
                <a:gd name="connsiteX45" fmla="*/ 450597 w 1280046"/>
                <a:gd name="connsiteY45" fmla="*/ 588873 h 787347"/>
                <a:gd name="connsiteX46" fmla="*/ 131161 w 1280046"/>
                <a:gd name="connsiteY46" fmla="*/ 746569 h 787347"/>
                <a:gd name="connsiteX47" fmla="*/ 110185 w 1280046"/>
                <a:gd name="connsiteY47" fmla="*/ 745558 h 787347"/>
                <a:gd name="connsiteX48" fmla="*/ 13141 w 1280046"/>
                <a:gd name="connsiteY48" fmla="*/ 681874 h 787347"/>
                <a:gd name="connsiteX49" fmla="*/ 4802 w 1280046"/>
                <a:gd name="connsiteY49" fmla="*/ 675556 h 787347"/>
                <a:gd name="connsiteX50" fmla="*/ 6318 w 1280046"/>
                <a:gd name="connsiteY50" fmla="*/ 672523 h 787347"/>
                <a:gd name="connsiteX51" fmla="*/ 19459 w 1280046"/>
                <a:gd name="connsiteY51" fmla="*/ 678588 h 787347"/>
                <a:gd name="connsiteX52" fmla="*/ 109680 w 1280046"/>
                <a:gd name="connsiteY52" fmla="*/ 737724 h 787347"/>
                <a:gd name="connsiteX53" fmla="*/ 131666 w 1280046"/>
                <a:gd name="connsiteY53" fmla="*/ 738988 h 787347"/>
                <a:gd name="connsiteX54" fmla="*/ 671473 w 1280046"/>
                <a:gd name="connsiteY54" fmla="*/ 472370 h 787347"/>
                <a:gd name="connsiteX55" fmla="*/ 688910 w 1280046"/>
                <a:gd name="connsiteY55" fmla="*/ 466052 h 787347"/>
                <a:gd name="connsiteX56" fmla="*/ 271641 w 1280046"/>
                <a:gd name="connsiteY56" fmla="*/ 423248 h 787347"/>
                <a:gd name="connsiteX57" fmla="*/ 284056 w 1280046"/>
                <a:gd name="connsiteY57" fmla="*/ 427639 h 787347"/>
                <a:gd name="connsiteX58" fmla="*/ 371749 w 1280046"/>
                <a:gd name="connsiteY58" fmla="*/ 476919 h 787347"/>
                <a:gd name="connsiteX59" fmla="*/ 124843 w 1280046"/>
                <a:gd name="connsiteY59" fmla="*/ 599993 h 787347"/>
                <a:gd name="connsiteX60" fmla="*/ 113724 w 1280046"/>
                <a:gd name="connsiteY60" fmla="*/ 601762 h 787347"/>
                <a:gd name="connsiteX61" fmla="*/ 19965 w 1280046"/>
                <a:gd name="connsiteY61" fmla="*/ 540857 h 787347"/>
                <a:gd name="connsiteX62" fmla="*/ 216074 w 1280046"/>
                <a:gd name="connsiteY62" fmla="*/ 447351 h 787347"/>
                <a:gd name="connsiteX63" fmla="*/ 259037 w 1280046"/>
                <a:gd name="connsiteY63" fmla="*/ 426628 h 787347"/>
                <a:gd name="connsiteX64" fmla="*/ 271641 w 1280046"/>
                <a:gd name="connsiteY64" fmla="*/ 423248 h 787347"/>
                <a:gd name="connsiteX65" fmla="*/ 315393 w 1280046"/>
                <a:gd name="connsiteY65" fmla="*/ 406410 h 787347"/>
                <a:gd name="connsiteX66" fmla="*/ 407887 w 1280046"/>
                <a:gd name="connsiteY66" fmla="*/ 464282 h 787347"/>
                <a:gd name="connsiteX67" fmla="*/ 412942 w 1280046"/>
                <a:gd name="connsiteY67" fmla="*/ 472622 h 787347"/>
                <a:gd name="connsiteX68" fmla="*/ 413195 w 1280046"/>
                <a:gd name="connsiteY68" fmla="*/ 579269 h 787347"/>
                <a:gd name="connsiteX69" fmla="*/ 389186 w 1280046"/>
                <a:gd name="connsiteY69" fmla="*/ 552734 h 787347"/>
                <a:gd name="connsiteX70" fmla="*/ 387923 w 1280046"/>
                <a:gd name="connsiteY70" fmla="*/ 485763 h 787347"/>
                <a:gd name="connsiteX71" fmla="*/ 379583 w 1280046"/>
                <a:gd name="connsiteY71" fmla="*/ 470853 h 787347"/>
                <a:gd name="connsiteX72" fmla="*/ 332830 w 1280046"/>
                <a:gd name="connsiteY72" fmla="*/ 440274 h 787347"/>
                <a:gd name="connsiteX73" fmla="*/ 315393 w 1280046"/>
                <a:gd name="connsiteY73" fmla="*/ 406410 h 787347"/>
                <a:gd name="connsiteX74" fmla="*/ 719996 w 1280046"/>
                <a:gd name="connsiteY74" fmla="*/ 400344 h 787347"/>
                <a:gd name="connsiteX75" fmla="*/ 751839 w 1280046"/>
                <a:gd name="connsiteY75" fmla="*/ 406410 h 787347"/>
                <a:gd name="connsiteX76" fmla="*/ 751839 w 1280046"/>
                <a:gd name="connsiteY76" fmla="*/ 464536 h 787347"/>
                <a:gd name="connsiteX77" fmla="*/ 719996 w 1280046"/>
                <a:gd name="connsiteY77" fmla="*/ 464536 h 787347"/>
                <a:gd name="connsiteX78" fmla="*/ 719996 w 1280046"/>
                <a:gd name="connsiteY78" fmla="*/ 400344 h 787347"/>
                <a:gd name="connsiteX79" fmla="*/ 686889 w 1280046"/>
                <a:gd name="connsiteY79" fmla="*/ 382907 h 787347"/>
                <a:gd name="connsiteX80" fmla="*/ 706855 w 1280046"/>
                <a:gd name="connsiteY80" fmla="*/ 397312 h 787347"/>
                <a:gd name="connsiteX81" fmla="*/ 710898 w 1280046"/>
                <a:gd name="connsiteY81" fmla="*/ 404388 h 787347"/>
                <a:gd name="connsiteX82" fmla="*/ 711151 w 1280046"/>
                <a:gd name="connsiteY82" fmla="*/ 460744 h 787347"/>
                <a:gd name="connsiteX83" fmla="*/ 686889 w 1280046"/>
                <a:gd name="connsiteY83" fmla="*/ 382907 h 787347"/>
                <a:gd name="connsiteX84" fmla="*/ 675012 w 1280046"/>
                <a:gd name="connsiteY84" fmla="*/ 343231 h 787347"/>
                <a:gd name="connsiteX85" fmla="*/ 674759 w 1280046"/>
                <a:gd name="connsiteY85" fmla="*/ 451647 h 787347"/>
                <a:gd name="connsiteX86" fmla="*/ 667936 w 1280046"/>
                <a:gd name="connsiteY86" fmla="*/ 464283 h 787347"/>
                <a:gd name="connsiteX87" fmla="*/ 426083 w 1280046"/>
                <a:gd name="connsiteY87" fmla="*/ 584577 h 787347"/>
                <a:gd name="connsiteX88" fmla="*/ 421029 w 1280046"/>
                <a:gd name="connsiteY88" fmla="*/ 585082 h 787347"/>
                <a:gd name="connsiteX89" fmla="*/ 421029 w 1280046"/>
                <a:gd name="connsiteY89" fmla="*/ 568150 h 787347"/>
                <a:gd name="connsiteX90" fmla="*/ 421282 w 1280046"/>
                <a:gd name="connsiteY90" fmla="*/ 477930 h 787347"/>
                <a:gd name="connsiteX91" fmla="*/ 428610 w 1280046"/>
                <a:gd name="connsiteY91" fmla="*/ 464283 h 787347"/>
                <a:gd name="connsiteX92" fmla="*/ 666672 w 1280046"/>
                <a:gd name="connsiteY92" fmla="*/ 345505 h 787347"/>
                <a:gd name="connsiteX93" fmla="*/ 675012 w 1280046"/>
                <a:gd name="connsiteY93" fmla="*/ 343231 h 787347"/>
                <a:gd name="connsiteX94" fmla="*/ 571239 w 1280046"/>
                <a:gd name="connsiteY94" fmla="*/ 274712 h 787347"/>
                <a:gd name="connsiteX95" fmla="*/ 577463 w 1280046"/>
                <a:gd name="connsiteY95" fmla="*/ 274997 h 787347"/>
                <a:gd name="connsiteX96" fmla="*/ 669452 w 1280046"/>
                <a:gd name="connsiteY96" fmla="*/ 335649 h 787347"/>
                <a:gd name="connsiteX97" fmla="*/ 485979 w 1280046"/>
                <a:gd name="connsiteY97" fmla="*/ 426881 h 787347"/>
                <a:gd name="connsiteX98" fmla="*/ 426084 w 1280046"/>
                <a:gd name="connsiteY98" fmla="*/ 456449 h 787347"/>
                <a:gd name="connsiteX99" fmla="*/ 413954 w 1280046"/>
                <a:gd name="connsiteY99" fmla="*/ 457965 h 787347"/>
                <a:gd name="connsiteX100" fmla="*/ 321205 w 1280046"/>
                <a:gd name="connsiteY100" fmla="*/ 400598 h 787347"/>
                <a:gd name="connsiteX101" fmla="*/ 331820 w 1280046"/>
                <a:gd name="connsiteY101" fmla="*/ 394532 h 787347"/>
                <a:gd name="connsiteX102" fmla="*/ 564068 w 1280046"/>
                <a:gd name="connsiteY102" fmla="*/ 277271 h 787347"/>
                <a:gd name="connsiteX103" fmla="*/ 571239 w 1280046"/>
                <a:gd name="connsiteY103" fmla="*/ 274712 h 787347"/>
                <a:gd name="connsiteX104" fmla="*/ 659848 w 1280046"/>
                <a:gd name="connsiteY104" fmla="*/ 245933 h 787347"/>
                <a:gd name="connsiteX105" fmla="*/ 727324 w 1280046"/>
                <a:gd name="connsiteY105" fmla="*/ 290917 h 787347"/>
                <a:gd name="connsiteX106" fmla="*/ 730609 w 1280046"/>
                <a:gd name="connsiteY106" fmla="*/ 297741 h 787347"/>
                <a:gd name="connsiteX107" fmla="*/ 730862 w 1280046"/>
                <a:gd name="connsiteY107" fmla="*/ 393016 h 787347"/>
                <a:gd name="connsiteX108" fmla="*/ 726566 w 1280046"/>
                <a:gd name="connsiteY108" fmla="*/ 397059 h 787347"/>
                <a:gd name="connsiteX109" fmla="*/ 689922 w 1280046"/>
                <a:gd name="connsiteY109" fmla="*/ 373809 h 787347"/>
                <a:gd name="connsiteX110" fmla="*/ 684867 w 1280046"/>
                <a:gd name="connsiteY110" fmla="*/ 351570 h 787347"/>
                <a:gd name="connsiteX111" fmla="*/ 669705 w 1280046"/>
                <a:gd name="connsiteY111" fmla="*/ 324781 h 787347"/>
                <a:gd name="connsiteX112" fmla="*/ 656816 w 1280046"/>
                <a:gd name="connsiteY112" fmla="*/ 300015 h 787347"/>
                <a:gd name="connsiteX113" fmla="*/ 659848 w 1280046"/>
                <a:gd name="connsiteY113" fmla="*/ 245933 h 787347"/>
                <a:gd name="connsiteX114" fmla="*/ 1277493 w 1280046"/>
                <a:gd name="connsiteY114" fmla="*/ 150911 h 787347"/>
                <a:gd name="connsiteX115" fmla="*/ 1277240 w 1280046"/>
                <a:gd name="connsiteY115" fmla="*/ 199180 h 787347"/>
                <a:gd name="connsiteX116" fmla="*/ 1272438 w 1280046"/>
                <a:gd name="connsiteY116" fmla="*/ 206762 h 787347"/>
                <a:gd name="connsiteX117" fmla="*/ 1240848 w 1280046"/>
                <a:gd name="connsiteY117" fmla="*/ 239363 h 787347"/>
                <a:gd name="connsiteX118" fmla="*/ 1223663 w 1280046"/>
                <a:gd name="connsiteY118" fmla="*/ 242395 h 787347"/>
                <a:gd name="connsiteX119" fmla="*/ 1201172 w 1280046"/>
                <a:gd name="connsiteY119" fmla="*/ 257306 h 787347"/>
                <a:gd name="connsiteX120" fmla="*/ 1184998 w 1280046"/>
                <a:gd name="connsiteY120" fmla="*/ 266909 h 787347"/>
                <a:gd name="connsiteX121" fmla="*/ 1170340 w 1280046"/>
                <a:gd name="connsiteY121" fmla="*/ 264129 h 787347"/>
                <a:gd name="connsiteX122" fmla="*/ 1157957 w 1280046"/>
                <a:gd name="connsiteY122" fmla="*/ 271963 h 787347"/>
                <a:gd name="connsiteX123" fmla="*/ 1130411 w 1280046"/>
                <a:gd name="connsiteY123" fmla="*/ 284094 h 787347"/>
                <a:gd name="connsiteX124" fmla="*/ 1104886 w 1280046"/>
                <a:gd name="connsiteY124" fmla="*/ 301531 h 787347"/>
                <a:gd name="connsiteX125" fmla="*/ 916105 w 1280046"/>
                <a:gd name="connsiteY125" fmla="*/ 393522 h 787347"/>
                <a:gd name="connsiteX126" fmla="*/ 900942 w 1280046"/>
                <a:gd name="connsiteY126" fmla="*/ 399839 h 787347"/>
                <a:gd name="connsiteX127" fmla="*/ 899678 w 1280046"/>
                <a:gd name="connsiteY127" fmla="*/ 375325 h 787347"/>
                <a:gd name="connsiteX128" fmla="*/ 895888 w 1280046"/>
                <a:gd name="connsiteY128" fmla="*/ 373556 h 787347"/>
                <a:gd name="connsiteX129" fmla="*/ 889064 w 1280046"/>
                <a:gd name="connsiteY129" fmla="*/ 385182 h 787347"/>
                <a:gd name="connsiteX130" fmla="*/ 886284 w 1280046"/>
                <a:gd name="connsiteY130" fmla="*/ 402619 h 787347"/>
                <a:gd name="connsiteX131" fmla="*/ 861265 w 1280046"/>
                <a:gd name="connsiteY131" fmla="*/ 416772 h 787347"/>
                <a:gd name="connsiteX132" fmla="*/ 845597 w 1280046"/>
                <a:gd name="connsiteY132" fmla="*/ 423342 h 787347"/>
                <a:gd name="connsiteX133" fmla="*/ 816281 w 1280046"/>
                <a:gd name="connsiteY133" fmla="*/ 438253 h 787347"/>
                <a:gd name="connsiteX134" fmla="*/ 797328 w 1280046"/>
                <a:gd name="connsiteY134" fmla="*/ 448361 h 787347"/>
                <a:gd name="connsiteX135" fmla="*/ 779384 w 1280046"/>
                <a:gd name="connsiteY135" fmla="*/ 466052 h 787347"/>
                <a:gd name="connsiteX136" fmla="*/ 770540 w 1280046"/>
                <a:gd name="connsiteY136" fmla="*/ 443307 h 787347"/>
                <a:gd name="connsiteX137" fmla="*/ 765738 w 1280046"/>
                <a:gd name="connsiteY137" fmla="*/ 468073 h 787347"/>
                <a:gd name="connsiteX138" fmla="*/ 761441 w 1280046"/>
                <a:gd name="connsiteY138" fmla="*/ 467568 h 787347"/>
                <a:gd name="connsiteX139" fmla="*/ 761694 w 1280046"/>
                <a:gd name="connsiteY139" fmla="*/ 406410 h 787347"/>
                <a:gd name="connsiteX140" fmla="*/ 768770 w 1280046"/>
                <a:gd name="connsiteY140" fmla="*/ 400850 h 787347"/>
                <a:gd name="connsiteX141" fmla="*/ 1270416 w 1280046"/>
                <a:gd name="connsiteY141" fmla="*/ 152680 h 787347"/>
                <a:gd name="connsiteX142" fmla="*/ 1277493 w 1280046"/>
                <a:gd name="connsiteY142" fmla="*/ 150911 h 787347"/>
                <a:gd name="connsiteX143" fmla="*/ 1114742 w 1280046"/>
                <a:gd name="connsiteY143" fmla="*/ 110224 h 787347"/>
                <a:gd name="connsiteX144" fmla="*/ 1114489 w 1280046"/>
                <a:gd name="connsiteY144" fmla="*/ 179721 h 787347"/>
                <a:gd name="connsiteX145" fmla="*/ 1109182 w 1280046"/>
                <a:gd name="connsiteY145" fmla="*/ 188061 h 787347"/>
                <a:gd name="connsiteX146" fmla="*/ 976757 w 1280046"/>
                <a:gd name="connsiteY146" fmla="*/ 254526 h 787347"/>
                <a:gd name="connsiteX147" fmla="*/ 977010 w 1280046"/>
                <a:gd name="connsiteY147" fmla="*/ 185028 h 787347"/>
                <a:gd name="connsiteX148" fmla="*/ 982065 w 1280046"/>
                <a:gd name="connsiteY148" fmla="*/ 175425 h 787347"/>
                <a:gd name="connsiteX149" fmla="*/ 1114742 w 1280046"/>
                <a:gd name="connsiteY149" fmla="*/ 110224 h 787347"/>
                <a:gd name="connsiteX150" fmla="*/ 1215577 w 1280046"/>
                <a:gd name="connsiteY150" fmla="*/ 86974 h 787347"/>
                <a:gd name="connsiteX151" fmla="*/ 1220378 w 1280046"/>
                <a:gd name="connsiteY151" fmla="*/ 131705 h 787347"/>
                <a:gd name="connsiteX152" fmla="*/ 1237311 w 1280046"/>
                <a:gd name="connsiteY152" fmla="*/ 132715 h 787347"/>
                <a:gd name="connsiteX153" fmla="*/ 1218862 w 1280046"/>
                <a:gd name="connsiteY153" fmla="*/ 167338 h 787347"/>
                <a:gd name="connsiteX154" fmla="*/ 765485 w 1280046"/>
                <a:gd name="connsiteY154" fmla="*/ 392764 h 787347"/>
                <a:gd name="connsiteX155" fmla="*/ 738444 w 1280046"/>
                <a:gd name="connsiteY155" fmla="*/ 399334 h 787347"/>
                <a:gd name="connsiteX156" fmla="*/ 738697 w 1280046"/>
                <a:gd name="connsiteY156" fmla="*/ 299004 h 787347"/>
                <a:gd name="connsiteX157" fmla="*/ 744256 w 1280046"/>
                <a:gd name="connsiteY157" fmla="*/ 291170 h 787347"/>
                <a:gd name="connsiteX158" fmla="*/ 966396 w 1280046"/>
                <a:gd name="connsiteY158" fmla="*/ 183259 h 787347"/>
                <a:gd name="connsiteX159" fmla="*/ 968923 w 1280046"/>
                <a:gd name="connsiteY159" fmla="*/ 183765 h 787347"/>
                <a:gd name="connsiteX160" fmla="*/ 968923 w 1280046"/>
                <a:gd name="connsiteY160" fmla="*/ 266656 h 787347"/>
                <a:gd name="connsiteX161" fmla="*/ 981054 w 1280046"/>
                <a:gd name="connsiteY161" fmla="*/ 261097 h 787347"/>
                <a:gd name="connsiteX162" fmla="*/ 1111710 w 1280046"/>
                <a:gd name="connsiteY162" fmla="*/ 195895 h 787347"/>
                <a:gd name="connsiteX163" fmla="*/ 1122324 w 1280046"/>
                <a:gd name="connsiteY163" fmla="*/ 179721 h 787347"/>
                <a:gd name="connsiteX164" fmla="*/ 1126367 w 1280046"/>
                <a:gd name="connsiteY164" fmla="*/ 133221 h 787347"/>
                <a:gd name="connsiteX165" fmla="*/ 1166297 w 1280046"/>
                <a:gd name="connsiteY165" fmla="*/ 111487 h 787347"/>
                <a:gd name="connsiteX166" fmla="*/ 1215577 w 1280046"/>
                <a:gd name="connsiteY166" fmla="*/ 86974 h 787347"/>
                <a:gd name="connsiteX167" fmla="*/ 1207143 w 1280046"/>
                <a:gd name="connsiteY167" fmla="*/ 56805 h 787347"/>
                <a:gd name="connsiteX168" fmla="*/ 1212292 w 1280046"/>
                <a:gd name="connsiteY168" fmla="*/ 58416 h 787347"/>
                <a:gd name="connsiteX169" fmla="*/ 1209764 w 1280046"/>
                <a:gd name="connsiteY169" fmla="*/ 79897 h 787347"/>
                <a:gd name="connsiteX170" fmla="*/ 1124850 w 1280046"/>
                <a:gd name="connsiteY170" fmla="*/ 123870 h 787347"/>
                <a:gd name="connsiteX171" fmla="*/ 1119796 w 1280046"/>
                <a:gd name="connsiteY171" fmla="*/ 91775 h 787347"/>
                <a:gd name="connsiteX172" fmla="*/ 1161495 w 1280046"/>
                <a:gd name="connsiteY172" fmla="*/ 73074 h 787347"/>
                <a:gd name="connsiteX173" fmla="*/ 1199150 w 1280046"/>
                <a:gd name="connsiteY173" fmla="*/ 56900 h 787347"/>
                <a:gd name="connsiteX174" fmla="*/ 1207143 w 1280046"/>
                <a:gd name="connsiteY174" fmla="*/ 56805 h 787347"/>
                <a:gd name="connsiteX175" fmla="*/ 1045086 w 1280046"/>
                <a:gd name="connsiteY175" fmla="*/ 53868 h 787347"/>
                <a:gd name="connsiteX176" fmla="*/ 1056111 w 1280046"/>
                <a:gd name="connsiteY176" fmla="*/ 57405 h 787347"/>
                <a:gd name="connsiteX177" fmla="*/ 1104380 w 1280046"/>
                <a:gd name="connsiteY177" fmla="*/ 88490 h 787347"/>
                <a:gd name="connsiteX178" fmla="*/ 1103622 w 1280046"/>
                <a:gd name="connsiteY178" fmla="*/ 107444 h 787347"/>
                <a:gd name="connsiteX179" fmla="*/ 744257 w 1280046"/>
                <a:gd name="connsiteY179" fmla="*/ 282325 h 787347"/>
                <a:gd name="connsiteX180" fmla="*/ 730609 w 1280046"/>
                <a:gd name="connsiteY180" fmla="*/ 283589 h 787347"/>
                <a:gd name="connsiteX181" fmla="*/ 665156 w 1280046"/>
                <a:gd name="connsiteY181" fmla="*/ 240374 h 787347"/>
                <a:gd name="connsiteX182" fmla="*/ 955782 w 1280046"/>
                <a:gd name="connsiteY182" fmla="*/ 97082 h 787347"/>
                <a:gd name="connsiteX183" fmla="*/ 1034630 w 1280046"/>
                <a:gd name="connsiteY183" fmla="*/ 57153 h 787347"/>
                <a:gd name="connsiteX184" fmla="*/ 1045086 w 1280046"/>
                <a:gd name="connsiteY184" fmla="*/ 53868 h 787347"/>
                <a:gd name="connsiteX185" fmla="*/ 1122513 w 1280046"/>
                <a:gd name="connsiteY185" fmla="*/ 133 h 787347"/>
                <a:gd name="connsiteX186" fmla="*/ 1147848 w 1280046"/>
                <a:gd name="connsiteY186" fmla="*/ 10147 h 787347"/>
                <a:gd name="connsiteX187" fmla="*/ 1199150 w 1280046"/>
                <a:gd name="connsiteY187" fmla="*/ 25816 h 787347"/>
                <a:gd name="connsiteX188" fmla="*/ 1229476 w 1280046"/>
                <a:gd name="connsiteY188" fmla="*/ 34661 h 787347"/>
                <a:gd name="connsiteX189" fmla="*/ 1254748 w 1280046"/>
                <a:gd name="connsiteY189" fmla="*/ 50835 h 787347"/>
                <a:gd name="connsiteX190" fmla="*/ 1280020 w 1280046"/>
                <a:gd name="connsiteY190" fmla="*/ 98852 h 787347"/>
                <a:gd name="connsiteX191" fmla="*/ 1277998 w 1280046"/>
                <a:gd name="connsiteY191" fmla="*/ 117806 h 787347"/>
                <a:gd name="connsiteX192" fmla="*/ 1244640 w 1280046"/>
                <a:gd name="connsiteY192" fmla="*/ 153439 h 787347"/>
                <a:gd name="connsiteX193" fmla="*/ 1247672 w 1280046"/>
                <a:gd name="connsiteY193" fmla="*/ 125640 h 787347"/>
                <a:gd name="connsiteX194" fmla="*/ 1228971 w 1280046"/>
                <a:gd name="connsiteY194" fmla="*/ 122608 h 787347"/>
                <a:gd name="connsiteX195" fmla="*/ 1223411 w 1280046"/>
                <a:gd name="connsiteY195" fmla="*/ 67262 h 787347"/>
                <a:gd name="connsiteX196" fmla="*/ 1226191 w 1280046"/>
                <a:gd name="connsiteY196" fmla="*/ 65746 h 787347"/>
                <a:gd name="connsiteX197" fmla="*/ 1231498 w 1280046"/>
                <a:gd name="connsiteY197" fmla="*/ 73074 h 787347"/>
                <a:gd name="connsiteX198" fmla="*/ 1270922 w 1280046"/>
                <a:gd name="connsiteY198" fmla="*/ 116290 h 787347"/>
                <a:gd name="connsiteX199" fmla="*/ 1246914 w 1280046"/>
                <a:gd name="connsiteY199" fmla="*/ 53110 h 787347"/>
                <a:gd name="connsiteX200" fmla="*/ 1191569 w 1280046"/>
                <a:gd name="connsiteY200" fmla="*/ 30618 h 787347"/>
                <a:gd name="connsiteX201" fmla="*/ 1181460 w 1280046"/>
                <a:gd name="connsiteY201" fmla="*/ 32386 h 787347"/>
                <a:gd name="connsiteX202" fmla="*/ 1199908 w 1280046"/>
                <a:gd name="connsiteY202" fmla="*/ 47803 h 787347"/>
                <a:gd name="connsiteX203" fmla="*/ 1118027 w 1280046"/>
                <a:gd name="connsiteY203" fmla="*/ 83688 h 787347"/>
                <a:gd name="connsiteX204" fmla="*/ 1107160 w 1280046"/>
                <a:gd name="connsiteY204" fmla="*/ 80656 h 787347"/>
                <a:gd name="connsiteX205" fmla="*/ 1062176 w 1280046"/>
                <a:gd name="connsiteY205" fmla="*/ 52099 h 787347"/>
                <a:gd name="connsiteX206" fmla="*/ 1033367 w 1280046"/>
                <a:gd name="connsiteY206" fmla="*/ 49824 h 787347"/>
                <a:gd name="connsiteX207" fmla="*/ 1030587 w 1280046"/>
                <a:gd name="connsiteY207" fmla="*/ 47297 h 787347"/>
                <a:gd name="connsiteX208" fmla="*/ 1037157 w 1280046"/>
                <a:gd name="connsiteY208" fmla="*/ 36683 h 787347"/>
                <a:gd name="connsiteX209" fmla="*/ 1096040 w 1280046"/>
                <a:gd name="connsiteY209" fmla="*/ 5093 h 787347"/>
                <a:gd name="connsiteX210" fmla="*/ 1122513 w 1280046"/>
                <a:gd name="connsiteY210" fmla="*/ 133 h 7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280046" h="787347">
                  <a:moveTo>
                    <a:pt x="0" y="684400"/>
                  </a:moveTo>
                  <a:cubicBezTo>
                    <a:pt x="36139" y="708155"/>
                    <a:pt x="72277" y="731405"/>
                    <a:pt x="108164" y="755666"/>
                  </a:cubicBezTo>
                  <a:cubicBezTo>
                    <a:pt x="115998" y="760974"/>
                    <a:pt x="121810" y="761479"/>
                    <a:pt x="130403" y="757183"/>
                  </a:cubicBezTo>
                  <a:cubicBezTo>
                    <a:pt x="159719" y="742272"/>
                    <a:pt x="189793" y="728120"/>
                    <a:pt x="219360" y="713715"/>
                  </a:cubicBezTo>
                  <a:cubicBezTo>
                    <a:pt x="221382" y="725087"/>
                    <a:pt x="216833" y="736713"/>
                    <a:pt x="213295" y="741261"/>
                  </a:cubicBezTo>
                  <a:cubicBezTo>
                    <a:pt x="207988" y="748084"/>
                    <a:pt x="198132" y="750106"/>
                    <a:pt x="189793" y="749348"/>
                  </a:cubicBezTo>
                  <a:cubicBezTo>
                    <a:pt x="186002" y="749095"/>
                    <a:pt x="183222" y="744799"/>
                    <a:pt x="175135" y="741261"/>
                  </a:cubicBezTo>
                  <a:cubicBezTo>
                    <a:pt x="172860" y="742272"/>
                    <a:pt x="167806" y="745052"/>
                    <a:pt x="162246" y="747074"/>
                  </a:cubicBezTo>
                  <a:cubicBezTo>
                    <a:pt x="150620" y="751117"/>
                    <a:pt x="144302" y="757941"/>
                    <a:pt x="141270" y="770576"/>
                  </a:cubicBezTo>
                  <a:cubicBezTo>
                    <a:pt x="136216" y="790794"/>
                    <a:pt x="125854" y="792310"/>
                    <a:pt x="111449" y="777400"/>
                  </a:cubicBezTo>
                  <a:cubicBezTo>
                    <a:pt x="107153" y="772851"/>
                    <a:pt x="101593" y="769566"/>
                    <a:pt x="96286" y="766028"/>
                  </a:cubicBezTo>
                  <a:cubicBezTo>
                    <a:pt x="70761" y="748590"/>
                    <a:pt x="45489" y="730900"/>
                    <a:pt x="19712" y="713715"/>
                  </a:cubicBezTo>
                  <a:cubicBezTo>
                    <a:pt x="10867" y="707650"/>
                    <a:pt x="1769" y="701837"/>
                    <a:pt x="0" y="689960"/>
                  </a:cubicBezTo>
                  <a:cubicBezTo>
                    <a:pt x="0" y="687938"/>
                    <a:pt x="0" y="686169"/>
                    <a:pt x="0" y="684400"/>
                  </a:cubicBezTo>
                  <a:close/>
                  <a:moveTo>
                    <a:pt x="15163" y="546669"/>
                  </a:moveTo>
                  <a:cubicBezTo>
                    <a:pt x="38413" y="561832"/>
                    <a:pt x="59642" y="578258"/>
                    <a:pt x="83144" y="590389"/>
                  </a:cubicBezTo>
                  <a:cubicBezTo>
                    <a:pt x="107153" y="602773"/>
                    <a:pt x="115997" y="619199"/>
                    <a:pt x="113218" y="646240"/>
                  </a:cubicBezTo>
                  <a:cubicBezTo>
                    <a:pt x="110691" y="672776"/>
                    <a:pt x="112712" y="699564"/>
                    <a:pt x="112712" y="728627"/>
                  </a:cubicBezTo>
                  <a:cubicBezTo>
                    <a:pt x="80365" y="708156"/>
                    <a:pt x="49786" y="688950"/>
                    <a:pt x="19459" y="669237"/>
                  </a:cubicBezTo>
                  <a:cubicBezTo>
                    <a:pt x="17185" y="667974"/>
                    <a:pt x="15163" y="664183"/>
                    <a:pt x="15416" y="661403"/>
                  </a:cubicBezTo>
                  <a:cubicBezTo>
                    <a:pt x="15163" y="623748"/>
                    <a:pt x="15163" y="586345"/>
                    <a:pt x="15163" y="546669"/>
                  </a:cubicBezTo>
                  <a:close/>
                  <a:moveTo>
                    <a:pt x="674001" y="488543"/>
                  </a:moveTo>
                  <a:cubicBezTo>
                    <a:pt x="674759" y="489049"/>
                    <a:pt x="675264" y="489554"/>
                    <a:pt x="676022" y="490060"/>
                  </a:cubicBezTo>
                  <a:cubicBezTo>
                    <a:pt x="673242" y="493851"/>
                    <a:pt x="672232" y="499410"/>
                    <a:pt x="667935" y="501432"/>
                  </a:cubicBezTo>
                  <a:cubicBezTo>
                    <a:pt x="643422" y="512804"/>
                    <a:pt x="651508" y="525946"/>
                    <a:pt x="642664" y="537318"/>
                  </a:cubicBezTo>
                  <a:cubicBezTo>
                    <a:pt x="634576" y="547933"/>
                    <a:pt x="619161" y="551218"/>
                    <a:pt x="611579" y="542120"/>
                  </a:cubicBezTo>
                  <a:cubicBezTo>
                    <a:pt x="601976" y="536307"/>
                    <a:pt x="592120" y="538329"/>
                    <a:pt x="592120" y="548185"/>
                  </a:cubicBezTo>
                  <a:cubicBezTo>
                    <a:pt x="592120" y="572446"/>
                    <a:pt x="564068" y="579523"/>
                    <a:pt x="548652" y="565118"/>
                  </a:cubicBezTo>
                  <a:cubicBezTo>
                    <a:pt x="544609" y="563601"/>
                    <a:pt x="538291" y="565876"/>
                    <a:pt x="533742" y="568150"/>
                  </a:cubicBezTo>
                  <a:cubicBezTo>
                    <a:pt x="437961" y="613387"/>
                    <a:pt x="342434" y="658623"/>
                    <a:pt x="246653" y="704113"/>
                  </a:cubicBezTo>
                  <a:cubicBezTo>
                    <a:pt x="241094" y="706640"/>
                    <a:pt x="235282" y="709420"/>
                    <a:pt x="229722" y="711947"/>
                  </a:cubicBezTo>
                  <a:cubicBezTo>
                    <a:pt x="229216" y="711189"/>
                    <a:pt x="228458" y="710178"/>
                    <a:pt x="227953" y="709420"/>
                  </a:cubicBezTo>
                  <a:cubicBezTo>
                    <a:pt x="376804" y="635879"/>
                    <a:pt x="525402" y="562085"/>
                    <a:pt x="674001" y="488543"/>
                  </a:cubicBezTo>
                  <a:close/>
                  <a:moveTo>
                    <a:pt x="373328" y="485669"/>
                  </a:moveTo>
                  <a:cubicBezTo>
                    <a:pt x="374276" y="485700"/>
                    <a:pt x="375792" y="485763"/>
                    <a:pt x="378319" y="485763"/>
                  </a:cubicBezTo>
                  <a:cubicBezTo>
                    <a:pt x="378319" y="524935"/>
                    <a:pt x="378319" y="564107"/>
                    <a:pt x="378067" y="603025"/>
                  </a:cubicBezTo>
                  <a:cubicBezTo>
                    <a:pt x="378067" y="605553"/>
                    <a:pt x="375287" y="609596"/>
                    <a:pt x="372760" y="610860"/>
                  </a:cubicBezTo>
                  <a:cubicBezTo>
                    <a:pt x="289615" y="650537"/>
                    <a:pt x="206218" y="689708"/>
                    <a:pt x="120547" y="730143"/>
                  </a:cubicBezTo>
                  <a:cubicBezTo>
                    <a:pt x="120547" y="721045"/>
                    <a:pt x="120547" y="713463"/>
                    <a:pt x="120547" y="706135"/>
                  </a:cubicBezTo>
                  <a:cubicBezTo>
                    <a:pt x="120547" y="677577"/>
                    <a:pt x="120294" y="648767"/>
                    <a:pt x="120799" y="620210"/>
                  </a:cubicBezTo>
                  <a:cubicBezTo>
                    <a:pt x="120799" y="616167"/>
                    <a:pt x="123327" y="609849"/>
                    <a:pt x="126612" y="608333"/>
                  </a:cubicBezTo>
                  <a:cubicBezTo>
                    <a:pt x="208240" y="567139"/>
                    <a:pt x="290121" y="526451"/>
                    <a:pt x="371749" y="485763"/>
                  </a:cubicBezTo>
                  <a:cubicBezTo>
                    <a:pt x="372002" y="485637"/>
                    <a:pt x="372381" y="485637"/>
                    <a:pt x="373328" y="485669"/>
                  </a:cubicBezTo>
                  <a:close/>
                  <a:moveTo>
                    <a:pt x="688910" y="466052"/>
                  </a:moveTo>
                  <a:cubicBezTo>
                    <a:pt x="689416" y="467568"/>
                    <a:pt x="690174" y="469084"/>
                    <a:pt x="690679" y="470601"/>
                  </a:cubicBezTo>
                  <a:cubicBezTo>
                    <a:pt x="610568" y="510024"/>
                    <a:pt x="530709" y="549449"/>
                    <a:pt x="450597" y="588873"/>
                  </a:cubicBezTo>
                  <a:cubicBezTo>
                    <a:pt x="344203" y="641438"/>
                    <a:pt x="237555" y="693751"/>
                    <a:pt x="131161" y="746569"/>
                  </a:cubicBezTo>
                  <a:cubicBezTo>
                    <a:pt x="123579" y="750360"/>
                    <a:pt x="117767" y="750613"/>
                    <a:pt x="110185" y="745558"/>
                  </a:cubicBezTo>
                  <a:cubicBezTo>
                    <a:pt x="78090" y="724077"/>
                    <a:pt x="45236" y="703355"/>
                    <a:pt x="13141" y="681874"/>
                  </a:cubicBezTo>
                  <a:cubicBezTo>
                    <a:pt x="10109" y="679852"/>
                    <a:pt x="7582" y="677577"/>
                    <a:pt x="4802" y="675556"/>
                  </a:cubicBezTo>
                  <a:cubicBezTo>
                    <a:pt x="5307" y="674545"/>
                    <a:pt x="5813" y="673534"/>
                    <a:pt x="6318" y="672523"/>
                  </a:cubicBezTo>
                  <a:cubicBezTo>
                    <a:pt x="10614" y="674545"/>
                    <a:pt x="15416" y="676061"/>
                    <a:pt x="19459" y="678588"/>
                  </a:cubicBezTo>
                  <a:cubicBezTo>
                    <a:pt x="49533" y="698047"/>
                    <a:pt x="79859" y="717506"/>
                    <a:pt x="109680" y="737724"/>
                  </a:cubicBezTo>
                  <a:cubicBezTo>
                    <a:pt x="117514" y="743031"/>
                    <a:pt x="123327" y="743031"/>
                    <a:pt x="131666" y="738988"/>
                  </a:cubicBezTo>
                  <a:cubicBezTo>
                    <a:pt x="311349" y="650031"/>
                    <a:pt x="491285" y="561074"/>
                    <a:pt x="671473" y="472370"/>
                  </a:cubicBezTo>
                  <a:cubicBezTo>
                    <a:pt x="677033" y="469590"/>
                    <a:pt x="683098" y="468073"/>
                    <a:pt x="688910" y="466052"/>
                  </a:cubicBezTo>
                  <a:close/>
                  <a:moveTo>
                    <a:pt x="271641" y="423248"/>
                  </a:moveTo>
                  <a:cubicBezTo>
                    <a:pt x="275653" y="423532"/>
                    <a:pt x="279634" y="425112"/>
                    <a:pt x="284056" y="427639"/>
                  </a:cubicBezTo>
                  <a:cubicBezTo>
                    <a:pt x="312361" y="444065"/>
                    <a:pt x="340918" y="459733"/>
                    <a:pt x="371749" y="476919"/>
                  </a:cubicBezTo>
                  <a:cubicBezTo>
                    <a:pt x="287595" y="518870"/>
                    <a:pt x="206219" y="559558"/>
                    <a:pt x="124843" y="599993"/>
                  </a:cubicBezTo>
                  <a:cubicBezTo>
                    <a:pt x="121558" y="601762"/>
                    <a:pt x="116251" y="603278"/>
                    <a:pt x="113724" y="601762"/>
                  </a:cubicBezTo>
                  <a:cubicBezTo>
                    <a:pt x="82892" y="582050"/>
                    <a:pt x="52060" y="561833"/>
                    <a:pt x="19965" y="540857"/>
                  </a:cubicBezTo>
                  <a:cubicBezTo>
                    <a:pt x="86683" y="509015"/>
                    <a:pt x="151379" y="477930"/>
                    <a:pt x="216074" y="447351"/>
                  </a:cubicBezTo>
                  <a:cubicBezTo>
                    <a:pt x="230480" y="440527"/>
                    <a:pt x="245137" y="434462"/>
                    <a:pt x="259037" y="426628"/>
                  </a:cubicBezTo>
                  <a:cubicBezTo>
                    <a:pt x="263586" y="423974"/>
                    <a:pt x="267629" y="422963"/>
                    <a:pt x="271641" y="423248"/>
                  </a:cubicBezTo>
                  <a:close/>
                  <a:moveTo>
                    <a:pt x="315393" y="406410"/>
                  </a:moveTo>
                  <a:cubicBezTo>
                    <a:pt x="347235" y="426122"/>
                    <a:pt x="377561" y="445076"/>
                    <a:pt x="407887" y="464282"/>
                  </a:cubicBezTo>
                  <a:cubicBezTo>
                    <a:pt x="410415" y="465799"/>
                    <a:pt x="412942" y="469843"/>
                    <a:pt x="412942" y="472622"/>
                  </a:cubicBezTo>
                  <a:cubicBezTo>
                    <a:pt x="413195" y="508255"/>
                    <a:pt x="413195" y="543636"/>
                    <a:pt x="413195" y="579269"/>
                  </a:cubicBezTo>
                  <a:cubicBezTo>
                    <a:pt x="389692" y="573962"/>
                    <a:pt x="389692" y="573962"/>
                    <a:pt x="389186" y="552734"/>
                  </a:cubicBezTo>
                  <a:cubicBezTo>
                    <a:pt x="388681" y="530242"/>
                    <a:pt x="389186" y="508003"/>
                    <a:pt x="387923" y="485763"/>
                  </a:cubicBezTo>
                  <a:cubicBezTo>
                    <a:pt x="387670" y="480709"/>
                    <a:pt x="383879" y="473886"/>
                    <a:pt x="379583" y="470853"/>
                  </a:cubicBezTo>
                  <a:cubicBezTo>
                    <a:pt x="364673" y="459986"/>
                    <a:pt x="349004" y="449372"/>
                    <a:pt x="332830" y="440274"/>
                  </a:cubicBezTo>
                  <a:cubicBezTo>
                    <a:pt x="319942" y="432945"/>
                    <a:pt x="313876" y="423342"/>
                    <a:pt x="315393" y="406410"/>
                  </a:cubicBezTo>
                  <a:close/>
                  <a:moveTo>
                    <a:pt x="719996" y="400344"/>
                  </a:moveTo>
                  <a:cubicBezTo>
                    <a:pt x="730863" y="402366"/>
                    <a:pt x="741477" y="404388"/>
                    <a:pt x="751839" y="406410"/>
                  </a:cubicBezTo>
                  <a:cubicBezTo>
                    <a:pt x="751839" y="425870"/>
                    <a:pt x="751839" y="444824"/>
                    <a:pt x="751839" y="464536"/>
                  </a:cubicBezTo>
                  <a:cubicBezTo>
                    <a:pt x="740466" y="464536"/>
                    <a:pt x="730611" y="464536"/>
                    <a:pt x="719996" y="464536"/>
                  </a:cubicBezTo>
                  <a:cubicBezTo>
                    <a:pt x="719996" y="443307"/>
                    <a:pt x="719996" y="422332"/>
                    <a:pt x="719996" y="400344"/>
                  </a:cubicBezTo>
                  <a:close/>
                  <a:moveTo>
                    <a:pt x="686889" y="382907"/>
                  </a:moveTo>
                  <a:cubicBezTo>
                    <a:pt x="694471" y="388214"/>
                    <a:pt x="700789" y="392510"/>
                    <a:pt x="706855" y="397312"/>
                  </a:cubicBezTo>
                  <a:cubicBezTo>
                    <a:pt x="708876" y="399081"/>
                    <a:pt x="710898" y="402113"/>
                    <a:pt x="710898" y="404388"/>
                  </a:cubicBezTo>
                  <a:cubicBezTo>
                    <a:pt x="711403" y="423089"/>
                    <a:pt x="711151" y="441537"/>
                    <a:pt x="711151" y="460744"/>
                  </a:cubicBezTo>
                  <a:cubicBezTo>
                    <a:pt x="685626" y="445833"/>
                    <a:pt x="681835" y="433451"/>
                    <a:pt x="686889" y="382907"/>
                  </a:cubicBezTo>
                  <a:close/>
                  <a:moveTo>
                    <a:pt x="675012" y="343231"/>
                  </a:moveTo>
                  <a:cubicBezTo>
                    <a:pt x="675012" y="380633"/>
                    <a:pt x="675264" y="416267"/>
                    <a:pt x="674759" y="451647"/>
                  </a:cubicBezTo>
                  <a:cubicBezTo>
                    <a:pt x="674759" y="455944"/>
                    <a:pt x="671474" y="462514"/>
                    <a:pt x="667936" y="464283"/>
                  </a:cubicBezTo>
                  <a:cubicBezTo>
                    <a:pt x="587571" y="504718"/>
                    <a:pt x="506701" y="544647"/>
                    <a:pt x="426083" y="584577"/>
                  </a:cubicBezTo>
                  <a:cubicBezTo>
                    <a:pt x="425325" y="585082"/>
                    <a:pt x="424314" y="584830"/>
                    <a:pt x="421029" y="585082"/>
                  </a:cubicBezTo>
                  <a:cubicBezTo>
                    <a:pt x="421029" y="579270"/>
                    <a:pt x="421029" y="573710"/>
                    <a:pt x="421029" y="568150"/>
                  </a:cubicBezTo>
                  <a:cubicBezTo>
                    <a:pt x="421029" y="538077"/>
                    <a:pt x="420524" y="508004"/>
                    <a:pt x="421282" y="477930"/>
                  </a:cubicBezTo>
                  <a:cubicBezTo>
                    <a:pt x="421534" y="473128"/>
                    <a:pt x="424820" y="466305"/>
                    <a:pt x="428610" y="464283"/>
                  </a:cubicBezTo>
                  <a:cubicBezTo>
                    <a:pt x="507965" y="424353"/>
                    <a:pt x="587318" y="385181"/>
                    <a:pt x="666672" y="345505"/>
                  </a:cubicBezTo>
                  <a:cubicBezTo>
                    <a:pt x="667936" y="345000"/>
                    <a:pt x="669199" y="344747"/>
                    <a:pt x="675012" y="343231"/>
                  </a:cubicBezTo>
                  <a:close/>
                  <a:moveTo>
                    <a:pt x="571239" y="274712"/>
                  </a:moveTo>
                  <a:cubicBezTo>
                    <a:pt x="573735" y="274175"/>
                    <a:pt x="576073" y="274112"/>
                    <a:pt x="577463" y="274997"/>
                  </a:cubicBezTo>
                  <a:cubicBezTo>
                    <a:pt x="608042" y="294456"/>
                    <a:pt x="638115" y="314673"/>
                    <a:pt x="669452" y="335649"/>
                  </a:cubicBezTo>
                  <a:cubicBezTo>
                    <a:pt x="607283" y="366481"/>
                    <a:pt x="546631" y="396807"/>
                    <a:pt x="485979" y="426881"/>
                  </a:cubicBezTo>
                  <a:cubicBezTo>
                    <a:pt x="466014" y="436737"/>
                    <a:pt x="446301" y="446845"/>
                    <a:pt x="426084" y="456449"/>
                  </a:cubicBezTo>
                  <a:cubicBezTo>
                    <a:pt x="422546" y="458218"/>
                    <a:pt x="416734" y="459987"/>
                    <a:pt x="413954" y="457965"/>
                  </a:cubicBezTo>
                  <a:cubicBezTo>
                    <a:pt x="383374" y="439517"/>
                    <a:pt x="353048" y="420563"/>
                    <a:pt x="321205" y="400598"/>
                  </a:cubicBezTo>
                  <a:cubicBezTo>
                    <a:pt x="325755" y="398070"/>
                    <a:pt x="328787" y="396049"/>
                    <a:pt x="331820" y="394532"/>
                  </a:cubicBezTo>
                  <a:cubicBezTo>
                    <a:pt x="409151" y="355361"/>
                    <a:pt x="486484" y="316190"/>
                    <a:pt x="564068" y="277271"/>
                  </a:cubicBezTo>
                  <a:cubicBezTo>
                    <a:pt x="566090" y="276260"/>
                    <a:pt x="568743" y="275249"/>
                    <a:pt x="571239" y="274712"/>
                  </a:cubicBezTo>
                  <a:close/>
                  <a:moveTo>
                    <a:pt x="659848" y="245933"/>
                  </a:moveTo>
                  <a:cubicBezTo>
                    <a:pt x="683098" y="261349"/>
                    <a:pt x="705337" y="276007"/>
                    <a:pt x="727324" y="290917"/>
                  </a:cubicBezTo>
                  <a:cubicBezTo>
                    <a:pt x="729093" y="292181"/>
                    <a:pt x="730609" y="295466"/>
                    <a:pt x="730609" y="297741"/>
                  </a:cubicBezTo>
                  <a:cubicBezTo>
                    <a:pt x="730862" y="329331"/>
                    <a:pt x="730862" y="361174"/>
                    <a:pt x="730862" y="393016"/>
                  </a:cubicBezTo>
                  <a:cubicBezTo>
                    <a:pt x="729346" y="394280"/>
                    <a:pt x="728082" y="395796"/>
                    <a:pt x="726566" y="397059"/>
                  </a:cubicBezTo>
                  <a:cubicBezTo>
                    <a:pt x="714183" y="389478"/>
                    <a:pt x="700536" y="383160"/>
                    <a:pt x="689922" y="373809"/>
                  </a:cubicBezTo>
                  <a:cubicBezTo>
                    <a:pt x="685120" y="369766"/>
                    <a:pt x="684362" y="359152"/>
                    <a:pt x="684867" y="351570"/>
                  </a:cubicBezTo>
                  <a:cubicBezTo>
                    <a:pt x="685626" y="338681"/>
                    <a:pt x="682087" y="329583"/>
                    <a:pt x="669705" y="324781"/>
                  </a:cubicBezTo>
                  <a:cubicBezTo>
                    <a:pt x="657826" y="320485"/>
                    <a:pt x="655552" y="311640"/>
                    <a:pt x="656816" y="300015"/>
                  </a:cubicBezTo>
                  <a:cubicBezTo>
                    <a:pt x="658585" y="282830"/>
                    <a:pt x="658837" y="265645"/>
                    <a:pt x="659848" y="245933"/>
                  </a:cubicBezTo>
                  <a:close/>
                  <a:moveTo>
                    <a:pt x="1277493" y="150911"/>
                  </a:moveTo>
                  <a:cubicBezTo>
                    <a:pt x="1277493" y="167591"/>
                    <a:pt x="1277745" y="183512"/>
                    <a:pt x="1277240" y="199180"/>
                  </a:cubicBezTo>
                  <a:cubicBezTo>
                    <a:pt x="1277240" y="201707"/>
                    <a:pt x="1274460" y="204740"/>
                    <a:pt x="1272438" y="206762"/>
                  </a:cubicBezTo>
                  <a:cubicBezTo>
                    <a:pt x="1261571" y="217124"/>
                    <a:pt x="1246408" y="223188"/>
                    <a:pt x="1240848" y="239363"/>
                  </a:cubicBezTo>
                  <a:cubicBezTo>
                    <a:pt x="1239837" y="242143"/>
                    <a:pt x="1229476" y="243153"/>
                    <a:pt x="1223663" y="242395"/>
                  </a:cubicBezTo>
                  <a:cubicBezTo>
                    <a:pt x="1207742" y="240374"/>
                    <a:pt x="1204710" y="241890"/>
                    <a:pt x="1201172" y="257306"/>
                  </a:cubicBezTo>
                  <a:cubicBezTo>
                    <a:pt x="1199150" y="266151"/>
                    <a:pt x="1193590" y="269183"/>
                    <a:pt x="1184998" y="266909"/>
                  </a:cubicBezTo>
                  <a:cubicBezTo>
                    <a:pt x="1179943" y="265645"/>
                    <a:pt x="1174889" y="263371"/>
                    <a:pt x="1170340" y="264129"/>
                  </a:cubicBezTo>
                  <a:cubicBezTo>
                    <a:pt x="1165791" y="264887"/>
                    <a:pt x="1159473" y="268173"/>
                    <a:pt x="1157957" y="271963"/>
                  </a:cubicBezTo>
                  <a:cubicBezTo>
                    <a:pt x="1148353" y="293950"/>
                    <a:pt x="1148859" y="293950"/>
                    <a:pt x="1130411" y="284094"/>
                  </a:cubicBezTo>
                  <a:cubicBezTo>
                    <a:pt x="1121060" y="290665"/>
                    <a:pt x="1113478" y="297235"/>
                    <a:pt x="1104886" y="301531"/>
                  </a:cubicBezTo>
                  <a:cubicBezTo>
                    <a:pt x="1041959" y="332363"/>
                    <a:pt x="979032" y="362942"/>
                    <a:pt x="916105" y="393522"/>
                  </a:cubicBezTo>
                  <a:cubicBezTo>
                    <a:pt x="911304" y="395796"/>
                    <a:pt x="906502" y="397565"/>
                    <a:pt x="900942" y="399839"/>
                  </a:cubicBezTo>
                  <a:cubicBezTo>
                    <a:pt x="900436" y="390489"/>
                    <a:pt x="899931" y="382907"/>
                    <a:pt x="899678" y="375325"/>
                  </a:cubicBezTo>
                  <a:cubicBezTo>
                    <a:pt x="898415" y="374820"/>
                    <a:pt x="897151" y="374062"/>
                    <a:pt x="895888" y="373556"/>
                  </a:cubicBezTo>
                  <a:cubicBezTo>
                    <a:pt x="893613" y="377600"/>
                    <a:pt x="890328" y="381138"/>
                    <a:pt x="889064" y="385182"/>
                  </a:cubicBezTo>
                  <a:cubicBezTo>
                    <a:pt x="887295" y="390742"/>
                    <a:pt x="887548" y="396807"/>
                    <a:pt x="886284" y="402619"/>
                  </a:cubicBezTo>
                  <a:cubicBezTo>
                    <a:pt x="883252" y="416266"/>
                    <a:pt x="873649" y="422331"/>
                    <a:pt x="861265" y="416772"/>
                  </a:cubicBezTo>
                  <a:cubicBezTo>
                    <a:pt x="852420" y="412728"/>
                    <a:pt x="848377" y="416266"/>
                    <a:pt x="845597" y="423342"/>
                  </a:cubicBezTo>
                  <a:cubicBezTo>
                    <a:pt x="840037" y="436989"/>
                    <a:pt x="830433" y="442044"/>
                    <a:pt x="816281" y="438253"/>
                  </a:cubicBezTo>
                  <a:cubicBezTo>
                    <a:pt x="806931" y="435725"/>
                    <a:pt x="801876" y="439516"/>
                    <a:pt x="797328" y="448361"/>
                  </a:cubicBezTo>
                  <a:cubicBezTo>
                    <a:pt x="794042" y="454679"/>
                    <a:pt x="786713" y="458975"/>
                    <a:pt x="779384" y="466052"/>
                  </a:cubicBezTo>
                  <a:cubicBezTo>
                    <a:pt x="775847" y="456954"/>
                    <a:pt x="773825" y="451646"/>
                    <a:pt x="770540" y="443307"/>
                  </a:cubicBezTo>
                  <a:cubicBezTo>
                    <a:pt x="768518" y="453415"/>
                    <a:pt x="767254" y="460745"/>
                    <a:pt x="765738" y="468073"/>
                  </a:cubicBezTo>
                  <a:cubicBezTo>
                    <a:pt x="764221" y="467821"/>
                    <a:pt x="762958" y="467821"/>
                    <a:pt x="761441" y="467568"/>
                  </a:cubicBezTo>
                  <a:cubicBezTo>
                    <a:pt x="761441" y="447098"/>
                    <a:pt x="761189" y="426880"/>
                    <a:pt x="761694" y="406410"/>
                  </a:cubicBezTo>
                  <a:cubicBezTo>
                    <a:pt x="761694" y="404641"/>
                    <a:pt x="765990" y="402114"/>
                    <a:pt x="768770" y="400850"/>
                  </a:cubicBezTo>
                  <a:cubicBezTo>
                    <a:pt x="935817" y="317958"/>
                    <a:pt x="1103117" y="235319"/>
                    <a:pt x="1270416" y="152680"/>
                  </a:cubicBezTo>
                  <a:cubicBezTo>
                    <a:pt x="1271680" y="152175"/>
                    <a:pt x="1272944" y="152175"/>
                    <a:pt x="1277493" y="150911"/>
                  </a:cubicBezTo>
                  <a:close/>
                  <a:moveTo>
                    <a:pt x="1114742" y="110224"/>
                  </a:moveTo>
                  <a:cubicBezTo>
                    <a:pt x="1114742" y="134485"/>
                    <a:pt x="1114994" y="157229"/>
                    <a:pt x="1114489" y="179721"/>
                  </a:cubicBezTo>
                  <a:cubicBezTo>
                    <a:pt x="1114489" y="182754"/>
                    <a:pt x="1111709" y="186797"/>
                    <a:pt x="1109182" y="188061"/>
                  </a:cubicBezTo>
                  <a:cubicBezTo>
                    <a:pt x="1065967" y="210048"/>
                    <a:pt x="1022499" y="231782"/>
                    <a:pt x="976757" y="254526"/>
                  </a:cubicBezTo>
                  <a:cubicBezTo>
                    <a:pt x="976757" y="229507"/>
                    <a:pt x="976505" y="207268"/>
                    <a:pt x="977010" y="185028"/>
                  </a:cubicBezTo>
                  <a:cubicBezTo>
                    <a:pt x="977010" y="181743"/>
                    <a:pt x="979285" y="176688"/>
                    <a:pt x="982065" y="175425"/>
                  </a:cubicBezTo>
                  <a:cubicBezTo>
                    <a:pt x="1025785" y="153691"/>
                    <a:pt x="1070010" y="132463"/>
                    <a:pt x="1114742" y="110224"/>
                  </a:cubicBezTo>
                  <a:close/>
                  <a:moveTo>
                    <a:pt x="1215577" y="86974"/>
                  </a:moveTo>
                  <a:cubicBezTo>
                    <a:pt x="1217346" y="102389"/>
                    <a:pt x="1218862" y="116542"/>
                    <a:pt x="1220378" y="131705"/>
                  </a:cubicBezTo>
                  <a:cubicBezTo>
                    <a:pt x="1226191" y="131957"/>
                    <a:pt x="1231751" y="132463"/>
                    <a:pt x="1237311" y="132715"/>
                  </a:cubicBezTo>
                  <a:cubicBezTo>
                    <a:pt x="1239838" y="156976"/>
                    <a:pt x="1239838" y="156976"/>
                    <a:pt x="1218862" y="167338"/>
                  </a:cubicBezTo>
                  <a:cubicBezTo>
                    <a:pt x="1067737" y="242648"/>
                    <a:pt x="916610" y="317706"/>
                    <a:pt x="765485" y="392764"/>
                  </a:cubicBezTo>
                  <a:cubicBezTo>
                    <a:pt x="757903" y="396302"/>
                    <a:pt x="749058" y="396807"/>
                    <a:pt x="738444" y="399334"/>
                  </a:cubicBezTo>
                  <a:cubicBezTo>
                    <a:pt x="738444" y="363448"/>
                    <a:pt x="738191" y="331353"/>
                    <a:pt x="738697" y="299004"/>
                  </a:cubicBezTo>
                  <a:cubicBezTo>
                    <a:pt x="738697" y="296224"/>
                    <a:pt x="741729" y="292434"/>
                    <a:pt x="744256" y="291170"/>
                  </a:cubicBezTo>
                  <a:cubicBezTo>
                    <a:pt x="818303" y="255031"/>
                    <a:pt x="892349" y="219145"/>
                    <a:pt x="966396" y="183259"/>
                  </a:cubicBezTo>
                  <a:cubicBezTo>
                    <a:pt x="966901" y="183006"/>
                    <a:pt x="967406" y="183259"/>
                    <a:pt x="968923" y="183765"/>
                  </a:cubicBezTo>
                  <a:cubicBezTo>
                    <a:pt x="968923" y="210553"/>
                    <a:pt x="968923" y="237847"/>
                    <a:pt x="968923" y="266656"/>
                  </a:cubicBezTo>
                  <a:cubicBezTo>
                    <a:pt x="973977" y="264382"/>
                    <a:pt x="977515" y="262866"/>
                    <a:pt x="981054" y="261097"/>
                  </a:cubicBezTo>
                  <a:cubicBezTo>
                    <a:pt x="1024521" y="239363"/>
                    <a:pt x="1067989" y="217376"/>
                    <a:pt x="1111710" y="195895"/>
                  </a:cubicBezTo>
                  <a:cubicBezTo>
                    <a:pt x="1119291" y="192104"/>
                    <a:pt x="1122324" y="187808"/>
                    <a:pt x="1122324" y="179721"/>
                  </a:cubicBezTo>
                  <a:cubicBezTo>
                    <a:pt x="1122324" y="163800"/>
                    <a:pt x="1119038" y="144846"/>
                    <a:pt x="1126367" y="133221"/>
                  </a:cubicBezTo>
                  <a:cubicBezTo>
                    <a:pt x="1133443" y="122101"/>
                    <a:pt x="1152397" y="118311"/>
                    <a:pt x="1166297" y="111487"/>
                  </a:cubicBezTo>
                  <a:cubicBezTo>
                    <a:pt x="1182218" y="103653"/>
                    <a:pt x="1197886" y="95819"/>
                    <a:pt x="1215577" y="86974"/>
                  </a:cubicBezTo>
                  <a:close/>
                  <a:moveTo>
                    <a:pt x="1207143" y="56805"/>
                  </a:moveTo>
                  <a:cubicBezTo>
                    <a:pt x="1209954" y="57279"/>
                    <a:pt x="1212292" y="58037"/>
                    <a:pt x="1212292" y="58416"/>
                  </a:cubicBezTo>
                  <a:cubicBezTo>
                    <a:pt x="1212292" y="65745"/>
                    <a:pt x="1213555" y="77623"/>
                    <a:pt x="1209764" y="79897"/>
                  </a:cubicBezTo>
                  <a:cubicBezTo>
                    <a:pt x="1182218" y="95566"/>
                    <a:pt x="1153661" y="109213"/>
                    <a:pt x="1124850" y="123870"/>
                  </a:cubicBezTo>
                  <a:cubicBezTo>
                    <a:pt x="1123334" y="113256"/>
                    <a:pt x="1121818" y="103653"/>
                    <a:pt x="1119796" y="91775"/>
                  </a:cubicBezTo>
                  <a:cubicBezTo>
                    <a:pt x="1132938" y="85963"/>
                    <a:pt x="1147090" y="79392"/>
                    <a:pt x="1161495" y="73074"/>
                  </a:cubicBezTo>
                  <a:cubicBezTo>
                    <a:pt x="1174131" y="67514"/>
                    <a:pt x="1186262" y="61702"/>
                    <a:pt x="1199150" y="56900"/>
                  </a:cubicBezTo>
                  <a:cubicBezTo>
                    <a:pt x="1201045" y="56142"/>
                    <a:pt x="1204331" y="56331"/>
                    <a:pt x="1207143" y="56805"/>
                  </a:cubicBezTo>
                  <a:close/>
                  <a:moveTo>
                    <a:pt x="1045086" y="53868"/>
                  </a:moveTo>
                  <a:cubicBezTo>
                    <a:pt x="1048592" y="53678"/>
                    <a:pt x="1052194" y="54625"/>
                    <a:pt x="1056111" y="57405"/>
                  </a:cubicBezTo>
                  <a:cubicBezTo>
                    <a:pt x="1071779" y="68525"/>
                    <a:pt x="1088459" y="78128"/>
                    <a:pt x="1104380" y="88490"/>
                  </a:cubicBezTo>
                  <a:cubicBezTo>
                    <a:pt x="1116005" y="96072"/>
                    <a:pt x="1115752" y="101631"/>
                    <a:pt x="1103622" y="107444"/>
                  </a:cubicBezTo>
                  <a:cubicBezTo>
                    <a:pt x="983834" y="165822"/>
                    <a:pt x="864045" y="224200"/>
                    <a:pt x="744257" y="282325"/>
                  </a:cubicBezTo>
                  <a:cubicBezTo>
                    <a:pt x="740466" y="284094"/>
                    <a:pt x="733895" y="285358"/>
                    <a:pt x="730609" y="283589"/>
                  </a:cubicBezTo>
                  <a:cubicBezTo>
                    <a:pt x="709128" y="269942"/>
                    <a:pt x="688153" y="255537"/>
                    <a:pt x="665156" y="240374"/>
                  </a:cubicBezTo>
                  <a:cubicBezTo>
                    <a:pt x="763463" y="191852"/>
                    <a:pt x="859749" y="144594"/>
                    <a:pt x="955782" y="97082"/>
                  </a:cubicBezTo>
                  <a:cubicBezTo>
                    <a:pt x="982065" y="84194"/>
                    <a:pt x="1008347" y="70294"/>
                    <a:pt x="1034630" y="57153"/>
                  </a:cubicBezTo>
                  <a:cubicBezTo>
                    <a:pt x="1038168" y="55384"/>
                    <a:pt x="1041579" y="54057"/>
                    <a:pt x="1045086" y="53868"/>
                  </a:cubicBezTo>
                  <a:close/>
                  <a:moveTo>
                    <a:pt x="1122513" y="133"/>
                  </a:moveTo>
                  <a:cubicBezTo>
                    <a:pt x="1131358" y="797"/>
                    <a:pt x="1140014" y="3955"/>
                    <a:pt x="1147848" y="10147"/>
                  </a:cubicBezTo>
                  <a:cubicBezTo>
                    <a:pt x="1163264" y="22278"/>
                    <a:pt x="1179185" y="27332"/>
                    <a:pt x="1199150" y="25816"/>
                  </a:cubicBezTo>
                  <a:cubicBezTo>
                    <a:pt x="1209006" y="25058"/>
                    <a:pt x="1219873" y="30365"/>
                    <a:pt x="1229476" y="34661"/>
                  </a:cubicBezTo>
                  <a:cubicBezTo>
                    <a:pt x="1238575" y="38705"/>
                    <a:pt x="1246156" y="46034"/>
                    <a:pt x="1254748" y="50835"/>
                  </a:cubicBezTo>
                  <a:cubicBezTo>
                    <a:pt x="1273702" y="61449"/>
                    <a:pt x="1280526" y="78129"/>
                    <a:pt x="1280020" y="98852"/>
                  </a:cubicBezTo>
                  <a:cubicBezTo>
                    <a:pt x="1279767" y="105170"/>
                    <a:pt x="1278756" y="111488"/>
                    <a:pt x="1277998" y="117806"/>
                  </a:cubicBezTo>
                  <a:cubicBezTo>
                    <a:pt x="1274460" y="145858"/>
                    <a:pt x="1274460" y="145858"/>
                    <a:pt x="1244640" y="153439"/>
                  </a:cubicBezTo>
                  <a:cubicBezTo>
                    <a:pt x="1245650" y="144341"/>
                    <a:pt x="1246661" y="135496"/>
                    <a:pt x="1247672" y="125640"/>
                  </a:cubicBezTo>
                  <a:cubicBezTo>
                    <a:pt x="1241355" y="124629"/>
                    <a:pt x="1235795" y="123618"/>
                    <a:pt x="1228971" y="122608"/>
                  </a:cubicBezTo>
                  <a:cubicBezTo>
                    <a:pt x="1227202" y="103907"/>
                    <a:pt x="1225180" y="85710"/>
                    <a:pt x="1223411" y="67262"/>
                  </a:cubicBezTo>
                  <a:cubicBezTo>
                    <a:pt x="1224422" y="66756"/>
                    <a:pt x="1225180" y="66251"/>
                    <a:pt x="1226191" y="65746"/>
                  </a:cubicBezTo>
                  <a:cubicBezTo>
                    <a:pt x="1227960" y="68020"/>
                    <a:pt x="1230740" y="70295"/>
                    <a:pt x="1231498" y="73074"/>
                  </a:cubicBezTo>
                  <a:cubicBezTo>
                    <a:pt x="1239838" y="102896"/>
                    <a:pt x="1239838" y="102896"/>
                    <a:pt x="1270922" y="116290"/>
                  </a:cubicBezTo>
                  <a:cubicBezTo>
                    <a:pt x="1278504" y="83435"/>
                    <a:pt x="1273702" y="70547"/>
                    <a:pt x="1246914" y="53110"/>
                  </a:cubicBezTo>
                  <a:cubicBezTo>
                    <a:pt x="1229982" y="42243"/>
                    <a:pt x="1214566" y="27080"/>
                    <a:pt x="1191569" y="30618"/>
                  </a:cubicBezTo>
                  <a:cubicBezTo>
                    <a:pt x="1189042" y="31123"/>
                    <a:pt x="1186514" y="31628"/>
                    <a:pt x="1181460" y="32386"/>
                  </a:cubicBezTo>
                  <a:cubicBezTo>
                    <a:pt x="1188284" y="38199"/>
                    <a:pt x="1193338" y="42243"/>
                    <a:pt x="1199908" y="47803"/>
                  </a:cubicBezTo>
                  <a:cubicBezTo>
                    <a:pt x="1171857" y="60185"/>
                    <a:pt x="1145068" y="72316"/>
                    <a:pt x="1118027" y="83688"/>
                  </a:cubicBezTo>
                  <a:cubicBezTo>
                    <a:pt x="1115247" y="84952"/>
                    <a:pt x="1110193" y="82677"/>
                    <a:pt x="1107160" y="80656"/>
                  </a:cubicBezTo>
                  <a:cubicBezTo>
                    <a:pt x="1091997" y="71558"/>
                    <a:pt x="1076581" y="62460"/>
                    <a:pt x="1062176" y="52099"/>
                  </a:cubicBezTo>
                  <a:cubicBezTo>
                    <a:pt x="1052573" y="45528"/>
                    <a:pt x="1043981" y="42748"/>
                    <a:pt x="1033367" y="49824"/>
                  </a:cubicBezTo>
                  <a:cubicBezTo>
                    <a:pt x="1032356" y="48813"/>
                    <a:pt x="1031597" y="48055"/>
                    <a:pt x="1030587" y="47297"/>
                  </a:cubicBezTo>
                  <a:cubicBezTo>
                    <a:pt x="1032608" y="43759"/>
                    <a:pt x="1033872" y="38452"/>
                    <a:pt x="1037157" y="36683"/>
                  </a:cubicBezTo>
                  <a:cubicBezTo>
                    <a:pt x="1056617" y="25563"/>
                    <a:pt x="1075823" y="14191"/>
                    <a:pt x="1096040" y="5093"/>
                  </a:cubicBezTo>
                  <a:cubicBezTo>
                    <a:pt x="1104633" y="1302"/>
                    <a:pt x="1113668" y="-530"/>
                    <a:pt x="1122513" y="133"/>
                  </a:cubicBezTo>
                  <a:close/>
                </a:path>
              </a:pathLst>
            </a:custGeom>
            <a:solidFill>
              <a:schemeClr val="accent2"/>
            </a:solidFill>
            <a:ln w="4485" cap="flat">
              <a:noFill/>
              <a:prstDash val="solid"/>
              <a:miter/>
            </a:ln>
          </p:spPr>
          <p:txBody>
            <a:bodyPr wrap="square" rtlCol="0" anchor="ctr">
              <a:noAutofit/>
            </a:bodyPr>
            <a:lstStyle/>
            <a:p>
              <a:endParaRPr lang="en-US"/>
            </a:p>
          </p:txBody>
        </p:sp>
      </p:grpSp>
      <p:sp>
        <p:nvSpPr>
          <p:cNvPr id="24" name="자유형: 도형 23">
            <a:extLst>
              <a:ext uri="{FF2B5EF4-FFF2-40B4-BE49-F238E27FC236}">
                <a16:creationId xmlns:a16="http://schemas.microsoft.com/office/drawing/2014/main" id="{19046C46-5C2C-4561-A03F-F028CE945541}"/>
              </a:ext>
            </a:extLst>
          </p:cNvPr>
          <p:cNvSpPr/>
          <p:nvPr/>
        </p:nvSpPr>
        <p:spPr>
          <a:xfrm>
            <a:off x="1193219" y="1679684"/>
            <a:ext cx="2065420" cy="894236"/>
          </a:xfrm>
          <a:custGeom>
            <a:avLst/>
            <a:gdLst>
              <a:gd name="connsiteX0" fmla="*/ 2001679 w 2046835"/>
              <a:gd name="connsiteY0" fmla="*/ 19680 h 886188"/>
              <a:gd name="connsiteX1" fmla="*/ 1848803 w 2046835"/>
              <a:gd name="connsiteY1" fmla="*/ 6821 h 886188"/>
              <a:gd name="connsiteX2" fmla="*/ 1755648 w 2046835"/>
              <a:gd name="connsiteY2" fmla="*/ 15584 h 886188"/>
              <a:gd name="connsiteX3" fmla="*/ 1291018 w 2046835"/>
              <a:gd name="connsiteY3" fmla="*/ 206561 h 886188"/>
              <a:gd name="connsiteX4" fmla="*/ 1200912 w 2046835"/>
              <a:gd name="connsiteY4" fmla="*/ 210656 h 886188"/>
              <a:gd name="connsiteX5" fmla="*/ 1141857 w 2046835"/>
              <a:gd name="connsiteY5" fmla="*/ 215038 h 886188"/>
              <a:gd name="connsiteX6" fmla="*/ 1051560 w 2046835"/>
              <a:gd name="connsiteY6" fmla="*/ 256853 h 886188"/>
              <a:gd name="connsiteX7" fmla="*/ 961358 w 2046835"/>
              <a:gd name="connsiteY7" fmla="*/ 262663 h 886188"/>
              <a:gd name="connsiteX8" fmla="*/ 156305 w 2046835"/>
              <a:gd name="connsiteY8" fmla="*/ 41969 h 886188"/>
              <a:gd name="connsiteX9" fmla="*/ 0 w 2046835"/>
              <a:gd name="connsiteY9" fmla="*/ 74163 h 886188"/>
              <a:gd name="connsiteX10" fmla="*/ 817055 w 2046835"/>
              <a:gd name="connsiteY10" fmla="*/ 424016 h 886188"/>
              <a:gd name="connsiteX11" fmla="*/ 658178 w 2046835"/>
              <a:gd name="connsiteY11" fmla="*/ 503741 h 886188"/>
              <a:gd name="connsiteX12" fmla="*/ 605314 w 2046835"/>
              <a:gd name="connsiteY12" fmla="*/ 495263 h 886188"/>
              <a:gd name="connsiteX13" fmla="*/ 450056 w 2046835"/>
              <a:gd name="connsiteY13" fmla="*/ 341339 h 886188"/>
              <a:gd name="connsiteX14" fmla="*/ 370523 w 2046835"/>
              <a:gd name="connsiteY14" fmla="*/ 329624 h 886188"/>
              <a:gd name="connsiteX15" fmla="*/ 355092 w 2046835"/>
              <a:gd name="connsiteY15" fmla="*/ 394013 h 886188"/>
              <a:gd name="connsiteX16" fmla="*/ 391478 w 2046835"/>
              <a:gd name="connsiteY16" fmla="*/ 579845 h 886188"/>
              <a:gd name="connsiteX17" fmla="*/ 86106 w 2046835"/>
              <a:gd name="connsiteY17" fmla="*/ 503264 h 886188"/>
              <a:gd name="connsiteX18" fmla="*/ 35528 w 2046835"/>
              <a:gd name="connsiteY18" fmla="*/ 514980 h 886188"/>
              <a:gd name="connsiteX19" fmla="*/ 77915 w 2046835"/>
              <a:gd name="connsiteY19" fmla="*/ 537935 h 886188"/>
              <a:gd name="connsiteX20" fmla="*/ 343662 w 2046835"/>
              <a:gd name="connsiteY20" fmla="*/ 674810 h 886188"/>
              <a:gd name="connsiteX21" fmla="*/ 368046 w 2046835"/>
              <a:gd name="connsiteY21" fmla="*/ 707480 h 886188"/>
              <a:gd name="connsiteX22" fmla="*/ 418529 w 2046835"/>
              <a:gd name="connsiteY22" fmla="*/ 750057 h 886188"/>
              <a:gd name="connsiteX23" fmla="*/ 535400 w 2046835"/>
              <a:gd name="connsiteY23" fmla="*/ 771584 h 886188"/>
              <a:gd name="connsiteX24" fmla="*/ 636746 w 2046835"/>
              <a:gd name="connsiteY24" fmla="*/ 823495 h 886188"/>
              <a:gd name="connsiteX25" fmla="*/ 667893 w 2046835"/>
              <a:gd name="connsiteY25" fmla="*/ 822447 h 886188"/>
              <a:gd name="connsiteX26" fmla="*/ 658749 w 2046835"/>
              <a:gd name="connsiteY26" fmla="*/ 796158 h 886188"/>
              <a:gd name="connsiteX27" fmla="*/ 599027 w 2046835"/>
              <a:gd name="connsiteY27" fmla="*/ 722339 h 886188"/>
              <a:gd name="connsiteX28" fmla="*/ 1075849 w 2046835"/>
              <a:gd name="connsiteY28" fmla="*/ 577559 h 886188"/>
              <a:gd name="connsiteX29" fmla="*/ 1133380 w 2046835"/>
              <a:gd name="connsiteY29" fmla="*/ 593371 h 886188"/>
              <a:gd name="connsiteX30" fmla="*/ 1396937 w 2046835"/>
              <a:gd name="connsiteY30" fmla="*/ 847307 h 886188"/>
              <a:gd name="connsiteX31" fmla="*/ 1534192 w 2046835"/>
              <a:gd name="connsiteY31" fmla="*/ 882740 h 886188"/>
              <a:gd name="connsiteX32" fmla="*/ 1428560 w 2046835"/>
              <a:gd name="connsiteY32" fmla="*/ 689764 h 886188"/>
              <a:gd name="connsiteX33" fmla="*/ 1550099 w 2046835"/>
              <a:gd name="connsiteY33" fmla="*/ 641853 h 886188"/>
              <a:gd name="connsiteX34" fmla="*/ 1596581 w 2046835"/>
              <a:gd name="connsiteY34" fmla="*/ 548889 h 886188"/>
              <a:gd name="connsiteX35" fmla="*/ 1499140 w 2046835"/>
              <a:gd name="connsiteY35" fmla="*/ 502883 h 886188"/>
              <a:gd name="connsiteX36" fmla="*/ 1392746 w 2046835"/>
              <a:gd name="connsiteY36" fmla="*/ 542603 h 886188"/>
              <a:gd name="connsiteX37" fmla="*/ 1328547 w 2046835"/>
              <a:gd name="connsiteY37" fmla="*/ 508884 h 886188"/>
              <a:gd name="connsiteX38" fmla="*/ 1359599 w 2046835"/>
              <a:gd name="connsiteY38" fmla="*/ 472403 h 886188"/>
              <a:gd name="connsiteX39" fmla="*/ 1411319 w 2046835"/>
              <a:gd name="connsiteY39" fmla="*/ 449067 h 886188"/>
              <a:gd name="connsiteX40" fmla="*/ 1930813 w 2046835"/>
              <a:gd name="connsiteY40" fmla="*/ 185701 h 886188"/>
              <a:gd name="connsiteX41" fmla="*/ 2032349 w 2046835"/>
              <a:gd name="connsiteY41" fmla="*/ 86831 h 886188"/>
              <a:gd name="connsiteX42" fmla="*/ 2001679 w 2046835"/>
              <a:gd name="connsiteY42" fmla="*/ 19680 h 886188"/>
              <a:gd name="connsiteX43" fmla="*/ 404336 w 2046835"/>
              <a:gd name="connsiteY43" fmla="*/ 581084 h 886188"/>
              <a:gd name="connsiteX44" fmla="*/ 360617 w 2046835"/>
              <a:gd name="connsiteY44" fmla="*/ 361532 h 886188"/>
              <a:gd name="connsiteX45" fmla="*/ 372428 w 2046835"/>
              <a:gd name="connsiteY45" fmla="*/ 359151 h 886188"/>
              <a:gd name="connsiteX46" fmla="*/ 416052 w 2046835"/>
              <a:gd name="connsiteY46" fmla="*/ 578702 h 886188"/>
              <a:gd name="connsiteX47" fmla="*/ 404336 w 2046835"/>
              <a:gd name="connsiteY47" fmla="*/ 581084 h 886188"/>
              <a:gd name="connsiteX48" fmla="*/ 1226249 w 2046835"/>
              <a:gd name="connsiteY48" fmla="*/ 303716 h 886188"/>
              <a:gd name="connsiteX49" fmla="*/ 1187482 w 2046835"/>
              <a:gd name="connsiteY49" fmla="*/ 276284 h 886188"/>
              <a:gd name="connsiteX50" fmla="*/ 1191959 w 2046835"/>
              <a:gd name="connsiteY50" fmla="*/ 228944 h 886188"/>
              <a:gd name="connsiteX51" fmla="*/ 1230725 w 2046835"/>
              <a:gd name="connsiteY51" fmla="*/ 256376 h 886188"/>
              <a:gd name="connsiteX52" fmla="*/ 1226249 w 2046835"/>
              <a:gd name="connsiteY52" fmla="*/ 303716 h 886188"/>
              <a:gd name="connsiteX53" fmla="*/ 1542288 w 2046835"/>
              <a:gd name="connsiteY53" fmla="*/ 524696 h 886188"/>
              <a:gd name="connsiteX54" fmla="*/ 1583246 w 2046835"/>
              <a:gd name="connsiteY54" fmla="*/ 552509 h 886188"/>
              <a:gd name="connsiteX55" fmla="*/ 1573339 w 2046835"/>
              <a:gd name="connsiteY55" fmla="*/ 600991 h 886188"/>
              <a:gd name="connsiteX56" fmla="*/ 1532382 w 2046835"/>
              <a:gd name="connsiteY56" fmla="*/ 573178 h 886188"/>
              <a:gd name="connsiteX57" fmla="*/ 1542288 w 2046835"/>
              <a:gd name="connsiteY57" fmla="*/ 524696 h 886188"/>
              <a:gd name="connsiteX58" fmla="*/ 1810703 w 2046835"/>
              <a:gd name="connsiteY58" fmla="*/ 45017 h 886188"/>
              <a:gd name="connsiteX59" fmla="*/ 1829753 w 2046835"/>
              <a:gd name="connsiteY59" fmla="*/ 6917 h 886188"/>
              <a:gd name="connsiteX60" fmla="*/ 1867853 w 2046835"/>
              <a:gd name="connsiteY60" fmla="*/ 25967 h 886188"/>
              <a:gd name="connsiteX61" fmla="*/ 1810703 w 2046835"/>
              <a:gd name="connsiteY61" fmla="*/ 45017 h 88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046835" h="886188">
                <a:moveTo>
                  <a:pt x="2001679" y="19680"/>
                </a:moveTo>
                <a:cubicBezTo>
                  <a:pt x="1953292" y="13584"/>
                  <a:pt x="1879949" y="22633"/>
                  <a:pt x="1848803" y="6821"/>
                </a:cubicBezTo>
                <a:cubicBezTo>
                  <a:pt x="1818227" y="-8609"/>
                  <a:pt x="1787176" y="5583"/>
                  <a:pt x="1755648" y="15584"/>
                </a:cubicBezTo>
                <a:cubicBezTo>
                  <a:pt x="1595533" y="66257"/>
                  <a:pt x="1443609" y="137409"/>
                  <a:pt x="1291018" y="206561"/>
                </a:cubicBezTo>
                <a:cubicBezTo>
                  <a:pt x="1261015" y="220086"/>
                  <a:pt x="1233868" y="235898"/>
                  <a:pt x="1200912" y="210656"/>
                </a:cubicBezTo>
                <a:cubicBezTo>
                  <a:pt x="1183386" y="197226"/>
                  <a:pt x="1160907" y="206751"/>
                  <a:pt x="1141857" y="215038"/>
                </a:cubicBezTo>
                <a:cubicBezTo>
                  <a:pt x="1111472" y="228373"/>
                  <a:pt x="1080992" y="241613"/>
                  <a:pt x="1051560" y="256853"/>
                </a:cubicBezTo>
                <a:cubicBezTo>
                  <a:pt x="1021842" y="272188"/>
                  <a:pt x="994029" y="271712"/>
                  <a:pt x="961358" y="262663"/>
                </a:cubicBezTo>
                <a:cubicBezTo>
                  <a:pt x="693230" y="188273"/>
                  <a:pt x="424244" y="116740"/>
                  <a:pt x="156305" y="41969"/>
                </a:cubicBezTo>
                <a:cubicBezTo>
                  <a:pt x="97536" y="25586"/>
                  <a:pt x="50673" y="42254"/>
                  <a:pt x="0" y="74163"/>
                </a:cubicBezTo>
                <a:cubicBezTo>
                  <a:pt x="272891" y="191035"/>
                  <a:pt x="541401" y="306002"/>
                  <a:pt x="817055" y="424016"/>
                </a:cubicBezTo>
                <a:cubicBezTo>
                  <a:pt x="759143" y="452782"/>
                  <a:pt x="707993" y="476975"/>
                  <a:pt x="658178" y="503741"/>
                </a:cubicBezTo>
                <a:cubicBezTo>
                  <a:pt x="636365" y="515456"/>
                  <a:pt x="622459" y="512599"/>
                  <a:pt x="605314" y="495263"/>
                </a:cubicBezTo>
                <a:cubicBezTo>
                  <a:pt x="554165" y="443257"/>
                  <a:pt x="499110" y="395156"/>
                  <a:pt x="450056" y="341339"/>
                </a:cubicBezTo>
                <a:cubicBezTo>
                  <a:pt x="423386" y="312098"/>
                  <a:pt x="400145" y="318003"/>
                  <a:pt x="370523" y="329624"/>
                </a:cubicBezTo>
                <a:cubicBezTo>
                  <a:pt x="334423" y="340292"/>
                  <a:pt x="343948" y="340292"/>
                  <a:pt x="355092" y="394013"/>
                </a:cubicBezTo>
                <a:cubicBezTo>
                  <a:pt x="364903" y="455544"/>
                  <a:pt x="378809" y="516314"/>
                  <a:pt x="391478" y="579845"/>
                </a:cubicBezTo>
                <a:cubicBezTo>
                  <a:pt x="285464" y="553366"/>
                  <a:pt x="185738" y="528791"/>
                  <a:pt x="86106" y="503264"/>
                </a:cubicBezTo>
                <a:cubicBezTo>
                  <a:pt x="67818" y="498597"/>
                  <a:pt x="50768" y="491834"/>
                  <a:pt x="35528" y="514980"/>
                </a:cubicBezTo>
                <a:cubicBezTo>
                  <a:pt x="50673" y="523267"/>
                  <a:pt x="64198" y="530887"/>
                  <a:pt x="77915" y="537935"/>
                </a:cubicBezTo>
                <a:cubicBezTo>
                  <a:pt x="166497" y="583560"/>
                  <a:pt x="255175" y="628994"/>
                  <a:pt x="343662" y="674810"/>
                </a:cubicBezTo>
                <a:cubicBezTo>
                  <a:pt x="356521" y="681477"/>
                  <a:pt x="373571" y="683192"/>
                  <a:pt x="368046" y="707480"/>
                </a:cubicBezTo>
                <a:cubicBezTo>
                  <a:pt x="358331" y="750152"/>
                  <a:pt x="386144" y="758820"/>
                  <a:pt x="418529" y="750057"/>
                </a:cubicBezTo>
                <a:cubicBezTo>
                  <a:pt x="462248" y="738151"/>
                  <a:pt x="498539" y="749962"/>
                  <a:pt x="535400" y="771584"/>
                </a:cubicBezTo>
                <a:cubicBezTo>
                  <a:pt x="568166" y="790729"/>
                  <a:pt x="602933" y="806445"/>
                  <a:pt x="636746" y="823495"/>
                </a:cubicBezTo>
                <a:cubicBezTo>
                  <a:pt x="647319" y="828829"/>
                  <a:pt x="659225" y="831020"/>
                  <a:pt x="667893" y="822447"/>
                </a:cubicBezTo>
                <a:cubicBezTo>
                  <a:pt x="680847" y="809779"/>
                  <a:pt x="664083" y="803302"/>
                  <a:pt x="658749" y="796158"/>
                </a:cubicBezTo>
                <a:cubicBezTo>
                  <a:pt x="640652" y="771869"/>
                  <a:pt x="620649" y="748819"/>
                  <a:pt x="599027" y="722339"/>
                </a:cubicBezTo>
                <a:cubicBezTo>
                  <a:pt x="765524" y="685382"/>
                  <a:pt x="921068" y="632519"/>
                  <a:pt x="1075849" y="577559"/>
                </a:cubicBezTo>
                <a:cubicBezTo>
                  <a:pt x="1102805" y="568034"/>
                  <a:pt x="1116521" y="577178"/>
                  <a:pt x="1133380" y="593371"/>
                </a:cubicBezTo>
                <a:cubicBezTo>
                  <a:pt x="1221391" y="677953"/>
                  <a:pt x="1312736" y="759201"/>
                  <a:pt x="1396937" y="847307"/>
                </a:cubicBezTo>
                <a:cubicBezTo>
                  <a:pt x="1437513" y="889789"/>
                  <a:pt x="1479423" y="889694"/>
                  <a:pt x="1534192" y="882740"/>
                </a:cubicBezTo>
                <a:cubicBezTo>
                  <a:pt x="1497616" y="815875"/>
                  <a:pt x="1463135" y="753010"/>
                  <a:pt x="1428560" y="689764"/>
                </a:cubicBezTo>
                <a:cubicBezTo>
                  <a:pt x="1470946" y="673190"/>
                  <a:pt x="1510951" y="658427"/>
                  <a:pt x="1550099" y="641853"/>
                </a:cubicBezTo>
                <a:cubicBezTo>
                  <a:pt x="1597152" y="621946"/>
                  <a:pt x="1612297" y="590132"/>
                  <a:pt x="1596581" y="548889"/>
                </a:cubicBezTo>
                <a:cubicBezTo>
                  <a:pt x="1582484" y="511932"/>
                  <a:pt x="1539526" y="490406"/>
                  <a:pt x="1499140" y="502883"/>
                </a:cubicBezTo>
                <a:cubicBezTo>
                  <a:pt x="1462945" y="514028"/>
                  <a:pt x="1425416" y="524410"/>
                  <a:pt x="1392746" y="542603"/>
                </a:cubicBezTo>
                <a:cubicBezTo>
                  <a:pt x="1349121" y="566891"/>
                  <a:pt x="1341787" y="533935"/>
                  <a:pt x="1328547" y="508884"/>
                </a:cubicBezTo>
                <a:cubicBezTo>
                  <a:pt x="1310164" y="474118"/>
                  <a:pt x="1346645" y="481166"/>
                  <a:pt x="1359599" y="472403"/>
                </a:cubicBezTo>
                <a:cubicBezTo>
                  <a:pt x="1375029" y="461926"/>
                  <a:pt x="1393984" y="456687"/>
                  <a:pt x="1411319" y="449067"/>
                </a:cubicBezTo>
                <a:cubicBezTo>
                  <a:pt x="1589437" y="371057"/>
                  <a:pt x="1771174" y="300287"/>
                  <a:pt x="1930813" y="185701"/>
                </a:cubicBezTo>
                <a:cubicBezTo>
                  <a:pt x="1969865" y="157697"/>
                  <a:pt x="2005393" y="126551"/>
                  <a:pt x="2032349" y="86831"/>
                </a:cubicBezTo>
                <a:cubicBezTo>
                  <a:pt x="2059114" y="47493"/>
                  <a:pt x="2048732" y="25681"/>
                  <a:pt x="2001679" y="19680"/>
                </a:cubicBezTo>
                <a:close/>
                <a:moveTo>
                  <a:pt x="404336" y="581084"/>
                </a:moveTo>
                <a:cubicBezTo>
                  <a:pt x="389763" y="507932"/>
                  <a:pt x="375190" y="434684"/>
                  <a:pt x="360617" y="361532"/>
                </a:cubicBezTo>
                <a:cubicBezTo>
                  <a:pt x="364522" y="360770"/>
                  <a:pt x="368522" y="359913"/>
                  <a:pt x="372428" y="359151"/>
                </a:cubicBezTo>
                <a:cubicBezTo>
                  <a:pt x="387001" y="432303"/>
                  <a:pt x="401574" y="505550"/>
                  <a:pt x="416052" y="578702"/>
                </a:cubicBezTo>
                <a:cubicBezTo>
                  <a:pt x="412147" y="579560"/>
                  <a:pt x="408242" y="580322"/>
                  <a:pt x="404336" y="581084"/>
                </a:cubicBezTo>
                <a:close/>
                <a:moveTo>
                  <a:pt x="1226249" y="303716"/>
                </a:moveTo>
                <a:cubicBezTo>
                  <a:pt x="1214342" y="309240"/>
                  <a:pt x="1196912" y="296953"/>
                  <a:pt x="1187482" y="276284"/>
                </a:cubicBezTo>
                <a:cubicBezTo>
                  <a:pt x="1177957" y="255614"/>
                  <a:pt x="1179957" y="234469"/>
                  <a:pt x="1191959" y="228944"/>
                </a:cubicBezTo>
                <a:cubicBezTo>
                  <a:pt x="1203865" y="223420"/>
                  <a:pt x="1221296" y="235707"/>
                  <a:pt x="1230725" y="256376"/>
                </a:cubicBezTo>
                <a:cubicBezTo>
                  <a:pt x="1240250" y="277046"/>
                  <a:pt x="1238250" y="298191"/>
                  <a:pt x="1226249" y="303716"/>
                </a:cubicBezTo>
                <a:close/>
                <a:moveTo>
                  <a:pt x="1542288" y="524696"/>
                </a:moveTo>
                <a:cubicBezTo>
                  <a:pt x="1556290" y="518981"/>
                  <a:pt x="1574673" y="531458"/>
                  <a:pt x="1583246" y="552509"/>
                </a:cubicBezTo>
                <a:cubicBezTo>
                  <a:pt x="1591818" y="573559"/>
                  <a:pt x="1587341" y="595276"/>
                  <a:pt x="1573339" y="600991"/>
                </a:cubicBezTo>
                <a:cubicBezTo>
                  <a:pt x="1559338" y="606706"/>
                  <a:pt x="1540955" y="594228"/>
                  <a:pt x="1532382" y="573178"/>
                </a:cubicBezTo>
                <a:cubicBezTo>
                  <a:pt x="1523810" y="552128"/>
                  <a:pt x="1528286" y="530411"/>
                  <a:pt x="1542288" y="524696"/>
                </a:cubicBezTo>
                <a:close/>
                <a:moveTo>
                  <a:pt x="1810703" y="45017"/>
                </a:moveTo>
                <a:cubicBezTo>
                  <a:pt x="1801178" y="35492"/>
                  <a:pt x="1810703" y="25967"/>
                  <a:pt x="1829753" y="6917"/>
                </a:cubicBezTo>
                <a:cubicBezTo>
                  <a:pt x="1829753" y="6917"/>
                  <a:pt x="1867853" y="25967"/>
                  <a:pt x="1867853" y="25967"/>
                </a:cubicBezTo>
                <a:cubicBezTo>
                  <a:pt x="1848803" y="45017"/>
                  <a:pt x="1820228" y="54542"/>
                  <a:pt x="1810703" y="45017"/>
                </a:cubicBezTo>
                <a:close/>
              </a:path>
            </a:pathLst>
          </a:custGeom>
          <a:solidFill>
            <a:schemeClr val="accent1"/>
          </a:solidFill>
          <a:ln w="9525" cap="flat">
            <a:noFill/>
            <a:prstDash val="solid"/>
            <a:miter/>
          </a:ln>
        </p:spPr>
        <p:txBody>
          <a:bodyPr rtlCol="0" anchor="ctr"/>
          <a:lstStyle/>
          <a:p>
            <a:endParaRPr lang="ko-KR" altLang="en-US"/>
          </a:p>
        </p:txBody>
      </p:sp>
      <p:grpSp>
        <p:nvGrpSpPr>
          <p:cNvPr id="25" name="그룹 24">
            <a:extLst>
              <a:ext uri="{FF2B5EF4-FFF2-40B4-BE49-F238E27FC236}">
                <a16:creationId xmlns:a16="http://schemas.microsoft.com/office/drawing/2014/main" id="{51DCE4D3-A08D-46DA-9D38-DC7175CD9970}"/>
              </a:ext>
            </a:extLst>
          </p:cNvPr>
          <p:cNvGrpSpPr/>
          <p:nvPr/>
        </p:nvGrpSpPr>
        <p:grpSpPr>
          <a:xfrm rot="174861">
            <a:off x="3266649" y="3432743"/>
            <a:ext cx="2190840" cy="1792722"/>
            <a:chOff x="2071850" y="1041149"/>
            <a:chExt cx="6660536" cy="5450186"/>
          </a:xfrm>
        </p:grpSpPr>
        <p:sp>
          <p:nvSpPr>
            <p:cNvPr id="26" name="자유형: 도형 25">
              <a:extLst>
                <a:ext uri="{FF2B5EF4-FFF2-40B4-BE49-F238E27FC236}">
                  <a16:creationId xmlns:a16="http://schemas.microsoft.com/office/drawing/2014/main" id="{00900D1B-47C0-4A3F-A4A3-C27E6925C936}"/>
                </a:ext>
              </a:extLst>
            </p:cNvPr>
            <p:cNvSpPr/>
            <p:nvPr/>
          </p:nvSpPr>
          <p:spPr>
            <a:xfrm>
              <a:off x="2181885" y="1041149"/>
              <a:ext cx="6473228" cy="5450186"/>
            </a:xfrm>
            <a:custGeom>
              <a:avLst/>
              <a:gdLst>
                <a:gd name="connsiteX0" fmla="*/ 5078994 w 6473228"/>
                <a:gd name="connsiteY0" fmla="*/ 262550 h 5450186"/>
                <a:gd name="connsiteX1" fmla="*/ 3838669 w 6473228"/>
                <a:gd name="connsiteY1" fmla="*/ 1312752 h 5450186"/>
                <a:gd name="connsiteX2" fmla="*/ 3576119 w 6473228"/>
                <a:gd name="connsiteY2" fmla="*/ 1158843 h 5450186"/>
                <a:gd name="connsiteX3" fmla="*/ 1457608 w 6473228"/>
                <a:gd name="connsiteY3" fmla="*/ 2869948 h 5450186"/>
                <a:gd name="connsiteX4" fmla="*/ 1448555 w 6473228"/>
                <a:gd name="connsiteY4" fmla="*/ 3204926 h 5450186"/>
                <a:gd name="connsiteX5" fmla="*/ 407406 w 6473228"/>
                <a:gd name="connsiteY5" fmla="*/ 4010685 h 5450186"/>
                <a:gd name="connsiteX6" fmla="*/ 371192 w 6473228"/>
                <a:gd name="connsiteY6" fmla="*/ 4191754 h 5450186"/>
                <a:gd name="connsiteX7" fmla="*/ 0 w 6473228"/>
                <a:gd name="connsiteY7" fmla="*/ 4490518 h 5450186"/>
                <a:gd name="connsiteX8" fmla="*/ 18107 w 6473228"/>
                <a:gd name="connsiteY8" fmla="*/ 4870764 h 5450186"/>
                <a:gd name="connsiteX9" fmla="*/ 90535 w 6473228"/>
                <a:gd name="connsiteY9" fmla="*/ 5015619 h 5450186"/>
                <a:gd name="connsiteX10" fmla="*/ 1004935 w 6473228"/>
                <a:gd name="connsiteY10" fmla="*/ 5423025 h 5450186"/>
                <a:gd name="connsiteX11" fmla="*/ 1032095 w 6473228"/>
                <a:gd name="connsiteY11" fmla="*/ 5450186 h 5450186"/>
                <a:gd name="connsiteX12" fmla="*/ 1376127 w 6473228"/>
                <a:gd name="connsiteY12" fmla="*/ 5359651 h 5450186"/>
                <a:gd name="connsiteX13" fmla="*/ 6373640 w 6473228"/>
                <a:gd name="connsiteY13" fmla="*/ 1240324 h 5450186"/>
                <a:gd name="connsiteX14" fmla="*/ 6437014 w 6473228"/>
                <a:gd name="connsiteY14" fmla="*/ 1149790 h 5450186"/>
                <a:gd name="connsiteX15" fmla="*/ 6473228 w 6473228"/>
                <a:gd name="connsiteY15" fmla="*/ 1023041 h 5450186"/>
                <a:gd name="connsiteX16" fmla="*/ 6373640 w 6473228"/>
                <a:gd name="connsiteY16" fmla="*/ 135801 h 5450186"/>
                <a:gd name="connsiteX17" fmla="*/ 6310265 w 6473228"/>
                <a:gd name="connsiteY17" fmla="*/ 27160 h 5450186"/>
                <a:gd name="connsiteX18" fmla="*/ 6192570 w 6473228"/>
                <a:gd name="connsiteY18" fmla="*/ 9053 h 5450186"/>
                <a:gd name="connsiteX19" fmla="*/ 6092982 w 6473228"/>
                <a:gd name="connsiteY19" fmla="*/ 0 h 5450186"/>
                <a:gd name="connsiteX20" fmla="*/ 5368705 w 6473228"/>
                <a:gd name="connsiteY20" fmla="*/ 217283 h 5450186"/>
                <a:gd name="connsiteX21" fmla="*/ 5232903 w 6473228"/>
                <a:gd name="connsiteY21" fmla="*/ 289710 h 5450186"/>
                <a:gd name="connsiteX22" fmla="*/ 5196689 w 6473228"/>
                <a:gd name="connsiteY22" fmla="*/ 316871 h 5450186"/>
                <a:gd name="connsiteX23" fmla="*/ 5078994 w 6473228"/>
                <a:gd name="connsiteY23" fmla="*/ 262550 h 545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73228" h="5450186">
                  <a:moveTo>
                    <a:pt x="5078994" y="262550"/>
                  </a:moveTo>
                  <a:lnTo>
                    <a:pt x="3838669" y="1312752"/>
                  </a:lnTo>
                  <a:lnTo>
                    <a:pt x="3576119" y="1158843"/>
                  </a:lnTo>
                  <a:lnTo>
                    <a:pt x="1457608" y="2869948"/>
                  </a:lnTo>
                  <a:lnTo>
                    <a:pt x="1448555" y="3204926"/>
                  </a:lnTo>
                  <a:lnTo>
                    <a:pt x="407406" y="4010685"/>
                  </a:lnTo>
                  <a:lnTo>
                    <a:pt x="371192" y="4191754"/>
                  </a:lnTo>
                  <a:lnTo>
                    <a:pt x="0" y="4490518"/>
                  </a:lnTo>
                  <a:lnTo>
                    <a:pt x="18107" y="4870764"/>
                  </a:lnTo>
                  <a:lnTo>
                    <a:pt x="90535" y="5015619"/>
                  </a:lnTo>
                  <a:lnTo>
                    <a:pt x="1004935" y="5423025"/>
                  </a:lnTo>
                  <a:lnTo>
                    <a:pt x="1032095" y="5450186"/>
                  </a:lnTo>
                  <a:lnTo>
                    <a:pt x="1376127" y="5359651"/>
                  </a:lnTo>
                  <a:lnTo>
                    <a:pt x="6373640" y="1240324"/>
                  </a:lnTo>
                  <a:lnTo>
                    <a:pt x="6437014" y="1149790"/>
                  </a:lnTo>
                  <a:lnTo>
                    <a:pt x="6473228" y="1023041"/>
                  </a:lnTo>
                  <a:lnTo>
                    <a:pt x="6373640" y="135801"/>
                  </a:lnTo>
                  <a:lnTo>
                    <a:pt x="6310265" y="27160"/>
                  </a:lnTo>
                  <a:lnTo>
                    <a:pt x="6192570" y="9053"/>
                  </a:lnTo>
                  <a:lnTo>
                    <a:pt x="6092982" y="0"/>
                  </a:lnTo>
                  <a:lnTo>
                    <a:pt x="5368705" y="217283"/>
                  </a:lnTo>
                  <a:lnTo>
                    <a:pt x="5232903" y="289710"/>
                  </a:lnTo>
                  <a:lnTo>
                    <a:pt x="5196689" y="316871"/>
                  </a:lnTo>
                  <a:lnTo>
                    <a:pt x="5078994" y="2625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Freeform: Shape 84">
              <a:extLst>
                <a:ext uri="{FF2B5EF4-FFF2-40B4-BE49-F238E27FC236}">
                  <a16:creationId xmlns:a16="http://schemas.microsoft.com/office/drawing/2014/main" id="{6348E81C-1956-4A53-B8B7-3FF624EB0E1E}"/>
                </a:ext>
              </a:extLst>
            </p:cNvPr>
            <p:cNvSpPr/>
            <p:nvPr/>
          </p:nvSpPr>
          <p:spPr>
            <a:xfrm rot="21420112">
              <a:off x="2071850" y="1206479"/>
              <a:ext cx="6660536" cy="5181930"/>
            </a:xfrm>
            <a:custGeom>
              <a:avLst/>
              <a:gdLst>
                <a:gd name="connsiteX0" fmla="*/ 208223 w 1379373"/>
                <a:gd name="connsiteY0" fmla="*/ 943938 h 1038242"/>
                <a:gd name="connsiteX1" fmla="*/ 263067 w 1379373"/>
                <a:gd name="connsiteY1" fmla="*/ 938921 h 1038242"/>
                <a:gd name="connsiteX2" fmla="*/ 267080 w 1379373"/>
                <a:gd name="connsiteY2" fmla="*/ 1031889 h 1038242"/>
                <a:gd name="connsiteX3" fmla="*/ 208223 w 1379373"/>
                <a:gd name="connsiteY3" fmla="*/ 1038242 h 1038242"/>
                <a:gd name="connsiteX4" fmla="*/ 208223 w 1379373"/>
                <a:gd name="connsiteY4" fmla="*/ 943938 h 1038242"/>
                <a:gd name="connsiteX5" fmla="*/ 323263 w 1379373"/>
                <a:gd name="connsiteY5" fmla="*/ 811175 h 1038242"/>
                <a:gd name="connsiteX6" fmla="*/ 307545 w 1379373"/>
                <a:gd name="connsiteY6" fmla="*/ 844617 h 1038242"/>
                <a:gd name="connsiteX7" fmla="*/ 323263 w 1379373"/>
                <a:gd name="connsiteY7" fmla="*/ 811175 h 1038242"/>
                <a:gd name="connsiteX8" fmla="*/ 367740 w 1379373"/>
                <a:gd name="connsiteY8" fmla="*/ 784756 h 1038242"/>
                <a:gd name="connsiteX9" fmla="*/ 351688 w 1379373"/>
                <a:gd name="connsiteY9" fmla="*/ 815522 h 1038242"/>
                <a:gd name="connsiteX10" fmla="*/ 367740 w 1379373"/>
                <a:gd name="connsiteY10" fmla="*/ 784756 h 1038242"/>
                <a:gd name="connsiteX11" fmla="*/ 218 w 1379373"/>
                <a:gd name="connsiteY11" fmla="*/ 842944 h 1038242"/>
                <a:gd name="connsiteX12" fmla="*/ 12591 w 1379373"/>
                <a:gd name="connsiteY12" fmla="*/ 847961 h 1038242"/>
                <a:gd name="connsiteX13" fmla="*/ 185819 w 1379373"/>
                <a:gd name="connsiteY13" fmla="*/ 936580 h 1038242"/>
                <a:gd name="connsiteX14" fmla="*/ 198527 w 1379373"/>
                <a:gd name="connsiteY14" fmla="*/ 957314 h 1038242"/>
                <a:gd name="connsiteX15" fmla="*/ 198192 w 1379373"/>
                <a:gd name="connsiteY15" fmla="*/ 1035903 h 1038242"/>
                <a:gd name="connsiteX16" fmla="*/ 178461 w 1379373"/>
                <a:gd name="connsiteY16" fmla="*/ 1025870 h 1038242"/>
                <a:gd name="connsiteX17" fmla="*/ 34328 w 1379373"/>
                <a:gd name="connsiteY17" fmla="*/ 951629 h 1038242"/>
                <a:gd name="connsiteX18" fmla="*/ 552 w 1379373"/>
                <a:gd name="connsiteY18" fmla="*/ 896785 h 1038242"/>
                <a:gd name="connsiteX19" fmla="*/ 218 w 1379373"/>
                <a:gd name="connsiteY19" fmla="*/ 842944 h 1038242"/>
                <a:gd name="connsiteX20" fmla="*/ 405529 w 1379373"/>
                <a:gd name="connsiteY20" fmla="*/ 757668 h 1038242"/>
                <a:gd name="connsiteX21" fmla="*/ 393156 w 1379373"/>
                <a:gd name="connsiteY21" fmla="*/ 784421 h 1038242"/>
                <a:gd name="connsiteX22" fmla="*/ 405529 w 1379373"/>
                <a:gd name="connsiteY22" fmla="*/ 757668 h 1038242"/>
                <a:gd name="connsiteX23" fmla="*/ 88503 w 1379373"/>
                <a:gd name="connsiteY23" fmla="*/ 740613 h 1038242"/>
                <a:gd name="connsiteX24" fmla="*/ 137662 w 1379373"/>
                <a:gd name="connsiteY24" fmla="*/ 767032 h 1038242"/>
                <a:gd name="connsiteX25" fmla="*/ 251697 w 1379373"/>
                <a:gd name="connsiteY25" fmla="*/ 829568 h 1038242"/>
                <a:gd name="connsiteX26" fmla="*/ 278116 w 1379373"/>
                <a:gd name="connsiteY26" fmla="*/ 828564 h 1038242"/>
                <a:gd name="connsiteX27" fmla="*/ 438971 w 1379373"/>
                <a:gd name="connsiteY27" fmla="*/ 726568 h 1038242"/>
                <a:gd name="connsiteX28" fmla="*/ 452682 w 1379373"/>
                <a:gd name="connsiteY28" fmla="*/ 718207 h 1038242"/>
                <a:gd name="connsiteX29" fmla="*/ 432616 w 1379373"/>
                <a:gd name="connsiteY29" fmla="*/ 769707 h 1038242"/>
                <a:gd name="connsiteX30" fmla="*/ 283468 w 1379373"/>
                <a:gd name="connsiteY30" fmla="*/ 872373 h 1038242"/>
                <a:gd name="connsiteX31" fmla="*/ 260058 w 1379373"/>
                <a:gd name="connsiteY31" fmla="*/ 873376 h 1038242"/>
                <a:gd name="connsiteX32" fmla="*/ 101545 w 1379373"/>
                <a:gd name="connsiteY32" fmla="*/ 785759 h 1038242"/>
                <a:gd name="connsiteX33" fmla="*/ 86496 w 1379373"/>
                <a:gd name="connsiteY33" fmla="*/ 752317 h 1038242"/>
                <a:gd name="connsiteX34" fmla="*/ 88503 w 1379373"/>
                <a:gd name="connsiteY34" fmla="*/ 740613 h 1038242"/>
                <a:gd name="connsiteX35" fmla="*/ 279788 w 1379373"/>
                <a:gd name="connsiteY35" fmla="*/ 617549 h 1038242"/>
                <a:gd name="connsiteX36" fmla="*/ 297178 w 1379373"/>
                <a:gd name="connsiteY36" fmla="*/ 615877 h 1038242"/>
                <a:gd name="connsiteX37" fmla="*/ 449002 w 1379373"/>
                <a:gd name="connsiteY37" fmla="*/ 699815 h 1038242"/>
                <a:gd name="connsiteX38" fmla="*/ 456025 w 1379373"/>
                <a:gd name="connsiteY38" fmla="*/ 705166 h 1038242"/>
                <a:gd name="connsiteX39" fmla="*/ 415227 w 1379373"/>
                <a:gd name="connsiteY39" fmla="*/ 730915 h 1038242"/>
                <a:gd name="connsiteX40" fmla="*/ 273769 w 1379373"/>
                <a:gd name="connsiteY40" fmla="*/ 820204 h 1038242"/>
                <a:gd name="connsiteX41" fmla="*/ 258720 w 1379373"/>
                <a:gd name="connsiteY41" fmla="*/ 823215 h 1038242"/>
                <a:gd name="connsiteX42" fmla="*/ 95191 w 1379373"/>
                <a:gd name="connsiteY42" fmla="*/ 734594 h 1038242"/>
                <a:gd name="connsiteX43" fmla="*/ 169766 w 1379373"/>
                <a:gd name="connsiteY43" fmla="*/ 687107 h 1038242"/>
                <a:gd name="connsiteX44" fmla="*/ 279788 w 1379373"/>
                <a:gd name="connsiteY44" fmla="*/ 617549 h 1038242"/>
                <a:gd name="connsiteX45" fmla="*/ 423922 w 1379373"/>
                <a:gd name="connsiteY45" fmla="*/ 581766 h 1038242"/>
                <a:gd name="connsiteX46" fmla="*/ 458702 w 1379373"/>
                <a:gd name="connsiteY46" fmla="*/ 600159 h 1038242"/>
                <a:gd name="connsiteX47" fmla="*/ 462046 w 1379373"/>
                <a:gd name="connsiteY47" fmla="*/ 609523 h 1038242"/>
                <a:gd name="connsiteX48" fmla="*/ 462046 w 1379373"/>
                <a:gd name="connsiteY48" fmla="*/ 674064 h 1038242"/>
                <a:gd name="connsiteX49" fmla="*/ 423587 w 1379373"/>
                <a:gd name="connsiteY49" fmla="*/ 621896 h 1038242"/>
                <a:gd name="connsiteX50" fmla="*/ 423922 w 1379373"/>
                <a:gd name="connsiteY50" fmla="*/ 581766 h 1038242"/>
                <a:gd name="connsiteX51" fmla="*/ 660019 w 1379373"/>
                <a:gd name="connsiteY51" fmla="*/ 521237 h 1038242"/>
                <a:gd name="connsiteX52" fmla="*/ 664032 w 1379373"/>
                <a:gd name="connsiteY52" fmla="*/ 571399 h 1038242"/>
                <a:gd name="connsiteX53" fmla="*/ 658012 w 1379373"/>
                <a:gd name="connsiteY53" fmla="*/ 580763 h 1038242"/>
                <a:gd name="connsiteX54" fmla="*/ 499499 w 1379373"/>
                <a:gd name="connsiteY54" fmla="*/ 694130 h 1038242"/>
                <a:gd name="connsiteX55" fmla="*/ 468733 w 1379373"/>
                <a:gd name="connsiteY55" fmla="*/ 649653 h 1038242"/>
                <a:gd name="connsiteX56" fmla="*/ 469067 w 1379373"/>
                <a:gd name="connsiteY56" fmla="*/ 607851 h 1038242"/>
                <a:gd name="connsiteX57" fmla="*/ 477093 w 1379373"/>
                <a:gd name="connsiteY57" fmla="*/ 610191 h 1038242"/>
                <a:gd name="connsiteX58" fmla="*/ 536619 w 1379373"/>
                <a:gd name="connsiteY58" fmla="*/ 605844 h 1038242"/>
                <a:gd name="connsiteX59" fmla="*/ 660019 w 1379373"/>
                <a:gd name="connsiteY59" fmla="*/ 521237 h 1038242"/>
                <a:gd name="connsiteX60" fmla="*/ 368742 w 1379373"/>
                <a:gd name="connsiteY60" fmla="*/ 553006 h 1038242"/>
                <a:gd name="connsiteX61" fmla="*/ 411213 w 1379373"/>
                <a:gd name="connsiteY61" fmla="*/ 575411 h 1038242"/>
                <a:gd name="connsiteX62" fmla="*/ 414892 w 1379373"/>
                <a:gd name="connsiteY62" fmla="*/ 585110 h 1038242"/>
                <a:gd name="connsiteX63" fmla="*/ 414892 w 1379373"/>
                <a:gd name="connsiteY63" fmla="*/ 650989 h 1038242"/>
                <a:gd name="connsiteX64" fmla="*/ 375096 w 1379373"/>
                <a:gd name="connsiteY64" fmla="*/ 628917 h 1038242"/>
                <a:gd name="connsiteX65" fmla="*/ 369077 w 1379373"/>
                <a:gd name="connsiteY65" fmla="*/ 618217 h 1038242"/>
                <a:gd name="connsiteX66" fmla="*/ 368742 w 1379373"/>
                <a:gd name="connsiteY66" fmla="*/ 553006 h 1038242"/>
                <a:gd name="connsiteX67" fmla="*/ 618092 w 1379373"/>
                <a:gd name="connsiteY67" fmla="*/ 499583 h 1038242"/>
                <a:gd name="connsiteX68" fmla="*/ 652662 w 1379373"/>
                <a:gd name="connsiteY68" fmla="*/ 515217 h 1038242"/>
                <a:gd name="connsiteX69" fmla="*/ 618551 w 1379373"/>
                <a:gd name="connsiteY69" fmla="*/ 538626 h 1038242"/>
                <a:gd name="connsiteX70" fmla="*/ 520233 w 1379373"/>
                <a:gd name="connsiteY70" fmla="*/ 606178 h 1038242"/>
                <a:gd name="connsiteX71" fmla="*/ 491473 w 1379373"/>
                <a:gd name="connsiteY71" fmla="*/ 607850 h 1038242"/>
                <a:gd name="connsiteX72" fmla="*/ 471074 w 1379373"/>
                <a:gd name="connsiteY72" fmla="*/ 596481 h 1038242"/>
                <a:gd name="connsiteX73" fmla="*/ 550664 w 1379373"/>
                <a:gd name="connsiteY73" fmla="*/ 540632 h 1038242"/>
                <a:gd name="connsiteX74" fmla="*/ 584776 w 1379373"/>
                <a:gd name="connsiteY74" fmla="*/ 516554 h 1038242"/>
                <a:gd name="connsiteX75" fmla="*/ 618092 w 1379373"/>
                <a:gd name="connsiteY75" fmla="*/ 499583 h 1038242"/>
                <a:gd name="connsiteX76" fmla="*/ 574325 w 1379373"/>
                <a:gd name="connsiteY76" fmla="*/ 476132 h 1038242"/>
                <a:gd name="connsiteX77" fmla="*/ 604506 w 1379373"/>
                <a:gd name="connsiteY77" fmla="*/ 492143 h 1038242"/>
                <a:gd name="connsiteX78" fmla="*/ 468733 w 1379373"/>
                <a:gd name="connsiteY78" fmla="*/ 587451 h 1038242"/>
                <a:gd name="connsiteX79" fmla="*/ 457698 w 1379373"/>
                <a:gd name="connsiteY79" fmla="*/ 589458 h 1038242"/>
                <a:gd name="connsiteX80" fmla="*/ 428938 w 1379373"/>
                <a:gd name="connsiteY80" fmla="*/ 574409 h 1038242"/>
                <a:gd name="connsiteX81" fmla="*/ 546652 w 1379373"/>
                <a:gd name="connsiteY81" fmla="*/ 490470 h 1038242"/>
                <a:gd name="connsiteX82" fmla="*/ 574325 w 1379373"/>
                <a:gd name="connsiteY82" fmla="*/ 476132 h 1038242"/>
                <a:gd name="connsiteX83" fmla="*/ 821207 w 1379373"/>
                <a:gd name="connsiteY83" fmla="*/ 411549 h 1038242"/>
                <a:gd name="connsiteX84" fmla="*/ 827227 w 1379373"/>
                <a:gd name="connsiteY84" fmla="*/ 455023 h 1038242"/>
                <a:gd name="connsiteX85" fmla="*/ 820872 w 1379373"/>
                <a:gd name="connsiteY85" fmla="*/ 464387 h 1038242"/>
                <a:gd name="connsiteX86" fmla="*/ 673730 w 1379373"/>
                <a:gd name="connsiteY86" fmla="*/ 569728 h 1038242"/>
                <a:gd name="connsiteX87" fmla="*/ 669717 w 1379373"/>
                <a:gd name="connsiteY87" fmla="*/ 522910 h 1038242"/>
                <a:gd name="connsiteX88" fmla="*/ 674733 w 1379373"/>
                <a:gd name="connsiteY88" fmla="*/ 511540 h 1038242"/>
                <a:gd name="connsiteX89" fmla="*/ 821207 w 1379373"/>
                <a:gd name="connsiteY89" fmla="*/ 411549 h 1038242"/>
                <a:gd name="connsiteX90" fmla="*/ 511872 w 1379373"/>
                <a:gd name="connsiteY90" fmla="*/ 453016 h 1038242"/>
                <a:gd name="connsiteX91" fmla="*/ 522909 w 1379373"/>
                <a:gd name="connsiteY91" fmla="*/ 452347 h 1038242"/>
                <a:gd name="connsiteX92" fmla="*/ 560028 w 1379373"/>
                <a:gd name="connsiteY92" fmla="*/ 469403 h 1038242"/>
                <a:gd name="connsiteX93" fmla="*/ 426931 w 1379373"/>
                <a:gd name="connsiteY93" fmla="*/ 564711 h 1038242"/>
                <a:gd name="connsiteX94" fmla="*/ 414558 w 1379373"/>
                <a:gd name="connsiteY94" fmla="*/ 566383 h 1038242"/>
                <a:gd name="connsiteX95" fmla="*/ 374762 w 1379373"/>
                <a:gd name="connsiteY95" fmla="*/ 545649 h 1038242"/>
                <a:gd name="connsiteX96" fmla="*/ 511872 w 1379373"/>
                <a:gd name="connsiteY96" fmla="*/ 453016 h 1038242"/>
                <a:gd name="connsiteX97" fmla="*/ 767365 w 1379373"/>
                <a:gd name="connsiteY97" fmla="*/ 388809 h 1038242"/>
                <a:gd name="connsiteX98" fmla="*/ 779739 w 1379373"/>
                <a:gd name="connsiteY98" fmla="*/ 387805 h 1038242"/>
                <a:gd name="connsiteX99" fmla="*/ 814852 w 1379373"/>
                <a:gd name="connsiteY99" fmla="*/ 404861 h 1038242"/>
                <a:gd name="connsiteX100" fmla="*/ 693460 w 1379373"/>
                <a:gd name="connsiteY100" fmla="*/ 488130 h 1038242"/>
                <a:gd name="connsiteX101" fmla="*/ 625239 w 1379373"/>
                <a:gd name="connsiteY101" fmla="*/ 488130 h 1038242"/>
                <a:gd name="connsiteX102" fmla="*/ 767365 w 1379373"/>
                <a:gd name="connsiteY102" fmla="*/ 388809 h 1038242"/>
                <a:gd name="connsiteX103" fmla="*/ 463090 w 1379373"/>
                <a:gd name="connsiteY103" fmla="*/ 426472 h 1038242"/>
                <a:gd name="connsiteX104" fmla="*/ 475087 w 1379373"/>
                <a:gd name="connsiteY104" fmla="*/ 429607 h 1038242"/>
                <a:gd name="connsiteX105" fmla="*/ 507525 w 1379373"/>
                <a:gd name="connsiteY105" fmla="*/ 445325 h 1038242"/>
                <a:gd name="connsiteX106" fmla="*/ 373090 w 1379373"/>
                <a:gd name="connsiteY106" fmla="*/ 536286 h 1038242"/>
                <a:gd name="connsiteX107" fmla="*/ 358376 w 1379373"/>
                <a:gd name="connsiteY107" fmla="*/ 536955 h 1038242"/>
                <a:gd name="connsiteX108" fmla="*/ 326941 w 1379373"/>
                <a:gd name="connsiteY108" fmla="*/ 520568 h 1038242"/>
                <a:gd name="connsiteX109" fmla="*/ 336305 w 1379373"/>
                <a:gd name="connsiteY109" fmla="*/ 512877 h 1038242"/>
                <a:gd name="connsiteX110" fmla="*/ 451343 w 1379373"/>
                <a:gd name="connsiteY110" fmla="*/ 431614 h 1038242"/>
                <a:gd name="connsiteX111" fmla="*/ 463090 w 1379373"/>
                <a:gd name="connsiteY111" fmla="*/ 426472 h 1038242"/>
                <a:gd name="connsiteX112" fmla="*/ 727904 w 1379373"/>
                <a:gd name="connsiteY112" fmla="*/ 364522 h 1038242"/>
                <a:gd name="connsiteX113" fmla="*/ 744291 w 1379373"/>
                <a:gd name="connsiteY113" fmla="*/ 369747 h 1038242"/>
                <a:gd name="connsiteX114" fmla="*/ 764021 w 1379373"/>
                <a:gd name="connsiteY114" fmla="*/ 379779 h 1038242"/>
                <a:gd name="connsiteX115" fmla="*/ 621561 w 1379373"/>
                <a:gd name="connsiteY115" fmla="*/ 479770 h 1038242"/>
                <a:gd name="connsiteX116" fmla="*/ 606512 w 1379373"/>
                <a:gd name="connsiteY116" fmla="*/ 481442 h 1038242"/>
                <a:gd name="connsiteX117" fmla="*/ 577752 w 1379373"/>
                <a:gd name="connsiteY117" fmla="*/ 468400 h 1038242"/>
                <a:gd name="connsiteX118" fmla="*/ 600827 w 1379373"/>
                <a:gd name="connsiteY118" fmla="*/ 451679 h 1038242"/>
                <a:gd name="connsiteX119" fmla="*/ 711518 w 1379373"/>
                <a:gd name="connsiteY119" fmla="*/ 372088 h 1038242"/>
                <a:gd name="connsiteX120" fmla="*/ 727904 w 1379373"/>
                <a:gd name="connsiteY120" fmla="*/ 364522 h 1038242"/>
                <a:gd name="connsiteX121" fmla="*/ 962665 w 1379373"/>
                <a:gd name="connsiteY121" fmla="*/ 311893 h 1038242"/>
                <a:gd name="connsiteX122" fmla="*/ 1001123 w 1379373"/>
                <a:gd name="connsiteY122" fmla="*/ 335636 h 1038242"/>
                <a:gd name="connsiteX123" fmla="*/ 836255 w 1379373"/>
                <a:gd name="connsiteY123" fmla="*/ 453684 h 1038242"/>
                <a:gd name="connsiteX124" fmla="*/ 830905 w 1379373"/>
                <a:gd name="connsiteY124" fmla="*/ 413221 h 1038242"/>
                <a:gd name="connsiteX125" fmla="*/ 839266 w 1379373"/>
                <a:gd name="connsiteY125" fmla="*/ 399175 h 1038242"/>
                <a:gd name="connsiteX126" fmla="*/ 963335 w 1379373"/>
                <a:gd name="connsiteY126" fmla="*/ 314568 h 1038242"/>
                <a:gd name="connsiteX127" fmla="*/ 962665 w 1379373"/>
                <a:gd name="connsiteY127" fmla="*/ 311893 h 1038242"/>
                <a:gd name="connsiteX128" fmla="*/ 674733 w 1379373"/>
                <a:gd name="connsiteY128" fmla="*/ 342994 h 1038242"/>
                <a:gd name="connsiteX129" fmla="*/ 686771 w 1379373"/>
                <a:gd name="connsiteY129" fmla="*/ 341991 h 1038242"/>
                <a:gd name="connsiteX130" fmla="*/ 717538 w 1379373"/>
                <a:gd name="connsiteY130" fmla="*/ 356705 h 1038242"/>
                <a:gd name="connsiteX131" fmla="*/ 653665 w 1379373"/>
                <a:gd name="connsiteY131" fmla="*/ 402521 h 1038242"/>
                <a:gd name="connsiteX132" fmla="*/ 579424 w 1379373"/>
                <a:gd name="connsiteY132" fmla="*/ 456027 h 1038242"/>
                <a:gd name="connsiteX133" fmla="*/ 556015 w 1379373"/>
                <a:gd name="connsiteY133" fmla="*/ 458368 h 1038242"/>
                <a:gd name="connsiteX134" fmla="*/ 525583 w 1379373"/>
                <a:gd name="connsiteY134" fmla="*/ 443654 h 1038242"/>
                <a:gd name="connsiteX135" fmla="*/ 674733 w 1379373"/>
                <a:gd name="connsiteY135" fmla="*/ 342994 h 1038242"/>
                <a:gd name="connsiteX136" fmla="*/ 627162 w 1379373"/>
                <a:gd name="connsiteY136" fmla="*/ 315530 h 1038242"/>
                <a:gd name="connsiteX137" fmla="*/ 670386 w 1379373"/>
                <a:gd name="connsiteY137" fmla="*/ 334633 h 1038242"/>
                <a:gd name="connsiteX138" fmla="*/ 612866 w 1379373"/>
                <a:gd name="connsiteY138" fmla="*/ 373760 h 1038242"/>
                <a:gd name="connsiteX139" fmla="*/ 530934 w 1379373"/>
                <a:gd name="connsiteY139" fmla="*/ 429608 h 1038242"/>
                <a:gd name="connsiteX140" fmla="*/ 500502 w 1379373"/>
                <a:gd name="connsiteY140" fmla="*/ 432283 h 1038242"/>
                <a:gd name="connsiteX141" fmla="*/ 471074 w 1379373"/>
                <a:gd name="connsiteY141" fmla="*/ 418238 h 1038242"/>
                <a:gd name="connsiteX142" fmla="*/ 573405 w 1379373"/>
                <a:gd name="connsiteY142" fmla="*/ 346003 h 1038242"/>
                <a:gd name="connsiteX143" fmla="*/ 587450 w 1379373"/>
                <a:gd name="connsiteY143" fmla="*/ 336305 h 1038242"/>
                <a:gd name="connsiteX144" fmla="*/ 627162 w 1379373"/>
                <a:gd name="connsiteY144" fmla="*/ 315530 h 1038242"/>
                <a:gd name="connsiteX145" fmla="*/ 1168998 w 1379373"/>
                <a:gd name="connsiteY145" fmla="*/ 171438 h 1038242"/>
                <a:gd name="connsiteX146" fmla="*/ 1181372 w 1379373"/>
                <a:gd name="connsiteY146" fmla="*/ 171438 h 1038242"/>
                <a:gd name="connsiteX147" fmla="*/ 1211469 w 1379373"/>
                <a:gd name="connsiteY147" fmla="*/ 185483 h 1038242"/>
                <a:gd name="connsiteX148" fmla="*/ 1144252 w 1379373"/>
                <a:gd name="connsiteY148" fmla="*/ 233305 h 1038242"/>
                <a:gd name="connsiteX149" fmla="*/ 1133550 w 1379373"/>
                <a:gd name="connsiteY149" fmla="*/ 233973 h 1038242"/>
                <a:gd name="connsiteX150" fmla="*/ 1102784 w 1379373"/>
                <a:gd name="connsiteY150" fmla="*/ 219259 h 1038242"/>
                <a:gd name="connsiteX151" fmla="*/ 1168998 w 1379373"/>
                <a:gd name="connsiteY151" fmla="*/ 171438 h 1038242"/>
                <a:gd name="connsiteX152" fmla="*/ 833581 w 1379373"/>
                <a:gd name="connsiteY152" fmla="*/ 233305 h 1038242"/>
                <a:gd name="connsiteX153" fmla="*/ 959655 w 1379373"/>
                <a:gd name="connsiteY153" fmla="*/ 310889 h 1038242"/>
                <a:gd name="connsiteX154" fmla="*/ 947281 w 1379373"/>
                <a:gd name="connsiteY154" fmla="*/ 314568 h 1038242"/>
                <a:gd name="connsiteX155" fmla="*/ 837259 w 1379373"/>
                <a:gd name="connsiteY155" fmla="*/ 389811 h 1038242"/>
                <a:gd name="connsiteX156" fmla="*/ 806827 w 1379373"/>
                <a:gd name="connsiteY156" fmla="*/ 392152 h 1038242"/>
                <a:gd name="connsiteX157" fmla="*/ 781077 w 1379373"/>
                <a:gd name="connsiteY157" fmla="*/ 379110 h 1038242"/>
                <a:gd name="connsiteX158" fmla="*/ 909492 w 1379373"/>
                <a:gd name="connsiteY158" fmla="*/ 288818 h 1038242"/>
                <a:gd name="connsiteX159" fmla="*/ 907821 w 1379373"/>
                <a:gd name="connsiteY159" fmla="*/ 283801 h 1038242"/>
                <a:gd name="connsiteX160" fmla="*/ 894445 w 1379373"/>
                <a:gd name="connsiteY160" fmla="*/ 288149 h 1038242"/>
                <a:gd name="connsiteX161" fmla="*/ 788100 w 1379373"/>
                <a:gd name="connsiteY161" fmla="*/ 363058 h 1038242"/>
                <a:gd name="connsiteX162" fmla="*/ 753989 w 1379373"/>
                <a:gd name="connsiteY162" fmla="*/ 365399 h 1038242"/>
                <a:gd name="connsiteX163" fmla="*/ 734594 w 1379373"/>
                <a:gd name="connsiteY163" fmla="*/ 355366 h 1038242"/>
                <a:gd name="connsiteX164" fmla="*/ 867691 w 1379373"/>
                <a:gd name="connsiteY164" fmla="*/ 260392 h 1038242"/>
                <a:gd name="connsiteX165" fmla="*/ 865685 w 1379373"/>
                <a:gd name="connsiteY165" fmla="*/ 255710 h 1038242"/>
                <a:gd name="connsiteX166" fmla="*/ 851639 w 1379373"/>
                <a:gd name="connsiteY166" fmla="*/ 260727 h 1038242"/>
                <a:gd name="connsiteX167" fmla="*/ 742285 w 1379373"/>
                <a:gd name="connsiteY167" fmla="*/ 339314 h 1038242"/>
                <a:gd name="connsiteX168" fmla="*/ 707171 w 1379373"/>
                <a:gd name="connsiteY168" fmla="*/ 342324 h 1038242"/>
                <a:gd name="connsiteX169" fmla="*/ 689113 w 1379373"/>
                <a:gd name="connsiteY169" fmla="*/ 332960 h 1038242"/>
                <a:gd name="connsiteX170" fmla="*/ 737603 w 1379373"/>
                <a:gd name="connsiteY170" fmla="*/ 299853 h 1038242"/>
                <a:gd name="connsiteX171" fmla="*/ 823882 w 1379373"/>
                <a:gd name="connsiteY171" fmla="*/ 240327 h 1038242"/>
                <a:gd name="connsiteX172" fmla="*/ 833581 w 1379373"/>
                <a:gd name="connsiteY172" fmla="*/ 233305 h 1038242"/>
                <a:gd name="connsiteX173" fmla="*/ 1295742 w 1379373"/>
                <a:gd name="connsiteY173" fmla="*/ 135991 h 1038242"/>
                <a:gd name="connsiteX174" fmla="*/ 1299755 w 1379373"/>
                <a:gd name="connsiteY174" fmla="*/ 203208 h 1038242"/>
                <a:gd name="connsiteX175" fmla="*/ 1288719 w 1379373"/>
                <a:gd name="connsiteY175" fmla="*/ 214578 h 1038242"/>
                <a:gd name="connsiteX176" fmla="*/ 792113 w 1379373"/>
                <a:gd name="connsiteY176" fmla="*/ 562036 h 1038242"/>
                <a:gd name="connsiteX177" fmla="*/ 278451 w 1379373"/>
                <a:gd name="connsiteY177" fmla="*/ 920195 h 1038242"/>
                <a:gd name="connsiteX178" fmla="*/ 186486 w 1379373"/>
                <a:gd name="connsiteY178" fmla="*/ 926215 h 1038242"/>
                <a:gd name="connsiteX179" fmla="*/ 2893 w 1379373"/>
                <a:gd name="connsiteY179" fmla="*/ 832579 h 1038242"/>
                <a:gd name="connsiteX180" fmla="*/ 76129 w 1379373"/>
                <a:gd name="connsiteY180" fmla="*/ 784756 h 1038242"/>
                <a:gd name="connsiteX181" fmla="*/ 89841 w 1379373"/>
                <a:gd name="connsiteY181" fmla="*/ 788435 h 1038242"/>
                <a:gd name="connsiteX182" fmla="*/ 260392 w 1379373"/>
                <a:gd name="connsiteY182" fmla="*/ 883409 h 1038242"/>
                <a:gd name="connsiteX183" fmla="*/ 283802 w 1379373"/>
                <a:gd name="connsiteY183" fmla="*/ 882071 h 1038242"/>
                <a:gd name="connsiteX184" fmla="*/ 450675 w 1379373"/>
                <a:gd name="connsiteY184" fmla="*/ 766364 h 1038242"/>
                <a:gd name="connsiteX185" fmla="*/ 462713 w 1379373"/>
                <a:gd name="connsiteY185" fmla="*/ 743624 h 1038242"/>
                <a:gd name="connsiteX186" fmla="*/ 423587 w 1379373"/>
                <a:gd name="connsiteY186" fmla="*/ 673731 h 1038242"/>
                <a:gd name="connsiteX187" fmla="*/ 297513 w 1379373"/>
                <a:gd name="connsiteY187" fmla="*/ 604507 h 1038242"/>
                <a:gd name="connsiteX188" fmla="*/ 322928 w 1379373"/>
                <a:gd name="connsiteY188" fmla="*/ 528595 h 1038242"/>
                <a:gd name="connsiteX189" fmla="*/ 356369 w 1379373"/>
                <a:gd name="connsiteY189" fmla="*/ 546319 h 1038242"/>
                <a:gd name="connsiteX190" fmla="*/ 360717 w 1379373"/>
                <a:gd name="connsiteY190" fmla="*/ 558023 h 1038242"/>
                <a:gd name="connsiteX191" fmla="*/ 360383 w 1379373"/>
                <a:gd name="connsiteY191" fmla="*/ 618553 h 1038242"/>
                <a:gd name="connsiteX192" fmla="*/ 369746 w 1379373"/>
                <a:gd name="connsiteY192" fmla="*/ 634939 h 1038242"/>
                <a:gd name="connsiteX193" fmla="*/ 489132 w 1379373"/>
                <a:gd name="connsiteY193" fmla="*/ 700484 h 1038242"/>
                <a:gd name="connsiteX194" fmla="*/ 508194 w 1379373"/>
                <a:gd name="connsiteY194" fmla="*/ 698143 h 1038242"/>
                <a:gd name="connsiteX195" fmla="*/ 650655 w 1379373"/>
                <a:gd name="connsiteY195" fmla="*/ 596146 h 1038242"/>
                <a:gd name="connsiteX196" fmla="*/ 665369 w 1379373"/>
                <a:gd name="connsiteY196" fmla="*/ 586114 h 1038242"/>
                <a:gd name="connsiteX197" fmla="*/ 668045 w 1379373"/>
                <a:gd name="connsiteY197" fmla="*/ 601831 h 1038242"/>
                <a:gd name="connsiteX198" fmla="*/ 671054 w 1379373"/>
                <a:gd name="connsiteY198" fmla="*/ 602835 h 1038242"/>
                <a:gd name="connsiteX199" fmla="*/ 675402 w 1379373"/>
                <a:gd name="connsiteY199" fmla="*/ 593471 h 1038242"/>
                <a:gd name="connsiteX200" fmla="*/ 688778 w 1379373"/>
                <a:gd name="connsiteY200" fmla="*/ 569059 h 1038242"/>
                <a:gd name="connsiteX201" fmla="*/ 828899 w 1379373"/>
                <a:gd name="connsiteY201" fmla="*/ 469069 h 1038242"/>
                <a:gd name="connsiteX202" fmla="*/ 833580 w 1379373"/>
                <a:gd name="connsiteY202" fmla="*/ 494484 h 1038242"/>
                <a:gd name="connsiteX203" fmla="*/ 838262 w 1379373"/>
                <a:gd name="connsiteY203" fmla="*/ 495153 h 1038242"/>
                <a:gd name="connsiteX204" fmla="*/ 839600 w 1379373"/>
                <a:gd name="connsiteY204" fmla="*/ 477763 h 1038242"/>
                <a:gd name="connsiteX205" fmla="*/ 846288 w 1379373"/>
                <a:gd name="connsiteY205" fmla="*/ 456361 h 1038242"/>
                <a:gd name="connsiteX206" fmla="*/ 1002460 w 1379373"/>
                <a:gd name="connsiteY206" fmla="*/ 345335 h 1038242"/>
                <a:gd name="connsiteX207" fmla="*/ 1002795 w 1379373"/>
                <a:gd name="connsiteY207" fmla="*/ 367407 h 1038242"/>
                <a:gd name="connsiteX208" fmla="*/ 1011824 w 1379373"/>
                <a:gd name="connsiteY208" fmla="*/ 367407 h 1038242"/>
                <a:gd name="connsiteX209" fmla="*/ 1011489 w 1379373"/>
                <a:gd name="connsiteY209" fmla="*/ 338981 h 1038242"/>
                <a:gd name="connsiteX210" fmla="*/ 1134220 w 1379373"/>
                <a:gd name="connsiteY210" fmla="*/ 251364 h 1038242"/>
                <a:gd name="connsiteX211" fmla="*/ 1138901 w 1379373"/>
                <a:gd name="connsiteY211" fmla="*/ 248689 h 1038242"/>
                <a:gd name="connsiteX212" fmla="*/ 1144921 w 1379373"/>
                <a:gd name="connsiteY212" fmla="*/ 270426 h 1038242"/>
                <a:gd name="connsiteX213" fmla="*/ 1149603 w 1379373"/>
                <a:gd name="connsiteY213" fmla="*/ 270092 h 1038242"/>
                <a:gd name="connsiteX214" fmla="*/ 1149269 w 1379373"/>
                <a:gd name="connsiteY214" fmla="*/ 253037 h 1038242"/>
                <a:gd name="connsiteX215" fmla="*/ 1156291 w 1379373"/>
                <a:gd name="connsiteY215" fmla="*/ 234978 h 1038242"/>
                <a:gd name="connsiteX216" fmla="*/ 1218827 w 1379373"/>
                <a:gd name="connsiteY216" fmla="*/ 190501 h 1038242"/>
                <a:gd name="connsiteX217" fmla="*/ 1225515 w 1379373"/>
                <a:gd name="connsiteY217" fmla="*/ 213910 h 1038242"/>
                <a:gd name="connsiteX218" fmla="*/ 1230197 w 1379373"/>
                <a:gd name="connsiteY218" fmla="*/ 213910 h 1038242"/>
                <a:gd name="connsiteX219" fmla="*/ 1229862 w 1379373"/>
                <a:gd name="connsiteY219" fmla="*/ 197523 h 1038242"/>
                <a:gd name="connsiteX220" fmla="*/ 1237554 w 1379373"/>
                <a:gd name="connsiteY220" fmla="*/ 177124 h 1038242"/>
                <a:gd name="connsiteX221" fmla="*/ 1295742 w 1379373"/>
                <a:gd name="connsiteY221" fmla="*/ 135991 h 1038242"/>
                <a:gd name="connsiteX222" fmla="*/ 1116829 w 1379373"/>
                <a:gd name="connsiteY222" fmla="*/ 148030 h 1038242"/>
                <a:gd name="connsiteX223" fmla="*/ 1130541 w 1379373"/>
                <a:gd name="connsiteY223" fmla="*/ 147361 h 1038242"/>
                <a:gd name="connsiteX224" fmla="*/ 1165320 w 1379373"/>
                <a:gd name="connsiteY224" fmla="*/ 163747 h 1038242"/>
                <a:gd name="connsiteX225" fmla="*/ 1098771 w 1379373"/>
                <a:gd name="connsiteY225" fmla="*/ 211903 h 1038242"/>
                <a:gd name="connsiteX226" fmla="*/ 1088070 w 1379373"/>
                <a:gd name="connsiteY226" fmla="*/ 211903 h 1038242"/>
                <a:gd name="connsiteX227" fmla="*/ 1051953 w 1379373"/>
                <a:gd name="connsiteY227" fmla="*/ 194848 h 1038242"/>
                <a:gd name="connsiteX228" fmla="*/ 1116829 w 1379373"/>
                <a:gd name="connsiteY228" fmla="*/ 148030 h 1038242"/>
                <a:gd name="connsiteX229" fmla="*/ 1253480 w 1379373"/>
                <a:gd name="connsiteY229" fmla="*/ 112873 h 1038242"/>
                <a:gd name="connsiteX230" fmla="*/ 1265311 w 1379373"/>
                <a:gd name="connsiteY230" fmla="*/ 116259 h 1038242"/>
                <a:gd name="connsiteX231" fmla="*/ 1290726 w 1379373"/>
                <a:gd name="connsiteY231" fmla="*/ 128632 h 1038242"/>
                <a:gd name="connsiteX232" fmla="*/ 1224511 w 1379373"/>
                <a:gd name="connsiteY232" fmla="*/ 175785 h 1038242"/>
                <a:gd name="connsiteX233" fmla="*/ 1213476 w 1379373"/>
                <a:gd name="connsiteY233" fmla="*/ 176789 h 1038242"/>
                <a:gd name="connsiteX234" fmla="*/ 1182375 w 1379373"/>
                <a:gd name="connsiteY234" fmla="*/ 162074 h 1038242"/>
                <a:gd name="connsiteX235" fmla="*/ 1241901 w 1379373"/>
                <a:gd name="connsiteY235" fmla="*/ 118265 h 1038242"/>
                <a:gd name="connsiteX236" fmla="*/ 1253480 w 1379373"/>
                <a:gd name="connsiteY236" fmla="*/ 112873 h 1038242"/>
                <a:gd name="connsiteX237" fmla="*/ 780576 w 1379373"/>
                <a:gd name="connsiteY237" fmla="*/ 202539 h 1038242"/>
                <a:gd name="connsiteX238" fmla="*/ 790775 w 1379373"/>
                <a:gd name="connsiteY238" fmla="*/ 206217 h 1038242"/>
                <a:gd name="connsiteX239" fmla="*/ 826223 w 1379373"/>
                <a:gd name="connsiteY239" fmla="*/ 228289 h 1038242"/>
                <a:gd name="connsiteX240" fmla="*/ 684097 w 1379373"/>
                <a:gd name="connsiteY240" fmla="*/ 324601 h 1038242"/>
                <a:gd name="connsiteX241" fmla="*/ 672726 w 1379373"/>
                <a:gd name="connsiteY241" fmla="*/ 324936 h 1038242"/>
                <a:gd name="connsiteX242" fmla="*/ 631927 w 1379373"/>
                <a:gd name="connsiteY242" fmla="*/ 304871 h 1038242"/>
                <a:gd name="connsiteX243" fmla="*/ 692122 w 1379373"/>
                <a:gd name="connsiteY243" fmla="*/ 262400 h 1038242"/>
                <a:gd name="connsiteX244" fmla="*/ 770375 w 1379373"/>
                <a:gd name="connsiteY244" fmla="*/ 206886 h 1038242"/>
                <a:gd name="connsiteX245" fmla="*/ 780576 w 1379373"/>
                <a:gd name="connsiteY245" fmla="*/ 202539 h 1038242"/>
                <a:gd name="connsiteX246" fmla="*/ 942892 w 1379373"/>
                <a:gd name="connsiteY246" fmla="*/ 155554 h 1038242"/>
                <a:gd name="connsiteX247" fmla="*/ 958986 w 1379373"/>
                <a:gd name="connsiteY247" fmla="*/ 160069 h 1038242"/>
                <a:gd name="connsiteX248" fmla="*/ 983063 w 1379373"/>
                <a:gd name="connsiteY248" fmla="*/ 172442 h 1038242"/>
                <a:gd name="connsiteX249" fmla="*/ 888424 w 1379373"/>
                <a:gd name="connsiteY249" fmla="*/ 239994 h 1038242"/>
                <a:gd name="connsiteX250" fmla="*/ 890096 w 1379373"/>
                <a:gd name="connsiteY250" fmla="*/ 243673 h 1038242"/>
                <a:gd name="connsiteX251" fmla="*/ 903138 w 1379373"/>
                <a:gd name="connsiteY251" fmla="*/ 238656 h 1038242"/>
                <a:gd name="connsiteX252" fmla="*/ 980388 w 1379373"/>
                <a:gd name="connsiteY252" fmla="*/ 184147 h 1038242"/>
                <a:gd name="connsiteX253" fmla="*/ 1004131 w 1379373"/>
                <a:gd name="connsiteY253" fmla="*/ 181806 h 1038242"/>
                <a:gd name="connsiteX254" fmla="*/ 1034898 w 1379373"/>
                <a:gd name="connsiteY254" fmla="*/ 197188 h 1038242"/>
                <a:gd name="connsiteX255" fmla="*/ 938586 w 1379373"/>
                <a:gd name="connsiteY255" fmla="*/ 267751 h 1038242"/>
                <a:gd name="connsiteX256" fmla="*/ 940927 w 1379373"/>
                <a:gd name="connsiteY256" fmla="*/ 271763 h 1038242"/>
                <a:gd name="connsiteX257" fmla="*/ 954638 w 1379373"/>
                <a:gd name="connsiteY257" fmla="*/ 265075 h 1038242"/>
                <a:gd name="connsiteX258" fmla="*/ 1031219 w 1379373"/>
                <a:gd name="connsiteY258" fmla="*/ 209562 h 1038242"/>
                <a:gd name="connsiteX259" fmla="*/ 1057304 w 1379373"/>
                <a:gd name="connsiteY259" fmla="*/ 207555 h 1038242"/>
                <a:gd name="connsiteX260" fmla="*/ 1086064 w 1379373"/>
                <a:gd name="connsiteY260" fmla="*/ 221601 h 1038242"/>
                <a:gd name="connsiteX261" fmla="*/ 981391 w 1379373"/>
                <a:gd name="connsiteY261" fmla="*/ 298182 h 1038242"/>
                <a:gd name="connsiteX262" fmla="*/ 983732 w 1379373"/>
                <a:gd name="connsiteY262" fmla="*/ 302195 h 1038242"/>
                <a:gd name="connsiteX263" fmla="*/ 997109 w 1379373"/>
                <a:gd name="connsiteY263" fmla="*/ 295841 h 1038242"/>
                <a:gd name="connsiteX264" fmla="*/ 1078372 w 1379373"/>
                <a:gd name="connsiteY264" fmla="*/ 236315 h 1038242"/>
                <a:gd name="connsiteX265" fmla="*/ 1112817 w 1379373"/>
                <a:gd name="connsiteY265" fmla="*/ 233974 h 1038242"/>
                <a:gd name="connsiteX266" fmla="*/ 1130541 w 1379373"/>
                <a:gd name="connsiteY266" fmla="*/ 243338 h 1038242"/>
                <a:gd name="connsiteX267" fmla="*/ 1009148 w 1379373"/>
                <a:gd name="connsiteY267" fmla="*/ 330286 h 1038242"/>
                <a:gd name="connsiteX268" fmla="*/ 842274 w 1379373"/>
                <a:gd name="connsiteY268" fmla="*/ 227621 h 1038242"/>
                <a:gd name="connsiteX269" fmla="*/ 927551 w 1379373"/>
                <a:gd name="connsiteY269" fmla="*/ 163078 h 1038242"/>
                <a:gd name="connsiteX270" fmla="*/ 942892 w 1379373"/>
                <a:gd name="connsiteY270" fmla="*/ 155554 h 1038242"/>
                <a:gd name="connsiteX271" fmla="*/ 1067002 w 1379373"/>
                <a:gd name="connsiteY271" fmla="*/ 123618 h 1038242"/>
                <a:gd name="connsiteX272" fmla="*/ 1077035 w 1379373"/>
                <a:gd name="connsiteY272" fmla="*/ 122948 h 1038242"/>
                <a:gd name="connsiteX273" fmla="*/ 1113486 w 1379373"/>
                <a:gd name="connsiteY273" fmla="*/ 140004 h 1038242"/>
                <a:gd name="connsiteX274" fmla="*/ 1046937 w 1379373"/>
                <a:gd name="connsiteY274" fmla="*/ 188160 h 1038242"/>
                <a:gd name="connsiteX275" fmla="*/ 1037238 w 1379373"/>
                <a:gd name="connsiteY275" fmla="*/ 188160 h 1038242"/>
                <a:gd name="connsiteX276" fmla="*/ 1000118 w 1379373"/>
                <a:gd name="connsiteY276" fmla="*/ 170436 h 1038242"/>
                <a:gd name="connsiteX277" fmla="*/ 1067002 w 1379373"/>
                <a:gd name="connsiteY277" fmla="*/ 123618 h 1038242"/>
                <a:gd name="connsiteX278" fmla="*/ 1197089 w 1379373"/>
                <a:gd name="connsiteY278" fmla="*/ 89841 h 1038242"/>
                <a:gd name="connsiteX279" fmla="*/ 1205449 w 1379373"/>
                <a:gd name="connsiteY279" fmla="*/ 89173 h 1038242"/>
                <a:gd name="connsiteX280" fmla="*/ 1243238 w 1379373"/>
                <a:gd name="connsiteY280" fmla="*/ 106896 h 1038242"/>
                <a:gd name="connsiteX281" fmla="*/ 1178027 w 1379373"/>
                <a:gd name="connsiteY281" fmla="*/ 154384 h 1038242"/>
                <a:gd name="connsiteX282" fmla="*/ 1168329 w 1379373"/>
                <a:gd name="connsiteY282" fmla="*/ 155722 h 1038242"/>
                <a:gd name="connsiteX283" fmla="*/ 1130206 w 1379373"/>
                <a:gd name="connsiteY283" fmla="*/ 137997 h 1038242"/>
                <a:gd name="connsiteX284" fmla="*/ 1197089 w 1379373"/>
                <a:gd name="connsiteY284" fmla="*/ 89841 h 1038242"/>
                <a:gd name="connsiteX285" fmla="*/ 1016171 w 1379373"/>
                <a:gd name="connsiteY285" fmla="*/ 100876 h 1038242"/>
                <a:gd name="connsiteX286" fmla="*/ 1028544 w 1379373"/>
                <a:gd name="connsiteY286" fmla="*/ 100208 h 1038242"/>
                <a:gd name="connsiteX287" fmla="*/ 1062655 w 1379373"/>
                <a:gd name="connsiteY287" fmla="*/ 115925 h 1038242"/>
                <a:gd name="connsiteX288" fmla="*/ 996440 w 1379373"/>
                <a:gd name="connsiteY288" fmla="*/ 162744 h 1038242"/>
                <a:gd name="connsiteX289" fmla="*/ 985070 w 1379373"/>
                <a:gd name="connsiteY289" fmla="*/ 162744 h 1038242"/>
                <a:gd name="connsiteX290" fmla="*/ 950960 w 1379373"/>
                <a:gd name="connsiteY290" fmla="*/ 146358 h 1038242"/>
                <a:gd name="connsiteX291" fmla="*/ 1016171 w 1379373"/>
                <a:gd name="connsiteY291" fmla="*/ 100876 h 1038242"/>
                <a:gd name="connsiteX292" fmla="*/ 1151275 w 1379373"/>
                <a:gd name="connsiteY292" fmla="*/ 63757 h 1038242"/>
                <a:gd name="connsiteX293" fmla="*/ 1191740 w 1379373"/>
                <a:gd name="connsiteY293" fmla="*/ 82818 h 1038242"/>
                <a:gd name="connsiteX294" fmla="*/ 1126862 w 1379373"/>
                <a:gd name="connsiteY294" fmla="*/ 129971 h 1038242"/>
                <a:gd name="connsiteX295" fmla="*/ 1114489 w 1379373"/>
                <a:gd name="connsiteY295" fmla="*/ 130306 h 1038242"/>
                <a:gd name="connsiteX296" fmla="*/ 1080044 w 1379373"/>
                <a:gd name="connsiteY296" fmla="*/ 114254 h 1038242"/>
                <a:gd name="connsiteX297" fmla="*/ 1151275 w 1379373"/>
                <a:gd name="connsiteY297" fmla="*/ 63757 h 1038242"/>
                <a:gd name="connsiteX298" fmla="*/ 1166992 w 1379373"/>
                <a:gd name="connsiteY298" fmla="*/ 34328 h 1038242"/>
                <a:gd name="connsiteX299" fmla="*/ 1292063 w 1379373"/>
                <a:gd name="connsiteY299" fmla="*/ 31987 h 1038242"/>
                <a:gd name="connsiteX300" fmla="*/ 1346238 w 1379373"/>
                <a:gd name="connsiteY300" fmla="*/ 74792 h 1038242"/>
                <a:gd name="connsiteX301" fmla="*/ 1367306 w 1379373"/>
                <a:gd name="connsiteY301" fmla="*/ 152378 h 1038242"/>
                <a:gd name="connsiteX302" fmla="*/ 1363293 w 1379373"/>
                <a:gd name="connsiteY302" fmla="*/ 162745 h 1038242"/>
                <a:gd name="connsiteX303" fmla="*/ 1309787 w 1379373"/>
                <a:gd name="connsiteY303" fmla="*/ 200534 h 1038242"/>
                <a:gd name="connsiteX304" fmla="*/ 1303433 w 1379373"/>
                <a:gd name="connsiteY304" fmla="*/ 124286 h 1038242"/>
                <a:gd name="connsiteX305" fmla="*/ 1137229 w 1379373"/>
                <a:gd name="connsiteY305" fmla="*/ 47036 h 1038242"/>
                <a:gd name="connsiteX306" fmla="*/ 1166992 w 1379373"/>
                <a:gd name="connsiteY306" fmla="*/ 34328 h 1038242"/>
                <a:gd name="connsiteX307" fmla="*/ 1098102 w 1379373"/>
                <a:gd name="connsiteY307" fmla="*/ 44026 h 1038242"/>
                <a:gd name="connsiteX308" fmla="*/ 1109137 w 1379373"/>
                <a:gd name="connsiteY308" fmla="*/ 44026 h 1038242"/>
                <a:gd name="connsiteX309" fmla="*/ 1142579 w 1379373"/>
                <a:gd name="connsiteY309" fmla="*/ 59410 h 1038242"/>
                <a:gd name="connsiteX310" fmla="*/ 1076700 w 1379373"/>
                <a:gd name="connsiteY310" fmla="*/ 105893 h 1038242"/>
                <a:gd name="connsiteX311" fmla="*/ 1065998 w 1379373"/>
                <a:gd name="connsiteY311" fmla="*/ 107566 h 1038242"/>
                <a:gd name="connsiteX312" fmla="*/ 1030550 w 1379373"/>
                <a:gd name="connsiteY312" fmla="*/ 91179 h 1038242"/>
                <a:gd name="connsiteX313" fmla="*/ 1098102 w 1379373"/>
                <a:gd name="connsiteY313" fmla="*/ 44026 h 1038242"/>
                <a:gd name="connsiteX314" fmla="*/ 1275718 w 1379373"/>
                <a:gd name="connsiteY314" fmla="*/ 4900 h 1038242"/>
                <a:gd name="connsiteX315" fmla="*/ 1340888 w 1379373"/>
                <a:gd name="connsiteY315" fmla="*/ 887 h 1038242"/>
                <a:gd name="connsiteX316" fmla="*/ 1373660 w 1379373"/>
                <a:gd name="connsiteY316" fmla="*/ 28643 h 1038242"/>
                <a:gd name="connsiteX317" fmla="*/ 1379345 w 1379373"/>
                <a:gd name="connsiteY317" fmla="*/ 212237 h 1038242"/>
                <a:gd name="connsiteX318" fmla="*/ 1346573 w 1379373"/>
                <a:gd name="connsiteY318" fmla="*/ 269088 h 1038242"/>
                <a:gd name="connsiteX319" fmla="*/ 759005 w 1379373"/>
                <a:gd name="connsiteY319" fmla="*/ 686104 h 1038242"/>
                <a:gd name="connsiteX320" fmla="*/ 292495 w 1379373"/>
                <a:gd name="connsiteY320" fmla="*/ 1014165 h 1038242"/>
                <a:gd name="connsiteX321" fmla="*/ 274772 w 1379373"/>
                <a:gd name="connsiteY321" fmla="*/ 1025869 h 1038242"/>
                <a:gd name="connsiteX322" fmla="*/ 272431 w 1379373"/>
                <a:gd name="connsiteY322" fmla="*/ 940593 h 1038242"/>
                <a:gd name="connsiteX323" fmla="*/ 283801 w 1379373"/>
                <a:gd name="connsiteY323" fmla="*/ 927551 h 1038242"/>
                <a:gd name="connsiteX324" fmla="*/ 732252 w 1379373"/>
                <a:gd name="connsiteY324" fmla="*/ 613869 h 1038242"/>
                <a:gd name="connsiteX325" fmla="*/ 1363962 w 1379373"/>
                <a:gd name="connsiteY325" fmla="*/ 172776 h 1038242"/>
                <a:gd name="connsiteX326" fmla="*/ 1374664 w 1379373"/>
                <a:gd name="connsiteY326" fmla="*/ 146358 h 1038242"/>
                <a:gd name="connsiteX327" fmla="*/ 1353930 w 1379373"/>
                <a:gd name="connsiteY327" fmla="*/ 72117 h 1038242"/>
                <a:gd name="connsiteX328" fmla="*/ 1288384 w 1379373"/>
                <a:gd name="connsiteY328" fmla="*/ 22289 h 1038242"/>
                <a:gd name="connsiteX329" fmla="*/ 1212806 w 1379373"/>
                <a:gd name="connsiteY329" fmla="*/ 21955 h 1038242"/>
                <a:gd name="connsiteX330" fmla="*/ 1275718 w 1379373"/>
                <a:gd name="connsiteY330" fmla="*/ 4900 h 103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1379373" h="1038242">
                  <a:moveTo>
                    <a:pt x="208223" y="943938"/>
                  </a:moveTo>
                  <a:cubicBezTo>
                    <a:pt x="225947" y="942265"/>
                    <a:pt x="243671" y="940594"/>
                    <a:pt x="263067" y="938921"/>
                  </a:cubicBezTo>
                  <a:cubicBezTo>
                    <a:pt x="264404" y="970022"/>
                    <a:pt x="265742" y="1000119"/>
                    <a:pt x="267080" y="1031889"/>
                  </a:cubicBezTo>
                  <a:cubicBezTo>
                    <a:pt x="247684" y="1033895"/>
                    <a:pt x="228957" y="1035901"/>
                    <a:pt x="208223" y="1038242"/>
                  </a:cubicBezTo>
                  <a:cubicBezTo>
                    <a:pt x="208223" y="1006473"/>
                    <a:pt x="208223" y="976042"/>
                    <a:pt x="208223" y="943938"/>
                  </a:cubicBezTo>
                  <a:close/>
                  <a:moveTo>
                    <a:pt x="323263" y="811175"/>
                  </a:moveTo>
                  <a:cubicBezTo>
                    <a:pt x="301860" y="818531"/>
                    <a:pt x="300857" y="820539"/>
                    <a:pt x="307545" y="844617"/>
                  </a:cubicBezTo>
                  <a:cubicBezTo>
                    <a:pt x="329282" y="831909"/>
                    <a:pt x="329282" y="831909"/>
                    <a:pt x="323263" y="811175"/>
                  </a:cubicBezTo>
                  <a:close/>
                  <a:moveTo>
                    <a:pt x="367740" y="784756"/>
                  </a:moveTo>
                  <a:cubicBezTo>
                    <a:pt x="346672" y="793117"/>
                    <a:pt x="345668" y="794788"/>
                    <a:pt x="351688" y="815522"/>
                  </a:cubicBezTo>
                  <a:cubicBezTo>
                    <a:pt x="363393" y="808834"/>
                    <a:pt x="373760" y="801143"/>
                    <a:pt x="367740" y="784756"/>
                  </a:cubicBezTo>
                  <a:close/>
                  <a:moveTo>
                    <a:pt x="218" y="842944"/>
                  </a:moveTo>
                  <a:cubicBezTo>
                    <a:pt x="5234" y="844951"/>
                    <a:pt x="8912" y="846288"/>
                    <a:pt x="12591" y="847961"/>
                  </a:cubicBezTo>
                  <a:cubicBezTo>
                    <a:pt x="70111" y="877389"/>
                    <a:pt x="127964" y="907487"/>
                    <a:pt x="185819" y="936580"/>
                  </a:cubicBezTo>
                  <a:cubicBezTo>
                    <a:pt x="195182" y="941263"/>
                    <a:pt x="198526" y="946613"/>
                    <a:pt x="198527" y="957314"/>
                  </a:cubicBezTo>
                  <a:cubicBezTo>
                    <a:pt x="197857" y="982730"/>
                    <a:pt x="198192" y="1008480"/>
                    <a:pt x="198192" y="1035903"/>
                  </a:cubicBezTo>
                  <a:cubicBezTo>
                    <a:pt x="191169" y="1032224"/>
                    <a:pt x="184815" y="1029214"/>
                    <a:pt x="178461" y="1025870"/>
                  </a:cubicBezTo>
                  <a:cubicBezTo>
                    <a:pt x="130305" y="1001123"/>
                    <a:pt x="81815" y="977045"/>
                    <a:pt x="34328" y="951629"/>
                  </a:cubicBezTo>
                  <a:cubicBezTo>
                    <a:pt x="13260" y="940259"/>
                    <a:pt x="1890" y="920863"/>
                    <a:pt x="552" y="896785"/>
                  </a:cubicBezTo>
                  <a:cubicBezTo>
                    <a:pt x="-451" y="879395"/>
                    <a:pt x="218" y="862006"/>
                    <a:pt x="218" y="842944"/>
                  </a:cubicBezTo>
                  <a:close/>
                  <a:moveTo>
                    <a:pt x="405529" y="757668"/>
                  </a:moveTo>
                  <a:cubicBezTo>
                    <a:pt x="392821" y="762684"/>
                    <a:pt x="387136" y="770710"/>
                    <a:pt x="393156" y="784421"/>
                  </a:cubicBezTo>
                  <a:cubicBezTo>
                    <a:pt x="412217" y="776730"/>
                    <a:pt x="413220" y="774724"/>
                    <a:pt x="405529" y="757668"/>
                  </a:cubicBezTo>
                  <a:close/>
                  <a:moveTo>
                    <a:pt x="88503" y="740613"/>
                  </a:moveTo>
                  <a:cubicBezTo>
                    <a:pt x="106226" y="749976"/>
                    <a:pt x="121945" y="758337"/>
                    <a:pt x="137662" y="767032"/>
                  </a:cubicBezTo>
                  <a:cubicBezTo>
                    <a:pt x="175786" y="787765"/>
                    <a:pt x="213908" y="808165"/>
                    <a:pt x="251697" y="829568"/>
                  </a:cubicBezTo>
                  <a:cubicBezTo>
                    <a:pt x="261730" y="835588"/>
                    <a:pt x="268753" y="834584"/>
                    <a:pt x="278116" y="828564"/>
                  </a:cubicBezTo>
                  <a:cubicBezTo>
                    <a:pt x="331623" y="794120"/>
                    <a:pt x="385464" y="760343"/>
                    <a:pt x="438971" y="726568"/>
                  </a:cubicBezTo>
                  <a:cubicBezTo>
                    <a:pt x="443318" y="723892"/>
                    <a:pt x="447665" y="721216"/>
                    <a:pt x="452682" y="718207"/>
                  </a:cubicBezTo>
                  <a:cubicBezTo>
                    <a:pt x="456026" y="740612"/>
                    <a:pt x="453685" y="756331"/>
                    <a:pt x="432616" y="769707"/>
                  </a:cubicBezTo>
                  <a:cubicBezTo>
                    <a:pt x="381786" y="802146"/>
                    <a:pt x="332961" y="837594"/>
                    <a:pt x="283468" y="872373"/>
                  </a:cubicBezTo>
                  <a:cubicBezTo>
                    <a:pt x="275107" y="878058"/>
                    <a:pt x="269087" y="878392"/>
                    <a:pt x="260058" y="873376"/>
                  </a:cubicBezTo>
                  <a:cubicBezTo>
                    <a:pt x="207555" y="843613"/>
                    <a:pt x="155052" y="813850"/>
                    <a:pt x="101545" y="785759"/>
                  </a:cubicBezTo>
                  <a:cubicBezTo>
                    <a:pt x="85827" y="777733"/>
                    <a:pt x="79808" y="768704"/>
                    <a:pt x="86496" y="752317"/>
                  </a:cubicBezTo>
                  <a:cubicBezTo>
                    <a:pt x="87500" y="749642"/>
                    <a:pt x="87500" y="746298"/>
                    <a:pt x="88503" y="740613"/>
                  </a:cubicBezTo>
                  <a:close/>
                  <a:moveTo>
                    <a:pt x="279788" y="617549"/>
                  </a:moveTo>
                  <a:cubicBezTo>
                    <a:pt x="284136" y="614874"/>
                    <a:pt x="292831" y="613536"/>
                    <a:pt x="297178" y="615877"/>
                  </a:cubicBezTo>
                  <a:cubicBezTo>
                    <a:pt x="348009" y="643299"/>
                    <a:pt x="398506" y="671724"/>
                    <a:pt x="449002" y="699815"/>
                  </a:cubicBezTo>
                  <a:cubicBezTo>
                    <a:pt x="450674" y="700818"/>
                    <a:pt x="452346" y="702156"/>
                    <a:pt x="456025" y="705166"/>
                  </a:cubicBezTo>
                  <a:cubicBezTo>
                    <a:pt x="441311" y="714530"/>
                    <a:pt x="428268" y="722555"/>
                    <a:pt x="415227" y="730915"/>
                  </a:cubicBezTo>
                  <a:cubicBezTo>
                    <a:pt x="368074" y="760678"/>
                    <a:pt x="321256" y="790776"/>
                    <a:pt x="273769" y="820204"/>
                  </a:cubicBezTo>
                  <a:cubicBezTo>
                    <a:pt x="269756" y="822545"/>
                    <a:pt x="262733" y="824886"/>
                    <a:pt x="258720" y="823215"/>
                  </a:cubicBezTo>
                  <a:cubicBezTo>
                    <a:pt x="204545" y="794455"/>
                    <a:pt x="150704" y="765026"/>
                    <a:pt x="95191" y="734594"/>
                  </a:cubicBezTo>
                  <a:cubicBezTo>
                    <a:pt x="121275" y="718208"/>
                    <a:pt x="145353" y="702490"/>
                    <a:pt x="169766" y="687107"/>
                  </a:cubicBezTo>
                  <a:cubicBezTo>
                    <a:pt x="206217" y="663698"/>
                    <a:pt x="242668" y="640289"/>
                    <a:pt x="279788" y="617549"/>
                  </a:cubicBezTo>
                  <a:close/>
                  <a:moveTo>
                    <a:pt x="423922" y="581766"/>
                  </a:moveTo>
                  <a:cubicBezTo>
                    <a:pt x="436965" y="588454"/>
                    <a:pt x="448000" y="593805"/>
                    <a:pt x="458702" y="600159"/>
                  </a:cubicBezTo>
                  <a:cubicBezTo>
                    <a:pt x="460709" y="601497"/>
                    <a:pt x="462046" y="606512"/>
                    <a:pt x="462046" y="609523"/>
                  </a:cubicBezTo>
                  <a:cubicBezTo>
                    <a:pt x="462046" y="630590"/>
                    <a:pt x="462046" y="651659"/>
                    <a:pt x="462046" y="674064"/>
                  </a:cubicBezTo>
                  <a:cubicBezTo>
                    <a:pt x="431948" y="665704"/>
                    <a:pt x="418236" y="650990"/>
                    <a:pt x="423587" y="621896"/>
                  </a:cubicBezTo>
                  <a:cubicBezTo>
                    <a:pt x="425594" y="610191"/>
                    <a:pt x="423922" y="597483"/>
                    <a:pt x="423922" y="581766"/>
                  </a:cubicBezTo>
                  <a:close/>
                  <a:moveTo>
                    <a:pt x="660019" y="521237"/>
                  </a:moveTo>
                  <a:cubicBezTo>
                    <a:pt x="661356" y="539295"/>
                    <a:pt x="663363" y="555347"/>
                    <a:pt x="664032" y="571399"/>
                  </a:cubicBezTo>
                  <a:cubicBezTo>
                    <a:pt x="664366" y="574409"/>
                    <a:pt x="661022" y="578757"/>
                    <a:pt x="658012" y="580763"/>
                  </a:cubicBezTo>
                  <a:cubicBezTo>
                    <a:pt x="604840" y="618886"/>
                    <a:pt x="551334" y="657010"/>
                    <a:pt x="499499" y="694130"/>
                  </a:cubicBezTo>
                  <a:cubicBezTo>
                    <a:pt x="473080" y="689448"/>
                    <a:pt x="465054" y="674065"/>
                    <a:pt x="468733" y="649653"/>
                  </a:cubicBezTo>
                  <a:cubicBezTo>
                    <a:pt x="470739" y="636610"/>
                    <a:pt x="469067" y="623234"/>
                    <a:pt x="469067" y="607851"/>
                  </a:cubicBezTo>
                  <a:cubicBezTo>
                    <a:pt x="474083" y="609188"/>
                    <a:pt x="476090" y="609188"/>
                    <a:pt x="477093" y="610191"/>
                  </a:cubicBezTo>
                  <a:cubicBezTo>
                    <a:pt x="498496" y="628584"/>
                    <a:pt x="516219" y="620893"/>
                    <a:pt x="536619" y="605844"/>
                  </a:cubicBezTo>
                  <a:cubicBezTo>
                    <a:pt x="576080" y="576750"/>
                    <a:pt x="617213" y="550331"/>
                    <a:pt x="660019" y="521237"/>
                  </a:cubicBezTo>
                  <a:close/>
                  <a:moveTo>
                    <a:pt x="368742" y="553006"/>
                  </a:moveTo>
                  <a:cubicBezTo>
                    <a:pt x="384794" y="561366"/>
                    <a:pt x="398171" y="568055"/>
                    <a:pt x="411213" y="575411"/>
                  </a:cubicBezTo>
                  <a:cubicBezTo>
                    <a:pt x="413554" y="576749"/>
                    <a:pt x="414892" y="581431"/>
                    <a:pt x="414892" y="585110"/>
                  </a:cubicBezTo>
                  <a:cubicBezTo>
                    <a:pt x="414892" y="605844"/>
                    <a:pt x="414892" y="626911"/>
                    <a:pt x="414892" y="650989"/>
                  </a:cubicBezTo>
                  <a:cubicBezTo>
                    <a:pt x="400177" y="642629"/>
                    <a:pt x="387135" y="636275"/>
                    <a:pt x="375096" y="628917"/>
                  </a:cubicBezTo>
                  <a:cubicBezTo>
                    <a:pt x="372086" y="626911"/>
                    <a:pt x="369077" y="621895"/>
                    <a:pt x="369077" y="618217"/>
                  </a:cubicBezTo>
                  <a:cubicBezTo>
                    <a:pt x="368408" y="597483"/>
                    <a:pt x="368742" y="577084"/>
                    <a:pt x="368742" y="553006"/>
                  </a:cubicBezTo>
                  <a:close/>
                  <a:moveTo>
                    <a:pt x="618092" y="499583"/>
                  </a:moveTo>
                  <a:cubicBezTo>
                    <a:pt x="629336" y="499165"/>
                    <a:pt x="640790" y="504181"/>
                    <a:pt x="652662" y="515217"/>
                  </a:cubicBezTo>
                  <a:cubicBezTo>
                    <a:pt x="641626" y="522574"/>
                    <a:pt x="630256" y="530600"/>
                    <a:pt x="618551" y="538626"/>
                  </a:cubicBezTo>
                  <a:cubicBezTo>
                    <a:pt x="585779" y="561032"/>
                    <a:pt x="552672" y="583103"/>
                    <a:pt x="520233" y="606178"/>
                  </a:cubicBezTo>
                  <a:cubicBezTo>
                    <a:pt x="509866" y="613536"/>
                    <a:pt x="501840" y="615207"/>
                    <a:pt x="491473" y="607850"/>
                  </a:cubicBezTo>
                  <a:cubicBezTo>
                    <a:pt x="485788" y="603837"/>
                    <a:pt x="479100" y="600828"/>
                    <a:pt x="471074" y="596481"/>
                  </a:cubicBezTo>
                  <a:cubicBezTo>
                    <a:pt x="498496" y="577084"/>
                    <a:pt x="524580" y="559025"/>
                    <a:pt x="550664" y="540632"/>
                  </a:cubicBezTo>
                  <a:cubicBezTo>
                    <a:pt x="562035" y="532606"/>
                    <a:pt x="574742" y="525918"/>
                    <a:pt x="584776" y="516554"/>
                  </a:cubicBezTo>
                  <a:cubicBezTo>
                    <a:pt x="595811" y="505853"/>
                    <a:pt x="606847" y="500001"/>
                    <a:pt x="618092" y="499583"/>
                  </a:cubicBezTo>
                  <a:close/>
                  <a:moveTo>
                    <a:pt x="574325" y="476132"/>
                  </a:moveTo>
                  <a:cubicBezTo>
                    <a:pt x="581682" y="476341"/>
                    <a:pt x="589458" y="481609"/>
                    <a:pt x="604506" y="492143"/>
                  </a:cubicBezTo>
                  <a:cubicBezTo>
                    <a:pt x="559025" y="524247"/>
                    <a:pt x="513880" y="556016"/>
                    <a:pt x="468733" y="587451"/>
                  </a:cubicBezTo>
                  <a:cubicBezTo>
                    <a:pt x="465724" y="589458"/>
                    <a:pt x="460707" y="590795"/>
                    <a:pt x="457698" y="589458"/>
                  </a:cubicBezTo>
                  <a:cubicBezTo>
                    <a:pt x="448669" y="585445"/>
                    <a:pt x="439640" y="580094"/>
                    <a:pt x="428938" y="574409"/>
                  </a:cubicBezTo>
                  <a:cubicBezTo>
                    <a:pt x="469402" y="545649"/>
                    <a:pt x="508195" y="517893"/>
                    <a:pt x="546652" y="490470"/>
                  </a:cubicBezTo>
                  <a:cubicBezTo>
                    <a:pt x="560029" y="480772"/>
                    <a:pt x="566968" y="475923"/>
                    <a:pt x="574325" y="476132"/>
                  </a:cubicBezTo>
                  <a:close/>
                  <a:moveTo>
                    <a:pt x="821207" y="411549"/>
                  </a:moveTo>
                  <a:cubicBezTo>
                    <a:pt x="823548" y="427267"/>
                    <a:pt x="825889" y="440978"/>
                    <a:pt x="827227" y="455023"/>
                  </a:cubicBezTo>
                  <a:cubicBezTo>
                    <a:pt x="827560" y="458033"/>
                    <a:pt x="823882" y="462381"/>
                    <a:pt x="820872" y="464387"/>
                  </a:cubicBezTo>
                  <a:cubicBezTo>
                    <a:pt x="772716" y="499166"/>
                    <a:pt x="724560" y="533277"/>
                    <a:pt x="673730" y="569728"/>
                  </a:cubicBezTo>
                  <a:cubicBezTo>
                    <a:pt x="672057" y="552673"/>
                    <a:pt x="670385" y="537624"/>
                    <a:pt x="669717" y="522910"/>
                  </a:cubicBezTo>
                  <a:cubicBezTo>
                    <a:pt x="669716" y="519231"/>
                    <a:pt x="671723" y="513546"/>
                    <a:pt x="674733" y="511540"/>
                  </a:cubicBezTo>
                  <a:cubicBezTo>
                    <a:pt x="722554" y="478433"/>
                    <a:pt x="770710" y="445659"/>
                    <a:pt x="821207" y="411549"/>
                  </a:cubicBezTo>
                  <a:close/>
                  <a:moveTo>
                    <a:pt x="511872" y="453016"/>
                  </a:moveTo>
                  <a:cubicBezTo>
                    <a:pt x="514548" y="451344"/>
                    <a:pt x="519899" y="451010"/>
                    <a:pt x="522909" y="452347"/>
                  </a:cubicBezTo>
                  <a:cubicBezTo>
                    <a:pt x="534612" y="457029"/>
                    <a:pt x="546317" y="463048"/>
                    <a:pt x="560028" y="469403"/>
                  </a:cubicBezTo>
                  <a:cubicBezTo>
                    <a:pt x="514548" y="502510"/>
                    <a:pt x="470739" y="533610"/>
                    <a:pt x="426931" y="564711"/>
                  </a:cubicBezTo>
                  <a:cubicBezTo>
                    <a:pt x="423921" y="567052"/>
                    <a:pt x="417902" y="568056"/>
                    <a:pt x="414558" y="566383"/>
                  </a:cubicBezTo>
                  <a:cubicBezTo>
                    <a:pt x="401516" y="560364"/>
                    <a:pt x="389142" y="553341"/>
                    <a:pt x="374762" y="545649"/>
                  </a:cubicBezTo>
                  <a:cubicBezTo>
                    <a:pt x="421580" y="514214"/>
                    <a:pt x="466392" y="483448"/>
                    <a:pt x="511872" y="453016"/>
                  </a:cubicBezTo>
                  <a:close/>
                  <a:moveTo>
                    <a:pt x="767365" y="388809"/>
                  </a:moveTo>
                  <a:cubicBezTo>
                    <a:pt x="770375" y="386802"/>
                    <a:pt x="776395" y="386468"/>
                    <a:pt x="779739" y="387805"/>
                  </a:cubicBezTo>
                  <a:cubicBezTo>
                    <a:pt x="791109" y="392487"/>
                    <a:pt x="802145" y="398507"/>
                    <a:pt x="814852" y="404861"/>
                  </a:cubicBezTo>
                  <a:cubicBezTo>
                    <a:pt x="773385" y="433286"/>
                    <a:pt x="731918" y="458702"/>
                    <a:pt x="693460" y="488130"/>
                  </a:cubicBezTo>
                  <a:cubicBezTo>
                    <a:pt x="669048" y="507192"/>
                    <a:pt x="648982" y="508864"/>
                    <a:pt x="625239" y="488130"/>
                  </a:cubicBezTo>
                  <a:cubicBezTo>
                    <a:pt x="672726" y="454688"/>
                    <a:pt x="719878" y="421581"/>
                    <a:pt x="767365" y="388809"/>
                  </a:cubicBezTo>
                  <a:close/>
                  <a:moveTo>
                    <a:pt x="463090" y="426472"/>
                  </a:moveTo>
                  <a:cubicBezTo>
                    <a:pt x="466894" y="426096"/>
                    <a:pt x="470740" y="427099"/>
                    <a:pt x="475087" y="429607"/>
                  </a:cubicBezTo>
                  <a:cubicBezTo>
                    <a:pt x="484785" y="435293"/>
                    <a:pt x="495152" y="439640"/>
                    <a:pt x="507525" y="445325"/>
                  </a:cubicBezTo>
                  <a:cubicBezTo>
                    <a:pt x="461042" y="476760"/>
                    <a:pt x="417233" y="506857"/>
                    <a:pt x="373090" y="536286"/>
                  </a:cubicBezTo>
                  <a:cubicBezTo>
                    <a:pt x="369412" y="538627"/>
                    <a:pt x="362389" y="538961"/>
                    <a:pt x="358376" y="536955"/>
                  </a:cubicBezTo>
                  <a:cubicBezTo>
                    <a:pt x="348010" y="532607"/>
                    <a:pt x="338311" y="526588"/>
                    <a:pt x="326941" y="520568"/>
                  </a:cubicBezTo>
                  <a:cubicBezTo>
                    <a:pt x="330620" y="517559"/>
                    <a:pt x="333295" y="514883"/>
                    <a:pt x="336305" y="512877"/>
                  </a:cubicBezTo>
                  <a:cubicBezTo>
                    <a:pt x="374762" y="485789"/>
                    <a:pt x="413220" y="459036"/>
                    <a:pt x="451343" y="431614"/>
                  </a:cubicBezTo>
                  <a:cubicBezTo>
                    <a:pt x="455524" y="428604"/>
                    <a:pt x="459286" y="426848"/>
                    <a:pt x="463090" y="426472"/>
                  </a:cubicBezTo>
                  <a:close/>
                  <a:moveTo>
                    <a:pt x="727904" y="364522"/>
                  </a:moveTo>
                  <a:cubicBezTo>
                    <a:pt x="733171" y="363979"/>
                    <a:pt x="738439" y="365567"/>
                    <a:pt x="744291" y="369747"/>
                  </a:cubicBezTo>
                  <a:cubicBezTo>
                    <a:pt x="749641" y="373426"/>
                    <a:pt x="755996" y="375767"/>
                    <a:pt x="764021" y="379779"/>
                  </a:cubicBezTo>
                  <a:cubicBezTo>
                    <a:pt x="715531" y="414224"/>
                    <a:pt x="668713" y="447331"/>
                    <a:pt x="621561" y="479770"/>
                  </a:cubicBezTo>
                  <a:cubicBezTo>
                    <a:pt x="617882" y="482445"/>
                    <a:pt x="610859" y="482779"/>
                    <a:pt x="606512" y="481442"/>
                  </a:cubicBezTo>
                  <a:cubicBezTo>
                    <a:pt x="597483" y="478432"/>
                    <a:pt x="588788" y="473416"/>
                    <a:pt x="577752" y="468400"/>
                  </a:cubicBezTo>
                  <a:cubicBezTo>
                    <a:pt x="586447" y="462046"/>
                    <a:pt x="593469" y="456695"/>
                    <a:pt x="600827" y="451679"/>
                  </a:cubicBezTo>
                  <a:cubicBezTo>
                    <a:pt x="637946" y="425260"/>
                    <a:pt x="675067" y="399510"/>
                    <a:pt x="711518" y="372088"/>
                  </a:cubicBezTo>
                  <a:cubicBezTo>
                    <a:pt x="717370" y="367741"/>
                    <a:pt x="722637" y="365065"/>
                    <a:pt x="727904" y="364522"/>
                  </a:cubicBezTo>
                  <a:close/>
                  <a:moveTo>
                    <a:pt x="962665" y="311893"/>
                  </a:moveTo>
                  <a:lnTo>
                    <a:pt x="1001123" y="335636"/>
                  </a:lnTo>
                  <a:cubicBezTo>
                    <a:pt x="946614" y="374762"/>
                    <a:pt x="891769" y="413889"/>
                    <a:pt x="836255" y="453684"/>
                  </a:cubicBezTo>
                  <a:cubicBezTo>
                    <a:pt x="833915" y="438635"/>
                    <a:pt x="831240" y="425928"/>
                    <a:pt x="830905" y="413221"/>
                  </a:cubicBezTo>
                  <a:cubicBezTo>
                    <a:pt x="830905" y="408539"/>
                    <a:pt x="835587" y="402184"/>
                    <a:pt x="839266" y="399175"/>
                  </a:cubicBezTo>
                  <a:cubicBezTo>
                    <a:pt x="880399" y="370750"/>
                    <a:pt x="921867" y="342659"/>
                    <a:pt x="963335" y="314568"/>
                  </a:cubicBezTo>
                  <a:cubicBezTo>
                    <a:pt x="963000" y="313565"/>
                    <a:pt x="963000" y="312896"/>
                    <a:pt x="962665" y="311893"/>
                  </a:cubicBezTo>
                  <a:close/>
                  <a:moveTo>
                    <a:pt x="674733" y="342994"/>
                  </a:moveTo>
                  <a:cubicBezTo>
                    <a:pt x="677742" y="340988"/>
                    <a:pt x="683428" y="340653"/>
                    <a:pt x="686771" y="341991"/>
                  </a:cubicBezTo>
                  <a:cubicBezTo>
                    <a:pt x="696805" y="345670"/>
                    <a:pt x="706168" y="351020"/>
                    <a:pt x="717538" y="356705"/>
                  </a:cubicBezTo>
                  <a:cubicBezTo>
                    <a:pt x="695467" y="372757"/>
                    <a:pt x="674398" y="387472"/>
                    <a:pt x="653665" y="402521"/>
                  </a:cubicBezTo>
                  <a:cubicBezTo>
                    <a:pt x="628918" y="420245"/>
                    <a:pt x="603837" y="437634"/>
                    <a:pt x="579424" y="456027"/>
                  </a:cubicBezTo>
                  <a:cubicBezTo>
                    <a:pt x="571398" y="462047"/>
                    <a:pt x="565044" y="463719"/>
                    <a:pt x="556015" y="458368"/>
                  </a:cubicBezTo>
                  <a:cubicBezTo>
                    <a:pt x="546985" y="453018"/>
                    <a:pt x="536953" y="449005"/>
                    <a:pt x="525583" y="443654"/>
                  </a:cubicBezTo>
                  <a:cubicBezTo>
                    <a:pt x="576415" y="409209"/>
                    <a:pt x="625574" y="376102"/>
                    <a:pt x="674733" y="342994"/>
                  </a:cubicBezTo>
                  <a:close/>
                  <a:moveTo>
                    <a:pt x="627162" y="315530"/>
                  </a:moveTo>
                  <a:cubicBezTo>
                    <a:pt x="637529" y="315321"/>
                    <a:pt x="648481" y="321758"/>
                    <a:pt x="670386" y="334633"/>
                  </a:cubicBezTo>
                  <a:cubicBezTo>
                    <a:pt x="650989" y="348010"/>
                    <a:pt x="631927" y="360718"/>
                    <a:pt x="612866" y="373760"/>
                  </a:cubicBezTo>
                  <a:cubicBezTo>
                    <a:pt x="585444" y="392153"/>
                    <a:pt x="557687" y="410212"/>
                    <a:pt x="530934" y="429608"/>
                  </a:cubicBezTo>
                  <a:cubicBezTo>
                    <a:pt x="520567" y="437299"/>
                    <a:pt x="511872" y="439640"/>
                    <a:pt x="500502" y="432283"/>
                  </a:cubicBezTo>
                  <a:cubicBezTo>
                    <a:pt x="491808" y="426933"/>
                    <a:pt x="482109" y="423588"/>
                    <a:pt x="471074" y="418238"/>
                  </a:cubicBezTo>
                  <a:cubicBezTo>
                    <a:pt x="506187" y="393491"/>
                    <a:pt x="539629" y="369747"/>
                    <a:pt x="573405" y="346003"/>
                  </a:cubicBezTo>
                  <a:cubicBezTo>
                    <a:pt x="578087" y="342659"/>
                    <a:pt x="582768" y="339650"/>
                    <a:pt x="587450" y="336305"/>
                  </a:cubicBezTo>
                  <a:cubicBezTo>
                    <a:pt x="607014" y="322594"/>
                    <a:pt x="616795" y="315739"/>
                    <a:pt x="627162" y="315530"/>
                  </a:cubicBezTo>
                  <a:close/>
                  <a:moveTo>
                    <a:pt x="1168998" y="171438"/>
                  </a:moveTo>
                  <a:cubicBezTo>
                    <a:pt x="1172008" y="169765"/>
                    <a:pt x="1177693" y="170100"/>
                    <a:pt x="1181372" y="171438"/>
                  </a:cubicBezTo>
                  <a:cubicBezTo>
                    <a:pt x="1190735" y="175117"/>
                    <a:pt x="1200099" y="180132"/>
                    <a:pt x="1211469" y="185483"/>
                  </a:cubicBezTo>
                  <a:cubicBezTo>
                    <a:pt x="1187726" y="202539"/>
                    <a:pt x="1166324" y="218256"/>
                    <a:pt x="1144252" y="233305"/>
                  </a:cubicBezTo>
                  <a:cubicBezTo>
                    <a:pt x="1141576" y="234977"/>
                    <a:pt x="1136560" y="235311"/>
                    <a:pt x="1133550" y="233973"/>
                  </a:cubicBezTo>
                  <a:cubicBezTo>
                    <a:pt x="1123518" y="229961"/>
                    <a:pt x="1114154" y="224610"/>
                    <a:pt x="1102784" y="219259"/>
                  </a:cubicBezTo>
                  <a:cubicBezTo>
                    <a:pt x="1125859" y="202539"/>
                    <a:pt x="1147261" y="186487"/>
                    <a:pt x="1168998" y="171438"/>
                  </a:cubicBezTo>
                  <a:close/>
                  <a:moveTo>
                    <a:pt x="833581" y="233305"/>
                  </a:moveTo>
                  <a:lnTo>
                    <a:pt x="959655" y="310889"/>
                  </a:lnTo>
                  <a:cubicBezTo>
                    <a:pt x="955307" y="311892"/>
                    <a:pt x="950625" y="312227"/>
                    <a:pt x="947281" y="314568"/>
                  </a:cubicBezTo>
                  <a:cubicBezTo>
                    <a:pt x="910495" y="339314"/>
                    <a:pt x="873376" y="364061"/>
                    <a:pt x="837259" y="389811"/>
                  </a:cubicBezTo>
                  <a:cubicBezTo>
                    <a:pt x="826558" y="397503"/>
                    <a:pt x="817863" y="399509"/>
                    <a:pt x="806827" y="392152"/>
                  </a:cubicBezTo>
                  <a:cubicBezTo>
                    <a:pt x="799471" y="387470"/>
                    <a:pt x="791444" y="384126"/>
                    <a:pt x="781077" y="379110"/>
                  </a:cubicBezTo>
                  <a:cubicBezTo>
                    <a:pt x="824886" y="348344"/>
                    <a:pt x="867357" y="318581"/>
                    <a:pt x="909492" y="288818"/>
                  </a:cubicBezTo>
                  <a:cubicBezTo>
                    <a:pt x="909158" y="287146"/>
                    <a:pt x="908489" y="285473"/>
                    <a:pt x="907821" y="283801"/>
                  </a:cubicBezTo>
                  <a:cubicBezTo>
                    <a:pt x="903474" y="285139"/>
                    <a:pt x="898123" y="285473"/>
                    <a:pt x="894445" y="288149"/>
                  </a:cubicBezTo>
                  <a:cubicBezTo>
                    <a:pt x="858662" y="312561"/>
                    <a:pt x="822879" y="337308"/>
                    <a:pt x="788100" y="363058"/>
                  </a:cubicBezTo>
                  <a:cubicBezTo>
                    <a:pt x="776061" y="372087"/>
                    <a:pt x="766363" y="374094"/>
                    <a:pt x="753989" y="365399"/>
                  </a:cubicBezTo>
                  <a:cubicBezTo>
                    <a:pt x="748639" y="361386"/>
                    <a:pt x="741951" y="359045"/>
                    <a:pt x="734594" y="355366"/>
                  </a:cubicBezTo>
                  <a:cubicBezTo>
                    <a:pt x="779740" y="323263"/>
                    <a:pt x="823548" y="291827"/>
                    <a:pt x="867691" y="260392"/>
                  </a:cubicBezTo>
                  <a:cubicBezTo>
                    <a:pt x="867022" y="258720"/>
                    <a:pt x="866353" y="257383"/>
                    <a:pt x="865685" y="255710"/>
                  </a:cubicBezTo>
                  <a:cubicBezTo>
                    <a:pt x="861002" y="257383"/>
                    <a:pt x="855652" y="258051"/>
                    <a:pt x="851639" y="260727"/>
                  </a:cubicBezTo>
                  <a:cubicBezTo>
                    <a:pt x="815188" y="286477"/>
                    <a:pt x="778067" y="312227"/>
                    <a:pt x="742285" y="339314"/>
                  </a:cubicBezTo>
                  <a:cubicBezTo>
                    <a:pt x="730246" y="348678"/>
                    <a:pt x="720214" y="351688"/>
                    <a:pt x="707171" y="342324"/>
                  </a:cubicBezTo>
                  <a:cubicBezTo>
                    <a:pt x="702490" y="338980"/>
                    <a:pt x="696805" y="336973"/>
                    <a:pt x="689113" y="332960"/>
                  </a:cubicBezTo>
                  <a:cubicBezTo>
                    <a:pt x="706503" y="321256"/>
                    <a:pt x="721886" y="310555"/>
                    <a:pt x="737603" y="299853"/>
                  </a:cubicBezTo>
                  <a:cubicBezTo>
                    <a:pt x="766697" y="280123"/>
                    <a:pt x="796127" y="261061"/>
                    <a:pt x="823882" y="240327"/>
                  </a:cubicBezTo>
                  <a:cubicBezTo>
                    <a:pt x="826892" y="237986"/>
                    <a:pt x="830237" y="235645"/>
                    <a:pt x="833581" y="233305"/>
                  </a:cubicBezTo>
                  <a:close/>
                  <a:moveTo>
                    <a:pt x="1295742" y="135991"/>
                  </a:moveTo>
                  <a:cubicBezTo>
                    <a:pt x="1297414" y="159734"/>
                    <a:pt x="1299421" y="181471"/>
                    <a:pt x="1299755" y="203208"/>
                  </a:cubicBezTo>
                  <a:cubicBezTo>
                    <a:pt x="1299755" y="206887"/>
                    <a:pt x="1293067" y="211569"/>
                    <a:pt x="1288719" y="214578"/>
                  </a:cubicBezTo>
                  <a:cubicBezTo>
                    <a:pt x="1123184" y="330621"/>
                    <a:pt x="957649" y="446329"/>
                    <a:pt x="792113" y="562036"/>
                  </a:cubicBezTo>
                  <a:cubicBezTo>
                    <a:pt x="620892" y="681757"/>
                    <a:pt x="450340" y="801812"/>
                    <a:pt x="278451" y="920195"/>
                  </a:cubicBezTo>
                  <a:cubicBezTo>
                    <a:pt x="251029" y="939257"/>
                    <a:pt x="217253" y="941932"/>
                    <a:pt x="186486" y="926215"/>
                  </a:cubicBezTo>
                  <a:cubicBezTo>
                    <a:pt x="125623" y="896786"/>
                    <a:pt x="65763" y="865016"/>
                    <a:pt x="2893" y="832579"/>
                  </a:cubicBezTo>
                  <a:cubicBezTo>
                    <a:pt x="28308" y="815857"/>
                    <a:pt x="52051" y="799805"/>
                    <a:pt x="76129" y="784756"/>
                  </a:cubicBezTo>
                  <a:cubicBezTo>
                    <a:pt x="79139" y="783085"/>
                    <a:pt x="85828" y="786094"/>
                    <a:pt x="89841" y="788435"/>
                  </a:cubicBezTo>
                  <a:cubicBezTo>
                    <a:pt x="146691" y="819871"/>
                    <a:pt x="203876" y="851305"/>
                    <a:pt x="260392" y="883409"/>
                  </a:cubicBezTo>
                  <a:cubicBezTo>
                    <a:pt x="269422" y="888426"/>
                    <a:pt x="275441" y="888091"/>
                    <a:pt x="283802" y="882071"/>
                  </a:cubicBezTo>
                  <a:cubicBezTo>
                    <a:pt x="338980" y="842945"/>
                    <a:pt x="394828" y="804487"/>
                    <a:pt x="450675" y="766364"/>
                  </a:cubicBezTo>
                  <a:cubicBezTo>
                    <a:pt x="459369" y="760345"/>
                    <a:pt x="461042" y="753322"/>
                    <a:pt x="462713" y="743624"/>
                  </a:cubicBezTo>
                  <a:cubicBezTo>
                    <a:pt x="469067" y="708845"/>
                    <a:pt x="456695" y="688779"/>
                    <a:pt x="423587" y="673731"/>
                  </a:cubicBezTo>
                  <a:cubicBezTo>
                    <a:pt x="381116" y="654335"/>
                    <a:pt x="341320" y="628919"/>
                    <a:pt x="297513" y="604507"/>
                  </a:cubicBezTo>
                  <a:cubicBezTo>
                    <a:pt x="336639" y="587117"/>
                    <a:pt x="311223" y="553676"/>
                    <a:pt x="322928" y="528595"/>
                  </a:cubicBezTo>
                  <a:cubicBezTo>
                    <a:pt x="333294" y="533945"/>
                    <a:pt x="345334" y="539296"/>
                    <a:pt x="356369" y="546319"/>
                  </a:cubicBezTo>
                  <a:cubicBezTo>
                    <a:pt x="359379" y="547991"/>
                    <a:pt x="360717" y="554010"/>
                    <a:pt x="360717" y="558023"/>
                  </a:cubicBezTo>
                  <a:cubicBezTo>
                    <a:pt x="360717" y="578088"/>
                    <a:pt x="359380" y="598488"/>
                    <a:pt x="360383" y="618553"/>
                  </a:cubicBezTo>
                  <a:cubicBezTo>
                    <a:pt x="360717" y="624238"/>
                    <a:pt x="365065" y="632263"/>
                    <a:pt x="369746" y="634939"/>
                  </a:cubicBezTo>
                  <a:cubicBezTo>
                    <a:pt x="409207" y="657345"/>
                    <a:pt x="449337" y="678412"/>
                    <a:pt x="489132" y="700484"/>
                  </a:cubicBezTo>
                  <a:cubicBezTo>
                    <a:pt x="497158" y="705166"/>
                    <a:pt x="501840" y="702490"/>
                    <a:pt x="508194" y="698143"/>
                  </a:cubicBezTo>
                  <a:cubicBezTo>
                    <a:pt x="555681" y="664033"/>
                    <a:pt x="603168" y="630257"/>
                    <a:pt x="650655" y="596146"/>
                  </a:cubicBezTo>
                  <a:cubicBezTo>
                    <a:pt x="655002" y="592803"/>
                    <a:pt x="659684" y="589793"/>
                    <a:pt x="665369" y="586114"/>
                  </a:cubicBezTo>
                  <a:cubicBezTo>
                    <a:pt x="666372" y="592468"/>
                    <a:pt x="667376" y="597150"/>
                    <a:pt x="668045" y="601831"/>
                  </a:cubicBezTo>
                  <a:cubicBezTo>
                    <a:pt x="669048" y="602166"/>
                    <a:pt x="670051" y="602501"/>
                    <a:pt x="671054" y="602835"/>
                  </a:cubicBezTo>
                  <a:cubicBezTo>
                    <a:pt x="672727" y="599825"/>
                    <a:pt x="676071" y="595812"/>
                    <a:pt x="675402" y="593471"/>
                  </a:cubicBezTo>
                  <a:cubicBezTo>
                    <a:pt x="671389" y="580094"/>
                    <a:pt x="680084" y="575078"/>
                    <a:pt x="688778" y="569059"/>
                  </a:cubicBezTo>
                  <a:cubicBezTo>
                    <a:pt x="734927" y="536286"/>
                    <a:pt x="781077" y="503179"/>
                    <a:pt x="828899" y="469069"/>
                  </a:cubicBezTo>
                  <a:cubicBezTo>
                    <a:pt x="830905" y="478767"/>
                    <a:pt x="832243" y="486458"/>
                    <a:pt x="833580" y="494484"/>
                  </a:cubicBezTo>
                  <a:cubicBezTo>
                    <a:pt x="835252" y="494819"/>
                    <a:pt x="836590" y="494819"/>
                    <a:pt x="838262" y="495153"/>
                  </a:cubicBezTo>
                  <a:cubicBezTo>
                    <a:pt x="838931" y="489468"/>
                    <a:pt x="840269" y="483449"/>
                    <a:pt x="839600" y="477763"/>
                  </a:cubicBezTo>
                  <a:cubicBezTo>
                    <a:pt x="838262" y="469069"/>
                    <a:pt x="837594" y="462715"/>
                    <a:pt x="846288" y="456361"/>
                  </a:cubicBezTo>
                  <a:cubicBezTo>
                    <a:pt x="898457" y="419575"/>
                    <a:pt x="950292" y="382455"/>
                    <a:pt x="1002460" y="345335"/>
                  </a:cubicBezTo>
                  <a:lnTo>
                    <a:pt x="1002795" y="367407"/>
                  </a:lnTo>
                  <a:lnTo>
                    <a:pt x="1011824" y="367407"/>
                  </a:lnTo>
                  <a:lnTo>
                    <a:pt x="1011489" y="338981"/>
                  </a:lnTo>
                  <a:cubicBezTo>
                    <a:pt x="1052288" y="309887"/>
                    <a:pt x="1093421" y="280459"/>
                    <a:pt x="1134220" y="251364"/>
                  </a:cubicBezTo>
                  <a:cubicBezTo>
                    <a:pt x="1135223" y="250361"/>
                    <a:pt x="1136561" y="250026"/>
                    <a:pt x="1138901" y="248689"/>
                  </a:cubicBezTo>
                  <a:cubicBezTo>
                    <a:pt x="1140908" y="256381"/>
                    <a:pt x="1142914" y="263404"/>
                    <a:pt x="1144921" y="270426"/>
                  </a:cubicBezTo>
                  <a:cubicBezTo>
                    <a:pt x="1146593" y="270426"/>
                    <a:pt x="1147931" y="270092"/>
                    <a:pt x="1149603" y="270092"/>
                  </a:cubicBezTo>
                  <a:cubicBezTo>
                    <a:pt x="1149602" y="264407"/>
                    <a:pt x="1150606" y="258387"/>
                    <a:pt x="1149269" y="253037"/>
                  </a:cubicBezTo>
                  <a:cubicBezTo>
                    <a:pt x="1146928" y="244676"/>
                    <a:pt x="1149269" y="239659"/>
                    <a:pt x="1156291" y="234978"/>
                  </a:cubicBezTo>
                  <a:cubicBezTo>
                    <a:pt x="1177024" y="220933"/>
                    <a:pt x="1197424" y="205884"/>
                    <a:pt x="1218827" y="190501"/>
                  </a:cubicBezTo>
                  <a:cubicBezTo>
                    <a:pt x="1221168" y="199530"/>
                    <a:pt x="1223508" y="206552"/>
                    <a:pt x="1225515" y="213910"/>
                  </a:cubicBezTo>
                  <a:cubicBezTo>
                    <a:pt x="1227188" y="213910"/>
                    <a:pt x="1228525" y="213910"/>
                    <a:pt x="1230197" y="213910"/>
                  </a:cubicBezTo>
                  <a:cubicBezTo>
                    <a:pt x="1230197" y="208559"/>
                    <a:pt x="1231535" y="202540"/>
                    <a:pt x="1229862" y="197523"/>
                  </a:cubicBezTo>
                  <a:cubicBezTo>
                    <a:pt x="1226518" y="187826"/>
                    <a:pt x="1229528" y="182475"/>
                    <a:pt x="1237554" y="177124"/>
                  </a:cubicBezTo>
                  <a:cubicBezTo>
                    <a:pt x="1256616" y="164416"/>
                    <a:pt x="1274674" y="151040"/>
                    <a:pt x="1295742" y="135991"/>
                  </a:cubicBezTo>
                  <a:close/>
                  <a:moveTo>
                    <a:pt x="1116829" y="148030"/>
                  </a:moveTo>
                  <a:cubicBezTo>
                    <a:pt x="1120174" y="145689"/>
                    <a:pt x="1126528" y="145689"/>
                    <a:pt x="1130541" y="147361"/>
                  </a:cubicBezTo>
                  <a:cubicBezTo>
                    <a:pt x="1141577" y="151709"/>
                    <a:pt x="1151944" y="157394"/>
                    <a:pt x="1165320" y="163747"/>
                  </a:cubicBezTo>
                  <a:cubicBezTo>
                    <a:pt x="1141911" y="180802"/>
                    <a:pt x="1120508" y="196521"/>
                    <a:pt x="1098771" y="211903"/>
                  </a:cubicBezTo>
                  <a:cubicBezTo>
                    <a:pt x="1096095" y="213910"/>
                    <a:pt x="1090745" y="213576"/>
                    <a:pt x="1088070" y="211903"/>
                  </a:cubicBezTo>
                  <a:cubicBezTo>
                    <a:pt x="1076366" y="206887"/>
                    <a:pt x="1064995" y="201202"/>
                    <a:pt x="1051953" y="194848"/>
                  </a:cubicBezTo>
                  <a:cubicBezTo>
                    <a:pt x="1074358" y="178462"/>
                    <a:pt x="1095092" y="162744"/>
                    <a:pt x="1116829" y="148030"/>
                  </a:cubicBezTo>
                  <a:close/>
                  <a:moveTo>
                    <a:pt x="1253480" y="112873"/>
                  </a:moveTo>
                  <a:cubicBezTo>
                    <a:pt x="1257201" y="112581"/>
                    <a:pt x="1260963" y="113751"/>
                    <a:pt x="1265311" y="116259"/>
                  </a:cubicBezTo>
                  <a:cubicBezTo>
                    <a:pt x="1272667" y="120607"/>
                    <a:pt x="1281028" y="123951"/>
                    <a:pt x="1290726" y="128632"/>
                  </a:cubicBezTo>
                  <a:cubicBezTo>
                    <a:pt x="1267651" y="145019"/>
                    <a:pt x="1246249" y="160736"/>
                    <a:pt x="1224511" y="175785"/>
                  </a:cubicBezTo>
                  <a:cubicBezTo>
                    <a:pt x="1221836" y="177792"/>
                    <a:pt x="1216485" y="177793"/>
                    <a:pt x="1213476" y="176789"/>
                  </a:cubicBezTo>
                  <a:cubicBezTo>
                    <a:pt x="1203778" y="172776"/>
                    <a:pt x="1194080" y="167759"/>
                    <a:pt x="1182375" y="162074"/>
                  </a:cubicBezTo>
                  <a:cubicBezTo>
                    <a:pt x="1203778" y="146357"/>
                    <a:pt x="1223508" y="132980"/>
                    <a:pt x="1241901" y="118265"/>
                  </a:cubicBezTo>
                  <a:cubicBezTo>
                    <a:pt x="1246081" y="114921"/>
                    <a:pt x="1249760" y="113166"/>
                    <a:pt x="1253480" y="112873"/>
                  </a:cubicBezTo>
                  <a:close/>
                  <a:moveTo>
                    <a:pt x="780576" y="202539"/>
                  </a:moveTo>
                  <a:cubicBezTo>
                    <a:pt x="783836" y="202371"/>
                    <a:pt x="787096" y="203542"/>
                    <a:pt x="790775" y="206217"/>
                  </a:cubicBezTo>
                  <a:cubicBezTo>
                    <a:pt x="801811" y="213909"/>
                    <a:pt x="813515" y="220262"/>
                    <a:pt x="826223" y="228289"/>
                  </a:cubicBezTo>
                  <a:cubicBezTo>
                    <a:pt x="778067" y="261062"/>
                    <a:pt x="731249" y="293166"/>
                    <a:pt x="684097" y="324601"/>
                  </a:cubicBezTo>
                  <a:cubicBezTo>
                    <a:pt x="681421" y="326608"/>
                    <a:pt x="676071" y="326274"/>
                    <a:pt x="672726" y="324936"/>
                  </a:cubicBezTo>
                  <a:cubicBezTo>
                    <a:pt x="659684" y="318916"/>
                    <a:pt x="646976" y="312228"/>
                    <a:pt x="631927" y="304871"/>
                  </a:cubicBezTo>
                  <a:cubicBezTo>
                    <a:pt x="652996" y="289822"/>
                    <a:pt x="672726" y="276111"/>
                    <a:pt x="692122" y="262400"/>
                  </a:cubicBezTo>
                  <a:cubicBezTo>
                    <a:pt x="718207" y="244007"/>
                    <a:pt x="744626" y="225614"/>
                    <a:pt x="770375" y="206886"/>
                  </a:cubicBezTo>
                  <a:cubicBezTo>
                    <a:pt x="774054" y="204211"/>
                    <a:pt x="777315" y="202706"/>
                    <a:pt x="780576" y="202539"/>
                  </a:cubicBezTo>
                  <a:close/>
                  <a:moveTo>
                    <a:pt x="942892" y="155554"/>
                  </a:moveTo>
                  <a:cubicBezTo>
                    <a:pt x="947950" y="154885"/>
                    <a:pt x="953133" y="156223"/>
                    <a:pt x="958986" y="160069"/>
                  </a:cubicBezTo>
                  <a:cubicBezTo>
                    <a:pt x="965674" y="164751"/>
                    <a:pt x="973366" y="167760"/>
                    <a:pt x="983063" y="172442"/>
                  </a:cubicBezTo>
                  <a:cubicBezTo>
                    <a:pt x="950625" y="195851"/>
                    <a:pt x="919524" y="217922"/>
                    <a:pt x="888424" y="239994"/>
                  </a:cubicBezTo>
                  <a:cubicBezTo>
                    <a:pt x="889093" y="240997"/>
                    <a:pt x="889427" y="242335"/>
                    <a:pt x="890096" y="243673"/>
                  </a:cubicBezTo>
                  <a:cubicBezTo>
                    <a:pt x="894443" y="242000"/>
                    <a:pt x="899459" y="241332"/>
                    <a:pt x="903138" y="238656"/>
                  </a:cubicBezTo>
                  <a:cubicBezTo>
                    <a:pt x="929222" y="220932"/>
                    <a:pt x="954973" y="202874"/>
                    <a:pt x="980388" y="184147"/>
                  </a:cubicBezTo>
                  <a:cubicBezTo>
                    <a:pt x="988748" y="178127"/>
                    <a:pt x="995103" y="176455"/>
                    <a:pt x="1004131" y="181806"/>
                  </a:cubicBezTo>
                  <a:cubicBezTo>
                    <a:pt x="1013161" y="187491"/>
                    <a:pt x="1023193" y="191503"/>
                    <a:pt x="1034898" y="197188"/>
                  </a:cubicBezTo>
                  <a:cubicBezTo>
                    <a:pt x="1001791" y="221267"/>
                    <a:pt x="970355" y="244676"/>
                    <a:pt x="938586" y="267751"/>
                  </a:cubicBezTo>
                  <a:cubicBezTo>
                    <a:pt x="939255" y="269088"/>
                    <a:pt x="940258" y="270425"/>
                    <a:pt x="940927" y="271763"/>
                  </a:cubicBezTo>
                  <a:cubicBezTo>
                    <a:pt x="945609" y="269422"/>
                    <a:pt x="950625" y="268085"/>
                    <a:pt x="954638" y="265075"/>
                  </a:cubicBezTo>
                  <a:cubicBezTo>
                    <a:pt x="980388" y="247017"/>
                    <a:pt x="1006138" y="228624"/>
                    <a:pt x="1031219" y="209562"/>
                  </a:cubicBezTo>
                  <a:cubicBezTo>
                    <a:pt x="1040248" y="202540"/>
                    <a:pt x="1047606" y="201536"/>
                    <a:pt x="1057304" y="207555"/>
                  </a:cubicBezTo>
                  <a:cubicBezTo>
                    <a:pt x="1065998" y="212907"/>
                    <a:pt x="1075696" y="216584"/>
                    <a:pt x="1086064" y="221601"/>
                  </a:cubicBezTo>
                  <a:cubicBezTo>
                    <a:pt x="1049947" y="248020"/>
                    <a:pt x="1015836" y="273101"/>
                    <a:pt x="981391" y="298182"/>
                  </a:cubicBezTo>
                  <a:cubicBezTo>
                    <a:pt x="982060" y="299520"/>
                    <a:pt x="983063" y="300858"/>
                    <a:pt x="983732" y="302195"/>
                  </a:cubicBezTo>
                  <a:cubicBezTo>
                    <a:pt x="988080" y="300188"/>
                    <a:pt x="993096" y="298517"/>
                    <a:pt x="997109" y="295841"/>
                  </a:cubicBezTo>
                  <a:cubicBezTo>
                    <a:pt x="1024531" y="276111"/>
                    <a:pt x="1051953" y="257049"/>
                    <a:pt x="1078372" y="236315"/>
                  </a:cubicBezTo>
                  <a:cubicBezTo>
                    <a:pt x="1090411" y="226951"/>
                    <a:pt x="1100444" y="225614"/>
                    <a:pt x="1112817" y="233974"/>
                  </a:cubicBezTo>
                  <a:cubicBezTo>
                    <a:pt x="1117833" y="237318"/>
                    <a:pt x="1123518" y="239659"/>
                    <a:pt x="1130541" y="243338"/>
                  </a:cubicBezTo>
                  <a:cubicBezTo>
                    <a:pt x="1089742" y="272432"/>
                    <a:pt x="1049612" y="301192"/>
                    <a:pt x="1009148" y="330286"/>
                  </a:cubicBezTo>
                  <a:lnTo>
                    <a:pt x="842274" y="227621"/>
                  </a:lnTo>
                  <a:cubicBezTo>
                    <a:pt x="871034" y="206552"/>
                    <a:pt x="899460" y="185150"/>
                    <a:pt x="927551" y="163078"/>
                  </a:cubicBezTo>
                  <a:cubicBezTo>
                    <a:pt x="932901" y="158898"/>
                    <a:pt x="937834" y="156223"/>
                    <a:pt x="942892" y="155554"/>
                  </a:cubicBezTo>
                  <a:close/>
                  <a:moveTo>
                    <a:pt x="1067002" y="123618"/>
                  </a:moveTo>
                  <a:cubicBezTo>
                    <a:pt x="1069342" y="121945"/>
                    <a:pt x="1074024" y="121611"/>
                    <a:pt x="1077035" y="122948"/>
                  </a:cubicBezTo>
                  <a:cubicBezTo>
                    <a:pt x="1088405" y="127630"/>
                    <a:pt x="1099775" y="133650"/>
                    <a:pt x="1113486" y="140004"/>
                  </a:cubicBezTo>
                  <a:cubicBezTo>
                    <a:pt x="1090076" y="157059"/>
                    <a:pt x="1068674" y="172777"/>
                    <a:pt x="1046937" y="188160"/>
                  </a:cubicBezTo>
                  <a:cubicBezTo>
                    <a:pt x="1044931" y="189497"/>
                    <a:pt x="1039914" y="189497"/>
                    <a:pt x="1037238" y="188160"/>
                  </a:cubicBezTo>
                  <a:cubicBezTo>
                    <a:pt x="1025534" y="183144"/>
                    <a:pt x="1014164" y="177124"/>
                    <a:pt x="1000118" y="170436"/>
                  </a:cubicBezTo>
                  <a:cubicBezTo>
                    <a:pt x="1023528" y="153715"/>
                    <a:pt x="1045265" y="138666"/>
                    <a:pt x="1067002" y="123618"/>
                  </a:cubicBezTo>
                  <a:close/>
                  <a:moveTo>
                    <a:pt x="1197089" y="89841"/>
                  </a:moveTo>
                  <a:cubicBezTo>
                    <a:pt x="1199095" y="88503"/>
                    <a:pt x="1203108" y="88170"/>
                    <a:pt x="1205449" y="89173"/>
                  </a:cubicBezTo>
                  <a:cubicBezTo>
                    <a:pt x="1217488" y="94523"/>
                    <a:pt x="1229527" y="100208"/>
                    <a:pt x="1243238" y="106896"/>
                  </a:cubicBezTo>
                  <a:cubicBezTo>
                    <a:pt x="1220498" y="123618"/>
                    <a:pt x="1199430" y="139335"/>
                    <a:pt x="1178027" y="154384"/>
                  </a:cubicBezTo>
                  <a:cubicBezTo>
                    <a:pt x="1175686" y="156056"/>
                    <a:pt x="1171004" y="156725"/>
                    <a:pt x="1168329" y="155722"/>
                  </a:cubicBezTo>
                  <a:cubicBezTo>
                    <a:pt x="1155956" y="150371"/>
                    <a:pt x="1144251" y="144686"/>
                    <a:pt x="1130206" y="137997"/>
                  </a:cubicBezTo>
                  <a:cubicBezTo>
                    <a:pt x="1153615" y="120942"/>
                    <a:pt x="1175352" y="105225"/>
                    <a:pt x="1197089" y="89841"/>
                  </a:cubicBezTo>
                  <a:close/>
                  <a:moveTo>
                    <a:pt x="1016171" y="100876"/>
                  </a:moveTo>
                  <a:cubicBezTo>
                    <a:pt x="1019181" y="98870"/>
                    <a:pt x="1024866" y="98870"/>
                    <a:pt x="1028544" y="100208"/>
                  </a:cubicBezTo>
                  <a:cubicBezTo>
                    <a:pt x="1039246" y="104555"/>
                    <a:pt x="1049613" y="109906"/>
                    <a:pt x="1062655" y="115925"/>
                  </a:cubicBezTo>
                  <a:cubicBezTo>
                    <a:pt x="1039581" y="132647"/>
                    <a:pt x="1018177" y="148029"/>
                    <a:pt x="996440" y="162744"/>
                  </a:cubicBezTo>
                  <a:cubicBezTo>
                    <a:pt x="993766" y="164416"/>
                    <a:pt x="988414" y="164416"/>
                    <a:pt x="985070" y="162744"/>
                  </a:cubicBezTo>
                  <a:cubicBezTo>
                    <a:pt x="974370" y="158062"/>
                    <a:pt x="964001" y="152711"/>
                    <a:pt x="950960" y="146358"/>
                  </a:cubicBezTo>
                  <a:cubicBezTo>
                    <a:pt x="974035" y="130306"/>
                    <a:pt x="995103" y="115257"/>
                    <a:pt x="1016171" y="100876"/>
                  </a:cubicBezTo>
                  <a:close/>
                  <a:moveTo>
                    <a:pt x="1151275" y="63757"/>
                  </a:moveTo>
                  <a:cubicBezTo>
                    <a:pt x="1163648" y="69442"/>
                    <a:pt x="1177025" y="75796"/>
                    <a:pt x="1191740" y="82818"/>
                  </a:cubicBezTo>
                  <a:cubicBezTo>
                    <a:pt x="1169333" y="99205"/>
                    <a:pt x="1148265" y="114922"/>
                    <a:pt x="1126862" y="129971"/>
                  </a:cubicBezTo>
                  <a:cubicBezTo>
                    <a:pt x="1123853" y="131978"/>
                    <a:pt x="1118168" y="131644"/>
                    <a:pt x="1114489" y="130306"/>
                  </a:cubicBezTo>
                  <a:cubicBezTo>
                    <a:pt x="1103454" y="125959"/>
                    <a:pt x="1092752" y="120274"/>
                    <a:pt x="1080044" y="114254"/>
                  </a:cubicBezTo>
                  <a:cubicBezTo>
                    <a:pt x="1104457" y="96864"/>
                    <a:pt x="1127531" y="80477"/>
                    <a:pt x="1151275" y="63757"/>
                  </a:cubicBezTo>
                  <a:close/>
                  <a:moveTo>
                    <a:pt x="1166992" y="34328"/>
                  </a:moveTo>
                  <a:cubicBezTo>
                    <a:pt x="1208793" y="32321"/>
                    <a:pt x="1250596" y="30315"/>
                    <a:pt x="1292063" y="31987"/>
                  </a:cubicBezTo>
                  <a:cubicBezTo>
                    <a:pt x="1318148" y="32991"/>
                    <a:pt x="1337543" y="50381"/>
                    <a:pt x="1346238" y="74792"/>
                  </a:cubicBezTo>
                  <a:cubicBezTo>
                    <a:pt x="1355267" y="99874"/>
                    <a:pt x="1360952" y="126293"/>
                    <a:pt x="1367306" y="152378"/>
                  </a:cubicBezTo>
                  <a:cubicBezTo>
                    <a:pt x="1367975" y="155387"/>
                    <a:pt x="1365968" y="160738"/>
                    <a:pt x="1363293" y="162745"/>
                  </a:cubicBezTo>
                  <a:cubicBezTo>
                    <a:pt x="1346572" y="175118"/>
                    <a:pt x="1329183" y="187157"/>
                    <a:pt x="1309787" y="200534"/>
                  </a:cubicBezTo>
                  <a:cubicBezTo>
                    <a:pt x="1307446" y="172777"/>
                    <a:pt x="1305439" y="148030"/>
                    <a:pt x="1303433" y="124286"/>
                  </a:cubicBezTo>
                  <a:cubicBezTo>
                    <a:pt x="1248589" y="98871"/>
                    <a:pt x="1195082" y="73789"/>
                    <a:pt x="1137229" y="47036"/>
                  </a:cubicBezTo>
                  <a:cubicBezTo>
                    <a:pt x="1149267" y="41685"/>
                    <a:pt x="1157963" y="34662"/>
                    <a:pt x="1166992" y="34328"/>
                  </a:cubicBezTo>
                  <a:close/>
                  <a:moveTo>
                    <a:pt x="1098102" y="44026"/>
                  </a:moveTo>
                  <a:cubicBezTo>
                    <a:pt x="1100777" y="42354"/>
                    <a:pt x="1105793" y="42688"/>
                    <a:pt x="1109137" y="44026"/>
                  </a:cubicBezTo>
                  <a:cubicBezTo>
                    <a:pt x="1119504" y="48374"/>
                    <a:pt x="1129537" y="53390"/>
                    <a:pt x="1142579" y="59410"/>
                  </a:cubicBezTo>
                  <a:cubicBezTo>
                    <a:pt x="1119170" y="75796"/>
                    <a:pt x="1098102" y="91179"/>
                    <a:pt x="1076700" y="105893"/>
                  </a:cubicBezTo>
                  <a:cubicBezTo>
                    <a:pt x="1074024" y="107900"/>
                    <a:pt x="1068673" y="108569"/>
                    <a:pt x="1065998" y="107566"/>
                  </a:cubicBezTo>
                  <a:cubicBezTo>
                    <a:pt x="1054628" y="103218"/>
                    <a:pt x="1043926" y="97533"/>
                    <a:pt x="1030550" y="91179"/>
                  </a:cubicBezTo>
                  <a:cubicBezTo>
                    <a:pt x="1054628" y="74124"/>
                    <a:pt x="1076030" y="58740"/>
                    <a:pt x="1098102" y="44026"/>
                  </a:cubicBezTo>
                  <a:close/>
                  <a:moveTo>
                    <a:pt x="1275718" y="4900"/>
                  </a:moveTo>
                  <a:cubicBezTo>
                    <a:pt x="1296996" y="720"/>
                    <a:pt x="1318649" y="-1287"/>
                    <a:pt x="1340888" y="887"/>
                  </a:cubicBezTo>
                  <a:cubicBezTo>
                    <a:pt x="1358946" y="2893"/>
                    <a:pt x="1372992" y="12592"/>
                    <a:pt x="1373660" y="28643"/>
                  </a:cubicBezTo>
                  <a:cubicBezTo>
                    <a:pt x="1377004" y="89841"/>
                    <a:pt x="1379680" y="151373"/>
                    <a:pt x="1379345" y="212237"/>
                  </a:cubicBezTo>
                  <a:cubicBezTo>
                    <a:pt x="1379345" y="235646"/>
                    <a:pt x="1366972" y="254708"/>
                    <a:pt x="1346573" y="269088"/>
                  </a:cubicBezTo>
                  <a:cubicBezTo>
                    <a:pt x="1150605" y="407870"/>
                    <a:pt x="954972" y="547321"/>
                    <a:pt x="759005" y="686104"/>
                  </a:cubicBezTo>
                  <a:cubicBezTo>
                    <a:pt x="603837" y="796126"/>
                    <a:pt x="447999" y="904810"/>
                    <a:pt x="292495" y="1014165"/>
                  </a:cubicBezTo>
                  <a:cubicBezTo>
                    <a:pt x="287480" y="1017509"/>
                    <a:pt x="282463" y="1020853"/>
                    <a:pt x="274772" y="1025869"/>
                  </a:cubicBezTo>
                  <a:cubicBezTo>
                    <a:pt x="273769" y="995772"/>
                    <a:pt x="272431" y="968350"/>
                    <a:pt x="272431" y="940593"/>
                  </a:cubicBezTo>
                  <a:cubicBezTo>
                    <a:pt x="272766" y="936246"/>
                    <a:pt x="279119" y="930895"/>
                    <a:pt x="283801" y="927551"/>
                  </a:cubicBezTo>
                  <a:cubicBezTo>
                    <a:pt x="433285" y="822879"/>
                    <a:pt x="582768" y="718207"/>
                    <a:pt x="732252" y="613869"/>
                  </a:cubicBezTo>
                  <a:cubicBezTo>
                    <a:pt x="942933" y="466727"/>
                    <a:pt x="1153281" y="319585"/>
                    <a:pt x="1363962" y="172776"/>
                  </a:cubicBezTo>
                  <a:cubicBezTo>
                    <a:pt x="1374329" y="165419"/>
                    <a:pt x="1378342" y="158731"/>
                    <a:pt x="1374664" y="146358"/>
                  </a:cubicBezTo>
                  <a:cubicBezTo>
                    <a:pt x="1367640" y="121610"/>
                    <a:pt x="1362959" y="96195"/>
                    <a:pt x="1353930" y="72117"/>
                  </a:cubicBezTo>
                  <a:cubicBezTo>
                    <a:pt x="1342894" y="42688"/>
                    <a:pt x="1319485" y="25299"/>
                    <a:pt x="1288384" y="22289"/>
                  </a:cubicBezTo>
                  <a:cubicBezTo>
                    <a:pt x="1263637" y="19948"/>
                    <a:pt x="1238222" y="21955"/>
                    <a:pt x="1212806" y="21955"/>
                  </a:cubicBezTo>
                  <a:cubicBezTo>
                    <a:pt x="1233541" y="15434"/>
                    <a:pt x="1254441" y="9080"/>
                    <a:pt x="1275718" y="4900"/>
                  </a:cubicBezTo>
                  <a:close/>
                </a:path>
              </a:pathLst>
            </a:custGeom>
            <a:solidFill>
              <a:schemeClr val="accent3"/>
            </a:solidFill>
            <a:ln w="4485" cap="flat">
              <a:noFill/>
              <a:prstDash val="solid"/>
              <a:miter/>
            </a:ln>
          </p:spPr>
          <p:txBody>
            <a:bodyPr wrap="square" rtlCol="0" anchor="ctr">
              <a:noAutofit/>
            </a:bodyPr>
            <a:lstStyle/>
            <a:p>
              <a:endParaRPr lang="en-US" dirty="0"/>
            </a:p>
          </p:txBody>
        </p:sp>
      </p:grpSp>
    </p:spTree>
    <p:extLst>
      <p:ext uri="{BB962C8B-B14F-4D97-AF65-F5344CB8AC3E}">
        <p14:creationId xmlns:p14="http://schemas.microsoft.com/office/powerpoint/2010/main" val="18473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6362CE70-852F-425F-80F5-15E8DE49DAD1}"/>
              </a:ext>
            </a:extLst>
          </p:cNvPr>
          <p:cNvSpPr/>
          <p:nvPr/>
        </p:nvSpPr>
        <p:spPr>
          <a:xfrm>
            <a:off x="1" y="0"/>
            <a:ext cx="6096000" cy="6858000"/>
          </a:xfrm>
          <a:prstGeom prst="homePlate">
            <a:avLst>
              <a:gd name="adj" fmla="val 26370"/>
            </a:avLst>
          </a:prstGeom>
          <a:solidFill>
            <a:schemeClr val="accent1">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6ED71D6-CC7A-44D2-B791-D65962A61E76}"/>
              </a:ext>
            </a:extLst>
          </p:cNvPr>
          <p:cNvSpPr txBox="1"/>
          <p:nvPr/>
        </p:nvSpPr>
        <p:spPr>
          <a:xfrm>
            <a:off x="774870" y="619946"/>
            <a:ext cx="2476190" cy="3046988"/>
          </a:xfrm>
          <a:prstGeom prst="rect">
            <a:avLst/>
          </a:prstGeom>
          <a:noFill/>
        </p:spPr>
        <p:txBody>
          <a:bodyPr wrap="square" rtlCol="0" anchor="ctr">
            <a:spAutoFit/>
          </a:bodyPr>
          <a:lstStyle/>
          <a:p>
            <a:r>
              <a:rPr lang="en-GB" altLang="ko-KR" sz="3200" dirty="0">
                <a:solidFill>
                  <a:schemeClr val="bg1"/>
                </a:solidFill>
                <a:cs typeface="Arial" pitchFamily="34" charset="0"/>
              </a:rPr>
              <a:t>ALLPPT Layout</a:t>
            </a:r>
          </a:p>
          <a:p>
            <a:r>
              <a:rPr lang="en-GB" altLang="ko-KR" sz="3200" dirty="0">
                <a:solidFill>
                  <a:schemeClr val="bg1"/>
                </a:solidFill>
                <a:cs typeface="Arial" pitchFamily="34" charset="0"/>
              </a:rPr>
              <a:t>Clean Text Slide for your Presentation</a:t>
            </a:r>
            <a:endParaRPr lang="ko-KR" altLang="en-US" sz="3200" dirty="0">
              <a:solidFill>
                <a:schemeClr val="bg1"/>
              </a:solidFill>
              <a:cs typeface="Arial" pitchFamily="34" charset="0"/>
            </a:endParaRPr>
          </a:p>
        </p:txBody>
      </p:sp>
      <p:sp>
        <p:nvSpPr>
          <p:cNvPr id="4" name="TextBox 3">
            <a:extLst>
              <a:ext uri="{FF2B5EF4-FFF2-40B4-BE49-F238E27FC236}">
                <a16:creationId xmlns:a16="http://schemas.microsoft.com/office/drawing/2014/main" id="{6347532B-8CB8-4946-8A61-93723199E7F7}"/>
              </a:ext>
            </a:extLst>
          </p:cNvPr>
          <p:cNvSpPr txBox="1"/>
          <p:nvPr/>
        </p:nvSpPr>
        <p:spPr>
          <a:xfrm>
            <a:off x="774870" y="3876600"/>
            <a:ext cx="4324668" cy="1015663"/>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Easy to change colors, photos and Text. </a:t>
            </a:r>
          </a:p>
        </p:txBody>
      </p:sp>
      <p:sp>
        <p:nvSpPr>
          <p:cNvPr id="5" name="Text Placeholder 27">
            <a:extLst>
              <a:ext uri="{FF2B5EF4-FFF2-40B4-BE49-F238E27FC236}">
                <a16:creationId xmlns:a16="http://schemas.microsoft.com/office/drawing/2014/main" id="{8F36ED7B-7F48-4D6F-A357-2B388A3F37EF}"/>
              </a:ext>
            </a:extLst>
          </p:cNvPr>
          <p:cNvSpPr txBox="1">
            <a:spLocks/>
          </p:cNvSpPr>
          <p:nvPr/>
        </p:nvSpPr>
        <p:spPr>
          <a:xfrm>
            <a:off x="880378" y="5659107"/>
            <a:ext cx="2597428" cy="432048"/>
          </a:xfrm>
          <a:prstGeom prst="rect">
            <a:avLst/>
          </a:prstGeom>
          <a:noFill/>
          <a:ln w="28575">
            <a:solidFill>
              <a:schemeClr val="bg1"/>
            </a:solid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400" b="0" dirty="0"/>
              <a:t>INFOGRAPHIC</a:t>
            </a:r>
          </a:p>
        </p:txBody>
      </p:sp>
    </p:spTree>
    <p:extLst>
      <p:ext uri="{BB962C8B-B14F-4D97-AF65-F5344CB8AC3E}">
        <p14:creationId xmlns:p14="http://schemas.microsoft.com/office/powerpoint/2010/main" val="27745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Freeform 84">
            <a:extLst>
              <a:ext uri="{FF2B5EF4-FFF2-40B4-BE49-F238E27FC236}">
                <a16:creationId xmlns:a16="http://schemas.microsoft.com/office/drawing/2014/main" id="{D8C71DEC-9E44-4AA3-92C0-150974355F18}"/>
              </a:ext>
            </a:extLst>
          </p:cNvPr>
          <p:cNvSpPr/>
          <p:nvPr/>
        </p:nvSpPr>
        <p:spPr>
          <a:xfrm>
            <a:off x="1225217" y="3107050"/>
            <a:ext cx="9900000" cy="2771905"/>
          </a:xfrm>
          <a:custGeom>
            <a:avLst/>
            <a:gdLst>
              <a:gd name="connsiteX0" fmla="*/ 0 w 7296150"/>
              <a:gd name="connsiteY0" fmla="*/ 1714500 h 1714500"/>
              <a:gd name="connsiteX1" fmla="*/ 885825 w 7296150"/>
              <a:gd name="connsiteY1" fmla="*/ 9525 h 1714500"/>
              <a:gd name="connsiteX2" fmla="*/ 7296150 w 7296150"/>
              <a:gd name="connsiteY2" fmla="*/ 0 h 1714500"/>
              <a:gd name="connsiteX0" fmla="*/ 0 w 7258050"/>
              <a:gd name="connsiteY0" fmla="*/ 1562100 h 1562100"/>
              <a:gd name="connsiteX1" fmla="*/ 847725 w 7258050"/>
              <a:gd name="connsiteY1" fmla="*/ 9525 h 1562100"/>
              <a:gd name="connsiteX2" fmla="*/ 7258050 w 7258050"/>
              <a:gd name="connsiteY2" fmla="*/ 0 h 1562100"/>
              <a:gd name="connsiteX0" fmla="*/ 0 w 7313407"/>
              <a:gd name="connsiteY0" fmla="*/ 2181225 h 2181225"/>
              <a:gd name="connsiteX1" fmla="*/ 903082 w 7313407"/>
              <a:gd name="connsiteY1" fmla="*/ 9525 h 2181225"/>
              <a:gd name="connsiteX2" fmla="*/ 7313407 w 7313407"/>
              <a:gd name="connsiteY2" fmla="*/ 0 h 2181225"/>
              <a:gd name="connsiteX0" fmla="*/ 0 w 7258050"/>
              <a:gd name="connsiteY0" fmla="*/ 2124075 h 2124075"/>
              <a:gd name="connsiteX1" fmla="*/ 847725 w 7258050"/>
              <a:gd name="connsiteY1" fmla="*/ 9525 h 2124075"/>
              <a:gd name="connsiteX2" fmla="*/ 7258050 w 7258050"/>
              <a:gd name="connsiteY2" fmla="*/ 0 h 2124075"/>
            </a:gdLst>
            <a:ahLst/>
            <a:cxnLst>
              <a:cxn ang="0">
                <a:pos x="connsiteX0" y="connsiteY0"/>
              </a:cxn>
              <a:cxn ang="0">
                <a:pos x="connsiteX1" y="connsiteY1"/>
              </a:cxn>
              <a:cxn ang="0">
                <a:pos x="connsiteX2" y="connsiteY2"/>
              </a:cxn>
            </a:cxnLst>
            <a:rect l="l" t="t" r="r" b="b"/>
            <a:pathLst>
              <a:path w="7258050" h="2124075">
                <a:moveTo>
                  <a:pt x="0" y="2124075"/>
                </a:moveTo>
                <a:lnTo>
                  <a:pt x="847725" y="9525"/>
                </a:lnTo>
                <a:lnTo>
                  <a:pt x="7258050" y="0"/>
                </a:lnTo>
              </a:path>
            </a:pathLst>
          </a:cu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4" name="Freeform 85">
            <a:extLst>
              <a:ext uri="{FF2B5EF4-FFF2-40B4-BE49-F238E27FC236}">
                <a16:creationId xmlns:a16="http://schemas.microsoft.com/office/drawing/2014/main" id="{86C07002-6050-4CBA-8BB6-8672DC0098D6}"/>
              </a:ext>
            </a:extLst>
          </p:cNvPr>
          <p:cNvSpPr/>
          <p:nvPr/>
        </p:nvSpPr>
        <p:spPr>
          <a:xfrm>
            <a:off x="1225217" y="4292886"/>
            <a:ext cx="9900000" cy="1586070"/>
          </a:xfrm>
          <a:custGeom>
            <a:avLst/>
            <a:gdLst>
              <a:gd name="connsiteX0" fmla="*/ 0 w 7305675"/>
              <a:gd name="connsiteY0" fmla="*/ 1257300 h 1257300"/>
              <a:gd name="connsiteX1" fmla="*/ 952500 w 7305675"/>
              <a:gd name="connsiteY1" fmla="*/ 0 h 1257300"/>
              <a:gd name="connsiteX2" fmla="*/ 7305675 w 7305675"/>
              <a:gd name="connsiteY2" fmla="*/ 0 h 1257300"/>
              <a:gd name="connsiteX0" fmla="*/ 0 w 7277100"/>
              <a:gd name="connsiteY0" fmla="*/ 1219200 h 1219200"/>
              <a:gd name="connsiteX1" fmla="*/ 923925 w 7277100"/>
              <a:gd name="connsiteY1" fmla="*/ 0 h 1219200"/>
              <a:gd name="connsiteX2" fmla="*/ 7277100 w 7277100"/>
              <a:gd name="connsiteY2" fmla="*/ 0 h 1219200"/>
              <a:gd name="connsiteX0" fmla="*/ 0 w 7277100"/>
              <a:gd name="connsiteY0" fmla="*/ 1219200 h 1219200"/>
              <a:gd name="connsiteX1" fmla="*/ 866775 w 7277100"/>
              <a:gd name="connsiteY1" fmla="*/ 28575 h 1219200"/>
              <a:gd name="connsiteX2" fmla="*/ 7277100 w 7277100"/>
              <a:gd name="connsiteY2" fmla="*/ 0 h 1219200"/>
              <a:gd name="connsiteX0" fmla="*/ 0 w 7277100"/>
              <a:gd name="connsiteY0" fmla="*/ 1228725 h 1228725"/>
              <a:gd name="connsiteX1" fmla="*/ 838200 w 7277100"/>
              <a:gd name="connsiteY1" fmla="*/ 0 h 1228725"/>
              <a:gd name="connsiteX2" fmla="*/ 7277100 w 7277100"/>
              <a:gd name="connsiteY2" fmla="*/ 9525 h 1228725"/>
            </a:gdLst>
            <a:ahLst/>
            <a:cxnLst>
              <a:cxn ang="0">
                <a:pos x="connsiteX0" y="connsiteY0"/>
              </a:cxn>
              <a:cxn ang="0">
                <a:pos x="connsiteX1" y="connsiteY1"/>
              </a:cxn>
              <a:cxn ang="0">
                <a:pos x="connsiteX2" y="connsiteY2"/>
              </a:cxn>
            </a:cxnLst>
            <a:rect l="l" t="t" r="r" b="b"/>
            <a:pathLst>
              <a:path w="7277100" h="1228725">
                <a:moveTo>
                  <a:pt x="0" y="1228725"/>
                </a:moveTo>
                <a:lnTo>
                  <a:pt x="838200" y="0"/>
                </a:lnTo>
                <a:lnTo>
                  <a:pt x="7277100" y="9525"/>
                </a:lnTo>
              </a:path>
            </a:pathLst>
          </a:cu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5" name="Freeform 86">
            <a:extLst>
              <a:ext uri="{FF2B5EF4-FFF2-40B4-BE49-F238E27FC236}">
                <a16:creationId xmlns:a16="http://schemas.microsoft.com/office/drawing/2014/main" id="{5EF6E9F7-3B0A-4E62-A397-C89AA01E1B4B}"/>
              </a:ext>
            </a:extLst>
          </p:cNvPr>
          <p:cNvSpPr/>
          <p:nvPr/>
        </p:nvSpPr>
        <p:spPr>
          <a:xfrm>
            <a:off x="1225217" y="3509810"/>
            <a:ext cx="9900000" cy="2369145"/>
          </a:xfrm>
          <a:custGeom>
            <a:avLst/>
            <a:gdLst>
              <a:gd name="connsiteX0" fmla="*/ 0 w 7296150"/>
              <a:gd name="connsiteY0" fmla="*/ 790575 h 790575"/>
              <a:gd name="connsiteX1" fmla="*/ 1019175 w 7296150"/>
              <a:gd name="connsiteY1" fmla="*/ 0 h 790575"/>
              <a:gd name="connsiteX2" fmla="*/ 7296150 w 7296150"/>
              <a:gd name="connsiteY2" fmla="*/ 0 h 790575"/>
              <a:gd name="connsiteX0" fmla="*/ 0 w 7258050"/>
              <a:gd name="connsiteY0" fmla="*/ 838200 h 838200"/>
              <a:gd name="connsiteX1" fmla="*/ 981075 w 7258050"/>
              <a:gd name="connsiteY1" fmla="*/ 0 h 838200"/>
              <a:gd name="connsiteX2" fmla="*/ 7258050 w 7258050"/>
              <a:gd name="connsiteY2" fmla="*/ 0 h 838200"/>
              <a:gd name="connsiteX0" fmla="*/ 0 w 7258050"/>
              <a:gd name="connsiteY0" fmla="*/ 838200 h 838200"/>
              <a:gd name="connsiteX1" fmla="*/ 866775 w 7258050"/>
              <a:gd name="connsiteY1" fmla="*/ 19050 h 838200"/>
              <a:gd name="connsiteX2" fmla="*/ 7258050 w 7258050"/>
              <a:gd name="connsiteY2" fmla="*/ 0 h 838200"/>
              <a:gd name="connsiteX0" fmla="*/ 0 w 7286625"/>
              <a:gd name="connsiteY0" fmla="*/ 847725 h 847725"/>
              <a:gd name="connsiteX1" fmla="*/ 895350 w 7286625"/>
              <a:gd name="connsiteY1" fmla="*/ 19050 h 847725"/>
              <a:gd name="connsiteX2" fmla="*/ 7286625 w 7286625"/>
              <a:gd name="connsiteY2" fmla="*/ 0 h 847725"/>
              <a:gd name="connsiteX0" fmla="*/ 0 w 7248525"/>
              <a:gd name="connsiteY0" fmla="*/ 847725 h 847725"/>
              <a:gd name="connsiteX1" fmla="*/ 857250 w 7248525"/>
              <a:gd name="connsiteY1" fmla="*/ 19050 h 847725"/>
              <a:gd name="connsiteX2" fmla="*/ 7248525 w 7248525"/>
              <a:gd name="connsiteY2" fmla="*/ 0 h 847725"/>
              <a:gd name="connsiteX0" fmla="*/ 0 w 7257739"/>
              <a:gd name="connsiteY0" fmla="*/ 1819275 h 1819275"/>
              <a:gd name="connsiteX1" fmla="*/ 866464 w 7257739"/>
              <a:gd name="connsiteY1" fmla="*/ 19050 h 1819275"/>
              <a:gd name="connsiteX2" fmla="*/ 7257739 w 7257739"/>
              <a:gd name="connsiteY2" fmla="*/ 0 h 1819275"/>
            </a:gdLst>
            <a:ahLst/>
            <a:cxnLst>
              <a:cxn ang="0">
                <a:pos x="connsiteX0" y="connsiteY0"/>
              </a:cxn>
              <a:cxn ang="0">
                <a:pos x="connsiteX1" y="connsiteY1"/>
              </a:cxn>
              <a:cxn ang="0">
                <a:pos x="connsiteX2" y="connsiteY2"/>
              </a:cxn>
            </a:cxnLst>
            <a:rect l="l" t="t" r="r" b="b"/>
            <a:pathLst>
              <a:path w="7257739" h="1819275">
                <a:moveTo>
                  <a:pt x="0" y="1819275"/>
                </a:moveTo>
                <a:lnTo>
                  <a:pt x="866464" y="19050"/>
                </a:lnTo>
                <a:lnTo>
                  <a:pt x="7257739" y="0"/>
                </a:lnTo>
              </a:path>
            </a:pathLst>
          </a:cu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6" name="Freeform 87">
            <a:extLst>
              <a:ext uri="{FF2B5EF4-FFF2-40B4-BE49-F238E27FC236}">
                <a16:creationId xmlns:a16="http://schemas.microsoft.com/office/drawing/2014/main" id="{6C83791A-B66C-4641-A5FA-33855D87DBC3}"/>
              </a:ext>
            </a:extLst>
          </p:cNvPr>
          <p:cNvSpPr/>
          <p:nvPr/>
        </p:nvSpPr>
        <p:spPr>
          <a:xfrm>
            <a:off x="1250856" y="5054395"/>
            <a:ext cx="9874362" cy="824560"/>
          </a:xfrm>
          <a:custGeom>
            <a:avLst/>
            <a:gdLst>
              <a:gd name="connsiteX0" fmla="*/ 0 w 7315200"/>
              <a:gd name="connsiteY0" fmla="*/ 400050 h 400050"/>
              <a:gd name="connsiteX1" fmla="*/ 1038225 w 7315200"/>
              <a:gd name="connsiteY1" fmla="*/ 0 h 400050"/>
              <a:gd name="connsiteX2" fmla="*/ 7315200 w 7315200"/>
              <a:gd name="connsiteY2" fmla="*/ 9525 h 400050"/>
              <a:gd name="connsiteX0" fmla="*/ 0 w 7258050"/>
              <a:gd name="connsiteY0" fmla="*/ 457200 h 457200"/>
              <a:gd name="connsiteX1" fmla="*/ 981075 w 7258050"/>
              <a:gd name="connsiteY1" fmla="*/ 0 h 457200"/>
              <a:gd name="connsiteX2" fmla="*/ 7258050 w 7258050"/>
              <a:gd name="connsiteY2" fmla="*/ 9525 h 457200"/>
              <a:gd name="connsiteX0" fmla="*/ 0 w 7258050"/>
              <a:gd name="connsiteY0" fmla="*/ 457200 h 457200"/>
              <a:gd name="connsiteX1" fmla="*/ 828675 w 7258050"/>
              <a:gd name="connsiteY1" fmla="*/ 0 h 457200"/>
              <a:gd name="connsiteX2" fmla="*/ 7258050 w 7258050"/>
              <a:gd name="connsiteY2" fmla="*/ 9525 h 457200"/>
              <a:gd name="connsiteX0" fmla="*/ 0 w 7267575"/>
              <a:gd name="connsiteY0" fmla="*/ 485775 h 485775"/>
              <a:gd name="connsiteX1" fmla="*/ 838200 w 7267575"/>
              <a:gd name="connsiteY1" fmla="*/ 0 h 485775"/>
              <a:gd name="connsiteX2" fmla="*/ 7267575 w 7267575"/>
              <a:gd name="connsiteY2" fmla="*/ 9525 h 485775"/>
              <a:gd name="connsiteX0" fmla="*/ 0 w 7239895"/>
              <a:gd name="connsiteY0" fmla="*/ 600075 h 600075"/>
              <a:gd name="connsiteX1" fmla="*/ 810520 w 7239895"/>
              <a:gd name="connsiteY1" fmla="*/ 0 h 600075"/>
              <a:gd name="connsiteX2" fmla="*/ 7239895 w 7239895"/>
              <a:gd name="connsiteY2" fmla="*/ 9525 h 600075"/>
              <a:gd name="connsiteX0" fmla="*/ 0 w 7221146"/>
              <a:gd name="connsiteY0" fmla="*/ 634258 h 634258"/>
              <a:gd name="connsiteX1" fmla="*/ 791771 w 7221146"/>
              <a:gd name="connsiteY1" fmla="*/ 0 h 634258"/>
              <a:gd name="connsiteX2" fmla="*/ 7221146 w 7221146"/>
              <a:gd name="connsiteY2" fmla="*/ 9525 h 634258"/>
            </a:gdLst>
            <a:ahLst/>
            <a:cxnLst>
              <a:cxn ang="0">
                <a:pos x="connsiteX0" y="connsiteY0"/>
              </a:cxn>
              <a:cxn ang="0">
                <a:pos x="connsiteX1" y="connsiteY1"/>
              </a:cxn>
              <a:cxn ang="0">
                <a:pos x="connsiteX2" y="connsiteY2"/>
              </a:cxn>
            </a:cxnLst>
            <a:rect l="l" t="t" r="r" b="b"/>
            <a:pathLst>
              <a:path w="7221146" h="634258">
                <a:moveTo>
                  <a:pt x="0" y="634258"/>
                </a:moveTo>
                <a:lnTo>
                  <a:pt x="791771" y="0"/>
                </a:lnTo>
                <a:lnTo>
                  <a:pt x="7221146" y="9525"/>
                </a:lnTo>
              </a:path>
            </a:pathLst>
          </a:cu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graphicFrame>
        <p:nvGraphicFramePr>
          <p:cNvPr id="7" name="Chart 7">
            <a:extLst>
              <a:ext uri="{FF2B5EF4-FFF2-40B4-BE49-F238E27FC236}">
                <a16:creationId xmlns:a16="http://schemas.microsoft.com/office/drawing/2014/main" id="{ED42815E-4FE3-4CEC-AE2B-38E50DFD0A8B}"/>
              </a:ext>
            </a:extLst>
          </p:cNvPr>
          <p:cNvGraphicFramePr/>
          <p:nvPr>
            <p:extLst>
              <p:ext uri="{D42A27DB-BD31-4B8C-83A1-F6EECF244321}">
                <p14:modId xmlns:p14="http://schemas.microsoft.com/office/powerpoint/2010/main" val="3574258870"/>
              </p:ext>
            </p:extLst>
          </p:nvPr>
        </p:nvGraphicFramePr>
        <p:xfrm>
          <a:off x="2711624" y="1807535"/>
          <a:ext cx="8150073" cy="4194677"/>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8">
            <a:extLst>
              <a:ext uri="{FF2B5EF4-FFF2-40B4-BE49-F238E27FC236}">
                <a16:creationId xmlns:a16="http://schemas.microsoft.com/office/drawing/2014/main" id="{ED5E0EAD-C65E-450E-8341-1C08A5BFB0AE}"/>
              </a:ext>
            </a:extLst>
          </p:cNvPr>
          <p:cNvCxnSpPr/>
          <p:nvPr/>
        </p:nvCxnSpPr>
        <p:spPr>
          <a:xfrm flipV="1">
            <a:off x="1225217" y="1897754"/>
            <a:ext cx="0" cy="3973932"/>
          </a:xfrm>
          <a:prstGeom prst="straightConnector1">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C0B7EC4-2639-4E1C-8408-69A5A6E34CF0}"/>
              </a:ext>
            </a:extLst>
          </p:cNvPr>
          <p:cNvCxnSpPr>
            <a:cxnSpLocks/>
          </p:cNvCxnSpPr>
          <p:nvPr/>
        </p:nvCxnSpPr>
        <p:spPr>
          <a:xfrm flipV="1">
            <a:off x="1225217" y="5834357"/>
            <a:ext cx="10055232" cy="44598"/>
          </a:xfrm>
          <a:prstGeom prst="straightConnector1">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C548469-C479-4478-B8D2-B0F3B366591D}"/>
              </a:ext>
            </a:extLst>
          </p:cNvPr>
          <p:cNvSpPr txBox="1"/>
          <p:nvPr/>
        </p:nvSpPr>
        <p:spPr>
          <a:xfrm rot="16200000">
            <a:off x="156859" y="3821323"/>
            <a:ext cx="1700797" cy="369332"/>
          </a:xfrm>
          <a:prstGeom prst="rect">
            <a:avLst/>
          </a:prstGeom>
          <a:noFill/>
        </p:spPr>
        <p:txBody>
          <a:bodyPr wrap="square" rtlCol="0" anchor="ctr">
            <a:spAutoFit/>
          </a:bodyPr>
          <a:lstStyle/>
          <a:p>
            <a:pPr algn="ctr"/>
            <a:r>
              <a:rPr lang="en-US" altLang="ko-KR" dirty="0">
                <a:solidFill>
                  <a:schemeClr val="tx1">
                    <a:lumMod val="75000"/>
                    <a:lumOff val="25000"/>
                  </a:schemeClr>
                </a:solidFill>
                <a:cs typeface="Arial" pitchFamily="34" charset="0"/>
              </a:rPr>
              <a:t>Contents Here</a:t>
            </a:r>
            <a:endParaRPr lang="ko-KR" altLang="en-US"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BE7B057E-3266-4AB5-8772-E926051DFABB}"/>
              </a:ext>
            </a:extLst>
          </p:cNvPr>
          <p:cNvSpPr txBox="1"/>
          <p:nvPr/>
        </p:nvSpPr>
        <p:spPr>
          <a:xfrm>
            <a:off x="5245603" y="5903193"/>
            <a:ext cx="1700797" cy="276999"/>
          </a:xfrm>
          <a:prstGeom prst="rect">
            <a:avLst/>
          </a:prstGeom>
          <a:noFill/>
        </p:spPr>
        <p:txBody>
          <a:bodyPr wrap="square" rtlCol="0">
            <a:spAutoFit/>
          </a:bodyPr>
          <a:lstStyle/>
          <a:p>
            <a:pPr algn="ctr"/>
            <a:r>
              <a:rPr lang="en-US" altLang="ko-KR" dirty="0">
                <a:solidFill>
                  <a:schemeClr val="tx1">
                    <a:lumMod val="75000"/>
                    <a:lumOff val="25000"/>
                  </a:schemeClr>
                </a:solidFill>
                <a:cs typeface="Arial" pitchFamily="34" charset="0"/>
              </a:rPr>
              <a:t>Contents Here</a:t>
            </a:r>
            <a:endParaRPr lang="ko-KR" altLang="en-US"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4E2E20B2-B1A6-4B50-8141-070A6A69E3D1}"/>
              </a:ext>
            </a:extLst>
          </p:cNvPr>
          <p:cNvSpPr txBox="1"/>
          <p:nvPr/>
        </p:nvSpPr>
        <p:spPr>
          <a:xfrm>
            <a:off x="2986090" y="3182751"/>
            <a:ext cx="1699780" cy="307777"/>
          </a:xfrm>
          <a:prstGeom prst="rect">
            <a:avLst/>
          </a:prstGeom>
          <a:noFill/>
        </p:spPr>
        <p:txBody>
          <a:bodyPr wrap="square" rtlCol="0">
            <a:spAutoFit/>
          </a:bodyPr>
          <a:lstStyle/>
          <a:p>
            <a:pPr algn="ctr"/>
            <a:r>
              <a:rPr lang="en-US" altLang="ko-KR" sz="1400" dirty="0">
                <a:solidFill>
                  <a:schemeClr val="accent1"/>
                </a:solidFill>
                <a:cs typeface="Arial" pitchFamily="34" charset="0"/>
              </a:rPr>
              <a:t>Contents Here</a:t>
            </a:r>
            <a:endParaRPr lang="ko-KR" altLang="en-US" sz="1400" dirty="0">
              <a:solidFill>
                <a:schemeClr val="accent1"/>
              </a:solidFill>
              <a:cs typeface="Arial" pitchFamily="34" charset="0"/>
            </a:endParaRPr>
          </a:p>
        </p:txBody>
      </p:sp>
      <p:sp>
        <p:nvSpPr>
          <p:cNvPr id="13" name="TextBox 12">
            <a:extLst>
              <a:ext uri="{FF2B5EF4-FFF2-40B4-BE49-F238E27FC236}">
                <a16:creationId xmlns:a16="http://schemas.microsoft.com/office/drawing/2014/main" id="{B3DDD342-1F31-4980-90C7-755A9C72BF08}"/>
              </a:ext>
            </a:extLst>
          </p:cNvPr>
          <p:cNvSpPr txBox="1"/>
          <p:nvPr/>
        </p:nvSpPr>
        <p:spPr>
          <a:xfrm>
            <a:off x="4960258" y="3648774"/>
            <a:ext cx="1699780" cy="307777"/>
          </a:xfrm>
          <a:prstGeom prst="rect">
            <a:avLst/>
          </a:prstGeom>
          <a:noFill/>
        </p:spPr>
        <p:txBody>
          <a:bodyPr wrap="square" rtlCol="0">
            <a:spAutoFit/>
          </a:bodyPr>
          <a:lstStyle/>
          <a:p>
            <a:pPr algn="ctr"/>
            <a:r>
              <a:rPr lang="en-US" altLang="ko-KR" sz="1400" dirty="0">
                <a:solidFill>
                  <a:schemeClr val="accent2"/>
                </a:solidFill>
                <a:cs typeface="Arial" pitchFamily="34" charset="0"/>
              </a:rPr>
              <a:t>Contents Here</a:t>
            </a:r>
            <a:endParaRPr lang="ko-KR" altLang="en-US" sz="1400" dirty="0">
              <a:solidFill>
                <a:schemeClr val="accent2"/>
              </a:solidFill>
              <a:cs typeface="Arial" pitchFamily="34" charset="0"/>
            </a:endParaRPr>
          </a:p>
        </p:txBody>
      </p:sp>
      <p:sp>
        <p:nvSpPr>
          <p:cNvPr id="14" name="TextBox 13">
            <a:extLst>
              <a:ext uri="{FF2B5EF4-FFF2-40B4-BE49-F238E27FC236}">
                <a16:creationId xmlns:a16="http://schemas.microsoft.com/office/drawing/2014/main" id="{46E566EA-32F4-425E-AA8D-1B9D7AB58AA2}"/>
              </a:ext>
            </a:extLst>
          </p:cNvPr>
          <p:cNvSpPr txBox="1"/>
          <p:nvPr/>
        </p:nvSpPr>
        <p:spPr>
          <a:xfrm>
            <a:off x="6946400" y="4416182"/>
            <a:ext cx="1699780" cy="307777"/>
          </a:xfrm>
          <a:prstGeom prst="rect">
            <a:avLst/>
          </a:prstGeom>
          <a:noFill/>
        </p:spPr>
        <p:txBody>
          <a:bodyPr wrap="square" rtlCol="0">
            <a:spAutoFit/>
          </a:bodyPr>
          <a:lstStyle/>
          <a:p>
            <a:pPr algn="ctr"/>
            <a:r>
              <a:rPr lang="en-US" altLang="ko-KR" sz="1400" dirty="0">
                <a:solidFill>
                  <a:schemeClr val="accent3"/>
                </a:solidFill>
                <a:cs typeface="Arial" pitchFamily="34" charset="0"/>
              </a:rPr>
              <a:t>Contents Here</a:t>
            </a:r>
            <a:endParaRPr lang="ko-KR" altLang="en-US" sz="1400" dirty="0">
              <a:solidFill>
                <a:schemeClr val="accent3"/>
              </a:solidFill>
              <a:cs typeface="Arial" pitchFamily="34" charset="0"/>
            </a:endParaRPr>
          </a:p>
        </p:txBody>
      </p:sp>
      <p:sp>
        <p:nvSpPr>
          <p:cNvPr id="15" name="TextBox 14">
            <a:extLst>
              <a:ext uri="{FF2B5EF4-FFF2-40B4-BE49-F238E27FC236}">
                <a16:creationId xmlns:a16="http://schemas.microsoft.com/office/drawing/2014/main" id="{1BBEB033-A3A3-4949-8D96-C90434FEB4D7}"/>
              </a:ext>
            </a:extLst>
          </p:cNvPr>
          <p:cNvSpPr txBox="1"/>
          <p:nvPr/>
        </p:nvSpPr>
        <p:spPr>
          <a:xfrm>
            <a:off x="8922999" y="5173869"/>
            <a:ext cx="1646944" cy="307777"/>
          </a:xfrm>
          <a:prstGeom prst="rect">
            <a:avLst/>
          </a:prstGeom>
          <a:noFill/>
        </p:spPr>
        <p:txBody>
          <a:bodyPr wrap="square" rtlCol="0">
            <a:spAutoFit/>
          </a:bodyPr>
          <a:lstStyle/>
          <a:p>
            <a:pPr algn="ctr"/>
            <a:r>
              <a:rPr lang="en-US" altLang="ko-KR" sz="1400" dirty="0">
                <a:solidFill>
                  <a:schemeClr val="accent4"/>
                </a:solidFill>
                <a:cs typeface="Arial" pitchFamily="34" charset="0"/>
              </a:rPr>
              <a:t>Contents Here</a:t>
            </a:r>
            <a:endParaRPr lang="ko-KR" altLang="en-US" sz="1400" dirty="0">
              <a:solidFill>
                <a:schemeClr val="accent4"/>
              </a:solidFill>
              <a:cs typeface="Arial" pitchFamily="34" charset="0"/>
            </a:endParaRPr>
          </a:p>
        </p:txBody>
      </p:sp>
      <p:sp>
        <p:nvSpPr>
          <p:cNvPr id="16" name="TextBox 15">
            <a:extLst>
              <a:ext uri="{FF2B5EF4-FFF2-40B4-BE49-F238E27FC236}">
                <a16:creationId xmlns:a16="http://schemas.microsoft.com/office/drawing/2014/main" id="{CD8B1ADA-DED7-45A1-B91F-012449DF8061}"/>
              </a:ext>
            </a:extLst>
          </p:cNvPr>
          <p:cNvSpPr txBox="1"/>
          <p:nvPr/>
        </p:nvSpPr>
        <p:spPr>
          <a:xfrm>
            <a:off x="2679476" y="2645385"/>
            <a:ext cx="804965" cy="461665"/>
          </a:xfrm>
          <a:prstGeom prst="rect">
            <a:avLst/>
          </a:prstGeom>
          <a:noFill/>
        </p:spPr>
        <p:txBody>
          <a:bodyPr wrap="square" rtlCol="0" anchor="ctr">
            <a:spAutoFit/>
          </a:bodyPr>
          <a:lstStyle/>
          <a:p>
            <a:pPr algn="r"/>
            <a:r>
              <a:rPr lang="en-US" altLang="ko-KR" sz="2400" b="1" dirty="0">
                <a:solidFill>
                  <a:schemeClr val="accent1"/>
                </a:solidFill>
                <a:cs typeface="Arial" pitchFamily="34" charset="0"/>
              </a:rPr>
              <a:t>30%</a:t>
            </a:r>
            <a:endParaRPr lang="ko-KR" altLang="en-US" sz="2400" b="1" dirty="0">
              <a:solidFill>
                <a:schemeClr val="accent1"/>
              </a:solidFill>
              <a:cs typeface="Arial" pitchFamily="34" charset="0"/>
            </a:endParaRPr>
          </a:p>
        </p:txBody>
      </p:sp>
      <p:sp>
        <p:nvSpPr>
          <p:cNvPr id="17" name="TextBox 16">
            <a:extLst>
              <a:ext uri="{FF2B5EF4-FFF2-40B4-BE49-F238E27FC236}">
                <a16:creationId xmlns:a16="http://schemas.microsoft.com/office/drawing/2014/main" id="{F956E869-B8A0-49C9-A71F-788F09D03847}"/>
              </a:ext>
            </a:extLst>
          </p:cNvPr>
          <p:cNvSpPr txBox="1"/>
          <p:nvPr/>
        </p:nvSpPr>
        <p:spPr>
          <a:xfrm>
            <a:off x="4639358" y="2645385"/>
            <a:ext cx="804965" cy="461665"/>
          </a:xfrm>
          <a:prstGeom prst="rect">
            <a:avLst/>
          </a:prstGeom>
          <a:noFill/>
        </p:spPr>
        <p:txBody>
          <a:bodyPr wrap="square" rtlCol="0" anchor="ctr">
            <a:spAutoFit/>
          </a:bodyPr>
          <a:lstStyle/>
          <a:p>
            <a:pPr algn="ctr"/>
            <a:r>
              <a:rPr lang="en-US" altLang="ko-KR" sz="2400" b="1" dirty="0">
                <a:solidFill>
                  <a:schemeClr val="accent2"/>
                </a:solidFill>
                <a:cs typeface="Arial" pitchFamily="34" charset="0"/>
              </a:rPr>
              <a:t>40%</a:t>
            </a:r>
            <a:endParaRPr lang="ko-KR" altLang="en-US" sz="2400" b="1" dirty="0">
              <a:solidFill>
                <a:schemeClr val="accent2"/>
              </a:solidFill>
              <a:cs typeface="Arial" pitchFamily="34" charset="0"/>
            </a:endParaRPr>
          </a:p>
        </p:txBody>
      </p:sp>
      <p:sp>
        <p:nvSpPr>
          <p:cNvPr id="18" name="TextBox 17">
            <a:extLst>
              <a:ext uri="{FF2B5EF4-FFF2-40B4-BE49-F238E27FC236}">
                <a16:creationId xmlns:a16="http://schemas.microsoft.com/office/drawing/2014/main" id="{38203E71-3E98-4416-A096-3F18C6602E49}"/>
              </a:ext>
            </a:extLst>
          </p:cNvPr>
          <p:cNvSpPr txBox="1"/>
          <p:nvPr/>
        </p:nvSpPr>
        <p:spPr>
          <a:xfrm>
            <a:off x="6608761" y="2645385"/>
            <a:ext cx="804965" cy="461665"/>
          </a:xfrm>
          <a:prstGeom prst="rect">
            <a:avLst/>
          </a:prstGeom>
          <a:noFill/>
        </p:spPr>
        <p:txBody>
          <a:bodyPr wrap="square" rtlCol="0" anchor="ctr">
            <a:spAutoFit/>
          </a:bodyPr>
          <a:lstStyle/>
          <a:p>
            <a:pPr algn="ctr"/>
            <a:r>
              <a:rPr lang="en-US" altLang="ko-KR" sz="2400" b="1" dirty="0">
                <a:solidFill>
                  <a:schemeClr val="accent3"/>
                </a:solidFill>
                <a:cs typeface="Arial" pitchFamily="34" charset="0"/>
              </a:rPr>
              <a:t>60%</a:t>
            </a:r>
            <a:endParaRPr lang="ko-KR" altLang="en-US" sz="2400" b="1" dirty="0">
              <a:solidFill>
                <a:schemeClr val="accent3"/>
              </a:solidFill>
              <a:cs typeface="Arial" pitchFamily="34" charset="0"/>
            </a:endParaRPr>
          </a:p>
        </p:txBody>
      </p:sp>
      <p:sp>
        <p:nvSpPr>
          <p:cNvPr id="19" name="TextBox 18">
            <a:extLst>
              <a:ext uri="{FF2B5EF4-FFF2-40B4-BE49-F238E27FC236}">
                <a16:creationId xmlns:a16="http://schemas.microsoft.com/office/drawing/2014/main" id="{83F9653B-FD95-4C70-A56E-323976BB9C10}"/>
              </a:ext>
            </a:extLst>
          </p:cNvPr>
          <p:cNvSpPr txBox="1"/>
          <p:nvPr/>
        </p:nvSpPr>
        <p:spPr>
          <a:xfrm>
            <a:off x="8577994" y="2645385"/>
            <a:ext cx="804965" cy="461665"/>
          </a:xfrm>
          <a:prstGeom prst="rect">
            <a:avLst/>
          </a:prstGeom>
          <a:noFill/>
        </p:spPr>
        <p:txBody>
          <a:bodyPr wrap="square" rtlCol="0" anchor="ctr">
            <a:spAutoFit/>
          </a:bodyPr>
          <a:lstStyle/>
          <a:p>
            <a:pPr algn="ctr"/>
            <a:r>
              <a:rPr lang="en-US" altLang="ko-KR" sz="2400" b="1" dirty="0">
                <a:solidFill>
                  <a:schemeClr val="accent4"/>
                </a:solidFill>
                <a:cs typeface="Arial" pitchFamily="34" charset="0"/>
              </a:rPr>
              <a:t>80%</a:t>
            </a:r>
            <a:endParaRPr lang="ko-KR" altLang="en-US" sz="2400" b="1" dirty="0">
              <a:solidFill>
                <a:schemeClr val="accent4"/>
              </a:solidFill>
              <a:cs typeface="Arial" pitchFamily="34" charset="0"/>
            </a:endParaRPr>
          </a:p>
        </p:txBody>
      </p:sp>
      <p:grpSp>
        <p:nvGrpSpPr>
          <p:cNvPr id="20" name="Group 20">
            <a:extLst>
              <a:ext uri="{FF2B5EF4-FFF2-40B4-BE49-F238E27FC236}">
                <a16:creationId xmlns:a16="http://schemas.microsoft.com/office/drawing/2014/main" id="{62FAA702-041C-42FC-AB28-FD9B256ED3B8}"/>
              </a:ext>
            </a:extLst>
          </p:cNvPr>
          <p:cNvGrpSpPr/>
          <p:nvPr/>
        </p:nvGrpSpPr>
        <p:grpSpPr>
          <a:xfrm>
            <a:off x="2506788" y="1934848"/>
            <a:ext cx="977653" cy="716749"/>
            <a:chOff x="3233964" y="1916319"/>
            <a:chExt cx="977653" cy="716749"/>
          </a:xfrm>
        </p:grpSpPr>
        <p:sp>
          <p:nvSpPr>
            <p:cNvPr id="21" name="TextBox 20">
              <a:extLst>
                <a:ext uri="{FF2B5EF4-FFF2-40B4-BE49-F238E27FC236}">
                  <a16:creationId xmlns:a16="http://schemas.microsoft.com/office/drawing/2014/main" id="{39E39CB8-D92B-4CEC-84C4-1E2B760DE472}"/>
                </a:ext>
              </a:extLst>
            </p:cNvPr>
            <p:cNvSpPr txBox="1"/>
            <p:nvPr/>
          </p:nvSpPr>
          <p:spPr>
            <a:xfrm>
              <a:off x="3233964" y="1916319"/>
              <a:ext cx="958604" cy="307777"/>
            </a:xfrm>
            <a:prstGeom prst="rect">
              <a:avLst/>
            </a:prstGeom>
            <a:noFill/>
          </p:spPr>
          <p:txBody>
            <a:bodyPr wrap="square" rtlCol="0">
              <a:spAutoFit/>
            </a:bodyPr>
            <a:lstStyle/>
            <a:p>
              <a:pPr algn="r"/>
              <a:r>
                <a:rPr lang="en-US" altLang="ko-KR" sz="1400" b="1" dirty="0">
                  <a:cs typeface="Arial" pitchFamily="34" charset="0"/>
                </a:rPr>
                <a:t>Add Text</a:t>
              </a:r>
              <a:endParaRPr lang="ko-KR" altLang="en-US" sz="1400" b="1" dirty="0">
                <a:cs typeface="Arial" pitchFamily="34" charset="0"/>
              </a:endParaRPr>
            </a:p>
          </p:txBody>
        </p:sp>
        <p:sp>
          <p:nvSpPr>
            <p:cNvPr id="22" name="TextBox 21">
              <a:extLst>
                <a:ext uri="{FF2B5EF4-FFF2-40B4-BE49-F238E27FC236}">
                  <a16:creationId xmlns:a16="http://schemas.microsoft.com/office/drawing/2014/main" id="{17B17956-D161-47CA-95D3-1A43D594158E}"/>
                </a:ext>
              </a:extLst>
            </p:cNvPr>
            <p:cNvSpPr txBox="1"/>
            <p:nvPr/>
          </p:nvSpPr>
          <p:spPr>
            <a:xfrm>
              <a:off x="3243488" y="2171403"/>
              <a:ext cx="968129" cy="461665"/>
            </a:xfrm>
            <a:prstGeom prst="rect">
              <a:avLst/>
            </a:prstGeom>
            <a:noFill/>
          </p:spPr>
          <p:txBody>
            <a:bodyPr wrap="square" rtlCol="0">
              <a:spAutoFit/>
            </a:bodyPr>
            <a:lstStyle/>
            <a:p>
              <a:pPr algn="r"/>
              <a:r>
                <a:rPr lang="en-US" altLang="ko-KR" sz="1200" dirty="0">
                  <a:cs typeface="Arial" pitchFamily="34" charset="0"/>
                </a:rPr>
                <a:t>Simple PowerPoint</a:t>
              </a:r>
              <a:endParaRPr lang="ko-KR" altLang="en-US" sz="1200" dirty="0">
                <a:cs typeface="Arial" pitchFamily="34" charset="0"/>
              </a:endParaRPr>
            </a:p>
          </p:txBody>
        </p:sp>
      </p:grpSp>
      <p:grpSp>
        <p:nvGrpSpPr>
          <p:cNvPr id="23" name="Group 23">
            <a:extLst>
              <a:ext uri="{FF2B5EF4-FFF2-40B4-BE49-F238E27FC236}">
                <a16:creationId xmlns:a16="http://schemas.microsoft.com/office/drawing/2014/main" id="{005878E4-6C97-4C9C-B7AF-621375A2AEEB}"/>
              </a:ext>
            </a:extLst>
          </p:cNvPr>
          <p:cNvGrpSpPr/>
          <p:nvPr/>
        </p:nvGrpSpPr>
        <p:grpSpPr>
          <a:xfrm>
            <a:off x="4466670" y="1934848"/>
            <a:ext cx="977653" cy="716749"/>
            <a:chOff x="3233964" y="1916319"/>
            <a:chExt cx="977653" cy="716749"/>
          </a:xfrm>
        </p:grpSpPr>
        <p:sp>
          <p:nvSpPr>
            <p:cNvPr id="24" name="TextBox 23">
              <a:extLst>
                <a:ext uri="{FF2B5EF4-FFF2-40B4-BE49-F238E27FC236}">
                  <a16:creationId xmlns:a16="http://schemas.microsoft.com/office/drawing/2014/main" id="{1756DA5F-A8D0-400A-BE47-B603F38B9E93}"/>
                </a:ext>
              </a:extLst>
            </p:cNvPr>
            <p:cNvSpPr txBox="1"/>
            <p:nvPr/>
          </p:nvSpPr>
          <p:spPr>
            <a:xfrm>
              <a:off x="3233964" y="1916319"/>
              <a:ext cx="958604" cy="307777"/>
            </a:xfrm>
            <a:prstGeom prst="rect">
              <a:avLst/>
            </a:prstGeom>
            <a:noFill/>
          </p:spPr>
          <p:txBody>
            <a:bodyPr wrap="square" rtlCol="0">
              <a:spAutoFit/>
            </a:bodyPr>
            <a:lstStyle/>
            <a:p>
              <a:pPr algn="r"/>
              <a:r>
                <a:rPr lang="en-US" altLang="ko-KR" sz="1400" b="1" dirty="0">
                  <a:cs typeface="Arial" pitchFamily="34" charset="0"/>
                </a:rPr>
                <a:t>Add Text</a:t>
              </a:r>
              <a:endParaRPr lang="ko-KR" altLang="en-US" sz="1400" b="1" dirty="0">
                <a:cs typeface="Arial" pitchFamily="34" charset="0"/>
              </a:endParaRPr>
            </a:p>
          </p:txBody>
        </p:sp>
        <p:sp>
          <p:nvSpPr>
            <p:cNvPr id="25" name="TextBox 24">
              <a:extLst>
                <a:ext uri="{FF2B5EF4-FFF2-40B4-BE49-F238E27FC236}">
                  <a16:creationId xmlns:a16="http://schemas.microsoft.com/office/drawing/2014/main" id="{8F375B6E-BAEB-468A-8D54-A95E3186B9B0}"/>
                </a:ext>
              </a:extLst>
            </p:cNvPr>
            <p:cNvSpPr txBox="1"/>
            <p:nvPr/>
          </p:nvSpPr>
          <p:spPr>
            <a:xfrm>
              <a:off x="3243488" y="2171403"/>
              <a:ext cx="968129" cy="461665"/>
            </a:xfrm>
            <a:prstGeom prst="rect">
              <a:avLst/>
            </a:prstGeom>
            <a:noFill/>
          </p:spPr>
          <p:txBody>
            <a:bodyPr wrap="square" rtlCol="0">
              <a:spAutoFit/>
            </a:bodyPr>
            <a:lstStyle/>
            <a:p>
              <a:pPr algn="r"/>
              <a:r>
                <a:rPr lang="en-US" altLang="ko-KR" sz="1200" dirty="0">
                  <a:cs typeface="Arial" pitchFamily="34" charset="0"/>
                </a:rPr>
                <a:t>Simple PowerPoint</a:t>
              </a:r>
              <a:endParaRPr lang="ko-KR" altLang="en-US" sz="1200" dirty="0">
                <a:cs typeface="Arial" pitchFamily="34" charset="0"/>
              </a:endParaRPr>
            </a:p>
          </p:txBody>
        </p:sp>
      </p:grpSp>
      <p:grpSp>
        <p:nvGrpSpPr>
          <p:cNvPr id="26" name="Group 26">
            <a:extLst>
              <a:ext uri="{FF2B5EF4-FFF2-40B4-BE49-F238E27FC236}">
                <a16:creationId xmlns:a16="http://schemas.microsoft.com/office/drawing/2014/main" id="{9F24AA93-8722-4943-BAD7-485CCBD1F3ED}"/>
              </a:ext>
            </a:extLst>
          </p:cNvPr>
          <p:cNvGrpSpPr/>
          <p:nvPr/>
        </p:nvGrpSpPr>
        <p:grpSpPr>
          <a:xfrm>
            <a:off x="6436073" y="1934848"/>
            <a:ext cx="977653" cy="716749"/>
            <a:chOff x="3233964" y="1916319"/>
            <a:chExt cx="977653" cy="716749"/>
          </a:xfrm>
        </p:grpSpPr>
        <p:sp>
          <p:nvSpPr>
            <p:cNvPr id="27" name="TextBox 26">
              <a:extLst>
                <a:ext uri="{FF2B5EF4-FFF2-40B4-BE49-F238E27FC236}">
                  <a16:creationId xmlns:a16="http://schemas.microsoft.com/office/drawing/2014/main" id="{13892DFD-8A53-45AF-80AF-9BBE982696CA}"/>
                </a:ext>
              </a:extLst>
            </p:cNvPr>
            <p:cNvSpPr txBox="1"/>
            <p:nvPr/>
          </p:nvSpPr>
          <p:spPr>
            <a:xfrm>
              <a:off x="3233964" y="1916319"/>
              <a:ext cx="958604" cy="307777"/>
            </a:xfrm>
            <a:prstGeom prst="rect">
              <a:avLst/>
            </a:prstGeom>
            <a:noFill/>
          </p:spPr>
          <p:txBody>
            <a:bodyPr wrap="square" rtlCol="0">
              <a:spAutoFit/>
            </a:bodyPr>
            <a:lstStyle/>
            <a:p>
              <a:pPr algn="r"/>
              <a:r>
                <a:rPr lang="en-US" altLang="ko-KR" sz="1400" b="1" dirty="0">
                  <a:cs typeface="Arial" pitchFamily="34" charset="0"/>
                </a:rPr>
                <a:t>Add Text</a:t>
              </a:r>
              <a:endParaRPr lang="ko-KR" altLang="en-US" sz="1400" b="1" dirty="0">
                <a:cs typeface="Arial" pitchFamily="34" charset="0"/>
              </a:endParaRPr>
            </a:p>
          </p:txBody>
        </p:sp>
        <p:sp>
          <p:nvSpPr>
            <p:cNvPr id="28" name="TextBox 27">
              <a:extLst>
                <a:ext uri="{FF2B5EF4-FFF2-40B4-BE49-F238E27FC236}">
                  <a16:creationId xmlns:a16="http://schemas.microsoft.com/office/drawing/2014/main" id="{96E18938-B946-49CB-BADA-C02DAB7D7AB2}"/>
                </a:ext>
              </a:extLst>
            </p:cNvPr>
            <p:cNvSpPr txBox="1"/>
            <p:nvPr/>
          </p:nvSpPr>
          <p:spPr>
            <a:xfrm>
              <a:off x="3243488" y="2171403"/>
              <a:ext cx="968129" cy="461665"/>
            </a:xfrm>
            <a:prstGeom prst="rect">
              <a:avLst/>
            </a:prstGeom>
            <a:noFill/>
          </p:spPr>
          <p:txBody>
            <a:bodyPr wrap="square" rtlCol="0">
              <a:spAutoFit/>
            </a:bodyPr>
            <a:lstStyle/>
            <a:p>
              <a:pPr algn="r"/>
              <a:r>
                <a:rPr lang="en-US" altLang="ko-KR" sz="1200" dirty="0">
                  <a:cs typeface="Arial" pitchFamily="34" charset="0"/>
                </a:rPr>
                <a:t>Simple PowerPoint</a:t>
              </a:r>
              <a:endParaRPr lang="ko-KR" altLang="en-US" sz="1200" dirty="0">
                <a:cs typeface="Arial" pitchFamily="34" charset="0"/>
              </a:endParaRPr>
            </a:p>
          </p:txBody>
        </p:sp>
      </p:grpSp>
      <p:grpSp>
        <p:nvGrpSpPr>
          <p:cNvPr id="29" name="Group 29">
            <a:extLst>
              <a:ext uri="{FF2B5EF4-FFF2-40B4-BE49-F238E27FC236}">
                <a16:creationId xmlns:a16="http://schemas.microsoft.com/office/drawing/2014/main" id="{63CA858F-5AC9-4014-A3CC-514FCE3B6ADD}"/>
              </a:ext>
            </a:extLst>
          </p:cNvPr>
          <p:cNvGrpSpPr/>
          <p:nvPr/>
        </p:nvGrpSpPr>
        <p:grpSpPr>
          <a:xfrm>
            <a:off x="8405306" y="1934848"/>
            <a:ext cx="977653" cy="716749"/>
            <a:chOff x="3233964" y="1916319"/>
            <a:chExt cx="977653" cy="716749"/>
          </a:xfrm>
        </p:grpSpPr>
        <p:sp>
          <p:nvSpPr>
            <p:cNvPr id="30" name="TextBox 29">
              <a:extLst>
                <a:ext uri="{FF2B5EF4-FFF2-40B4-BE49-F238E27FC236}">
                  <a16:creationId xmlns:a16="http://schemas.microsoft.com/office/drawing/2014/main" id="{ED21B746-D088-4A7E-8A4C-9A7AADDB78C5}"/>
                </a:ext>
              </a:extLst>
            </p:cNvPr>
            <p:cNvSpPr txBox="1"/>
            <p:nvPr/>
          </p:nvSpPr>
          <p:spPr>
            <a:xfrm>
              <a:off x="3233964" y="1916319"/>
              <a:ext cx="958604" cy="307777"/>
            </a:xfrm>
            <a:prstGeom prst="rect">
              <a:avLst/>
            </a:prstGeom>
            <a:noFill/>
          </p:spPr>
          <p:txBody>
            <a:bodyPr wrap="square" rtlCol="0">
              <a:spAutoFit/>
            </a:bodyPr>
            <a:lstStyle/>
            <a:p>
              <a:pPr algn="r"/>
              <a:r>
                <a:rPr lang="en-US" altLang="ko-KR" sz="1400" b="1" dirty="0">
                  <a:cs typeface="Arial" pitchFamily="34" charset="0"/>
                </a:rPr>
                <a:t>Add Text</a:t>
              </a:r>
              <a:endParaRPr lang="ko-KR" altLang="en-US" sz="1400" b="1" dirty="0">
                <a:cs typeface="Arial" pitchFamily="34" charset="0"/>
              </a:endParaRPr>
            </a:p>
          </p:txBody>
        </p:sp>
        <p:sp>
          <p:nvSpPr>
            <p:cNvPr id="31" name="TextBox 30">
              <a:extLst>
                <a:ext uri="{FF2B5EF4-FFF2-40B4-BE49-F238E27FC236}">
                  <a16:creationId xmlns:a16="http://schemas.microsoft.com/office/drawing/2014/main" id="{23A2BC31-3904-4E7A-A901-3231E8E4AFEE}"/>
                </a:ext>
              </a:extLst>
            </p:cNvPr>
            <p:cNvSpPr txBox="1"/>
            <p:nvPr/>
          </p:nvSpPr>
          <p:spPr>
            <a:xfrm>
              <a:off x="3243488" y="2171403"/>
              <a:ext cx="968129" cy="461665"/>
            </a:xfrm>
            <a:prstGeom prst="rect">
              <a:avLst/>
            </a:prstGeom>
            <a:noFill/>
          </p:spPr>
          <p:txBody>
            <a:bodyPr wrap="square" rtlCol="0">
              <a:spAutoFit/>
            </a:bodyPr>
            <a:lstStyle/>
            <a:p>
              <a:pPr algn="r"/>
              <a:r>
                <a:rPr lang="en-US" altLang="ko-KR" sz="1200" dirty="0">
                  <a:cs typeface="Arial" pitchFamily="34" charset="0"/>
                </a:rPr>
                <a:t>Simple PowerPoint</a:t>
              </a:r>
              <a:endParaRPr lang="ko-KR" altLang="en-US" sz="1200" dirty="0">
                <a:cs typeface="Arial" pitchFamily="34" charset="0"/>
              </a:endParaRPr>
            </a:p>
          </p:txBody>
        </p:sp>
      </p:grpSp>
      <p:sp>
        <p:nvSpPr>
          <p:cNvPr id="36" name="Freeform: Shape 9">
            <a:extLst>
              <a:ext uri="{FF2B5EF4-FFF2-40B4-BE49-F238E27FC236}">
                <a16:creationId xmlns:a16="http://schemas.microsoft.com/office/drawing/2014/main" id="{A5E19207-09B7-4880-B63A-AF7DD322F1A9}"/>
              </a:ext>
            </a:extLst>
          </p:cNvPr>
          <p:cNvSpPr/>
          <p:nvPr/>
        </p:nvSpPr>
        <p:spPr>
          <a:xfrm>
            <a:off x="3659196" y="2587849"/>
            <a:ext cx="387196" cy="443858"/>
          </a:xfrm>
          <a:custGeom>
            <a:avLst/>
            <a:gdLst>
              <a:gd name="connsiteX0" fmla="*/ 215414 w 390525"/>
              <a:gd name="connsiteY0" fmla="*/ 441873 h 447675"/>
              <a:gd name="connsiteX1" fmla="*/ 160169 w 390525"/>
              <a:gd name="connsiteY1" fmla="*/ 371388 h 447675"/>
              <a:gd name="connsiteX2" fmla="*/ 141119 w 390525"/>
              <a:gd name="connsiteY2" fmla="*/ 365673 h 447675"/>
              <a:gd name="connsiteX3" fmla="*/ 55394 w 390525"/>
              <a:gd name="connsiteY3" fmla="*/ 389485 h 447675"/>
              <a:gd name="connsiteX4" fmla="*/ 64919 w 390525"/>
              <a:gd name="connsiteY4" fmla="*/ 358053 h 447675"/>
              <a:gd name="connsiteX5" fmla="*/ 73492 w 390525"/>
              <a:gd name="connsiteY5" fmla="*/ 350433 h 447675"/>
              <a:gd name="connsiteX6" fmla="*/ 128737 w 390525"/>
              <a:gd name="connsiteY6" fmla="*/ 320905 h 447675"/>
              <a:gd name="connsiteX7" fmla="*/ 139214 w 390525"/>
              <a:gd name="connsiteY7" fmla="*/ 308523 h 447675"/>
              <a:gd name="connsiteX8" fmla="*/ 164932 w 390525"/>
              <a:gd name="connsiteY8" fmla="*/ 228513 h 447675"/>
              <a:gd name="connsiteX9" fmla="*/ 158264 w 390525"/>
              <a:gd name="connsiteY9" fmla="*/ 217083 h 447675"/>
              <a:gd name="connsiteX10" fmla="*/ 22057 w 390525"/>
              <a:gd name="connsiteY10" fmla="*/ 198033 h 447675"/>
              <a:gd name="connsiteX11" fmla="*/ 9674 w 390525"/>
              <a:gd name="connsiteY11" fmla="*/ 178983 h 447675"/>
              <a:gd name="connsiteX12" fmla="*/ 49679 w 390525"/>
              <a:gd name="connsiteY12" fmla="*/ 145645 h 447675"/>
              <a:gd name="connsiteX13" fmla="*/ 184934 w 390525"/>
              <a:gd name="connsiteY13" fmla="*/ 136120 h 447675"/>
              <a:gd name="connsiteX14" fmla="*/ 198269 w 390525"/>
              <a:gd name="connsiteY14" fmla="*/ 125643 h 447675"/>
              <a:gd name="connsiteX15" fmla="*/ 225892 w 390525"/>
              <a:gd name="connsiteY15" fmla="*/ 40870 h 447675"/>
              <a:gd name="connsiteX16" fmla="*/ 235417 w 390525"/>
              <a:gd name="connsiteY16" fmla="*/ 19915 h 447675"/>
              <a:gd name="connsiteX17" fmla="*/ 272564 w 390525"/>
              <a:gd name="connsiteY17" fmla="*/ 10390 h 447675"/>
              <a:gd name="connsiteX18" fmla="*/ 287804 w 390525"/>
              <a:gd name="connsiteY18" fmla="*/ 42775 h 447675"/>
              <a:gd name="connsiteX19" fmla="*/ 257324 w 390525"/>
              <a:gd name="connsiteY19" fmla="*/ 139930 h 447675"/>
              <a:gd name="connsiteX20" fmla="*/ 263992 w 390525"/>
              <a:gd name="connsiteY20" fmla="*/ 162790 h 447675"/>
              <a:gd name="connsiteX21" fmla="*/ 382102 w 390525"/>
              <a:gd name="connsiteY21" fmla="*/ 261850 h 447675"/>
              <a:gd name="connsiteX22" fmla="*/ 386864 w 390525"/>
              <a:gd name="connsiteY22" fmla="*/ 277090 h 447675"/>
              <a:gd name="connsiteX23" fmla="*/ 377339 w 390525"/>
              <a:gd name="connsiteY23" fmla="*/ 306618 h 447675"/>
              <a:gd name="connsiteX24" fmla="*/ 366862 w 390525"/>
              <a:gd name="connsiteY24" fmla="*/ 311380 h 447675"/>
              <a:gd name="connsiteX25" fmla="*/ 237322 w 390525"/>
              <a:gd name="connsiteY25" fmla="*/ 242800 h 447675"/>
              <a:gd name="connsiteX26" fmla="*/ 223034 w 390525"/>
              <a:gd name="connsiteY26" fmla="*/ 247563 h 447675"/>
              <a:gd name="connsiteX27" fmla="*/ 197317 w 390525"/>
              <a:gd name="connsiteY27" fmla="*/ 327573 h 447675"/>
              <a:gd name="connsiteX28" fmla="*/ 198269 w 390525"/>
              <a:gd name="connsiteY28" fmla="*/ 343765 h 447675"/>
              <a:gd name="connsiteX29" fmla="*/ 222082 w 390525"/>
              <a:gd name="connsiteY29" fmla="*/ 392343 h 447675"/>
              <a:gd name="connsiteX30" fmla="*/ 223987 w 390525"/>
              <a:gd name="connsiteY30" fmla="*/ 421870 h 447675"/>
              <a:gd name="connsiteX31" fmla="*/ 215414 w 390525"/>
              <a:gd name="connsiteY31" fmla="*/ 44187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0525" h="447675">
                <a:moveTo>
                  <a:pt x="215414" y="441873"/>
                </a:moveTo>
                <a:cubicBezTo>
                  <a:pt x="196364" y="417108"/>
                  <a:pt x="177314" y="395200"/>
                  <a:pt x="160169" y="371388"/>
                </a:cubicBezTo>
                <a:cubicBezTo>
                  <a:pt x="154454" y="363768"/>
                  <a:pt x="149692" y="362815"/>
                  <a:pt x="141119" y="365673"/>
                </a:cubicBezTo>
                <a:cubicBezTo>
                  <a:pt x="113497" y="374245"/>
                  <a:pt x="84922" y="381865"/>
                  <a:pt x="55394" y="389485"/>
                </a:cubicBezTo>
                <a:cubicBezTo>
                  <a:pt x="59204" y="378055"/>
                  <a:pt x="62062" y="367578"/>
                  <a:pt x="64919" y="358053"/>
                </a:cubicBezTo>
                <a:cubicBezTo>
                  <a:pt x="65872" y="354243"/>
                  <a:pt x="69682" y="352338"/>
                  <a:pt x="73492" y="350433"/>
                </a:cubicBezTo>
                <a:cubicBezTo>
                  <a:pt x="91589" y="340908"/>
                  <a:pt x="109687" y="330430"/>
                  <a:pt x="128737" y="320905"/>
                </a:cubicBezTo>
                <a:cubicBezTo>
                  <a:pt x="134452" y="318048"/>
                  <a:pt x="137309" y="314238"/>
                  <a:pt x="139214" y="308523"/>
                </a:cubicBezTo>
                <a:cubicBezTo>
                  <a:pt x="147787" y="281853"/>
                  <a:pt x="156359" y="255183"/>
                  <a:pt x="164932" y="228513"/>
                </a:cubicBezTo>
                <a:cubicBezTo>
                  <a:pt x="167789" y="220893"/>
                  <a:pt x="165884" y="218988"/>
                  <a:pt x="158264" y="217083"/>
                </a:cubicBezTo>
                <a:cubicBezTo>
                  <a:pt x="112544" y="211368"/>
                  <a:pt x="67777" y="204700"/>
                  <a:pt x="22057" y="198033"/>
                </a:cubicBezTo>
                <a:cubicBezTo>
                  <a:pt x="3959" y="195175"/>
                  <a:pt x="5864" y="196128"/>
                  <a:pt x="9674" y="178983"/>
                </a:cubicBezTo>
                <a:cubicBezTo>
                  <a:pt x="14437" y="156123"/>
                  <a:pt x="23962" y="145645"/>
                  <a:pt x="49679" y="145645"/>
                </a:cubicBezTo>
                <a:cubicBezTo>
                  <a:pt x="94447" y="144693"/>
                  <a:pt x="139214" y="138978"/>
                  <a:pt x="184934" y="136120"/>
                </a:cubicBezTo>
                <a:cubicBezTo>
                  <a:pt x="192554" y="135168"/>
                  <a:pt x="196364" y="133263"/>
                  <a:pt x="198269" y="125643"/>
                </a:cubicBezTo>
                <a:cubicBezTo>
                  <a:pt x="206842" y="97068"/>
                  <a:pt x="216367" y="69445"/>
                  <a:pt x="225892" y="40870"/>
                </a:cubicBezTo>
                <a:cubicBezTo>
                  <a:pt x="228749" y="33250"/>
                  <a:pt x="230654" y="26583"/>
                  <a:pt x="235417" y="19915"/>
                </a:cubicBezTo>
                <a:cubicBezTo>
                  <a:pt x="244942" y="7533"/>
                  <a:pt x="258277" y="3723"/>
                  <a:pt x="272564" y="10390"/>
                </a:cubicBezTo>
                <a:cubicBezTo>
                  <a:pt x="285899" y="16105"/>
                  <a:pt x="291614" y="27535"/>
                  <a:pt x="287804" y="42775"/>
                </a:cubicBezTo>
                <a:cubicBezTo>
                  <a:pt x="280184" y="76113"/>
                  <a:pt x="267802" y="107545"/>
                  <a:pt x="257324" y="139930"/>
                </a:cubicBezTo>
                <a:cubicBezTo>
                  <a:pt x="253514" y="150408"/>
                  <a:pt x="255419" y="156123"/>
                  <a:pt x="263992" y="162790"/>
                </a:cubicBezTo>
                <a:cubicBezTo>
                  <a:pt x="303044" y="195175"/>
                  <a:pt x="342097" y="228513"/>
                  <a:pt x="382102" y="261850"/>
                </a:cubicBezTo>
                <a:cubicBezTo>
                  <a:pt x="387817" y="266613"/>
                  <a:pt x="389722" y="270423"/>
                  <a:pt x="386864" y="277090"/>
                </a:cubicBezTo>
                <a:cubicBezTo>
                  <a:pt x="383054" y="286615"/>
                  <a:pt x="380197" y="297093"/>
                  <a:pt x="377339" y="306618"/>
                </a:cubicBezTo>
                <a:cubicBezTo>
                  <a:pt x="375434" y="314238"/>
                  <a:pt x="372577" y="314238"/>
                  <a:pt x="366862" y="311380"/>
                </a:cubicBezTo>
                <a:cubicBezTo>
                  <a:pt x="323999" y="288520"/>
                  <a:pt x="280184" y="265660"/>
                  <a:pt x="237322" y="242800"/>
                </a:cubicBezTo>
                <a:cubicBezTo>
                  <a:pt x="230654" y="238990"/>
                  <a:pt x="226844" y="237085"/>
                  <a:pt x="223034" y="247563"/>
                </a:cubicBezTo>
                <a:cubicBezTo>
                  <a:pt x="215414" y="274233"/>
                  <a:pt x="205889" y="300903"/>
                  <a:pt x="197317" y="327573"/>
                </a:cubicBezTo>
                <a:cubicBezTo>
                  <a:pt x="195412" y="333288"/>
                  <a:pt x="195412" y="338050"/>
                  <a:pt x="198269" y="343765"/>
                </a:cubicBezTo>
                <a:cubicBezTo>
                  <a:pt x="205889" y="359958"/>
                  <a:pt x="213509" y="376150"/>
                  <a:pt x="222082" y="392343"/>
                </a:cubicBezTo>
                <a:cubicBezTo>
                  <a:pt x="227797" y="401868"/>
                  <a:pt x="228749" y="411393"/>
                  <a:pt x="223987" y="421870"/>
                </a:cubicBezTo>
                <a:cubicBezTo>
                  <a:pt x="219224" y="428538"/>
                  <a:pt x="218272" y="434253"/>
                  <a:pt x="215414" y="441873"/>
                </a:cubicBezTo>
                <a:close/>
              </a:path>
            </a:pathLst>
          </a:custGeom>
          <a:solidFill>
            <a:schemeClr val="bg1"/>
          </a:solidFill>
          <a:ln w="9525" cap="flat">
            <a:noFill/>
            <a:prstDash val="solid"/>
            <a:miter/>
          </a:ln>
        </p:spPr>
        <p:txBody>
          <a:bodyPr rtlCol="0" anchor="ctr"/>
          <a:lstStyle/>
          <a:p>
            <a:endParaRPr lang="en-US"/>
          </a:p>
        </p:txBody>
      </p:sp>
      <p:sp>
        <p:nvSpPr>
          <p:cNvPr id="37" name="Freeform: Shape 10">
            <a:extLst>
              <a:ext uri="{FF2B5EF4-FFF2-40B4-BE49-F238E27FC236}">
                <a16:creationId xmlns:a16="http://schemas.microsoft.com/office/drawing/2014/main" id="{20970B7D-C372-49F0-9882-5B8B6113C35A}"/>
              </a:ext>
            </a:extLst>
          </p:cNvPr>
          <p:cNvSpPr/>
          <p:nvPr/>
        </p:nvSpPr>
        <p:spPr>
          <a:xfrm>
            <a:off x="9560086" y="4583919"/>
            <a:ext cx="386476" cy="388570"/>
          </a:xfrm>
          <a:custGeom>
            <a:avLst/>
            <a:gdLst>
              <a:gd name="connsiteX0" fmla="*/ 195824 w 389804"/>
              <a:gd name="connsiteY0" fmla="*/ 283130 h 391918"/>
              <a:gd name="connsiteX1" fmla="*/ 256546 w 389804"/>
              <a:gd name="connsiteY1" fmla="*/ 299085 h 391918"/>
              <a:gd name="connsiteX2" fmla="*/ 348938 w 389804"/>
              <a:gd name="connsiteY2" fmla="*/ 361950 h 391918"/>
              <a:gd name="connsiteX3" fmla="*/ 354653 w 389804"/>
              <a:gd name="connsiteY3" fmla="*/ 367665 h 391918"/>
              <a:gd name="connsiteX4" fmla="*/ 333698 w 389804"/>
              <a:gd name="connsiteY4" fmla="*/ 391477 h 391918"/>
              <a:gd name="connsiteX5" fmla="*/ 324173 w 389804"/>
              <a:gd name="connsiteY5" fmla="*/ 386715 h 391918"/>
              <a:gd name="connsiteX6" fmla="*/ 249878 w 389804"/>
              <a:gd name="connsiteY6" fmla="*/ 335280 h 391918"/>
              <a:gd name="connsiteX7" fmla="*/ 137483 w 389804"/>
              <a:gd name="connsiteY7" fmla="*/ 330517 h 391918"/>
              <a:gd name="connsiteX8" fmla="*/ 44138 w 389804"/>
              <a:gd name="connsiteY8" fmla="*/ 387667 h 391918"/>
              <a:gd name="connsiteX9" fmla="*/ 28898 w 389804"/>
              <a:gd name="connsiteY9" fmla="*/ 384810 h 391918"/>
              <a:gd name="connsiteX10" fmla="*/ 34613 w 389804"/>
              <a:gd name="connsiteY10" fmla="*/ 351472 h 391918"/>
              <a:gd name="connsiteX11" fmla="*/ 133673 w 389804"/>
              <a:gd name="connsiteY11" fmla="*/ 294322 h 391918"/>
              <a:gd name="connsiteX12" fmla="*/ 195824 w 389804"/>
              <a:gd name="connsiteY12" fmla="*/ 283130 h 391918"/>
              <a:gd name="connsiteX13" fmla="*/ 108908 w 389804"/>
              <a:gd name="connsiteY13" fmla="*/ 74295 h 391918"/>
              <a:gd name="connsiteX14" fmla="*/ 98431 w 389804"/>
              <a:gd name="connsiteY14" fmla="*/ 80962 h 391918"/>
              <a:gd name="connsiteX15" fmla="*/ 99383 w 389804"/>
              <a:gd name="connsiteY15" fmla="*/ 141922 h 391918"/>
              <a:gd name="connsiteX16" fmla="*/ 165106 w 389804"/>
              <a:gd name="connsiteY16" fmla="*/ 114300 h 391918"/>
              <a:gd name="connsiteX17" fmla="*/ 223208 w 389804"/>
              <a:gd name="connsiteY17" fmla="*/ 114300 h 391918"/>
              <a:gd name="connsiteX18" fmla="*/ 287978 w 389804"/>
              <a:gd name="connsiteY18" fmla="*/ 140970 h 391918"/>
              <a:gd name="connsiteX19" fmla="*/ 287978 w 389804"/>
              <a:gd name="connsiteY19" fmla="*/ 102870 h 391918"/>
              <a:gd name="connsiteX20" fmla="*/ 260356 w 389804"/>
              <a:gd name="connsiteY20" fmla="*/ 74295 h 391918"/>
              <a:gd name="connsiteX21" fmla="*/ 108908 w 389804"/>
              <a:gd name="connsiteY21" fmla="*/ 74295 h 391918"/>
              <a:gd name="connsiteX22" fmla="*/ 141293 w 389804"/>
              <a:gd name="connsiteY22" fmla="*/ 0 h 391918"/>
              <a:gd name="connsiteX23" fmla="*/ 248926 w 389804"/>
              <a:gd name="connsiteY23" fmla="*/ 0 h 391918"/>
              <a:gd name="connsiteX24" fmla="*/ 259403 w 389804"/>
              <a:gd name="connsiteY24" fmla="*/ 13335 h 391918"/>
              <a:gd name="connsiteX25" fmla="*/ 282263 w 389804"/>
              <a:gd name="connsiteY25" fmla="*/ 34290 h 391918"/>
              <a:gd name="connsiteX26" fmla="*/ 317506 w 389804"/>
              <a:gd name="connsiteY26" fmla="*/ 69532 h 391918"/>
              <a:gd name="connsiteX27" fmla="*/ 318458 w 389804"/>
              <a:gd name="connsiteY27" fmla="*/ 104775 h 391918"/>
              <a:gd name="connsiteX28" fmla="*/ 318458 w 389804"/>
              <a:gd name="connsiteY28" fmla="*/ 146685 h 391918"/>
              <a:gd name="connsiteX29" fmla="*/ 326078 w 389804"/>
              <a:gd name="connsiteY29" fmla="*/ 157162 h 391918"/>
              <a:gd name="connsiteX30" fmla="*/ 384181 w 389804"/>
              <a:gd name="connsiteY30" fmla="*/ 180022 h 391918"/>
              <a:gd name="connsiteX31" fmla="*/ 387991 w 389804"/>
              <a:gd name="connsiteY31" fmla="*/ 190500 h 391918"/>
              <a:gd name="connsiteX32" fmla="*/ 326078 w 389804"/>
              <a:gd name="connsiteY32" fmla="*/ 298132 h 391918"/>
              <a:gd name="connsiteX33" fmla="*/ 313696 w 389804"/>
              <a:gd name="connsiteY33" fmla="*/ 300990 h 391918"/>
              <a:gd name="connsiteX34" fmla="*/ 223208 w 389804"/>
              <a:gd name="connsiteY34" fmla="*/ 254317 h 391918"/>
              <a:gd name="connsiteX35" fmla="*/ 128911 w 389804"/>
              <a:gd name="connsiteY35" fmla="*/ 264795 h 391918"/>
              <a:gd name="connsiteX36" fmla="*/ 73666 w 389804"/>
              <a:gd name="connsiteY36" fmla="*/ 295275 h 391918"/>
              <a:gd name="connsiteX37" fmla="*/ 61283 w 389804"/>
              <a:gd name="connsiteY37" fmla="*/ 292417 h 391918"/>
              <a:gd name="connsiteX38" fmla="*/ 2228 w 389804"/>
              <a:gd name="connsiteY38" fmla="*/ 190500 h 391918"/>
              <a:gd name="connsiteX39" fmla="*/ 6038 w 389804"/>
              <a:gd name="connsiteY39" fmla="*/ 180022 h 391918"/>
              <a:gd name="connsiteX40" fmla="*/ 64141 w 389804"/>
              <a:gd name="connsiteY40" fmla="*/ 157162 h 391918"/>
              <a:gd name="connsiteX41" fmla="*/ 68903 w 389804"/>
              <a:gd name="connsiteY41" fmla="*/ 145732 h 391918"/>
              <a:gd name="connsiteX42" fmla="*/ 68903 w 389804"/>
              <a:gd name="connsiteY42" fmla="*/ 68580 h 391918"/>
              <a:gd name="connsiteX43" fmla="*/ 102241 w 389804"/>
              <a:gd name="connsiteY43" fmla="*/ 34290 h 391918"/>
              <a:gd name="connsiteX44" fmla="*/ 104146 w 389804"/>
              <a:gd name="connsiteY44" fmla="*/ 34290 h 391918"/>
              <a:gd name="connsiteX45" fmla="*/ 128911 w 389804"/>
              <a:gd name="connsiteY45" fmla="*/ 33337 h 391918"/>
              <a:gd name="connsiteX46" fmla="*/ 131768 w 389804"/>
              <a:gd name="connsiteY46" fmla="*/ 9525 h 391918"/>
              <a:gd name="connsiteX47" fmla="*/ 141293 w 389804"/>
              <a:gd name="connsiteY47" fmla="*/ 0 h 39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9804" h="391918">
                <a:moveTo>
                  <a:pt x="195824" y="283130"/>
                </a:moveTo>
                <a:cubicBezTo>
                  <a:pt x="216303" y="283845"/>
                  <a:pt x="236543" y="289084"/>
                  <a:pt x="256546" y="299085"/>
                </a:cubicBezTo>
                <a:cubicBezTo>
                  <a:pt x="290836" y="315277"/>
                  <a:pt x="319411" y="338137"/>
                  <a:pt x="348938" y="361950"/>
                </a:cubicBezTo>
                <a:cubicBezTo>
                  <a:pt x="350843" y="363855"/>
                  <a:pt x="352748" y="365760"/>
                  <a:pt x="354653" y="367665"/>
                </a:cubicBezTo>
                <a:cubicBezTo>
                  <a:pt x="347986" y="376237"/>
                  <a:pt x="341318" y="384810"/>
                  <a:pt x="333698" y="391477"/>
                </a:cubicBezTo>
                <a:cubicBezTo>
                  <a:pt x="330841" y="393382"/>
                  <a:pt x="327031" y="388620"/>
                  <a:pt x="324173" y="386715"/>
                </a:cubicBezTo>
                <a:cubicBezTo>
                  <a:pt x="300361" y="368617"/>
                  <a:pt x="276548" y="350520"/>
                  <a:pt x="249878" y="335280"/>
                </a:cubicBezTo>
                <a:cubicBezTo>
                  <a:pt x="212730" y="314325"/>
                  <a:pt x="175583" y="313372"/>
                  <a:pt x="137483" y="330517"/>
                </a:cubicBezTo>
                <a:cubicBezTo>
                  <a:pt x="104145" y="345757"/>
                  <a:pt x="73665" y="366712"/>
                  <a:pt x="44138" y="387667"/>
                </a:cubicBezTo>
                <a:cubicBezTo>
                  <a:pt x="37470" y="392430"/>
                  <a:pt x="34613" y="392430"/>
                  <a:pt x="28898" y="384810"/>
                </a:cubicBezTo>
                <a:cubicBezTo>
                  <a:pt x="15563" y="364807"/>
                  <a:pt x="14610" y="364807"/>
                  <a:pt x="34613" y="351472"/>
                </a:cubicBezTo>
                <a:cubicBezTo>
                  <a:pt x="66045" y="329565"/>
                  <a:pt x="97478" y="308610"/>
                  <a:pt x="133673" y="294322"/>
                </a:cubicBezTo>
                <a:cubicBezTo>
                  <a:pt x="154628" y="286226"/>
                  <a:pt x="175345" y="282416"/>
                  <a:pt x="195824" y="283130"/>
                </a:cubicBezTo>
                <a:close/>
                <a:moveTo>
                  <a:pt x="108908" y="74295"/>
                </a:moveTo>
                <a:cubicBezTo>
                  <a:pt x="104146" y="74295"/>
                  <a:pt x="98431" y="72390"/>
                  <a:pt x="98431" y="80962"/>
                </a:cubicBezTo>
                <a:cubicBezTo>
                  <a:pt x="99383" y="100965"/>
                  <a:pt x="99383" y="120967"/>
                  <a:pt x="99383" y="141922"/>
                </a:cubicBezTo>
                <a:cubicBezTo>
                  <a:pt x="122243" y="132397"/>
                  <a:pt x="144151" y="124777"/>
                  <a:pt x="165106" y="114300"/>
                </a:cubicBezTo>
                <a:cubicBezTo>
                  <a:pt x="185108" y="103822"/>
                  <a:pt x="203206" y="103822"/>
                  <a:pt x="223208" y="114300"/>
                </a:cubicBezTo>
                <a:cubicBezTo>
                  <a:pt x="244163" y="124777"/>
                  <a:pt x="266071" y="132397"/>
                  <a:pt x="287978" y="140970"/>
                </a:cubicBezTo>
                <a:cubicBezTo>
                  <a:pt x="287978" y="126682"/>
                  <a:pt x="287978" y="115252"/>
                  <a:pt x="287978" y="102870"/>
                </a:cubicBezTo>
                <a:cubicBezTo>
                  <a:pt x="287978" y="74295"/>
                  <a:pt x="287978" y="74295"/>
                  <a:pt x="260356" y="74295"/>
                </a:cubicBezTo>
                <a:cubicBezTo>
                  <a:pt x="209873" y="74295"/>
                  <a:pt x="159391" y="74295"/>
                  <a:pt x="108908" y="74295"/>
                </a:cubicBezTo>
                <a:close/>
                <a:moveTo>
                  <a:pt x="141293" y="0"/>
                </a:moveTo>
                <a:cubicBezTo>
                  <a:pt x="177488" y="0"/>
                  <a:pt x="212731" y="0"/>
                  <a:pt x="248926" y="0"/>
                </a:cubicBezTo>
                <a:cubicBezTo>
                  <a:pt x="257498" y="0"/>
                  <a:pt x="259403" y="6667"/>
                  <a:pt x="259403" y="13335"/>
                </a:cubicBezTo>
                <a:cubicBezTo>
                  <a:pt x="260356" y="34290"/>
                  <a:pt x="260356" y="34290"/>
                  <a:pt x="282263" y="34290"/>
                </a:cubicBezTo>
                <a:cubicBezTo>
                  <a:pt x="310838" y="34290"/>
                  <a:pt x="317506" y="40957"/>
                  <a:pt x="317506" y="69532"/>
                </a:cubicBezTo>
                <a:cubicBezTo>
                  <a:pt x="318458" y="81915"/>
                  <a:pt x="318458" y="93345"/>
                  <a:pt x="318458" y="104775"/>
                </a:cubicBezTo>
                <a:cubicBezTo>
                  <a:pt x="318458" y="119062"/>
                  <a:pt x="318458" y="132397"/>
                  <a:pt x="318458" y="146685"/>
                </a:cubicBezTo>
                <a:cubicBezTo>
                  <a:pt x="318458" y="152400"/>
                  <a:pt x="320363" y="155257"/>
                  <a:pt x="326078" y="157162"/>
                </a:cubicBezTo>
                <a:cubicBezTo>
                  <a:pt x="345128" y="164782"/>
                  <a:pt x="364178" y="173355"/>
                  <a:pt x="384181" y="180022"/>
                </a:cubicBezTo>
                <a:cubicBezTo>
                  <a:pt x="390848" y="182880"/>
                  <a:pt x="390848" y="184785"/>
                  <a:pt x="387991" y="190500"/>
                </a:cubicBezTo>
                <a:cubicBezTo>
                  <a:pt x="367036" y="226695"/>
                  <a:pt x="346081" y="261937"/>
                  <a:pt x="326078" y="298132"/>
                </a:cubicBezTo>
                <a:cubicBezTo>
                  <a:pt x="322268" y="304800"/>
                  <a:pt x="319411" y="305752"/>
                  <a:pt x="313696" y="300990"/>
                </a:cubicBezTo>
                <a:cubicBezTo>
                  <a:pt x="286073" y="280987"/>
                  <a:pt x="257498" y="262890"/>
                  <a:pt x="223208" y="254317"/>
                </a:cubicBezTo>
                <a:cubicBezTo>
                  <a:pt x="189871" y="245745"/>
                  <a:pt x="159391" y="252412"/>
                  <a:pt x="128911" y="264795"/>
                </a:cubicBezTo>
                <a:cubicBezTo>
                  <a:pt x="108908" y="273367"/>
                  <a:pt x="90811" y="283845"/>
                  <a:pt x="73666" y="295275"/>
                </a:cubicBezTo>
                <a:cubicBezTo>
                  <a:pt x="67951" y="299085"/>
                  <a:pt x="65093" y="299085"/>
                  <a:pt x="61283" y="292417"/>
                </a:cubicBezTo>
                <a:cubicBezTo>
                  <a:pt x="42233" y="258127"/>
                  <a:pt x="22231" y="223837"/>
                  <a:pt x="2228" y="190500"/>
                </a:cubicBezTo>
                <a:cubicBezTo>
                  <a:pt x="-1582" y="184785"/>
                  <a:pt x="-629" y="181927"/>
                  <a:pt x="6038" y="180022"/>
                </a:cubicBezTo>
                <a:cubicBezTo>
                  <a:pt x="25088" y="172402"/>
                  <a:pt x="44138" y="163830"/>
                  <a:pt x="64141" y="157162"/>
                </a:cubicBezTo>
                <a:cubicBezTo>
                  <a:pt x="66998" y="155257"/>
                  <a:pt x="68903" y="152400"/>
                  <a:pt x="68903" y="145732"/>
                </a:cubicBezTo>
                <a:cubicBezTo>
                  <a:pt x="68903" y="120015"/>
                  <a:pt x="68903" y="94297"/>
                  <a:pt x="68903" y="68580"/>
                </a:cubicBezTo>
                <a:cubicBezTo>
                  <a:pt x="68903" y="42862"/>
                  <a:pt x="76523" y="34290"/>
                  <a:pt x="102241" y="34290"/>
                </a:cubicBezTo>
                <a:cubicBezTo>
                  <a:pt x="103193" y="34290"/>
                  <a:pt x="104146" y="34290"/>
                  <a:pt x="104146" y="34290"/>
                </a:cubicBezTo>
                <a:cubicBezTo>
                  <a:pt x="112718" y="34290"/>
                  <a:pt x="123196" y="37147"/>
                  <a:pt x="128911" y="33337"/>
                </a:cubicBezTo>
                <a:cubicBezTo>
                  <a:pt x="135578" y="28575"/>
                  <a:pt x="130816" y="18097"/>
                  <a:pt x="131768" y="9525"/>
                </a:cubicBezTo>
                <a:cubicBezTo>
                  <a:pt x="132721" y="2857"/>
                  <a:pt x="135578" y="0"/>
                  <a:pt x="141293" y="0"/>
                </a:cubicBezTo>
                <a:close/>
              </a:path>
            </a:pathLst>
          </a:custGeom>
          <a:solidFill>
            <a:schemeClr val="bg1"/>
          </a:solidFill>
          <a:ln w="9525" cap="flat">
            <a:noFill/>
            <a:prstDash val="solid"/>
            <a:miter/>
          </a:ln>
        </p:spPr>
        <p:txBody>
          <a:bodyPr rtlCol="0" anchor="ctr"/>
          <a:lstStyle/>
          <a:p>
            <a:endParaRPr lang="en-US"/>
          </a:p>
        </p:txBody>
      </p:sp>
      <p:sp>
        <p:nvSpPr>
          <p:cNvPr id="38" name="Freeform: Shape 11">
            <a:extLst>
              <a:ext uri="{FF2B5EF4-FFF2-40B4-BE49-F238E27FC236}">
                <a16:creationId xmlns:a16="http://schemas.microsoft.com/office/drawing/2014/main" id="{0B423820-55FD-46D3-B00D-0AF11E80071D}"/>
              </a:ext>
            </a:extLst>
          </p:cNvPr>
          <p:cNvSpPr/>
          <p:nvPr/>
        </p:nvSpPr>
        <p:spPr>
          <a:xfrm>
            <a:off x="5632412" y="3049663"/>
            <a:ext cx="342314" cy="388573"/>
          </a:xfrm>
          <a:custGeom>
            <a:avLst/>
            <a:gdLst>
              <a:gd name="connsiteX0" fmla="*/ 353854 w 352425"/>
              <a:gd name="connsiteY0" fmla="*/ 203700 h 400050"/>
              <a:gd name="connsiteX1" fmla="*/ 353854 w 352425"/>
              <a:gd name="connsiteY1" fmla="*/ 328478 h 400050"/>
              <a:gd name="connsiteX2" fmla="*/ 343376 w 352425"/>
              <a:gd name="connsiteY2" fmla="*/ 339908 h 400050"/>
              <a:gd name="connsiteX3" fmla="*/ 336709 w 352425"/>
              <a:gd name="connsiteY3" fmla="*/ 347528 h 400050"/>
              <a:gd name="connsiteX4" fmla="*/ 336709 w 352425"/>
              <a:gd name="connsiteY4" fmla="*/ 386580 h 400050"/>
              <a:gd name="connsiteX5" fmla="*/ 328136 w 352425"/>
              <a:gd name="connsiteY5" fmla="*/ 395153 h 400050"/>
              <a:gd name="connsiteX6" fmla="*/ 279559 w 352425"/>
              <a:gd name="connsiteY6" fmla="*/ 395153 h 400050"/>
              <a:gd name="connsiteX7" fmla="*/ 271939 w 352425"/>
              <a:gd name="connsiteY7" fmla="*/ 387533 h 400050"/>
              <a:gd name="connsiteX8" fmla="*/ 271939 w 352425"/>
              <a:gd name="connsiteY8" fmla="*/ 347528 h 400050"/>
              <a:gd name="connsiteX9" fmla="*/ 264319 w 352425"/>
              <a:gd name="connsiteY9" fmla="*/ 339908 h 400050"/>
              <a:gd name="connsiteX10" fmla="*/ 94774 w 352425"/>
              <a:gd name="connsiteY10" fmla="*/ 339908 h 400050"/>
              <a:gd name="connsiteX11" fmla="*/ 87154 w 352425"/>
              <a:gd name="connsiteY11" fmla="*/ 347528 h 400050"/>
              <a:gd name="connsiteX12" fmla="*/ 87154 w 352425"/>
              <a:gd name="connsiteY12" fmla="*/ 387533 h 400050"/>
              <a:gd name="connsiteX13" fmla="*/ 80486 w 352425"/>
              <a:gd name="connsiteY13" fmla="*/ 395153 h 400050"/>
              <a:gd name="connsiteX14" fmla="*/ 30956 w 352425"/>
              <a:gd name="connsiteY14" fmla="*/ 395153 h 400050"/>
              <a:gd name="connsiteX15" fmla="*/ 23336 w 352425"/>
              <a:gd name="connsiteY15" fmla="*/ 387533 h 400050"/>
              <a:gd name="connsiteX16" fmla="*/ 23336 w 352425"/>
              <a:gd name="connsiteY16" fmla="*/ 348480 h 400050"/>
              <a:gd name="connsiteX17" fmla="*/ 15716 w 352425"/>
              <a:gd name="connsiteY17" fmla="*/ 339908 h 400050"/>
              <a:gd name="connsiteX18" fmla="*/ 7144 w 352425"/>
              <a:gd name="connsiteY18" fmla="*/ 329430 h 400050"/>
              <a:gd name="connsiteX19" fmla="*/ 7144 w 352425"/>
              <a:gd name="connsiteY19" fmla="*/ 80828 h 400050"/>
              <a:gd name="connsiteX20" fmla="*/ 38576 w 352425"/>
              <a:gd name="connsiteY20" fmla="*/ 28440 h 400050"/>
              <a:gd name="connsiteX21" fmla="*/ 114776 w 352425"/>
              <a:gd name="connsiteY21" fmla="*/ 10343 h 400050"/>
              <a:gd name="connsiteX22" fmla="*/ 275749 w 352425"/>
              <a:gd name="connsiteY22" fmla="*/ 14153 h 400050"/>
              <a:gd name="connsiteX23" fmla="*/ 324326 w 352425"/>
              <a:gd name="connsiteY23" fmla="*/ 30345 h 400050"/>
              <a:gd name="connsiteX24" fmla="*/ 352901 w 352425"/>
              <a:gd name="connsiteY24" fmla="*/ 78923 h 400050"/>
              <a:gd name="connsiteX25" fmla="*/ 353854 w 352425"/>
              <a:gd name="connsiteY25" fmla="*/ 203700 h 400050"/>
              <a:gd name="connsiteX26" fmla="*/ 98584 w 352425"/>
              <a:gd name="connsiteY26" fmla="*/ 77018 h 400050"/>
              <a:gd name="connsiteX27" fmla="*/ 33814 w 352425"/>
              <a:gd name="connsiteY27" fmla="*/ 77018 h 400050"/>
              <a:gd name="connsiteX28" fmla="*/ 25241 w 352425"/>
              <a:gd name="connsiteY28" fmla="*/ 84638 h 400050"/>
              <a:gd name="connsiteX29" fmla="*/ 25241 w 352425"/>
              <a:gd name="connsiteY29" fmla="*/ 175125 h 400050"/>
              <a:gd name="connsiteX30" fmla="*/ 32861 w 352425"/>
              <a:gd name="connsiteY30" fmla="*/ 182745 h 400050"/>
              <a:gd name="connsiteX31" fmla="*/ 162401 w 352425"/>
              <a:gd name="connsiteY31" fmla="*/ 182745 h 400050"/>
              <a:gd name="connsiteX32" fmla="*/ 170974 w 352425"/>
              <a:gd name="connsiteY32" fmla="*/ 174173 h 400050"/>
              <a:gd name="connsiteX33" fmla="*/ 170974 w 352425"/>
              <a:gd name="connsiteY33" fmla="*/ 86543 h 400050"/>
              <a:gd name="connsiteX34" fmla="*/ 161449 w 352425"/>
              <a:gd name="connsiteY34" fmla="*/ 77970 h 400050"/>
              <a:gd name="connsiteX35" fmla="*/ 98584 w 352425"/>
              <a:gd name="connsiteY35" fmla="*/ 77018 h 400050"/>
              <a:gd name="connsiteX36" fmla="*/ 263366 w 352425"/>
              <a:gd name="connsiteY36" fmla="*/ 181793 h 400050"/>
              <a:gd name="connsiteX37" fmla="*/ 328136 w 352425"/>
              <a:gd name="connsiteY37" fmla="*/ 181793 h 400050"/>
              <a:gd name="connsiteX38" fmla="*/ 336709 w 352425"/>
              <a:gd name="connsiteY38" fmla="*/ 174173 h 400050"/>
              <a:gd name="connsiteX39" fmla="*/ 336709 w 352425"/>
              <a:gd name="connsiteY39" fmla="*/ 83685 h 400050"/>
              <a:gd name="connsiteX40" fmla="*/ 329089 w 352425"/>
              <a:gd name="connsiteY40" fmla="*/ 76065 h 400050"/>
              <a:gd name="connsiteX41" fmla="*/ 199549 w 352425"/>
              <a:gd name="connsiteY41" fmla="*/ 76065 h 400050"/>
              <a:gd name="connsiteX42" fmla="*/ 190976 w 352425"/>
              <a:gd name="connsiteY42" fmla="*/ 84638 h 400050"/>
              <a:gd name="connsiteX43" fmla="*/ 190976 w 352425"/>
              <a:gd name="connsiteY43" fmla="*/ 172268 h 400050"/>
              <a:gd name="connsiteX44" fmla="*/ 200501 w 352425"/>
              <a:gd name="connsiteY44" fmla="*/ 180840 h 400050"/>
              <a:gd name="connsiteX45" fmla="*/ 263366 w 352425"/>
              <a:gd name="connsiteY45" fmla="*/ 181793 h 400050"/>
              <a:gd name="connsiteX46" fmla="*/ 179546 w 352425"/>
              <a:gd name="connsiteY46" fmla="*/ 321810 h 400050"/>
              <a:gd name="connsiteX47" fmla="*/ 264319 w 352425"/>
              <a:gd name="connsiteY47" fmla="*/ 321810 h 400050"/>
              <a:gd name="connsiteX48" fmla="*/ 273844 w 352425"/>
              <a:gd name="connsiteY48" fmla="*/ 315143 h 400050"/>
              <a:gd name="connsiteX49" fmla="*/ 265271 w 352425"/>
              <a:gd name="connsiteY49" fmla="*/ 307523 h 400050"/>
              <a:gd name="connsiteX50" fmla="*/ 96679 w 352425"/>
              <a:gd name="connsiteY50" fmla="*/ 307523 h 400050"/>
              <a:gd name="connsiteX51" fmla="*/ 88106 w 352425"/>
              <a:gd name="connsiteY51" fmla="*/ 314190 h 400050"/>
              <a:gd name="connsiteX52" fmla="*/ 96679 w 352425"/>
              <a:gd name="connsiteY52" fmla="*/ 320858 h 400050"/>
              <a:gd name="connsiteX53" fmla="*/ 179546 w 352425"/>
              <a:gd name="connsiteY53" fmla="*/ 321810 h 400050"/>
              <a:gd name="connsiteX54" fmla="*/ 180499 w 352425"/>
              <a:gd name="connsiteY54" fmla="*/ 282758 h 400050"/>
              <a:gd name="connsiteX55" fmla="*/ 96679 w 352425"/>
              <a:gd name="connsiteY55" fmla="*/ 282758 h 400050"/>
              <a:gd name="connsiteX56" fmla="*/ 88106 w 352425"/>
              <a:gd name="connsiteY56" fmla="*/ 288473 h 400050"/>
              <a:gd name="connsiteX57" fmla="*/ 96679 w 352425"/>
              <a:gd name="connsiteY57" fmla="*/ 295140 h 400050"/>
              <a:gd name="connsiteX58" fmla="*/ 265271 w 352425"/>
              <a:gd name="connsiteY58" fmla="*/ 295140 h 400050"/>
              <a:gd name="connsiteX59" fmla="*/ 273844 w 352425"/>
              <a:gd name="connsiteY59" fmla="*/ 289425 h 400050"/>
              <a:gd name="connsiteX60" fmla="*/ 265271 w 352425"/>
              <a:gd name="connsiteY60" fmla="*/ 282758 h 400050"/>
              <a:gd name="connsiteX61" fmla="*/ 180499 w 352425"/>
              <a:gd name="connsiteY61" fmla="*/ 282758 h 400050"/>
              <a:gd name="connsiteX62" fmla="*/ 48101 w 352425"/>
              <a:gd name="connsiteY62" fmla="*/ 278948 h 400050"/>
              <a:gd name="connsiteX63" fmla="*/ 26194 w 352425"/>
              <a:gd name="connsiteY63" fmla="*/ 299903 h 400050"/>
              <a:gd name="connsiteX64" fmla="*/ 47149 w 352425"/>
              <a:gd name="connsiteY64" fmla="*/ 322763 h 400050"/>
              <a:gd name="connsiteX65" fmla="*/ 70009 w 352425"/>
              <a:gd name="connsiteY65" fmla="*/ 300855 h 400050"/>
              <a:gd name="connsiteX66" fmla="*/ 48101 w 352425"/>
              <a:gd name="connsiteY66" fmla="*/ 278948 h 400050"/>
              <a:gd name="connsiteX67" fmla="*/ 335756 w 352425"/>
              <a:gd name="connsiteY67" fmla="*/ 300855 h 400050"/>
              <a:gd name="connsiteX68" fmla="*/ 313849 w 352425"/>
              <a:gd name="connsiteY68" fmla="*/ 278948 h 400050"/>
              <a:gd name="connsiteX69" fmla="*/ 290989 w 352425"/>
              <a:gd name="connsiteY69" fmla="*/ 301808 h 400050"/>
              <a:gd name="connsiteX70" fmla="*/ 313849 w 352425"/>
              <a:gd name="connsiteY70" fmla="*/ 322763 h 400050"/>
              <a:gd name="connsiteX71" fmla="*/ 335756 w 352425"/>
              <a:gd name="connsiteY71" fmla="*/ 300855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52425" h="400050">
                <a:moveTo>
                  <a:pt x="353854" y="203700"/>
                </a:moveTo>
                <a:cubicBezTo>
                  <a:pt x="353854" y="245610"/>
                  <a:pt x="353854" y="286568"/>
                  <a:pt x="353854" y="328478"/>
                </a:cubicBezTo>
                <a:cubicBezTo>
                  <a:pt x="353854" y="336098"/>
                  <a:pt x="352901" y="341813"/>
                  <a:pt x="343376" y="339908"/>
                </a:cubicBezTo>
                <a:cubicBezTo>
                  <a:pt x="337661" y="338955"/>
                  <a:pt x="336709" y="342765"/>
                  <a:pt x="336709" y="347528"/>
                </a:cubicBezTo>
                <a:cubicBezTo>
                  <a:pt x="336709" y="360863"/>
                  <a:pt x="336709" y="374198"/>
                  <a:pt x="336709" y="386580"/>
                </a:cubicBezTo>
                <a:cubicBezTo>
                  <a:pt x="336709" y="393248"/>
                  <a:pt x="334804" y="395153"/>
                  <a:pt x="328136" y="395153"/>
                </a:cubicBezTo>
                <a:cubicBezTo>
                  <a:pt x="311944" y="395153"/>
                  <a:pt x="295751" y="395153"/>
                  <a:pt x="279559" y="395153"/>
                </a:cubicBezTo>
                <a:cubicBezTo>
                  <a:pt x="273844" y="395153"/>
                  <a:pt x="271939" y="393248"/>
                  <a:pt x="271939" y="387533"/>
                </a:cubicBezTo>
                <a:cubicBezTo>
                  <a:pt x="271939" y="374198"/>
                  <a:pt x="271939" y="360863"/>
                  <a:pt x="271939" y="347528"/>
                </a:cubicBezTo>
                <a:cubicBezTo>
                  <a:pt x="271939" y="341813"/>
                  <a:pt x="270034" y="339908"/>
                  <a:pt x="264319" y="339908"/>
                </a:cubicBezTo>
                <a:cubicBezTo>
                  <a:pt x="208121" y="339908"/>
                  <a:pt x="150971" y="339908"/>
                  <a:pt x="94774" y="339908"/>
                </a:cubicBezTo>
                <a:cubicBezTo>
                  <a:pt x="89059" y="339908"/>
                  <a:pt x="87154" y="341813"/>
                  <a:pt x="87154" y="347528"/>
                </a:cubicBezTo>
                <a:cubicBezTo>
                  <a:pt x="87154" y="360863"/>
                  <a:pt x="87154" y="374198"/>
                  <a:pt x="87154" y="387533"/>
                </a:cubicBezTo>
                <a:cubicBezTo>
                  <a:pt x="87154" y="393248"/>
                  <a:pt x="86201" y="395153"/>
                  <a:pt x="80486" y="395153"/>
                </a:cubicBezTo>
                <a:cubicBezTo>
                  <a:pt x="64294" y="395153"/>
                  <a:pt x="47149" y="395153"/>
                  <a:pt x="30956" y="395153"/>
                </a:cubicBezTo>
                <a:cubicBezTo>
                  <a:pt x="25241" y="395153"/>
                  <a:pt x="23336" y="393248"/>
                  <a:pt x="23336" y="387533"/>
                </a:cubicBezTo>
                <a:cubicBezTo>
                  <a:pt x="23336" y="374198"/>
                  <a:pt x="23336" y="360863"/>
                  <a:pt x="23336" y="348480"/>
                </a:cubicBezTo>
                <a:cubicBezTo>
                  <a:pt x="23336" y="342765"/>
                  <a:pt x="22384" y="338955"/>
                  <a:pt x="15716" y="339908"/>
                </a:cubicBezTo>
                <a:cubicBezTo>
                  <a:pt x="7144" y="340860"/>
                  <a:pt x="7144" y="336098"/>
                  <a:pt x="7144" y="329430"/>
                </a:cubicBezTo>
                <a:cubicBezTo>
                  <a:pt x="7144" y="246563"/>
                  <a:pt x="7144" y="163695"/>
                  <a:pt x="7144" y="80828"/>
                </a:cubicBezTo>
                <a:cubicBezTo>
                  <a:pt x="7144" y="57015"/>
                  <a:pt x="17621" y="39870"/>
                  <a:pt x="38576" y="28440"/>
                </a:cubicBezTo>
                <a:cubicBezTo>
                  <a:pt x="62389" y="16058"/>
                  <a:pt x="88106" y="12248"/>
                  <a:pt x="114776" y="10343"/>
                </a:cubicBezTo>
                <a:cubicBezTo>
                  <a:pt x="169069" y="5580"/>
                  <a:pt x="222409" y="5580"/>
                  <a:pt x="275749" y="14153"/>
                </a:cubicBezTo>
                <a:cubicBezTo>
                  <a:pt x="292894" y="17010"/>
                  <a:pt x="309086" y="21773"/>
                  <a:pt x="324326" y="30345"/>
                </a:cubicBezTo>
                <a:cubicBezTo>
                  <a:pt x="343376" y="40823"/>
                  <a:pt x="352901" y="57015"/>
                  <a:pt x="352901" y="78923"/>
                </a:cubicBezTo>
                <a:cubicBezTo>
                  <a:pt x="353854" y="120833"/>
                  <a:pt x="353854" y="161790"/>
                  <a:pt x="353854" y="203700"/>
                </a:cubicBezTo>
                <a:close/>
                <a:moveTo>
                  <a:pt x="98584" y="77018"/>
                </a:moveTo>
                <a:cubicBezTo>
                  <a:pt x="76676" y="77018"/>
                  <a:pt x="55721" y="77018"/>
                  <a:pt x="33814" y="77018"/>
                </a:cubicBezTo>
                <a:cubicBezTo>
                  <a:pt x="28099" y="77018"/>
                  <a:pt x="25241" y="77970"/>
                  <a:pt x="25241" y="84638"/>
                </a:cubicBezTo>
                <a:cubicBezTo>
                  <a:pt x="25241" y="115118"/>
                  <a:pt x="25241" y="144645"/>
                  <a:pt x="25241" y="175125"/>
                </a:cubicBezTo>
                <a:cubicBezTo>
                  <a:pt x="25241" y="181793"/>
                  <a:pt x="27146" y="182745"/>
                  <a:pt x="32861" y="182745"/>
                </a:cubicBezTo>
                <a:cubicBezTo>
                  <a:pt x="75724" y="182745"/>
                  <a:pt x="119539" y="182745"/>
                  <a:pt x="162401" y="182745"/>
                </a:cubicBezTo>
                <a:cubicBezTo>
                  <a:pt x="169069" y="182745"/>
                  <a:pt x="170974" y="180840"/>
                  <a:pt x="170974" y="174173"/>
                </a:cubicBezTo>
                <a:cubicBezTo>
                  <a:pt x="170974" y="144645"/>
                  <a:pt x="170974" y="116070"/>
                  <a:pt x="170974" y="86543"/>
                </a:cubicBezTo>
                <a:cubicBezTo>
                  <a:pt x="170974" y="78923"/>
                  <a:pt x="168116" y="77970"/>
                  <a:pt x="161449" y="77970"/>
                </a:cubicBezTo>
                <a:cubicBezTo>
                  <a:pt x="140494" y="77018"/>
                  <a:pt x="119539" y="77018"/>
                  <a:pt x="98584" y="77018"/>
                </a:cubicBezTo>
                <a:close/>
                <a:moveTo>
                  <a:pt x="263366" y="181793"/>
                </a:moveTo>
                <a:cubicBezTo>
                  <a:pt x="285274" y="181793"/>
                  <a:pt x="306229" y="181793"/>
                  <a:pt x="328136" y="181793"/>
                </a:cubicBezTo>
                <a:cubicBezTo>
                  <a:pt x="333851" y="181793"/>
                  <a:pt x="336709" y="180840"/>
                  <a:pt x="336709" y="174173"/>
                </a:cubicBezTo>
                <a:cubicBezTo>
                  <a:pt x="336709" y="143693"/>
                  <a:pt x="336709" y="114165"/>
                  <a:pt x="336709" y="83685"/>
                </a:cubicBezTo>
                <a:cubicBezTo>
                  <a:pt x="336709" y="77018"/>
                  <a:pt x="334804" y="76065"/>
                  <a:pt x="329089" y="76065"/>
                </a:cubicBezTo>
                <a:cubicBezTo>
                  <a:pt x="286226" y="76065"/>
                  <a:pt x="242411" y="76065"/>
                  <a:pt x="199549" y="76065"/>
                </a:cubicBezTo>
                <a:cubicBezTo>
                  <a:pt x="192881" y="76065"/>
                  <a:pt x="190976" y="77970"/>
                  <a:pt x="190976" y="84638"/>
                </a:cubicBezTo>
                <a:cubicBezTo>
                  <a:pt x="190976" y="114165"/>
                  <a:pt x="190976" y="142740"/>
                  <a:pt x="190976" y="172268"/>
                </a:cubicBezTo>
                <a:cubicBezTo>
                  <a:pt x="190976" y="179888"/>
                  <a:pt x="193834" y="180840"/>
                  <a:pt x="200501" y="180840"/>
                </a:cubicBezTo>
                <a:cubicBezTo>
                  <a:pt x="220504" y="180840"/>
                  <a:pt x="241459" y="181793"/>
                  <a:pt x="263366" y="181793"/>
                </a:cubicBezTo>
                <a:close/>
                <a:moveTo>
                  <a:pt x="179546" y="321810"/>
                </a:moveTo>
                <a:cubicBezTo>
                  <a:pt x="208121" y="321810"/>
                  <a:pt x="235744" y="321810"/>
                  <a:pt x="264319" y="321810"/>
                </a:cubicBezTo>
                <a:cubicBezTo>
                  <a:pt x="269081" y="321810"/>
                  <a:pt x="273844" y="322763"/>
                  <a:pt x="273844" y="315143"/>
                </a:cubicBezTo>
                <a:cubicBezTo>
                  <a:pt x="273844" y="308475"/>
                  <a:pt x="270986" y="307523"/>
                  <a:pt x="265271" y="307523"/>
                </a:cubicBezTo>
                <a:cubicBezTo>
                  <a:pt x="209074" y="307523"/>
                  <a:pt x="152876" y="307523"/>
                  <a:pt x="96679" y="307523"/>
                </a:cubicBezTo>
                <a:cubicBezTo>
                  <a:pt x="91916" y="307523"/>
                  <a:pt x="88106" y="307523"/>
                  <a:pt x="88106" y="314190"/>
                </a:cubicBezTo>
                <a:cubicBezTo>
                  <a:pt x="88106" y="321810"/>
                  <a:pt x="91916" y="320858"/>
                  <a:pt x="96679" y="320858"/>
                </a:cubicBezTo>
                <a:cubicBezTo>
                  <a:pt x="124301" y="321810"/>
                  <a:pt x="151924" y="321810"/>
                  <a:pt x="179546" y="321810"/>
                </a:cubicBezTo>
                <a:close/>
                <a:moveTo>
                  <a:pt x="180499" y="282758"/>
                </a:moveTo>
                <a:cubicBezTo>
                  <a:pt x="152876" y="282758"/>
                  <a:pt x="124301" y="282758"/>
                  <a:pt x="96679" y="282758"/>
                </a:cubicBezTo>
                <a:cubicBezTo>
                  <a:pt x="92869" y="282758"/>
                  <a:pt x="88106" y="280853"/>
                  <a:pt x="88106" y="288473"/>
                </a:cubicBezTo>
                <a:cubicBezTo>
                  <a:pt x="88106" y="296093"/>
                  <a:pt x="91916" y="295140"/>
                  <a:pt x="96679" y="295140"/>
                </a:cubicBezTo>
                <a:cubicBezTo>
                  <a:pt x="152876" y="295140"/>
                  <a:pt x="209074" y="295140"/>
                  <a:pt x="265271" y="295140"/>
                </a:cubicBezTo>
                <a:cubicBezTo>
                  <a:pt x="269081" y="295140"/>
                  <a:pt x="273844" y="296093"/>
                  <a:pt x="273844" y="289425"/>
                </a:cubicBezTo>
                <a:cubicBezTo>
                  <a:pt x="273844" y="281805"/>
                  <a:pt x="270034" y="282758"/>
                  <a:pt x="265271" y="282758"/>
                </a:cubicBezTo>
                <a:cubicBezTo>
                  <a:pt x="236696" y="282758"/>
                  <a:pt x="209074" y="282758"/>
                  <a:pt x="180499" y="282758"/>
                </a:cubicBezTo>
                <a:close/>
                <a:moveTo>
                  <a:pt x="48101" y="278948"/>
                </a:moveTo>
                <a:cubicBezTo>
                  <a:pt x="35719" y="278948"/>
                  <a:pt x="26194" y="287520"/>
                  <a:pt x="26194" y="299903"/>
                </a:cubicBezTo>
                <a:cubicBezTo>
                  <a:pt x="26194" y="312285"/>
                  <a:pt x="34766" y="321810"/>
                  <a:pt x="47149" y="322763"/>
                </a:cubicBezTo>
                <a:cubicBezTo>
                  <a:pt x="59531" y="323715"/>
                  <a:pt x="70009" y="313238"/>
                  <a:pt x="70009" y="300855"/>
                </a:cubicBezTo>
                <a:cubicBezTo>
                  <a:pt x="70009" y="289425"/>
                  <a:pt x="59531" y="279900"/>
                  <a:pt x="48101" y="278948"/>
                </a:cubicBezTo>
                <a:close/>
                <a:moveTo>
                  <a:pt x="335756" y="300855"/>
                </a:moveTo>
                <a:cubicBezTo>
                  <a:pt x="335756" y="288473"/>
                  <a:pt x="326231" y="278948"/>
                  <a:pt x="313849" y="278948"/>
                </a:cubicBezTo>
                <a:cubicBezTo>
                  <a:pt x="301466" y="278948"/>
                  <a:pt x="290989" y="289425"/>
                  <a:pt x="290989" y="301808"/>
                </a:cubicBezTo>
                <a:cubicBezTo>
                  <a:pt x="290989" y="313238"/>
                  <a:pt x="301466" y="323715"/>
                  <a:pt x="313849" y="322763"/>
                </a:cubicBezTo>
                <a:cubicBezTo>
                  <a:pt x="327184" y="322763"/>
                  <a:pt x="335756" y="313238"/>
                  <a:pt x="335756" y="300855"/>
                </a:cubicBezTo>
                <a:close/>
              </a:path>
            </a:pathLst>
          </a:custGeom>
          <a:solidFill>
            <a:schemeClr val="bg1"/>
          </a:solidFill>
          <a:ln w="9525" cap="flat">
            <a:noFill/>
            <a:prstDash val="solid"/>
            <a:miter/>
          </a:ln>
        </p:spPr>
        <p:txBody>
          <a:bodyPr rtlCol="0" anchor="ctr"/>
          <a:lstStyle/>
          <a:p>
            <a:endParaRPr lang="en-US"/>
          </a:p>
        </p:txBody>
      </p:sp>
      <p:sp>
        <p:nvSpPr>
          <p:cNvPr id="39" name="Freeform: Shape 14">
            <a:extLst>
              <a:ext uri="{FF2B5EF4-FFF2-40B4-BE49-F238E27FC236}">
                <a16:creationId xmlns:a16="http://schemas.microsoft.com/office/drawing/2014/main" id="{3FCB66ED-6FAF-4FE9-BFB2-8154B31E8A9D}"/>
              </a:ext>
            </a:extLst>
          </p:cNvPr>
          <p:cNvSpPr/>
          <p:nvPr/>
        </p:nvSpPr>
        <p:spPr>
          <a:xfrm flipH="1">
            <a:off x="7634538" y="3749402"/>
            <a:ext cx="305032" cy="448290"/>
          </a:xfrm>
          <a:custGeom>
            <a:avLst/>
            <a:gdLst>
              <a:gd name="connsiteX0" fmla="*/ 233362 w 307657"/>
              <a:gd name="connsiteY0" fmla="*/ 282985 h 452148"/>
              <a:gd name="connsiteX1" fmla="*/ 261937 w 307657"/>
              <a:gd name="connsiteY1" fmla="*/ 311560 h 452148"/>
              <a:gd name="connsiteX2" fmla="*/ 232410 w 307657"/>
              <a:gd name="connsiteY2" fmla="*/ 339182 h 452148"/>
              <a:gd name="connsiteX3" fmla="*/ 204787 w 307657"/>
              <a:gd name="connsiteY3" fmla="*/ 310607 h 452148"/>
              <a:gd name="connsiteX4" fmla="*/ 233362 w 307657"/>
              <a:gd name="connsiteY4" fmla="*/ 282985 h 452148"/>
              <a:gd name="connsiteX5" fmla="*/ 72390 w 307657"/>
              <a:gd name="connsiteY5" fmla="*/ 281080 h 452148"/>
              <a:gd name="connsiteX6" fmla="*/ 100965 w 307657"/>
              <a:gd name="connsiteY6" fmla="*/ 309655 h 452148"/>
              <a:gd name="connsiteX7" fmla="*/ 72390 w 307657"/>
              <a:gd name="connsiteY7" fmla="*/ 337277 h 452148"/>
              <a:gd name="connsiteX8" fmla="*/ 43815 w 307657"/>
              <a:gd name="connsiteY8" fmla="*/ 308702 h 452148"/>
              <a:gd name="connsiteX9" fmla="*/ 72390 w 307657"/>
              <a:gd name="connsiteY9" fmla="*/ 281080 h 452148"/>
              <a:gd name="connsiteX10" fmla="*/ 231457 w 307657"/>
              <a:gd name="connsiteY10" fmla="*/ 93437 h 452148"/>
              <a:gd name="connsiteX11" fmla="*/ 247650 w 307657"/>
              <a:gd name="connsiteY11" fmla="*/ 109630 h 452148"/>
              <a:gd name="connsiteX12" fmla="*/ 247650 w 307657"/>
              <a:gd name="connsiteY12" fmla="*/ 149635 h 452148"/>
              <a:gd name="connsiteX13" fmla="*/ 232410 w 307657"/>
              <a:gd name="connsiteY13" fmla="*/ 164875 h 452148"/>
              <a:gd name="connsiteX14" fmla="*/ 66675 w 307657"/>
              <a:gd name="connsiteY14" fmla="*/ 164875 h 452148"/>
              <a:gd name="connsiteX15" fmla="*/ 51435 w 307657"/>
              <a:gd name="connsiteY15" fmla="*/ 149635 h 452148"/>
              <a:gd name="connsiteX16" fmla="*/ 51435 w 307657"/>
              <a:gd name="connsiteY16" fmla="*/ 110582 h 452148"/>
              <a:gd name="connsiteX17" fmla="*/ 68580 w 307657"/>
              <a:gd name="connsiteY17" fmla="*/ 93437 h 452148"/>
              <a:gd name="connsiteX18" fmla="*/ 149542 w 307657"/>
              <a:gd name="connsiteY18" fmla="*/ 93437 h 452148"/>
              <a:gd name="connsiteX19" fmla="*/ 231457 w 307657"/>
              <a:gd name="connsiteY19" fmla="*/ 93437 h 452148"/>
              <a:gd name="connsiteX20" fmla="*/ 191452 w 307657"/>
              <a:gd name="connsiteY20" fmla="*/ 54385 h 452148"/>
              <a:gd name="connsiteX21" fmla="*/ 200977 w 307657"/>
              <a:gd name="connsiteY21" fmla="*/ 67720 h 452148"/>
              <a:gd name="connsiteX22" fmla="*/ 192405 w 307657"/>
              <a:gd name="connsiteY22" fmla="*/ 80102 h 452148"/>
              <a:gd name="connsiteX23" fmla="*/ 150495 w 307657"/>
              <a:gd name="connsiteY23" fmla="*/ 80102 h 452148"/>
              <a:gd name="connsiteX24" fmla="*/ 108585 w 307657"/>
              <a:gd name="connsiteY24" fmla="*/ 80102 h 452148"/>
              <a:gd name="connsiteX25" fmla="*/ 100012 w 307657"/>
              <a:gd name="connsiteY25" fmla="*/ 67720 h 452148"/>
              <a:gd name="connsiteX26" fmla="*/ 108585 w 307657"/>
              <a:gd name="connsiteY26" fmla="*/ 54385 h 452148"/>
              <a:gd name="connsiteX27" fmla="*/ 191452 w 307657"/>
              <a:gd name="connsiteY27" fmla="*/ 54385 h 452148"/>
              <a:gd name="connsiteX28" fmla="*/ 232410 w 307657"/>
              <a:gd name="connsiteY28" fmla="*/ 38192 h 452148"/>
              <a:gd name="connsiteX29" fmla="*/ 71437 w 307657"/>
              <a:gd name="connsiteY29" fmla="*/ 38192 h 452148"/>
              <a:gd name="connsiteX30" fmla="*/ 15240 w 307657"/>
              <a:gd name="connsiteY30" fmla="*/ 95342 h 452148"/>
              <a:gd name="connsiteX31" fmla="*/ 15240 w 307657"/>
              <a:gd name="connsiteY31" fmla="*/ 312512 h 452148"/>
              <a:gd name="connsiteX32" fmla="*/ 72390 w 307657"/>
              <a:gd name="connsiteY32" fmla="*/ 369662 h 452148"/>
              <a:gd name="connsiteX33" fmla="*/ 92392 w 307657"/>
              <a:gd name="connsiteY33" fmla="*/ 369662 h 452148"/>
              <a:gd name="connsiteX34" fmla="*/ 0 w 307657"/>
              <a:gd name="connsiteY34" fmla="*/ 450625 h 452148"/>
              <a:gd name="connsiteX35" fmla="*/ 58102 w 307657"/>
              <a:gd name="connsiteY35" fmla="*/ 450625 h 452148"/>
              <a:gd name="connsiteX36" fmla="*/ 65722 w 307657"/>
              <a:gd name="connsiteY36" fmla="*/ 445862 h 452148"/>
              <a:gd name="connsiteX37" fmla="*/ 80962 w 307657"/>
              <a:gd name="connsiteY37" fmla="*/ 431575 h 452148"/>
              <a:gd name="connsiteX38" fmla="*/ 161925 w 307657"/>
              <a:gd name="connsiteY38" fmla="*/ 400142 h 452148"/>
              <a:gd name="connsiteX39" fmla="*/ 214312 w 307657"/>
              <a:gd name="connsiteY39" fmla="*/ 421097 h 452148"/>
              <a:gd name="connsiteX40" fmla="*/ 291465 w 307657"/>
              <a:gd name="connsiteY40" fmla="*/ 450625 h 452148"/>
              <a:gd name="connsiteX41" fmla="*/ 307657 w 307657"/>
              <a:gd name="connsiteY41" fmla="*/ 450625 h 452148"/>
              <a:gd name="connsiteX42" fmla="*/ 215265 w 307657"/>
              <a:gd name="connsiteY42" fmla="*/ 369662 h 452148"/>
              <a:gd name="connsiteX43" fmla="*/ 245745 w 307657"/>
              <a:gd name="connsiteY43" fmla="*/ 366805 h 452148"/>
              <a:gd name="connsiteX44" fmla="*/ 289560 w 307657"/>
              <a:gd name="connsiteY44" fmla="*/ 309655 h 452148"/>
              <a:gd name="connsiteX45" fmla="*/ 289560 w 307657"/>
              <a:gd name="connsiteY45" fmla="*/ 97247 h 452148"/>
              <a:gd name="connsiteX46" fmla="*/ 232410 w 307657"/>
              <a:gd name="connsiteY46" fmla="*/ 38192 h 452148"/>
              <a:gd name="connsiteX47" fmla="*/ 169545 w 307657"/>
              <a:gd name="connsiteY47" fmla="*/ 92 h 452148"/>
              <a:gd name="connsiteX48" fmla="*/ 159186 w 307657"/>
              <a:gd name="connsiteY48" fmla="*/ 3426 h 452148"/>
              <a:gd name="connsiteX49" fmla="*/ 154781 w 307657"/>
              <a:gd name="connsiteY49" fmla="*/ 9300 h 452148"/>
              <a:gd name="connsiteX50" fmla="*/ 150376 w 307657"/>
              <a:gd name="connsiteY50" fmla="*/ 3426 h 452148"/>
              <a:gd name="connsiteX51" fmla="*/ 140017 w 307657"/>
              <a:gd name="connsiteY51" fmla="*/ 92 h 452148"/>
              <a:gd name="connsiteX52" fmla="*/ 135213 w 307657"/>
              <a:gd name="connsiteY52" fmla="*/ 4643 h 452148"/>
              <a:gd name="connsiteX53" fmla="*/ 128230 w 307657"/>
              <a:gd name="connsiteY53" fmla="*/ 7713 h 452148"/>
              <a:gd name="connsiteX54" fmla="*/ 125752 w 307657"/>
              <a:gd name="connsiteY54" fmla="*/ 13607 h 452148"/>
              <a:gd name="connsiteX55" fmla="*/ 121920 w 307657"/>
              <a:gd name="connsiteY55" fmla="*/ 17237 h 452148"/>
              <a:gd name="connsiteX56" fmla="*/ 139065 w 307657"/>
              <a:gd name="connsiteY56" fmla="*/ 36287 h 452148"/>
              <a:gd name="connsiteX57" fmla="*/ 154781 w 307657"/>
              <a:gd name="connsiteY57" fmla="*/ 25810 h 452148"/>
              <a:gd name="connsiteX58" fmla="*/ 170497 w 307657"/>
              <a:gd name="connsiteY58" fmla="*/ 36287 h 452148"/>
              <a:gd name="connsiteX59" fmla="*/ 187642 w 307657"/>
              <a:gd name="connsiteY59" fmla="*/ 17237 h 452148"/>
              <a:gd name="connsiteX60" fmla="*/ 183810 w 307657"/>
              <a:gd name="connsiteY60" fmla="*/ 13607 h 452148"/>
              <a:gd name="connsiteX61" fmla="*/ 181332 w 307657"/>
              <a:gd name="connsiteY61" fmla="*/ 7713 h 452148"/>
              <a:gd name="connsiteX62" fmla="*/ 174349 w 307657"/>
              <a:gd name="connsiteY62" fmla="*/ 4643 h 45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07657" h="452148">
                <a:moveTo>
                  <a:pt x="233362" y="282985"/>
                </a:moveTo>
                <a:cubicBezTo>
                  <a:pt x="248602" y="282985"/>
                  <a:pt x="261937" y="296320"/>
                  <a:pt x="261937" y="311560"/>
                </a:cubicBezTo>
                <a:cubicBezTo>
                  <a:pt x="260985" y="326800"/>
                  <a:pt x="248602" y="339182"/>
                  <a:pt x="232410" y="339182"/>
                </a:cubicBezTo>
                <a:cubicBezTo>
                  <a:pt x="217170" y="338230"/>
                  <a:pt x="204787" y="325847"/>
                  <a:pt x="204787" y="310607"/>
                </a:cubicBezTo>
                <a:cubicBezTo>
                  <a:pt x="205740" y="295367"/>
                  <a:pt x="218122" y="282985"/>
                  <a:pt x="233362" y="282985"/>
                </a:cubicBezTo>
                <a:close/>
                <a:moveTo>
                  <a:pt x="72390" y="281080"/>
                </a:moveTo>
                <a:cubicBezTo>
                  <a:pt x="88582" y="281080"/>
                  <a:pt x="100965" y="293462"/>
                  <a:pt x="100965" y="309655"/>
                </a:cubicBezTo>
                <a:cubicBezTo>
                  <a:pt x="100965" y="325847"/>
                  <a:pt x="89535" y="338230"/>
                  <a:pt x="72390" y="337277"/>
                </a:cubicBezTo>
                <a:cubicBezTo>
                  <a:pt x="56197" y="337277"/>
                  <a:pt x="43815" y="323942"/>
                  <a:pt x="43815" y="308702"/>
                </a:cubicBezTo>
                <a:cubicBezTo>
                  <a:pt x="44767" y="294415"/>
                  <a:pt x="57150" y="281080"/>
                  <a:pt x="72390" y="281080"/>
                </a:cubicBezTo>
                <a:close/>
                <a:moveTo>
                  <a:pt x="231457" y="93437"/>
                </a:moveTo>
                <a:cubicBezTo>
                  <a:pt x="243840" y="93437"/>
                  <a:pt x="247650" y="97247"/>
                  <a:pt x="247650" y="109630"/>
                </a:cubicBezTo>
                <a:cubicBezTo>
                  <a:pt x="247650" y="122965"/>
                  <a:pt x="247650" y="136300"/>
                  <a:pt x="247650" y="149635"/>
                </a:cubicBezTo>
                <a:cubicBezTo>
                  <a:pt x="247650" y="160112"/>
                  <a:pt x="242887" y="164875"/>
                  <a:pt x="232410" y="164875"/>
                </a:cubicBezTo>
                <a:cubicBezTo>
                  <a:pt x="177165" y="163922"/>
                  <a:pt x="121920" y="163922"/>
                  <a:pt x="66675" y="164875"/>
                </a:cubicBezTo>
                <a:cubicBezTo>
                  <a:pt x="56197" y="164875"/>
                  <a:pt x="51435" y="160112"/>
                  <a:pt x="51435" y="149635"/>
                </a:cubicBezTo>
                <a:cubicBezTo>
                  <a:pt x="51435" y="136300"/>
                  <a:pt x="51435" y="123917"/>
                  <a:pt x="51435" y="110582"/>
                </a:cubicBezTo>
                <a:cubicBezTo>
                  <a:pt x="51435" y="96295"/>
                  <a:pt x="55245" y="93437"/>
                  <a:pt x="68580" y="93437"/>
                </a:cubicBezTo>
                <a:cubicBezTo>
                  <a:pt x="95250" y="93437"/>
                  <a:pt x="122872" y="93437"/>
                  <a:pt x="149542" y="93437"/>
                </a:cubicBezTo>
                <a:cubicBezTo>
                  <a:pt x="177165" y="93437"/>
                  <a:pt x="203835" y="93437"/>
                  <a:pt x="231457" y="93437"/>
                </a:cubicBezTo>
                <a:close/>
                <a:moveTo>
                  <a:pt x="191452" y="54385"/>
                </a:moveTo>
                <a:cubicBezTo>
                  <a:pt x="201930" y="54385"/>
                  <a:pt x="200025" y="62005"/>
                  <a:pt x="200977" y="67720"/>
                </a:cubicBezTo>
                <a:cubicBezTo>
                  <a:pt x="200977" y="74387"/>
                  <a:pt x="202882" y="80102"/>
                  <a:pt x="192405" y="80102"/>
                </a:cubicBezTo>
                <a:cubicBezTo>
                  <a:pt x="178117" y="80102"/>
                  <a:pt x="164782" y="80102"/>
                  <a:pt x="150495" y="80102"/>
                </a:cubicBezTo>
                <a:cubicBezTo>
                  <a:pt x="136207" y="80102"/>
                  <a:pt x="122872" y="79150"/>
                  <a:pt x="108585" y="80102"/>
                </a:cubicBezTo>
                <a:cubicBezTo>
                  <a:pt x="99060" y="80102"/>
                  <a:pt x="100012" y="74387"/>
                  <a:pt x="100012" y="67720"/>
                </a:cubicBezTo>
                <a:cubicBezTo>
                  <a:pt x="100012" y="62005"/>
                  <a:pt x="97155" y="54385"/>
                  <a:pt x="108585" y="54385"/>
                </a:cubicBezTo>
                <a:cubicBezTo>
                  <a:pt x="136207" y="54385"/>
                  <a:pt x="163830" y="54385"/>
                  <a:pt x="191452" y="54385"/>
                </a:cubicBezTo>
                <a:close/>
                <a:moveTo>
                  <a:pt x="232410" y="38192"/>
                </a:moveTo>
                <a:cubicBezTo>
                  <a:pt x="178117" y="37240"/>
                  <a:pt x="124777" y="37240"/>
                  <a:pt x="71437" y="38192"/>
                </a:cubicBezTo>
                <a:cubicBezTo>
                  <a:pt x="40957" y="38192"/>
                  <a:pt x="15240" y="63910"/>
                  <a:pt x="15240" y="95342"/>
                </a:cubicBezTo>
                <a:cubicBezTo>
                  <a:pt x="14287" y="167732"/>
                  <a:pt x="14287" y="240122"/>
                  <a:pt x="15240" y="312512"/>
                </a:cubicBezTo>
                <a:cubicBezTo>
                  <a:pt x="15240" y="343945"/>
                  <a:pt x="40957" y="368710"/>
                  <a:pt x="72390" y="369662"/>
                </a:cubicBezTo>
                <a:cubicBezTo>
                  <a:pt x="78105" y="369662"/>
                  <a:pt x="83820" y="369662"/>
                  <a:pt x="92392" y="369662"/>
                </a:cubicBezTo>
                <a:cubicBezTo>
                  <a:pt x="60960" y="396332"/>
                  <a:pt x="31432" y="423002"/>
                  <a:pt x="0" y="450625"/>
                </a:cubicBezTo>
                <a:cubicBezTo>
                  <a:pt x="21907" y="450625"/>
                  <a:pt x="40005" y="450625"/>
                  <a:pt x="58102" y="450625"/>
                </a:cubicBezTo>
                <a:cubicBezTo>
                  <a:pt x="60960" y="450625"/>
                  <a:pt x="63817" y="447767"/>
                  <a:pt x="65722" y="445862"/>
                </a:cubicBezTo>
                <a:cubicBezTo>
                  <a:pt x="70485" y="441100"/>
                  <a:pt x="76200" y="437290"/>
                  <a:pt x="80962" y="431575"/>
                </a:cubicBezTo>
                <a:cubicBezTo>
                  <a:pt x="101917" y="404905"/>
                  <a:pt x="128587" y="398237"/>
                  <a:pt x="161925" y="400142"/>
                </a:cubicBezTo>
                <a:cubicBezTo>
                  <a:pt x="182880" y="401095"/>
                  <a:pt x="200977" y="403952"/>
                  <a:pt x="214312" y="421097"/>
                </a:cubicBezTo>
                <a:cubicBezTo>
                  <a:pt x="234315" y="445862"/>
                  <a:pt x="260032" y="456340"/>
                  <a:pt x="291465" y="450625"/>
                </a:cubicBezTo>
                <a:cubicBezTo>
                  <a:pt x="296227" y="449672"/>
                  <a:pt x="300037" y="450625"/>
                  <a:pt x="307657" y="450625"/>
                </a:cubicBezTo>
                <a:cubicBezTo>
                  <a:pt x="275272" y="422050"/>
                  <a:pt x="245745" y="396332"/>
                  <a:pt x="215265" y="369662"/>
                </a:cubicBezTo>
                <a:cubicBezTo>
                  <a:pt x="226695" y="368710"/>
                  <a:pt x="236220" y="369662"/>
                  <a:pt x="245745" y="366805"/>
                </a:cubicBezTo>
                <a:cubicBezTo>
                  <a:pt x="272415" y="359185"/>
                  <a:pt x="289560" y="337277"/>
                  <a:pt x="289560" y="309655"/>
                </a:cubicBezTo>
                <a:cubicBezTo>
                  <a:pt x="289560" y="239170"/>
                  <a:pt x="289560" y="167732"/>
                  <a:pt x="289560" y="97247"/>
                </a:cubicBezTo>
                <a:cubicBezTo>
                  <a:pt x="289560" y="64862"/>
                  <a:pt x="264795" y="39145"/>
                  <a:pt x="232410" y="38192"/>
                </a:cubicBezTo>
                <a:close/>
                <a:moveTo>
                  <a:pt x="169545" y="92"/>
                </a:moveTo>
                <a:cubicBezTo>
                  <a:pt x="165735" y="-384"/>
                  <a:pt x="162163" y="1045"/>
                  <a:pt x="159186" y="3426"/>
                </a:cubicBezTo>
                <a:lnTo>
                  <a:pt x="154781" y="9300"/>
                </a:lnTo>
                <a:lnTo>
                  <a:pt x="150376" y="3426"/>
                </a:lnTo>
                <a:cubicBezTo>
                  <a:pt x="147399" y="1045"/>
                  <a:pt x="143827" y="-384"/>
                  <a:pt x="140017" y="92"/>
                </a:cubicBezTo>
                <a:lnTo>
                  <a:pt x="135213" y="4643"/>
                </a:lnTo>
                <a:lnTo>
                  <a:pt x="128230" y="7713"/>
                </a:lnTo>
                <a:lnTo>
                  <a:pt x="125752" y="13607"/>
                </a:lnTo>
                <a:lnTo>
                  <a:pt x="121920" y="17237"/>
                </a:lnTo>
                <a:cubicBezTo>
                  <a:pt x="120015" y="26762"/>
                  <a:pt x="129540" y="36287"/>
                  <a:pt x="139065" y="36287"/>
                </a:cubicBezTo>
                <a:lnTo>
                  <a:pt x="154781" y="25810"/>
                </a:lnTo>
                <a:lnTo>
                  <a:pt x="170497" y="36287"/>
                </a:lnTo>
                <a:cubicBezTo>
                  <a:pt x="180022" y="36287"/>
                  <a:pt x="189547" y="26762"/>
                  <a:pt x="187642" y="17237"/>
                </a:cubicBezTo>
                <a:lnTo>
                  <a:pt x="183810" y="13607"/>
                </a:lnTo>
                <a:lnTo>
                  <a:pt x="181332" y="7713"/>
                </a:lnTo>
                <a:lnTo>
                  <a:pt x="174349" y="4643"/>
                </a:ln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193403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2">
            <a:extLst>
              <a:ext uri="{FF2B5EF4-FFF2-40B4-BE49-F238E27FC236}">
                <a16:creationId xmlns:a16="http://schemas.microsoft.com/office/drawing/2014/main" id="{08A4272A-DC01-4B38-B6FB-8B9BFDEF0B89}"/>
              </a:ext>
            </a:extLst>
          </p:cNvPr>
          <p:cNvGrpSpPr/>
          <p:nvPr/>
        </p:nvGrpSpPr>
        <p:grpSpPr>
          <a:xfrm>
            <a:off x="4634077" y="2067754"/>
            <a:ext cx="2743989" cy="3994745"/>
            <a:chOff x="8130688" y="1556890"/>
            <a:chExt cx="3328826" cy="4846161"/>
          </a:xfrm>
        </p:grpSpPr>
        <p:sp>
          <p:nvSpPr>
            <p:cNvPr id="4" name="Freeform 21">
              <a:extLst>
                <a:ext uri="{FF2B5EF4-FFF2-40B4-BE49-F238E27FC236}">
                  <a16:creationId xmlns:a16="http://schemas.microsoft.com/office/drawing/2014/main" id="{6A6439C9-4C3F-42D4-97A4-774004D2CF72}"/>
                </a:ext>
              </a:extLst>
            </p:cNvPr>
            <p:cNvSpPr>
              <a:spLocks/>
            </p:cNvSpPr>
            <p:nvPr/>
          </p:nvSpPr>
          <p:spPr bwMode="auto">
            <a:xfrm>
              <a:off x="8130688" y="1841330"/>
              <a:ext cx="3328826" cy="4561721"/>
            </a:xfrm>
            <a:custGeom>
              <a:avLst/>
              <a:gdLst>
                <a:gd name="T0" fmla="*/ 353 w 353"/>
                <a:gd name="T1" fmla="*/ 461 h 485"/>
                <a:gd name="T2" fmla="*/ 329 w 353"/>
                <a:gd name="T3" fmla="*/ 485 h 485"/>
                <a:gd name="T4" fmla="*/ 24 w 353"/>
                <a:gd name="T5" fmla="*/ 485 h 485"/>
                <a:gd name="T6" fmla="*/ 0 w 353"/>
                <a:gd name="T7" fmla="*/ 461 h 485"/>
                <a:gd name="T8" fmla="*/ 0 w 353"/>
                <a:gd name="T9" fmla="*/ 24 h 485"/>
                <a:gd name="T10" fmla="*/ 24 w 353"/>
                <a:gd name="T11" fmla="*/ 0 h 485"/>
                <a:gd name="T12" fmla="*/ 329 w 353"/>
                <a:gd name="T13" fmla="*/ 0 h 485"/>
                <a:gd name="T14" fmla="*/ 353 w 353"/>
                <a:gd name="T15" fmla="*/ 24 h 485"/>
                <a:gd name="T16" fmla="*/ 353 w 353"/>
                <a:gd name="T17" fmla="*/ 46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485">
                  <a:moveTo>
                    <a:pt x="353" y="461"/>
                  </a:moveTo>
                  <a:cubicBezTo>
                    <a:pt x="353" y="475"/>
                    <a:pt x="343" y="485"/>
                    <a:pt x="329" y="485"/>
                  </a:cubicBezTo>
                  <a:cubicBezTo>
                    <a:pt x="24" y="485"/>
                    <a:pt x="24" y="485"/>
                    <a:pt x="24" y="485"/>
                  </a:cubicBezTo>
                  <a:cubicBezTo>
                    <a:pt x="11" y="485"/>
                    <a:pt x="0" y="475"/>
                    <a:pt x="0" y="461"/>
                  </a:cubicBezTo>
                  <a:cubicBezTo>
                    <a:pt x="0" y="24"/>
                    <a:pt x="0" y="24"/>
                    <a:pt x="0" y="24"/>
                  </a:cubicBezTo>
                  <a:cubicBezTo>
                    <a:pt x="0" y="11"/>
                    <a:pt x="11" y="0"/>
                    <a:pt x="24" y="0"/>
                  </a:cubicBezTo>
                  <a:cubicBezTo>
                    <a:pt x="329" y="0"/>
                    <a:pt x="329" y="0"/>
                    <a:pt x="329" y="0"/>
                  </a:cubicBezTo>
                  <a:cubicBezTo>
                    <a:pt x="343" y="0"/>
                    <a:pt x="353" y="11"/>
                    <a:pt x="353" y="24"/>
                  </a:cubicBezTo>
                  <a:lnTo>
                    <a:pt x="353" y="461"/>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Rectangle 5">
              <a:extLst>
                <a:ext uri="{FF2B5EF4-FFF2-40B4-BE49-F238E27FC236}">
                  <a16:creationId xmlns:a16="http://schemas.microsoft.com/office/drawing/2014/main" id="{6BCC0263-864E-4158-89D2-6F665781CEB1}"/>
                </a:ext>
              </a:extLst>
            </p:cNvPr>
            <p:cNvSpPr>
              <a:spLocks noChangeArrowheads="1"/>
            </p:cNvSpPr>
            <p:nvPr/>
          </p:nvSpPr>
          <p:spPr bwMode="auto">
            <a:xfrm>
              <a:off x="8432945" y="2191312"/>
              <a:ext cx="2724311" cy="37702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23">
              <a:extLst>
                <a:ext uri="{FF2B5EF4-FFF2-40B4-BE49-F238E27FC236}">
                  <a16:creationId xmlns:a16="http://schemas.microsoft.com/office/drawing/2014/main" id="{7D2A850E-F324-433E-973C-0FADDBC5FB5B}"/>
                </a:ext>
              </a:extLst>
            </p:cNvPr>
            <p:cNvSpPr>
              <a:spLocks/>
            </p:cNvSpPr>
            <p:nvPr/>
          </p:nvSpPr>
          <p:spPr bwMode="auto">
            <a:xfrm>
              <a:off x="8417040" y="2171424"/>
              <a:ext cx="2760098" cy="3810049"/>
            </a:xfrm>
            <a:custGeom>
              <a:avLst/>
              <a:gdLst>
                <a:gd name="T0" fmla="*/ 689 w 694"/>
                <a:gd name="T1" fmla="*/ 953 h 958"/>
                <a:gd name="T2" fmla="*/ 689 w 694"/>
                <a:gd name="T3" fmla="*/ 948 h 958"/>
                <a:gd name="T4" fmla="*/ 9 w 694"/>
                <a:gd name="T5" fmla="*/ 948 h 958"/>
                <a:gd name="T6" fmla="*/ 9 w 694"/>
                <a:gd name="T7" fmla="*/ 9 h 958"/>
                <a:gd name="T8" fmla="*/ 684 w 694"/>
                <a:gd name="T9" fmla="*/ 9 h 958"/>
                <a:gd name="T10" fmla="*/ 684 w 694"/>
                <a:gd name="T11" fmla="*/ 953 h 958"/>
                <a:gd name="T12" fmla="*/ 689 w 694"/>
                <a:gd name="T13" fmla="*/ 953 h 958"/>
                <a:gd name="T14" fmla="*/ 689 w 694"/>
                <a:gd name="T15" fmla="*/ 948 h 958"/>
                <a:gd name="T16" fmla="*/ 689 w 694"/>
                <a:gd name="T17" fmla="*/ 953 h 958"/>
                <a:gd name="T18" fmla="*/ 694 w 694"/>
                <a:gd name="T19" fmla="*/ 953 h 958"/>
                <a:gd name="T20" fmla="*/ 694 w 694"/>
                <a:gd name="T21" fmla="*/ 0 h 958"/>
                <a:gd name="T22" fmla="*/ 0 w 694"/>
                <a:gd name="T23" fmla="*/ 0 h 958"/>
                <a:gd name="T24" fmla="*/ 0 w 694"/>
                <a:gd name="T25" fmla="*/ 958 h 958"/>
                <a:gd name="T26" fmla="*/ 694 w 694"/>
                <a:gd name="T27" fmla="*/ 958 h 958"/>
                <a:gd name="T28" fmla="*/ 694 w 694"/>
                <a:gd name="T29" fmla="*/ 953 h 958"/>
                <a:gd name="T30" fmla="*/ 689 w 694"/>
                <a:gd name="T31" fmla="*/ 953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958">
                  <a:moveTo>
                    <a:pt x="689" y="953"/>
                  </a:moveTo>
                  <a:lnTo>
                    <a:pt x="689" y="948"/>
                  </a:lnTo>
                  <a:lnTo>
                    <a:pt x="9" y="948"/>
                  </a:lnTo>
                  <a:lnTo>
                    <a:pt x="9" y="9"/>
                  </a:lnTo>
                  <a:lnTo>
                    <a:pt x="684" y="9"/>
                  </a:lnTo>
                  <a:lnTo>
                    <a:pt x="684" y="953"/>
                  </a:lnTo>
                  <a:lnTo>
                    <a:pt x="689" y="953"/>
                  </a:lnTo>
                  <a:lnTo>
                    <a:pt x="689" y="948"/>
                  </a:lnTo>
                  <a:lnTo>
                    <a:pt x="689" y="953"/>
                  </a:lnTo>
                  <a:lnTo>
                    <a:pt x="694" y="953"/>
                  </a:lnTo>
                  <a:lnTo>
                    <a:pt x="694" y="0"/>
                  </a:lnTo>
                  <a:lnTo>
                    <a:pt x="0" y="0"/>
                  </a:lnTo>
                  <a:lnTo>
                    <a:pt x="0" y="958"/>
                  </a:lnTo>
                  <a:lnTo>
                    <a:pt x="694" y="958"/>
                  </a:lnTo>
                  <a:lnTo>
                    <a:pt x="694" y="953"/>
                  </a:lnTo>
                  <a:lnTo>
                    <a:pt x="689" y="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Shape 7">
              <a:extLst>
                <a:ext uri="{FF2B5EF4-FFF2-40B4-BE49-F238E27FC236}">
                  <a16:creationId xmlns:a16="http://schemas.microsoft.com/office/drawing/2014/main" id="{F30DD8CC-8878-49ED-8551-C49D91F5A7AF}"/>
                </a:ext>
              </a:extLst>
            </p:cNvPr>
            <p:cNvSpPr>
              <a:spLocks/>
            </p:cNvSpPr>
            <p:nvPr/>
          </p:nvSpPr>
          <p:spPr bwMode="auto">
            <a:xfrm>
              <a:off x="9211798" y="3324975"/>
              <a:ext cx="1764666" cy="2410122"/>
            </a:xfrm>
            <a:custGeom>
              <a:avLst/>
              <a:gdLst>
                <a:gd name="connsiteX0" fmla="*/ 27458 w 277014"/>
                <a:gd name="connsiteY0" fmla="*/ 286961 h 301384"/>
                <a:gd name="connsiteX1" fmla="*/ 250055 w 277014"/>
                <a:gd name="connsiteY1" fmla="*/ 286961 h 301384"/>
                <a:gd name="connsiteX2" fmla="*/ 257121 w 277014"/>
                <a:gd name="connsiteY2" fmla="*/ 294173 h 301384"/>
                <a:gd name="connsiteX3" fmla="*/ 250055 w 277014"/>
                <a:gd name="connsiteY3" fmla="*/ 301384 h 301384"/>
                <a:gd name="connsiteX4" fmla="*/ 27458 w 277014"/>
                <a:gd name="connsiteY4" fmla="*/ 301384 h 301384"/>
                <a:gd name="connsiteX5" fmla="*/ 20391 w 277014"/>
                <a:gd name="connsiteY5" fmla="*/ 294173 h 301384"/>
                <a:gd name="connsiteX6" fmla="*/ 27458 w 277014"/>
                <a:gd name="connsiteY6" fmla="*/ 286961 h 301384"/>
                <a:gd name="connsiteX7" fmla="*/ 7073 w 277014"/>
                <a:gd name="connsiteY7" fmla="*/ 238720 h 301384"/>
                <a:gd name="connsiteX8" fmla="*/ 269941 w 277014"/>
                <a:gd name="connsiteY8" fmla="*/ 238720 h 301384"/>
                <a:gd name="connsiteX9" fmla="*/ 277014 w 277014"/>
                <a:gd name="connsiteY9" fmla="*/ 245932 h 301384"/>
                <a:gd name="connsiteX10" fmla="*/ 269941 w 277014"/>
                <a:gd name="connsiteY10" fmla="*/ 253143 h 301384"/>
                <a:gd name="connsiteX11" fmla="*/ 7073 w 277014"/>
                <a:gd name="connsiteY11" fmla="*/ 253143 h 301384"/>
                <a:gd name="connsiteX12" fmla="*/ 0 w 277014"/>
                <a:gd name="connsiteY12" fmla="*/ 245932 h 301384"/>
                <a:gd name="connsiteX13" fmla="*/ 7073 w 277014"/>
                <a:gd name="connsiteY13" fmla="*/ 238720 h 301384"/>
                <a:gd name="connsiteX14" fmla="*/ 27458 w 277014"/>
                <a:gd name="connsiteY14" fmla="*/ 191971 h 301384"/>
                <a:gd name="connsiteX15" fmla="*/ 250055 w 277014"/>
                <a:gd name="connsiteY15" fmla="*/ 191971 h 301384"/>
                <a:gd name="connsiteX16" fmla="*/ 257121 w 277014"/>
                <a:gd name="connsiteY16" fmla="*/ 198933 h 301384"/>
                <a:gd name="connsiteX17" fmla="*/ 250055 w 277014"/>
                <a:gd name="connsiteY17" fmla="*/ 205896 h 301384"/>
                <a:gd name="connsiteX18" fmla="*/ 27458 w 277014"/>
                <a:gd name="connsiteY18" fmla="*/ 205896 h 301384"/>
                <a:gd name="connsiteX19" fmla="*/ 20391 w 277014"/>
                <a:gd name="connsiteY19" fmla="*/ 198933 h 301384"/>
                <a:gd name="connsiteX20" fmla="*/ 27458 w 277014"/>
                <a:gd name="connsiteY20" fmla="*/ 191971 h 301384"/>
                <a:gd name="connsiteX21" fmla="*/ 7073 w 277014"/>
                <a:gd name="connsiteY21" fmla="*/ 143729 h 301384"/>
                <a:gd name="connsiteX22" fmla="*/ 269941 w 277014"/>
                <a:gd name="connsiteY22" fmla="*/ 143729 h 301384"/>
                <a:gd name="connsiteX23" fmla="*/ 277014 w 277014"/>
                <a:gd name="connsiteY23" fmla="*/ 150691 h 301384"/>
                <a:gd name="connsiteX24" fmla="*/ 269941 w 277014"/>
                <a:gd name="connsiteY24" fmla="*/ 157654 h 301384"/>
                <a:gd name="connsiteX25" fmla="*/ 7073 w 277014"/>
                <a:gd name="connsiteY25" fmla="*/ 157654 h 301384"/>
                <a:gd name="connsiteX26" fmla="*/ 0 w 277014"/>
                <a:gd name="connsiteY26" fmla="*/ 150691 h 301384"/>
                <a:gd name="connsiteX27" fmla="*/ 7073 w 277014"/>
                <a:gd name="connsiteY27" fmla="*/ 143729 h 301384"/>
                <a:gd name="connsiteX28" fmla="*/ 27458 w 277014"/>
                <a:gd name="connsiteY28" fmla="*/ 95488 h 301384"/>
                <a:gd name="connsiteX29" fmla="*/ 250055 w 277014"/>
                <a:gd name="connsiteY29" fmla="*/ 95488 h 301384"/>
                <a:gd name="connsiteX30" fmla="*/ 257121 w 277014"/>
                <a:gd name="connsiteY30" fmla="*/ 102450 h 301384"/>
                <a:gd name="connsiteX31" fmla="*/ 250055 w 277014"/>
                <a:gd name="connsiteY31" fmla="*/ 109413 h 301384"/>
                <a:gd name="connsiteX32" fmla="*/ 27458 w 277014"/>
                <a:gd name="connsiteY32" fmla="*/ 109413 h 301384"/>
                <a:gd name="connsiteX33" fmla="*/ 20391 w 277014"/>
                <a:gd name="connsiteY33" fmla="*/ 102450 h 301384"/>
                <a:gd name="connsiteX34" fmla="*/ 27458 w 277014"/>
                <a:gd name="connsiteY34" fmla="*/ 95488 h 301384"/>
                <a:gd name="connsiteX35" fmla="*/ 7073 w 277014"/>
                <a:gd name="connsiteY35" fmla="*/ 47247 h 301384"/>
                <a:gd name="connsiteX36" fmla="*/ 269941 w 277014"/>
                <a:gd name="connsiteY36" fmla="*/ 47247 h 301384"/>
                <a:gd name="connsiteX37" fmla="*/ 277014 w 277014"/>
                <a:gd name="connsiteY37" fmla="*/ 54209 h 301384"/>
                <a:gd name="connsiteX38" fmla="*/ 269941 w 277014"/>
                <a:gd name="connsiteY38" fmla="*/ 61172 h 301384"/>
                <a:gd name="connsiteX39" fmla="*/ 7073 w 277014"/>
                <a:gd name="connsiteY39" fmla="*/ 61172 h 301384"/>
                <a:gd name="connsiteX40" fmla="*/ 0 w 277014"/>
                <a:gd name="connsiteY40" fmla="*/ 54209 h 301384"/>
                <a:gd name="connsiteX41" fmla="*/ 7073 w 277014"/>
                <a:gd name="connsiteY41" fmla="*/ 47247 h 301384"/>
                <a:gd name="connsiteX42" fmla="*/ 27458 w 277014"/>
                <a:gd name="connsiteY42" fmla="*/ 0 h 301384"/>
                <a:gd name="connsiteX43" fmla="*/ 250055 w 277014"/>
                <a:gd name="connsiteY43" fmla="*/ 0 h 301384"/>
                <a:gd name="connsiteX44" fmla="*/ 257121 w 277014"/>
                <a:gd name="connsiteY44" fmla="*/ 7211 h 301384"/>
                <a:gd name="connsiteX45" fmla="*/ 250055 w 277014"/>
                <a:gd name="connsiteY45" fmla="*/ 14423 h 301384"/>
                <a:gd name="connsiteX46" fmla="*/ 27458 w 277014"/>
                <a:gd name="connsiteY46" fmla="*/ 14423 h 301384"/>
                <a:gd name="connsiteX47" fmla="*/ 20391 w 277014"/>
                <a:gd name="connsiteY47" fmla="*/ 7211 h 301384"/>
                <a:gd name="connsiteX48" fmla="*/ 27458 w 277014"/>
                <a:gd name="connsiteY48" fmla="*/ 0 h 30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7014" h="301384">
                  <a:moveTo>
                    <a:pt x="27458" y="286961"/>
                  </a:moveTo>
                  <a:cubicBezTo>
                    <a:pt x="27458" y="286961"/>
                    <a:pt x="27458" y="286961"/>
                    <a:pt x="250055" y="286961"/>
                  </a:cubicBezTo>
                  <a:cubicBezTo>
                    <a:pt x="254766" y="286961"/>
                    <a:pt x="257121" y="290567"/>
                    <a:pt x="257121" y="294173"/>
                  </a:cubicBezTo>
                  <a:cubicBezTo>
                    <a:pt x="257121" y="297778"/>
                    <a:pt x="254766" y="301384"/>
                    <a:pt x="250055" y="301384"/>
                  </a:cubicBezTo>
                  <a:cubicBezTo>
                    <a:pt x="250055" y="301384"/>
                    <a:pt x="250055" y="301384"/>
                    <a:pt x="27458" y="301384"/>
                  </a:cubicBezTo>
                  <a:cubicBezTo>
                    <a:pt x="23924" y="301384"/>
                    <a:pt x="20391" y="297778"/>
                    <a:pt x="20391" y="294173"/>
                  </a:cubicBezTo>
                  <a:cubicBezTo>
                    <a:pt x="20391" y="290567"/>
                    <a:pt x="23924" y="286961"/>
                    <a:pt x="27458" y="286961"/>
                  </a:cubicBezTo>
                  <a:close/>
                  <a:moveTo>
                    <a:pt x="7073" y="238720"/>
                  </a:moveTo>
                  <a:cubicBezTo>
                    <a:pt x="7073" y="238720"/>
                    <a:pt x="7073" y="238720"/>
                    <a:pt x="269941" y="238720"/>
                  </a:cubicBezTo>
                  <a:cubicBezTo>
                    <a:pt x="273478" y="238720"/>
                    <a:pt x="277014" y="242326"/>
                    <a:pt x="277014" y="245932"/>
                  </a:cubicBezTo>
                  <a:cubicBezTo>
                    <a:pt x="277014" y="250739"/>
                    <a:pt x="273478" y="253143"/>
                    <a:pt x="269941" y="253143"/>
                  </a:cubicBezTo>
                  <a:cubicBezTo>
                    <a:pt x="269941" y="253143"/>
                    <a:pt x="269941" y="253143"/>
                    <a:pt x="7073" y="253143"/>
                  </a:cubicBezTo>
                  <a:cubicBezTo>
                    <a:pt x="3536" y="253143"/>
                    <a:pt x="0" y="250739"/>
                    <a:pt x="0" y="245932"/>
                  </a:cubicBezTo>
                  <a:cubicBezTo>
                    <a:pt x="0" y="242326"/>
                    <a:pt x="3536" y="238720"/>
                    <a:pt x="7073" y="238720"/>
                  </a:cubicBezTo>
                  <a:close/>
                  <a:moveTo>
                    <a:pt x="27458" y="191971"/>
                  </a:moveTo>
                  <a:cubicBezTo>
                    <a:pt x="27458" y="191971"/>
                    <a:pt x="27458" y="191971"/>
                    <a:pt x="250055" y="191971"/>
                  </a:cubicBezTo>
                  <a:cubicBezTo>
                    <a:pt x="254766" y="191971"/>
                    <a:pt x="257121" y="194292"/>
                    <a:pt x="257121" y="198933"/>
                  </a:cubicBezTo>
                  <a:cubicBezTo>
                    <a:pt x="257121" y="202415"/>
                    <a:pt x="254766" y="205896"/>
                    <a:pt x="250055" y="205896"/>
                  </a:cubicBezTo>
                  <a:cubicBezTo>
                    <a:pt x="250055" y="205896"/>
                    <a:pt x="250055" y="205896"/>
                    <a:pt x="27458" y="205896"/>
                  </a:cubicBezTo>
                  <a:cubicBezTo>
                    <a:pt x="23924" y="205896"/>
                    <a:pt x="20391" y="202415"/>
                    <a:pt x="20391" y="198933"/>
                  </a:cubicBezTo>
                  <a:cubicBezTo>
                    <a:pt x="20391" y="194292"/>
                    <a:pt x="23924" y="191971"/>
                    <a:pt x="27458" y="191971"/>
                  </a:cubicBezTo>
                  <a:close/>
                  <a:moveTo>
                    <a:pt x="7073" y="143729"/>
                  </a:moveTo>
                  <a:cubicBezTo>
                    <a:pt x="7073" y="143729"/>
                    <a:pt x="7073" y="143729"/>
                    <a:pt x="269941" y="143729"/>
                  </a:cubicBezTo>
                  <a:cubicBezTo>
                    <a:pt x="273478" y="143729"/>
                    <a:pt x="277014" y="147210"/>
                    <a:pt x="277014" y="150691"/>
                  </a:cubicBezTo>
                  <a:cubicBezTo>
                    <a:pt x="277014" y="154173"/>
                    <a:pt x="273478" y="157654"/>
                    <a:pt x="269941" y="157654"/>
                  </a:cubicBezTo>
                  <a:cubicBezTo>
                    <a:pt x="269941" y="157654"/>
                    <a:pt x="269941" y="157654"/>
                    <a:pt x="7073" y="157654"/>
                  </a:cubicBezTo>
                  <a:cubicBezTo>
                    <a:pt x="3536" y="157654"/>
                    <a:pt x="0" y="154173"/>
                    <a:pt x="0" y="150691"/>
                  </a:cubicBezTo>
                  <a:cubicBezTo>
                    <a:pt x="0" y="147210"/>
                    <a:pt x="3536" y="143729"/>
                    <a:pt x="7073" y="143729"/>
                  </a:cubicBezTo>
                  <a:close/>
                  <a:moveTo>
                    <a:pt x="27458" y="95488"/>
                  </a:moveTo>
                  <a:cubicBezTo>
                    <a:pt x="27458" y="95488"/>
                    <a:pt x="27458" y="95488"/>
                    <a:pt x="250055" y="95488"/>
                  </a:cubicBezTo>
                  <a:cubicBezTo>
                    <a:pt x="254766" y="95488"/>
                    <a:pt x="257121" y="98969"/>
                    <a:pt x="257121" y="102450"/>
                  </a:cubicBezTo>
                  <a:cubicBezTo>
                    <a:pt x="257121" y="107092"/>
                    <a:pt x="254766" y="109413"/>
                    <a:pt x="250055" y="109413"/>
                  </a:cubicBezTo>
                  <a:cubicBezTo>
                    <a:pt x="250055" y="109413"/>
                    <a:pt x="250055" y="109413"/>
                    <a:pt x="27458" y="109413"/>
                  </a:cubicBezTo>
                  <a:cubicBezTo>
                    <a:pt x="23924" y="109413"/>
                    <a:pt x="20391" y="107092"/>
                    <a:pt x="20391" y="102450"/>
                  </a:cubicBezTo>
                  <a:cubicBezTo>
                    <a:pt x="20391" y="98969"/>
                    <a:pt x="23924" y="95488"/>
                    <a:pt x="27458" y="95488"/>
                  </a:cubicBezTo>
                  <a:close/>
                  <a:moveTo>
                    <a:pt x="7073" y="47247"/>
                  </a:moveTo>
                  <a:cubicBezTo>
                    <a:pt x="7073" y="47247"/>
                    <a:pt x="7073" y="47247"/>
                    <a:pt x="269941" y="47247"/>
                  </a:cubicBezTo>
                  <a:cubicBezTo>
                    <a:pt x="273478" y="47247"/>
                    <a:pt x="277014" y="50728"/>
                    <a:pt x="277014" y="54209"/>
                  </a:cubicBezTo>
                  <a:cubicBezTo>
                    <a:pt x="277014" y="58851"/>
                    <a:pt x="273478" y="61172"/>
                    <a:pt x="269941" y="61172"/>
                  </a:cubicBezTo>
                  <a:cubicBezTo>
                    <a:pt x="269941" y="61172"/>
                    <a:pt x="269941" y="61172"/>
                    <a:pt x="7073" y="61172"/>
                  </a:cubicBezTo>
                  <a:cubicBezTo>
                    <a:pt x="3536" y="61172"/>
                    <a:pt x="0" y="58851"/>
                    <a:pt x="0" y="54209"/>
                  </a:cubicBezTo>
                  <a:cubicBezTo>
                    <a:pt x="0" y="50728"/>
                    <a:pt x="3536" y="47247"/>
                    <a:pt x="7073" y="47247"/>
                  </a:cubicBezTo>
                  <a:close/>
                  <a:moveTo>
                    <a:pt x="27458" y="0"/>
                  </a:moveTo>
                  <a:cubicBezTo>
                    <a:pt x="27458" y="0"/>
                    <a:pt x="27458" y="0"/>
                    <a:pt x="250055" y="0"/>
                  </a:cubicBezTo>
                  <a:cubicBezTo>
                    <a:pt x="254766" y="0"/>
                    <a:pt x="257121" y="2404"/>
                    <a:pt x="257121" y="7211"/>
                  </a:cubicBezTo>
                  <a:cubicBezTo>
                    <a:pt x="257121" y="10817"/>
                    <a:pt x="254766" y="14423"/>
                    <a:pt x="250055" y="14423"/>
                  </a:cubicBezTo>
                  <a:cubicBezTo>
                    <a:pt x="250055" y="14423"/>
                    <a:pt x="250055" y="14423"/>
                    <a:pt x="27458" y="14423"/>
                  </a:cubicBezTo>
                  <a:cubicBezTo>
                    <a:pt x="23924" y="14423"/>
                    <a:pt x="20391" y="10817"/>
                    <a:pt x="20391" y="7211"/>
                  </a:cubicBezTo>
                  <a:cubicBezTo>
                    <a:pt x="20391" y="2404"/>
                    <a:pt x="23924" y="0"/>
                    <a:pt x="27458" y="0"/>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Shape 8">
              <a:extLst>
                <a:ext uri="{FF2B5EF4-FFF2-40B4-BE49-F238E27FC236}">
                  <a16:creationId xmlns:a16="http://schemas.microsoft.com/office/drawing/2014/main" id="{B539C94E-ABC2-4EB7-8D3D-FB3931A6EC92}"/>
                </a:ext>
              </a:extLst>
            </p:cNvPr>
            <p:cNvSpPr/>
            <p:nvPr/>
          </p:nvSpPr>
          <p:spPr>
            <a:xfrm>
              <a:off x="9037467" y="1556890"/>
              <a:ext cx="1515276" cy="841236"/>
            </a:xfrm>
            <a:custGeom>
              <a:avLst/>
              <a:gdLst>
                <a:gd name="connsiteX0" fmla="*/ 94742 w 189484"/>
                <a:gd name="connsiteY0" fmla="*/ 19975 h 105196"/>
                <a:gd name="connsiteX1" fmla="*/ 68758 w 189484"/>
                <a:gd name="connsiteY1" fmla="*/ 30738 h 105196"/>
                <a:gd name="connsiteX2" fmla="*/ 61813 w 189484"/>
                <a:gd name="connsiteY2" fmla="*/ 47505 h 105196"/>
                <a:gd name="connsiteX3" fmla="*/ 87055 w 189484"/>
                <a:gd name="connsiteY3" fmla="*/ 47505 h 105196"/>
                <a:gd name="connsiteX4" fmla="*/ 127671 w 189484"/>
                <a:gd name="connsiteY4" fmla="*/ 47505 h 105196"/>
                <a:gd name="connsiteX5" fmla="*/ 120726 w 189484"/>
                <a:gd name="connsiteY5" fmla="*/ 30738 h 105196"/>
                <a:gd name="connsiteX6" fmla="*/ 94742 w 189484"/>
                <a:gd name="connsiteY6" fmla="*/ 19975 h 105196"/>
                <a:gd name="connsiteX7" fmla="*/ 94742 w 189484"/>
                <a:gd name="connsiteY7" fmla="*/ 0 h 105196"/>
                <a:gd name="connsiteX8" fmla="*/ 134851 w 189484"/>
                <a:gd name="connsiteY8" fmla="*/ 16614 h 105196"/>
                <a:gd name="connsiteX9" fmla="*/ 147646 w 189484"/>
                <a:gd name="connsiteY9" fmla="*/ 47505 h 105196"/>
                <a:gd name="connsiteX10" fmla="*/ 148292 w 189484"/>
                <a:gd name="connsiteY10" fmla="*/ 47505 h 105196"/>
                <a:gd name="connsiteX11" fmla="*/ 189484 w 189484"/>
                <a:gd name="connsiteY11" fmla="*/ 89890 h 105196"/>
                <a:gd name="connsiteX12" fmla="*/ 174184 w 189484"/>
                <a:gd name="connsiteY12" fmla="*/ 105196 h 105196"/>
                <a:gd name="connsiteX13" fmla="*/ 15300 w 189484"/>
                <a:gd name="connsiteY13" fmla="*/ 105196 h 105196"/>
                <a:gd name="connsiteX14" fmla="*/ 0 w 189484"/>
                <a:gd name="connsiteY14" fmla="*/ 89890 h 105196"/>
                <a:gd name="connsiteX15" fmla="*/ 12358 w 189484"/>
                <a:gd name="connsiteY15" fmla="*/ 59868 h 105196"/>
                <a:gd name="connsiteX16" fmla="*/ 41729 w 189484"/>
                <a:gd name="connsiteY16" fmla="*/ 47769 h 105196"/>
                <a:gd name="connsiteX17" fmla="*/ 54634 w 189484"/>
                <a:gd name="connsiteY17" fmla="*/ 16614 h 105196"/>
                <a:gd name="connsiteX18" fmla="*/ 94742 w 189484"/>
                <a:gd name="connsiteY18" fmla="*/ 0 h 10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484" h="105196">
                  <a:moveTo>
                    <a:pt x="94742" y="19975"/>
                  </a:moveTo>
                  <a:cubicBezTo>
                    <a:pt x="84595" y="19975"/>
                    <a:pt x="75408" y="24088"/>
                    <a:pt x="68758" y="30738"/>
                  </a:cubicBezTo>
                  <a:lnTo>
                    <a:pt x="61813" y="47505"/>
                  </a:lnTo>
                  <a:lnTo>
                    <a:pt x="87055" y="47505"/>
                  </a:lnTo>
                  <a:lnTo>
                    <a:pt x="127671" y="47505"/>
                  </a:lnTo>
                  <a:lnTo>
                    <a:pt x="120726" y="30738"/>
                  </a:lnTo>
                  <a:cubicBezTo>
                    <a:pt x="114076" y="24088"/>
                    <a:pt x="104890" y="19975"/>
                    <a:pt x="94742" y="19975"/>
                  </a:cubicBezTo>
                  <a:close/>
                  <a:moveTo>
                    <a:pt x="94742" y="0"/>
                  </a:moveTo>
                  <a:cubicBezTo>
                    <a:pt x="110406" y="0"/>
                    <a:pt x="124586" y="6349"/>
                    <a:pt x="134851" y="16614"/>
                  </a:cubicBezTo>
                  <a:lnTo>
                    <a:pt x="147646" y="47505"/>
                  </a:lnTo>
                  <a:lnTo>
                    <a:pt x="148292" y="47505"/>
                  </a:lnTo>
                  <a:cubicBezTo>
                    <a:pt x="171830" y="47505"/>
                    <a:pt x="189484" y="66343"/>
                    <a:pt x="189484" y="89890"/>
                  </a:cubicBezTo>
                  <a:cubicBezTo>
                    <a:pt x="189484" y="98132"/>
                    <a:pt x="182423" y="105196"/>
                    <a:pt x="174184" y="105196"/>
                  </a:cubicBezTo>
                  <a:cubicBezTo>
                    <a:pt x="174184" y="105196"/>
                    <a:pt x="174184" y="105196"/>
                    <a:pt x="15300" y="105196"/>
                  </a:cubicBezTo>
                  <a:cubicBezTo>
                    <a:pt x="7061" y="105196"/>
                    <a:pt x="0" y="98132"/>
                    <a:pt x="0" y="89890"/>
                  </a:cubicBezTo>
                  <a:cubicBezTo>
                    <a:pt x="0" y="78117"/>
                    <a:pt x="4708" y="67520"/>
                    <a:pt x="12358" y="59868"/>
                  </a:cubicBezTo>
                  <a:lnTo>
                    <a:pt x="41729" y="47769"/>
                  </a:lnTo>
                  <a:lnTo>
                    <a:pt x="54634" y="16614"/>
                  </a:lnTo>
                  <a:cubicBezTo>
                    <a:pt x="64898" y="6349"/>
                    <a:pt x="79079" y="0"/>
                    <a:pt x="9474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2">
              <a:extLst>
                <a:ext uri="{FF2B5EF4-FFF2-40B4-BE49-F238E27FC236}">
                  <a16:creationId xmlns:a16="http://schemas.microsoft.com/office/drawing/2014/main" id="{84EB7624-8A41-4DA9-94FA-90A7D236B2D3}"/>
                </a:ext>
              </a:extLst>
            </p:cNvPr>
            <p:cNvSpPr/>
            <p:nvPr/>
          </p:nvSpPr>
          <p:spPr>
            <a:xfrm rot="5400000">
              <a:off x="8610212" y="3263796"/>
              <a:ext cx="505591" cy="49920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Chevron 2">
              <a:extLst>
                <a:ext uri="{FF2B5EF4-FFF2-40B4-BE49-F238E27FC236}">
                  <a16:creationId xmlns:a16="http://schemas.microsoft.com/office/drawing/2014/main" id="{87FC6FFB-311A-4CB5-A2B5-EFFDD78A7235}"/>
                </a:ext>
              </a:extLst>
            </p:cNvPr>
            <p:cNvSpPr/>
            <p:nvPr/>
          </p:nvSpPr>
          <p:spPr>
            <a:xfrm rot="5400000">
              <a:off x="8616757" y="3920700"/>
              <a:ext cx="505591" cy="49920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Chevron 2">
              <a:extLst>
                <a:ext uri="{FF2B5EF4-FFF2-40B4-BE49-F238E27FC236}">
                  <a16:creationId xmlns:a16="http://schemas.microsoft.com/office/drawing/2014/main" id="{1230E146-9695-4F5D-B291-D5CC7B279EDA}"/>
                </a:ext>
              </a:extLst>
            </p:cNvPr>
            <p:cNvSpPr/>
            <p:nvPr/>
          </p:nvSpPr>
          <p:spPr>
            <a:xfrm rot="5400000">
              <a:off x="8623301" y="4577602"/>
              <a:ext cx="505591" cy="49920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Chevron 2">
              <a:extLst>
                <a:ext uri="{FF2B5EF4-FFF2-40B4-BE49-F238E27FC236}">
                  <a16:creationId xmlns:a16="http://schemas.microsoft.com/office/drawing/2014/main" id="{1206F0F6-8F86-4FBF-AC13-8547E07825B5}"/>
                </a:ext>
              </a:extLst>
            </p:cNvPr>
            <p:cNvSpPr/>
            <p:nvPr/>
          </p:nvSpPr>
          <p:spPr>
            <a:xfrm rot="5400000">
              <a:off x="8629845" y="5234505"/>
              <a:ext cx="505591" cy="49920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13" name="Group 2">
            <a:extLst>
              <a:ext uri="{FF2B5EF4-FFF2-40B4-BE49-F238E27FC236}">
                <a16:creationId xmlns:a16="http://schemas.microsoft.com/office/drawing/2014/main" id="{64E86CFD-6D1C-49E4-AE0B-04116711EB56}"/>
              </a:ext>
            </a:extLst>
          </p:cNvPr>
          <p:cNvGrpSpPr/>
          <p:nvPr/>
        </p:nvGrpSpPr>
        <p:grpSpPr>
          <a:xfrm rot="1825736">
            <a:off x="7096804" y="2884710"/>
            <a:ext cx="405289" cy="2854669"/>
            <a:chOff x="9328729" y="540163"/>
            <a:chExt cx="908119" cy="6396374"/>
          </a:xfrm>
        </p:grpSpPr>
        <p:sp>
          <p:nvSpPr>
            <p:cNvPr id="14" name="Rectangle 3">
              <a:extLst>
                <a:ext uri="{FF2B5EF4-FFF2-40B4-BE49-F238E27FC236}">
                  <a16:creationId xmlns:a16="http://schemas.microsoft.com/office/drawing/2014/main" id="{640FEC52-B18C-4005-B743-21858E9780CB}"/>
                </a:ext>
              </a:extLst>
            </p:cNvPr>
            <p:cNvSpPr/>
            <p:nvPr/>
          </p:nvSpPr>
          <p:spPr>
            <a:xfrm>
              <a:off x="9328729" y="1361755"/>
              <a:ext cx="601298" cy="4048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4">
              <a:extLst>
                <a:ext uri="{FF2B5EF4-FFF2-40B4-BE49-F238E27FC236}">
                  <a16:creationId xmlns:a16="http://schemas.microsoft.com/office/drawing/2014/main" id="{9238BFED-7210-4B4E-AD6A-AC5FA6E994F0}"/>
                </a:ext>
              </a:extLst>
            </p:cNvPr>
            <p:cNvSpPr/>
            <p:nvPr/>
          </p:nvSpPr>
          <p:spPr>
            <a:xfrm>
              <a:off x="9955684" y="1357289"/>
              <a:ext cx="281164" cy="1572720"/>
            </a:xfrm>
            <a:custGeom>
              <a:avLst/>
              <a:gdLst>
                <a:gd name="connsiteX0" fmla="*/ 157495 w 281164"/>
                <a:gd name="connsiteY0" fmla="*/ 1288144 h 1572720"/>
                <a:gd name="connsiteX1" fmla="*/ 157495 w 281164"/>
                <a:gd name="connsiteY1" fmla="*/ 1568321 h 1572720"/>
                <a:gd name="connsiteX2" fmla="*/ 0 w 281164"/>
                <a:gd name="connsiteY2" fmla="*/ 1428232 h 1572720"/>
                <a:gd name="connsiteX3" fmla="*/ 26240 w 281164"/>
                <a:gd name="connsiteY3" fmla="*/ 8271 h 1572720"/>
                <a:gd name="connsiteX4" fmla="*/ 139097 w 281164"/>
                <a:gd name="connsiteY4" fmla="*/ 8271 h 1572720"/>
                <a:gd name="connsiteX5" fmla="*/ 139097 w 281164"/>
                <a:gd name="connsiteY5" fmla="*/ 191304 h 1572720"/>
                <a:gd name="connsiteX6" fmla="*/ 26240 w 281164"/>
                <a:gd name="connsiteY6" fmla="*/ 191304 h 1572720"/>
                <a:gd name="connsiteX7" fmla="*/ 190994 w 281164"/>
                <a:gd name="connsiteY7" fmla="*/ 0 h 1572720"/>
                <a:gd name="connsiteX8" fmla="*/ 281164 w 281164"/>
                <a:gd name="connsiteY8" fmla="*/ 0 h 1572720"/>
                <a:gd name="connsiteX9" fmla="*/ 281164 w 281164"/>
                <a:gd name="connsiteY9" fmla="*/ 1572720 h 1572720"/>
                <a:gd name="connsiteX10" fmla="*/ 190994 w 281164"/>
                <a:gd name="connsiteY10" fmla="*/ 1572720 h 157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164" h="1572720">
                  <a:moveTo>
                    <a:pt x="157495" y="1288144"/>
                  </a:moveTo>
                  <a:lnTo>
                    <a:pt x="157495" y="1568321"/>
                  </a:lnTo>
                  <a:lnTo>
                    <a:pt x="0" y="1428232"/>
                  </a:lnTo>
                  <a:close/>
                  <a:moveTo>
                    <a:pt x="26240" y="8271"/>
                  </a:moveTo>
                  <a:lnTo>
                    <a:pt x="139097" y="8271"/>
                  </a:lnTo>
                  <a:lnTo>
                    <a:pt x="139097" y="191304"/>
                  </a:lnTo>
                  <a:lnTo>
                    <a:pt x="26240" y="191304"/>
                  </a:lnTo>
                  <a:close/>
                  <a:moveTo>
                    <a:pt x="190994" y="0"/>
                  </a:moveTo>
                  <a:lnTo>
                    <a:pt x="281164" y="0"/>
                  </a:lnTo>
                  <a:lnTo>
                    <a:pt x="281164" y="1572720"/>
                  </a:lnTo>
                  <a:lnTo>
                    <a:pt x="190994" y="157272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Top Corners Rounded 5">
              <a:extLst>
                <a:ext uri="{FF2B5EF4-FFF2-40B4-BE49-F238E27FC236}">
                  <a16:creationId xmlns:a16="http://schemas.microsoft.com/office/drawing/2014/main" id="{D9E3A112-0E67-40A9-A3F2-8CCEC5D88E6E}"/>
                </a:ext>
              </a:extLst>
            </p:cNvPr>
            <p:cNvSpPr/>
            <p:nvPr/>
          </p:nvSpPr>
          <p:spPr>
            <a:xfrm>
              <a:off x="9514470" y="540163"/>
              <a:ext cx="229816" cy="777881"/>
            </a:xfrm>
            <a:prstGeom prst="round2SameRect">
              <a:avLst>
                <a:gd name="adj1" fmla="val 50000"/>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6">
              <a:extLst>
                <a:ext uri="{FF2B5EF4-FFF2-40B4-BE49-F238E27FC236}">
                  <a16:creationId xmlns:a16="http://schemas.microsoft.com/office/drawing/2014/main" id="{0FCAB19B-3CF2-4DBC-95E1-25E3BE4FBD16}"/>
                </a:ext>
              </a:extLst>
            </p:cNvPr>
            <p:cNvSpPr/>
            <p:nvPr/>
          </p:nvSpPr>
          <p:spPr>
            <a:xfrm rot="10800000">
              <a:off x="9530840" y="6422420"/>
              <a:ext cx="197075" cy="514117"/>
            </a:xfrm>
            <a:prstGeom prst="triangle">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apezoid 7">
              <a:extLst>
                <a:ext uri="{FF2B5EF4-FFF2-40B4-BE49-F238E27FC236}">
                  <a16:creationId xmlns:a16="http://schemas.microsoft.com/office/drawing/2014/main" id="{9BBB9E75-24DB-498C-917A-25DCD8533DA9}"/>
                </a:ext>
              </a:extLst>
            </p:cNvPr>
            <p:cNvSpPr/>
            <p:nvPr/>
          </p:nvSpPr>
          <p:spPr>
            <a:xfrm rot="10800000">
              <a:off x="9328729" y="5453882"/>
              <a:ext cx="601299" cy="924828"/>
            </a:xfrm>
            <a:prstGeom prst="trapezoi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4E5C8985-C60B-47B7-8903-3CBC1FA36D31}"/>
              </a:ext>
            </a:extLst>
          </p:cNvPr>
          <p:cNvSpPr txBox="1"/>
          <p:nvPr/>
        </p:nvSpPr>
        <p:spPr>
          <a:xfrm>
            <a:off x="707247" y="1803172"/>
            <a:ext cx="3097218" cy="1815882"/>
          </a:xfrm>
          <a:prstGeom prst="rect">
            <a:avLst/>
          </a:prstGeom>
          <a:noFill/>
        </p:spPr>
        <p:txBody>
          <a:bodyPr wrap="square" rtlCol="0" anchor="ctr">
            <a:spAutoFit/>
          </a:bodyPr>
          <a:lstStyle/>
          <a:p>
            <a:r>
              <a:rPr lang="en-GB" altLang="ko-KR" sz="2800" dirty="0">
                <a:solidFill>
                  <a:schemeClr val="accent2"/>
                </a:solidFill>
                <a:cs typeface="Arial" pitchFamily="34" charset="0"/>
              </a:rPr>
              <a:t>ALLPPT</a:t>
            </a:r>
            <a:r>
              <a:rPr lang="en-GB" altLang="ko-KR" sz="2800" dirty="0">
                <a:cs typeface="Arial" pitchFamily="34" charset="0"/>
              </a:rPr>
              <a:t> Layout</a:t>
            </a:r>
          </a:p>
          <a:p>
            <a:r>
              <a:rPr lang="en-GB" altLang="ko-KR" sz="2800" dirty="0">
                <a:cs typeface="Arial" pitchFamily="34" charset="0"/>
              </a:rPr>
              <a:t>Clean Text Slide for your Presentation</a:t>
            </a:r>
            <a:endParaRPr lang="ko-KR" altLang="en-US" sz="2800" dirty="0">
              <a:cs typeface="Arial" pitchFamily="34" charset="0"/>
            </a:endParaRPr>
          </a:p>
        </p:txBody>
      </p:sp>
      <p:sp>
        <p:nvSpPr>
          <p:cNvPr id="20" name="TextBox 19">
            <a:extLst>
              <a:ext uri="{FF2B5EF4-FFF2-40B4-BE49-F238E27FC236}">
                <a16:creationId xmlns:a16="http://schemas.microsoft.com/office/drawing/2014/main" id="{FFE130BB-E307-415F-AF6A-C46F799E522A}"/>
              </a:ext>
            </a:extLst>
          </p:cNvPr>
          <p:cNvSpPr txBox="1"/>
          <p:nvPr/>
        </p:nvSpPr>
        <p:spPr>
          <a:xfrm>
            <a:off x="707247" y="3702171"/>
            <a:ext cx="3483784" cy="175432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Easy to change colors, photos and Text. You can simply impress your audience and add a unique zing and appeal to your Presentations. </a:t>
            </a:r>
          </a:p>
        </p:txBody>
      </p:sp>
      <p:sp>
        <p:nvSpPr>
          <p:cNvPr id="21" name="TextBox 20">
            <a:extLst>
              <a:ext uri="{FF2B5EF4-FFF2-40B4-BE49-F238E27FC236}">
                <a16:creationId xmlns:a16="http://schemas.microsoft.com/office/drawing/2014/main" id="{0B6164C8-8EF2-417B-8C48-E1FD2A531CC8}"/>
              </a:ext>
            </a:extLst>
          </p:cNvPr>
          <p:cNvSpPr txBox="1"/>
          <p:nvPr/>
        </p:nvSpPr>
        <p:spPr>
          <a:xfrm>
            <a:off x="8502460" y="3669725"/>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Simple Portfolio Presentation</a:t>
            </a:r>
          </a:p>
        </p:txBody>
      </p:sp>
      <p:sp>
        <p:nvSpPr>
          <p:cNvPr id="22" name="TextBox 21">
            <a:extLst>
              <a:ext uri="{FF2B5EF4-FFF2-40B4-BE49-F238E27FC236}">
                <a16:creationId xmlns:a16="http://schemas.microsoft.com/office/drawing/2014/main" id="{71EE5E80-84E4-4F79-BF0F-F475785A3118}"/>
              </a:ext>
            </a:extLst>
          </p:cNvPr>
          <p:cNvSpPr txBox="1"/>
          <p:nvPr/>
        </p:nvSpPr>
        <p:spPr>
          <a:xfrm>
            <a:off x="8502460" y="3990885"/>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Presentation</a:t>
            </a:r>
          </a:p>
        </p:txBody>
      </p:sp>
      <p:sp>
        <p:nvSpPr>
          <p:cNvPr id="23" name="TextBox 22">
            <a:extLst>
              <a:ext uri="{FF2B5EF4-FFF2-40B4-BE49-F238E27FC236}">
                <a16:creationId xmlns:a16="http://schemas.microsoft.com/office/drawing/2014/main" id="{EB1BD2AE-2548-4279-B6F0-2619FBAAE73C}"/>
              </a:ext>
            </a:extLst>
          </p:cNvPr>
          <p:cNvSpPr txBox="1"/>
          <p:nvPr/>
        </p:nvSpPr>
        <p:spPr>
          <a:xfrm>
            <a:off x="8502460" y="4954365"/>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Portfolio Presentation</a:t>
            </a:r>
          </a:p>
        </p:txBody>
      </p:sp>
      <p:sp>
        <p:nvSpPr>
          <p:cNvPr id="24" name="TextBox 23">
            <a:extLst>
              <a:ext uri="{FF2B5EF4-FFF2-40B4-BE49-F238E27FC236}">
                <a16:creationId xmlns:a16="http://schemas.microsoft.com/office/drawing/2014/main" id="{CBB88866-EFF3-49AA-B80C-03FE9940FAE1}"/>
              </a:ext>
            </a:extLst>
          </p:cNvPr>
          <p:cNvSpPr txBox="1"/>
          <p:nvPr/>
        </p:nvSpPr>
        <p:spPr>
          <a:xfrm>
            <a:off x="8502460" y="4633205"/>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Simple Portfolio</a:t>
            </a:r>
          </a:p>
        </p:txBody>
      </p:sp>
      <p:sp>
        <p:nvSpPr>
          <p:cNvPr id="25" name="TextBox 24">
            <a:extLst>
              <a:ext uri="{FF2B5EF4-FFF2-40B4-BE49-F238E27FC236}">
                <a16:creationId xmlns:a16="http://schemas.microsoft.com/office/drawing/2014/main" id="{4301C80C-4F96-49E4-930A-2432C2636FB4}"/>
              </a:ext>
            </a:extLst>
          </p:cNvPr>
          <p:cNvSpPr txBox="1"/>
          <p:nvPr/>
        </p:nvSpPr>
        <p:spPr>
          <a:xfrm>
            <a:off x="8502460" y="4312045"/>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Portfolio</a:t>
            </a:r>
          </a:p>
        </p:txBody>
      </p:sp>
      <p:sp>
        <p:nvSpPr>
          <p:cNvPr id="26" name="TextBox 25">
            <a:extLst>
              <a:ext uri="{FF2B5EF4-FFF2-40B4-BE49-F238E27FC236}">
                <a16:creationId xmlns:a16="http://schemas.microsoft.com/office/drawing/2014/main" id="{89ACDC96-7E0B-4D2E-8E13-5E95FE0F57E9}"/>
              </a:ext>
            </a:extLst>
          </p:cNvPr>
          <p:cNvSpPr txBox="1"/>
          <p:nvPr/>
        </p:nvSpPr>
        <p:spPr>
          <a:xfrm>
            <a:off x="8502460" y="5275525"/>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Presentation</a:t>
            </a:r>
          </a:p>
        </p:txBody>
      </p:sp>
      <p:sp>
        <p:nvSpPr>
          <p:cNvPr id="27" name="TextBox 26">
            <a:extLst>
              <a:ext uri="{FF2B5EF4-FFF2-40B4-BE49-F238E27FC236}">
                <a16:creationId xmlns:a16="http://schemas.microsoft.com/office/drawing/2014/main" id="{FBE61F59-1E45-4872-BA83-0C45EE8761F4}"/>
              </a:ext>
            </a:extLst>
          </p:cNvPr>
          <p:cNvSpPr txBox="1"/>
          <p:nvPr/>
        </p:nvSpPr>
        <p:spPr>
          <a:xfrm>
            <a:off x="8502460" y="5917844"/>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Simple Portfolio</a:t>
            </a:r>
          </a:p>
        </p:txBody>
      </p:sp>
      <p:sp>
        <p:nvSpPr>
          <p:cNvPr id="28" name="TextBox 27">
            <a:extLst>
              <a:ext uri="{FF2B5EF4-FFF2-40B4-BE49-F238E27FC236}">
                <a16:creationId xmlns:a16="http://schemas.microsoft.com/office/drawing/2014/main" id="{B96F38B7-C1D0-4B9C-B8FF-7C1A4574F0D7}"/>
              </a:ext>
            </a:extLst>
          </p:cNvPr>
          <p:cNvSpPr txBox="1"/>
          <p:nvPr/>
        </p:nvSpPr>
        <p:spPr>
          <a:xfrm>
            <a:off x="8502460" y="5596685"/>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Portfolio Presentation</a:t>
            </a:r>
          </a:p>
        </p:txBody>
      </p:sp>
      <p:sp>
        <p:nvSpPr>
          <p:cNvPr id="29" name="Rectangle 61">
            <a:extLst>
              <a:ext uri="{FF2B5EF4-FFF2-40B4-BE49-F238E27FC236}">
                <a16:creationId xmlns:a16="http://schemas.microsoft.com/office/drawing/2014/main" id="{C71D9E57-166F-45BC-842B-531B2429AB28}"/>
              </a:ext>
            </a:extLst>
          </p:cNvPr>
          <p:cNvSpPr/>
          <p:nvPr/>
        </p:nvSpPr>
        <p:spPr>
          <a:xfrm>
            <a:off x="8502460" y="2990508"/>
            <a:ext cx="2485378" cy="442674"/>
          </a:xfrm>
          <a:prstGeom prst="roundRect">
            <a:avLst/>
          </a:prstGeom>
          <a:solidFill>
            <a:schemeClr val="accent3"/>
          </a:solidFill>
        </p:spPr>
        <p:txBody>
          <a:bodyPr wrap="none">
            <a:spAutoFit/>
          </a:bodyPr>
          <a:lstStyle/>
          <a:p>
            <a:r>
              <a:rPr lang="en-US" sz="2000" dirty="0">
                <a:solidFill>
                  <a:schemeClr val="bg1"/>
                </a:solidFill>
              </a:rPr>
              <a:t>Things To Consider </a:t>
            </a:r>
          </a:p>
        </p:txBody>
      </p:sp>
    </p:spTree>
    <p:extLst>
      <p:ext uri="{BB962C8B-B14F-4D97-AF65-F5344CB8AC3E}">
        <p14:creationId xmlns:p14="http://schemas.microsoft.com/office/powerpoint/2010/main" val="1198383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5">
            <a:extLst>
              <a:ext uri="{FF2B5EF4-FFF2-40B4-BE49-F238E27FC236}">
                <a16:creationId xmlns:a16="http://schemas.microsoft.com/office/drawing/2014/main" id="{112FCE78-BC6A-4858-9404-069F76C4A647}"/>
              </a:ext>
            </a:extLst>
          </p:cNvPr>
          <p:cNvSpPr/>
          <p:nvPr/>
        </p:nvSpPr>
        <p:spPr>
          <a:xfrm>
            <a:off x="0" y="1903712"/>
            <a:ext cx="12192000" cy="3573016"/>
          </a:xfrm>
          <a:prstGeom prst="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3" name="Oval 287">
            <a:extLst>
              <a:ext uri="{FF2B5EF4-FFF2-40B4-BE49-F238E27FC236}">
                <a16:creationId xmlns:a16="http://schemas.microsoft.com/office/drawing/2014/main" id="{1423F227-7F45-4214-8EF0-06123387BFDA}"/>
              </a:ext>
            </a:extLst>
          </p:cNvPr>
          <p:cNvSpPr/>
          <p:nvPr/>
        </p:nvSpPr>
        <p:spPr>
          <a:xfrm>
            <a:off x="764197" y="4536044"/>
            <a:ext cx="634244" cy="63424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ea typeface="+mj-ea"/>
            </a:endParaRPr>
          </a:p>
        </p:txBody>
      </p:sp>
      <p:sp>
        <p:nvSpPr>
          <p:cNvPr id="4" name="Oval 288">
            <a:extLst>
              <a:ext uri="{FF2B5EF4-FFF2-40B4-BE49-F238E27FC236}">
                <a16:creationId xmlns:a16="http://schemas.microsoft.com/office/drawing/2014/main" id="{3422BA48-BC1D-401D-B763-3D85CC066B69}"/>
              </a:ext>
            </a:extLst>
          </p:cNvPr>
          <p:cNvSpPr/>
          <p:nvPr/>
        </p:nvSpPr>
        <p:spPr>
          <a:xfrm>
            <a:off x="2373440" y="4573271"/>
            <a:ext cx="634244" cy="63424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ea typeface="+mj-ea"/>
            </a:endParaRPr>
          </a:p>
        </p:txBody>
      </p:sp>
      <p:sp>
        <p:nvSpPr>
          <p:cNvPr id="5" name="Oval 289">
            <a:extLst>
              <a:ext uri="{FF2B5EF4-FFF2-40B4-BE49-F238E27FC236}">
                <a16:creationId xmlns:a16="http://schemas.microsoft.com/office/drawing/2014/main" id="{0C2EF902-A89B-4DF8-B256-490BA63B4084}"/>
              </a:ext>
            </a:extLst>
          </p:cNvPr>
          <p:cNvSpPr/>
          <p:nvPr/>
        </p:nvSpPr>
        <p:spPr>
          <a:xfrm>
            <a:off x="3982683" y="4568007"/>
            <a:ext cx="634244" cy="634244"/>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ea typeface="+mj-ea"/>
            </a:endParaRPr>
          </a:p>
        </p:txBody>
      </p:sp>
      <p:sp>
        <p:nvSpPr>
          <p:cNvPr id="6" name="Oval 290">
            <a:extLst>
              <a:ext uri="{FF2B5EF4-FFF2-40B4-BE49-F238E27FC236}">
                <a16:creationId xmlns:a16="http://schemas.microsoft.com/office/drawing/2014/main" id="{2AB2A147-1535-4E71-A55A-73C1F7574EF4}"/>
              </a:ext>
            </a:extLst>
          </p:cNvPr>
          <p:cNvSpPr/>
          <p:nvPr/>
        </p:nvSpPr>
        <p:spPr>
          <a:xfrm>
            <a:off x="5591925" y="4594956"/>
            <a:ext cx="634244" cy="634244"/>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ea typeface="+mj-ea"/>
            </a:endParaRPr>
          </a:p>
        </p:txBody>
      </p:sp>
      <p:sp>
        <p:nvSpPr>
          <p:cNvPr id="7" name="TextBox 6">
            <a:extLst>
              <a:ext uri="{FF2B5EF4-FFF2-40B4-BE49-F238E27FC236}">
                <a16:creationId xmlns:a16="http://schemas.microsoft.com/office/drawing/2014/main" id="{9208B1B5-E52A-4BCC-BF13-171BF473A566}"/>
              </a:ext>
            </a:extLst>
          </p:cNvPr>
          <p:cNvSpPr txBox="1"/>
          <p:nvPr/>
        </p:nvSpPr>
        <p:spPr>
          <a:xfrm>
            <a:off x="4089428" y="388985"/>
            <a:ext cx="6658701" cy="1200329"/>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a:t>
            </a:r>
            <a:r>
              <a:rPr lang="en-US" altLang="ko-KR" sz="1200" dirty="0">
                <a:solidFill>
                  <a:schemeClr val="tx1">
                    <a:lumMod val="75000"/>
                    <a:lumOff val="25000"/>
                  </a:schemeClr>
                </a:solidFill>
                <a:cs typeface="Arial" pitchFamily="34" charset="0"/>
              </a:rPr>
              <a:t> Easy to change colors, photos and Text. I hope and I believe that this Template will your Time, Money and Reputation. Get a modern PowerPoint  Presentation that is beautifully designed. This PowerPoint Template has clean and neutral design that can be adapted to any content and meets various market segments. With this many slides you are able to make a complete PowerPoint Presentation that best suit your needs. </a:t>
            </a:r>
            <a:endParaRPr lang="ko-KR" altLang="en-US" sz="1200" dirty="0">
              <a:solidFill>
                <a:schemeClr val="tx1">
                  <a:lumMod val="75000"/>
                  <a:lumOff val="25000"/>
                </a:schemeClr>
              </a:solidFill>
              <a:cs typeface="Arial" pitchFamily="34" charset="0"/>
            </a:endParaRPr>
          </a:p>
        </p:txBody>
      </p:sp>
      <p:grpSp>
        <p:nvGrpSpPr>
          <p:cNvPr id="8" name="Group 298">
            <a:extLst>
              <a:ext uri="{FF2B5EF4-FFF2-40B4-BE49-F238E27FC236}">
                <a16:creationId xmlns:a16="http://schemas.microsoft.com/office/drawing/2014/main" id="{0CF29549-6405-4586-AAC3-80C802D5902F}"/>
              </a:ext>
            </a:extLst>
          </p:cNvPr>
          <p:cNvGrpSpPr/>
          <p:nvPr/>
        </p:nvGrpSpPr>
        <p:grpSpPr>
          <a:xfrm>
            <a:off x="753848" y="5605662"/>
            <a:ext cx="2265568" cy="923330"/>
            <a:chOff x="2551705" y="4283314"/>
            <a:chExt cx="2357003" cy="923330"/>
          </a:xfrm>
        </p:grpSpPr>
        <p:sp>
          <p:nvSpPr>
            <p:cNvPr id="9" name="TextBox 8">
              <a:extLst>
                <a:ext uri="{FF2B5EF4-FFF2-40B4-BE49-F238E27FC236}">
                  <a16:creationId xmlns:a16="http://schemas.microsoft.com/office/drawing/2014/main" id="{CE110A0E-0EAF-4EC7-836F-6216A8041E4A}"/>
                </a:ext>
              </a:extLst>
            </p:cNvPr>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ea typeface="+mj-ea"/>
                <a:cs typeface="Arial" pitchFamily="34" charset="0"/>
              </a:endParaRPr>
            </a:p>
          </p:txBody>
        </p:sp>
        <p:sp>
          <p:nvSpPr>
            <p:cNvPr id="10" name="TextBox 9">
              <a:extLst>
                <a:ext uri="{FF2B5EF4-FFF2-40B4-BE49-F238E27FC236}">
                  <a16:creationId xmlns:a16="http://schemas.microsoft.com/office/drawing/2014/main" id="{A2B04D3E-5FEF-4205-8D25-DA5BBBB5DE2F}"/>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2"/>
                  </a:solidFill>
                  <a:ea typeface="+mj-ea"/>
                  <a:cs typeface="Arial" pitchFamily="34" charset="0"/>
                </a:rPr>
                <a:t>Your Text Here</a:t>
              </a:r>
              <a:endParaRPr lang="ko-KR" altLang="en-US" sz="1200" b="1" dirty="0">
                <a:solidFill>
                  <a:schemeClr val="accent2"/>
                </a:solidFill>
                <a:ea typeface="+mj-ea"/>
                <a:cs typeface="Arial" pitchFamily="34" charset="0"/>
              </a:endParaRPr>
            </a:p>
          </p:txBody>
        </p:sp>
      </p:grpSp>
      <p:grpSp>
        <p:nvGrpSpPr>
          <p:cNvPr id="11" name="Group 301">
            <a:extLst>
              <a:ext uri="{FF2B5EF4-FFF2-40B4-BE49-F238E27FC236}">
                <a16:creationId xmlns:a16="http://schemas.microsoft.com/office/drawing/2014/main" id="{B5FF90F0-24D2-44C3-9DDD-75282D44A377}"/>
              </a:ext>
            </a:extLst>
          </p:cNvPr>
          <p:cNvGrpSpPr/>
          <p:nvPr/>
        </p:nvGrpSpPr>
        <p:grpSpPr>
          <a:xfrm>
            <a:off x="3566686" y="5605662"/>
            <a:ext cx="2265568" cy="923330"/>
            <a:chOff x="2551705" y="4283314"/>
            <a:chExt cx="2357003" cy="923330"/>
          </a:xfrm>
        </p:grpSpPr>
        <p:sp>
          <p:nvSpPr>
            <p:cNvPr id="12" name="TextBox 11">
              <a:extLst>
                <a:ext uri="{FF2B5EF4-FFF2-40B4-BE49-F238E27FC236}">
                  <a16:creationId xmlns:a16="http://schemas.microsoft.com/office/drawing/2014/main" id="{FD4D05C7-4743-4FE3-BEEA-9762053E3E7D}"/>
                </a:ext>
              </a:extLst>
            </p:cNvPr>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ea typeface="+mj-ea"/>
                <a:cs typeface="Arial" pitchFamily="34" charset="0"/>
              </a:endParaRPr>
            </a:p>
          </p:txBody>
        </p:sp>
        <p:sp>
          <p:nvSpPr>
            <p:cNvPr id="13" name="TextBox 12">
              <a:extLst>
                <a:ext uri="{FF2B5EF4-FFF2-40B4-BE49-F238E27FC236}">
                  <a16:creationId xmlns:a16="http://schemas.microsoft.com/office/drawing/2014/main" id="{842E4C4C-2B0B-4772-A421-B848C2A193D4}"/>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3"/>
                  </a:solidFill>
                  <a:ea typeface="+mj-ea"/>
                  <a:cs typeface="Arial" pitchFamily="34" charset="0"/>
                </a:rPr>
                <a:t>Your Text Here</a:t>
              </a:r>
              <a:endParaRPr lang="ko-KR" altLang="en-US" sz="1200" b="1" dirty="0">
                <a:solidFill>
                  <a:schemeClr val="accent3"/>
                </a:solidFill>
                <a:ea typeface="+mj-ea"/>
                <a:cs typeface="Arial" pitchFamily="34" charset="0"/>
              </a:endParaRPr>
            </a:p>
          </p:txBody>
        </p:sp>
      </p:grpSp>
      <p:grpSp>
        <p:nvGrpSpPr>
          <p:cNvPr id="14" name="Group 304">
            <a:extLst>
              <a:ext uri="{FF2B5EF4-FFF2-40B4-BE49-F238E27FC236}">
                <a16:creationId xmlns:a16="http://schemas.microsoft.com/office/drawing/2014/main" id="{725D5ECD-FF49-4CD5-94EF-FA07BFDC84FE}"/>
              </a:ext>
            </a:extLst>
          </p:cNvPr>
          <p:cNvGrpSpPr/>
          <p:nvPr/>
        </p:nvGrpSpPr>
        <p:grpSpPr>
          <a:xfrm>
            <a:off x="6379524" y="5605662"/>
            <a:ext cx="2265568" cy="923330"/>
            <a:chOff x="2551705" y="4283314"/>
            <a:chExt cx="2357003" cy="923330"/>
          </a:xfrm>
        </p:grpSpPr>
        <p:sp>
          <p:nvSpPr>
            <p:cNvPr id="15" name="TextBox 14">
              <a:extLst>
                <a:ext uri="{FF2B5EF4-FFF2-40B4-BE49-F238E27FC236}">
                  <a16:creationId xmlns:a16="http://schemas.microsoft.com/office/drawing/2014/main" id="{84C0481F-EBF5-441F-BCEE-7071719FEB65}"/>
                </a:ext>
              </a:extLst>
            </p:cNvPr>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ea typeface="+mj-ea"/>
                <a:cs typeface="Arial" pitchFamily="34" charset="0"/>
              </a:endParaRPr>
            </a:p>
          </p:txBody>
        </p:sp>
        <p:sp>
          <p:nvSpPr>
            <p:cNvPr id="16" name="TextBox 15">
              <a:extLst>
                <a:ext uri="{FF2B5EF4-FFF2-40B4-BE49-F238E27FC236}">
                  <a16:creationId xmlns:a16="http://schemas.microsoft.com/office/drawing/2014/main" id="{7C3F0F46-EA63-44DA-ACBD-2AC8005B3429}"/>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4"/>
                  </a:solidFill>
                  <a:ea typeface="+mj-ea"/>
                  <a:cs typeface="Arial" pitchFamily="34" charset="0"/>
                </a:rPr>
                <a:t>Your Text Here</a:t>
              </a:r>
              <a:endParaRPr lang="ko-KR" altLang="en-US" sz="1200" b="1" dirty="0">
                <a:solidFill>
                  <a:schemeClr val="accent4"/>
                </a:solidFill>
                <a:ea typeface="+mj-ea"/>
                <a:cs typeface="Arial" pitchFamily="34" charset="0"/>
              </a:endParaRPr>
            </a:p>
          </p:txBody>
        </p:sp>
      </p:grpSp>
      <p:grpSp>
        <p:nvGrpSpPr>
          <p:cNvPr id="17" name="Group 307">
            <a:extLst>
              <a:ext uri="{FF2B5EF4-FFF2-40B4-BE49-F238E27FC236}">
                <a16:creationId xmlns:a16="http://schemas.microsoft.com/office/drawing/2014/main" id="{43767DEB-FA21-4429-8AF7-59714D1D1A36}"/>
              </a:ext>
            </a:extLst>
          </p:cNvPr>
          <p:cNvGrpSpPr/>
          <p:nvPr/>
        </p:nvGrpSpPr>
        <p:grpSpPr>
          <a:xfrm>
            <a:off x="9192362" y="5605662"/>
            <a:ext cx="2279638" cy="923330"/>
            <a:chOff x="2551705" y="4283314"/>
            <a:chExt cx="2357003" cy="923330"/>
          </a:xfrm>
        </p:grpSpPr>
        <p:sp>
          <p:nvSpPr>
            <p:cNvPr id="18" name="TextBox 17">
              <a:extLst>
                <a:ext uri="{FF2B5EF4-FFF2-40B4-BE49-F238E27FC236}">
                  <a16:creationId xmlns:a16="http://schemas.microsoft.com/office/drawing/2014/main" id="{48D0871C-5246-46D5-BA89-1505DE613871}"/>
                </a:ext>
              </a:extLst>
            </p:cNvPr>
            <p:cNvSpPr txBox="1"/>
            <p:nvPr/>
          </p:nvSpPr>
          <p:spPr>
            <a:xfrm>
              <a:off x="2551708" y="4560313"/>
              <a:ext cx="2357000"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ea typeface="+mj-ea"/>
                <a:cs typeface="Arial" pitchFamily="34" charset="0"/>
              </a:endParaRPr>
            </a:p>
          </p:txBody>
        </p:sp>
        <p:sp>
          <p:nvSpPr>
            <p:cNvPr id="19" name="TextBox 18">
              <a:extLst>
                <a:ext uri="{FF2B5EF4-FFF2-40B4-BE49-F238E27FC236}">
                  <a16:creationId xmlns:a16="http://schemas.microsoft.com/office/drawing/2014/main" id="{897F7117-F8D5-4DF7-9358-DAF9112B40AE}"/>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5"/>
                  </a:solidFill>
                  <a:ea typeface="+mj-ea"/>
                  <a:cs typeface="Arial" pitchFamily="34" charset="0"/>
                </a:rPr>
                <a:t>Your Text Here</a:t>
              </a:r>
              <a:endParaRPr lang="ko-KR" altLang="en-US" sz="1200" b="1" dirty="0">
                <a:solidFill>
                  <a:schemeClr val="accent5"/>
                </a:solidFill>
                <a:ea typeface="+mj-ea"/>
                <a:cs typeface="Arial" pitchFamily="34" charset="0"/>
              </a:endParaRPr>
            </a:p>
          </p:txBody>
        </p:sp>
      </p:grpSp>
      <p:sp>
        <p:nvSpPr>
          <p:cNvPr id="20" name="TextBox 19">
            <a:extLst>
              <a:ext uri="{FF2B5EF4-FFF2-40B4-BE49-F238E27FC236}">
                <a16:creationId xmlns:a16="http://schemas.microsoft.com/office/drawing/2014/main" id="{AE4730EF-D171-4BAD-8369-88314A5A2AF9}"/>
              </a:ext>
            </a:extLst>
          </p:cNvPr>
          <p:cNvSpPr txBox="1"/>
          <p:nvPr/>
        </p:nvSpPr>
        <p:spPr>
          <a:xfrm>
            <a:off x="604223" y="265874"/>
            <a:ext cx="3361510" cy="1446550"/>
          </a:xfrm>
          <a:prstGeom prst="rect">
            <a:avLst/>
          </a:prstGeom>
          <a:noFill/>
        </p:spPr>
        <p:txBody>
          <a:bodyPr wrap="square" rtlCol="0">
            <a:spAutoFit/>
          </a:bodyPr>
          <a:lstStyle/>
          <a:p>
            <a:r>
              <a:rPr lang="en-US" altLang="ko-KR" sz="4400" dirty="0">
                <a:solidFill>
                  <a:schemeClr val="accent4"/>
                </a:solidFill>
              </a:rPr>
              <a:t>Worldmap</a:t>
            </a:r>
            <a:r>
              <a:rPr lang="en-US" altLang="ko-KR" sz="4400" dirty="0">
                <a:solidFill>
                  <a:schemeClr val="accent1"/>
                </a:solidFill>
              </a:rPr>
              <a:t> </a:t>
            </a:r>
            <a:r>
              <a:rPr lang="en-US" altLang="ko-KR" sz="4400" dirty="0">
                <a:solidFill>
                  <a:schemeClr val="accent2"/>
                </a:solidFill>
              </a:rPr>
              <a:t>Infographic</a:t>
            </a:r>
            <a:endParaRPr lang="en-US" altLang="ko-KR" sz="4400" b="1" dirty="0">
              <a:solidFill>
                <a:schemeClr val="accent2"/>
              </a:solidFill>
              <a:cs typeface="Arial" pitchFamily="34" charset="0"/>
            </a:endParaRPr>
          </a:p>
        </p:txBody>
      </p:sp>
      <p:sp>
        <p:nvSpPr>
          <p:cNvPr id="21" name="Rectangle 16">
            <a:extLst>
              <a:ext uri="{FF2B5EF4-FFF2-40B4-BE49-F238E27FC236}">
                <a16:creationId xmlns:a16="http://schemas.microsoft.com/office/drawing/2014/main" id="{C107C1EA-94D8-4F71-B764-1813147602FA}"/>
              </a:ext>
            </a:extLst>
          </p:cNvPr>
          <p:cNvSpPr/>
          <p:nvPr/>
        </p:nvSpPr>
        <p:spPr>
          <a:xfrm rot="2700000">
            <a:off x="2548835" y="4644246"/>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Rectangle 9">
            <a:extLst>
              <a:ext uri="{FF2B5EF4-FFF2-40B4-BE49-F238E27FC236}">
                <a16:creationId xmlns:a16="http://schemas.microsoft.com/office/drawing/2014/main" id="{FB45E515-4928-4208-98BD-08117FC377B8}"/>
              </a:ext>
            </a:extLst>
          </p:cNvPr>
          <p:cNvSpPr/>
          <p:nvPr/>
        </p:nvSpPr>
        <p:spPr>
          <a:xfrm>
            <a:off x="916179" y="4688168"/>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3" name="Rectangle 36">
            <a:extLst>
              <a:ext uri="{FF2B5EF4-FFF2-40B4-BE49-F238E27FC236}">
                <a16:creationId xmlns:a16="http://schemas.microsoft.com/office/drawing/2014/main" id="{C179C2E8-DC9E-4A91-AC3C-6AE93895723F}"/>
              </a:ext>
            </a:extLst>
          </p:cNvPr>
          <p:cNvSpPr/>
          <p:nvPr/>
        </p:nvSpPr>
        <p:spPr>
          <a:xfrm>
            <a:off x="4124830" y="4751143"/>
            <a:ext cx="329690" cy="27559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Oval 21">
            <a:extLst>
              <a:ext uri="{FF2B5EF4-FFF2-40B4-BE49-F238E27FC236}">
                <a16:creationId xmlns:a16="http://schemas.microsoft.com/office/drawing/2014/main" id="{23F21699-5725-40EA-AE3B-2E5F7BF1BDF3}"/>
              </a:ext>
            </a:extLst>
          </p:cNvPr>
          <p:cNvSpPr>
            <a:spLocks noChangeAspect="1"/>
          </p:cNvSpPr>
          <p:nvPr/>
        </p:nvSpPr>
        <p:spPr>
          <a:xfrm>
            <a:off x="5747362" y="4748402"/>
            <a:ext cx="323369" cy="32606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25" name="Graphic 17">
            <a:extLst>
              <a:ext uri="{FF2B5EF4-FFF2-40B4-BE49-F238E27FC236}">
                <a16:creationId xmlns:a16="http://schemas.microsoft.com/office/drawing/2014/main" id="{9385ABC9-7B99-4CB6-8F9D-EE0BD2817190}"/>
              </a:ext>
            </a:extLst>
          </p:cNvPr>
          <p:cNvGrpSpPr/>
          <p:nvPr/>
        </p:nvGrpSpPr>
        <p:grpSpPr>
          <a:xfrm>
            <a:off x="927080" y="2102235"/>
            <a:ext cx="4657896" cy="2733575"/>
            <a:chOff x="2687161" y="3731096"/>
            <a:chExt cx="5158677" cy="3027467"/>
          </a:xfrm>
          <a:solidFill>
            <a:schemeClr val="bg1"/>
          </a:solidFill>
        </p:grpSpPr>
        <p:sp>
          <p:nvSpPr>
            <p:cNvPr id="26" name="Freeform: Shape 307">
              <a:extLst>
                <a:ext uri="{FF2B5EF4-FFF2-40B4-BE49-F238E27FC236}">
                  <a16:creationId xmlns:a16="http://schemas.microsoft.com/office/drawing/2014/main" id="{D45B4FB9-2100-4E9C-949A-C7312233A266}"/>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27" name="Freeform: Shape 308">
              <a:extLst>
                <a:ext uri="{FF2B5EF4-FFF2-40B4-BE49-F238E27FC236}">
                  <a16:creationId xmlns:a16="http://schemas.microsoft.com/office/drawing/2014/main" id="{8DDF7516-A4A0-4770-BA5F-96D90F813727}"/>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28" name="Freeform: Shape 309">
              <a:extLst>
                <a:ext uri="{FF2B5EF4-FFF2-40B4-BE49-F238E27FC236}">
                  <a16:creationId xmlns:a16="http://schemas.microsoft.com/office/drawing/2014/main" id="{6AED17CA-5979-4850-990E-AA2B4972E456}"/>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29" name="Freeform: Shape 591">
              <a:extLst>
                <a:ext uri="{FF2B5EF4-FFF2-40B4-BE49-F238E27FC236}">
                  <a16:creationId xmlns:a16="http://schemas.microsoft.com/office/drawing/2014/main" id="{62192F52-244B-4FEE-B688-1B71303456A1}"/>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30" name="Freeform: Shape 592">
              <a:extLst>
                <a:ext uri="{FF2B5EF4-FFF2-40B4-BE49-F238E27FC236}">
                  <a16:creationId xmlns:a16="http://schemas.microsoft.com/office/drawing/2014/main" id="{71452BDB-D5F9-4A38-BBBE-3C0BD3A4F226}"/>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31" name="Freeform: Shape 593">
              <a:extLst>
                <a:ext uri="{FF2B5EF4-FFF2-40B4-BE49-F238E27FC236}">
                  <a16:creationId xmlns:a16="http://schemas.microsoft.com/office/drawing/2014/main" id="{29FCC9F8-E330-48E0-A516-9D653499FFDC}"/>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32" name="Freeform: Shape 594">
              <a:extLst>
                <a:ext uri="{FF2B5EF4-FFF2-40B4-BE49-F238E27FC236}">
                  <a16:creationId xmlns:a16="http://schemas.microsoft.com/office/drawing/2014/main" id="{E2968E3E-3E83-4759-829A-EC7A62E7F338}"/>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33" name="Freeform: Shape 609">
              <a:extLst>
                <a:ext uri="{FF2B5EF4-FFF2-40B4-BE49-F238E27FC236}">
                  <a16:creationId xmlns:a16="http://schemas.microsoft.com/office/drawing/2014/main" id="{6B406E57-896C-4190-A6A0-1EC6589341CD}"/>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34" name="Freeform: Shape 610">
              <a:extLst>
                <a:ext uri="{FF2B5EF4-FFF2-40B4-BE49-F238E27FC236}">
                  <a16:creationId xmlns:a16="http://schemas.microsoft.com/office/drawing/2014/main" id="{EA42BFB8-B6F0-4CF2-9E35-4EFC8218735D}"/>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35" name="Freeform: Shape 611">
              <a:extLst>
                <a:ext uri="{FF2B5EF4-FFF2-40B4-BE49-F238E27FC236}">
                  <a16:creationId xmlns:a16="http://schemas.microsoft.com/office/drawing/2014/main" id="{888601DB-11A5-4133-A8A2-2C7E4A5CC104}"/>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36" name="Freeform: Shape 612">
              <a:extLst>
                <a:ext uri="{FF2B5EF4-FFF2-40B4-BE49-F238E27FC236}">
                  <a16:creationId xmlns:a16="http://schemas.microsoft.com/office/drawing/2014/main" id="{6A8265CD-84E4-4A01-95C0-60F8905C1AA2}"/>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37" name="Freeform: Shape 613">
              <a:extLst>
                <a:ext uri="{FF2B5EF4-FFF2-40B4-BE49-F238E27FC236}">
                  <a16:creationId xmlns:a16="http://schemas.microsoft.com/office/drawing/2014/main" id="{DCECFA07-D81D-42D7-A228-B0E86FF99732}"/>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38" name="Freeform: Shape 614">
              <a:extLst>
                <a:ext uri="{FF2B5EF4-FFF2-40B4-BE49-F238E27FC236}">
                  <a16:creationId xmlns:a16="http://schemas.microsoft.com/office/drawing/2014/main" id="{FE81C897-14AC-439E-B6A6-F5461552EF2E}"/>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39" name="Freeform: Shape 615">
              <a:extLst>
                <a:ext uri="{FF2B5EF4-FFF2-40B4-BE49-F238E27FC236}">
                  <a16:creationId xmlns:a16="http://schemas.microsoft.com/office/drawing/2014/main" id="{7393972C-D788-41EC-958B-F9CA53B354CB}"/>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40" name="Freeform: Shape 616">
              <a:extLst>
                <a:ext uri="{FF2B5EF4-FFF2-40B4-BE49-F238E27FC236}">
                  <a16:creationId xmlns:a16="http://schemas.microsoft.com/office/drawing/2014/main" id="{4E9A68DB-85B8-4B81-94E6-748A5D3C17FA}"/>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41" name="Freeform: Shape 617">
              <a:extLst>
                <a:ext uri="{FF2B5EF4-FFF2-40B4-BE49-F238E27FC236}">
                  <a16:creationId xmlns:a16="http://schemas.microsoft.com/office/drawing/2014/main" id="{534169EC-06FD-4F10-9477-F91A7956D83F}"/>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42" name="Freeform: Shape 618">
              <a:extLst>
                <a:ext uri="{FF2B5EF4-FFF2-40B4-BE49-F238E27FC236}">
                  <a16:creationId xmlns:a16="http://schemas.microsoft.com/office/drawing/2014/main" id="{90BC42DC-9A49-480D-A04C-E444D6C8465D}"/>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43" name="Freeform: Shape 619">
              <a:extLst>
                <a:ext uri="{FF2B5EF4-FFF2-40B4-BE49-F238E27FC236}">
                  <a16:creationId xmlns:a16="http://schemas.microsoft.com/office/drawing/2014/main" id="{8BC6C932-DD32-4BBF-BF46-8D2298E57BC5}"/>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44" name="Freeform: Shape 620">
              <a:extLst>
                <a:ext uri="{FF2B5EF4-FFF2-40B4-BE49-F238E27FC236}">
                  <a16:creationId xmlns:a16="http://schemas.microsoft.com/office/drawing/2014/main" id="{5618BA9A-B442-4B6B-A83D-C522F160856D}"/>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45" name="Freeform: Shape 621">
              <a:extLst>
                <a:ext uri="{FF2B5EF4-FFF2-40B4-BE49-F238E27FC236}">
                  <a16:creationId xmlns:a16="http://schemas.microsoft.com/office/drawing/2014/main" id="{F1587988-277F-4500-B394-88972E5E61A6}"/>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46" name="Freeform: Shape 622">
              <a:extLst>
                <a:ext uri="{FF2B5EF4-FFF2-40B4-BE49-F238E27FC236}">
                  <a16:creationId xmlns:a16="http://schemas.microsoft.com/office/drawing/2014/main" id="{430D2DAC-B46E-48E8-9919-05984005990F}"/>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47" name="Freeform: Shape 623">
              <a:extLst>
                <a:ext uri="{FF2B5EF4-FFF2-40B4-BE49-F238E27FC236}">
                  <a16:creationId xmlns:a16="http://schemas.microsoft.com/office/drawing/2014/main" id="{6EF79411-8830-46B9-9D59-E88313E8AA0B}"/>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48" name="Freeform: Shape 624">
              <a:extLst>
                <a:ext uri="{FF2B5EF4-FFF2-40B4-BE49-F238E27FC236}">
                  <a16:creationId xmlns:a16="http://schemas.microsoft.com/office/drawing/2014/main" id="{DB29CAA1-F0F0-451D-900E-4AB6A8950A6B}"/>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49" name="Freeform: Shape 625">
              <a:extLst>
                <a:ext uri="{FF2B5EF4-FFF2-40B4-BE49-F238E27FC236}">
                  <a16:creationId xmlns:a16="http://schemas.microsoft.com/office/drawing/2014/main" id="{ED103B80-E1E0-4DDE-9028-0B44C9C93D56}"/>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50" name="Freeform: Shape 626">
              <a:extLst>
                <a:ext uri="{FF2B5EF4-FFF2-40B4-BE49-F238E27FC236}">
                  <a16:creationId xmlns:a16="http://schemas.microsoft.com/office/drawing/2014/main" id="{D7398F7C-BEC4-4AFE-BDAC-5735204F0F66}"/>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51" name="Freeform: Shape 627">
              <a:extLst>
                <a:ext uri="{FF2B5EF4-FFF2-40B4-BE49-F238E27FC236}">
                  <a16:creationId xmlns:a16="http://schemas.microsoft.com/office/drawing/2014/main" id="{5A2D64E4-416F-4F71-9A08-73CE5A907136}"/>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52" name="Freeform: Shape 628">
              <a:extLst>
                <a:ext uri="{FF2B5EF4-FFF2-40B4-BE49-F238E27FC236}">
                  <a16:creationId xmlns:a16="http://schemas.microsoft.com/office/drawing/2014/main" id="{30D284CD-5252-41DB-83A9-8C870B538B27}"/>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53" name="Freeform: Shape 629">
              <a:extLst>
                <a:ext uri="{FF2B5EF4-FFF2-40B4-BE49-F238E27FC236}">
                  <a16:creationId xmlns:a16="http://schemas.microsoft.com/office/drawing/2014/main" id="{355BACFB-2044-4058-9FBC-A51E84D6F47E}"/>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54" name="Freeform: Shape 630">
              <a:extLst>
                <a:ext uri="{FF2B5EF4-FFF2-40B4-BE49-F238E27FC236}">
                  <a16:creationId xmlns:a16="http://schemas.microsoft.com/office/drawing/2014/main" id="{F6578C7C-F118-4F93-87EA-61D77AD0C8DA}"/>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55" name="Freeform: Shape 631">
              <a:extLst>
                <a:ext uri="{FF2B5EF4-FFF2-40B4-BE49-F238E27FC236}">
                  <a16:creationId xmlns:a16="http://schemas.microsoft.com/office/drawing/2014/main" id="{2427DFDD-0FD1-4517-8721-90027BFD8C40}"/>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56" name="Freeform: Shape 632">
              <a:extLst>
                <a:ext uri="{FF2B5EF4-FFF2-40B4-BE49-F238E27FC236}">
                  <a16:creationId xmlns:a16="http://schemas.microsoft.com/office/drawing/2014/main" id="{6E730394-B91A-4CE6-940A-685AAE694EC1}"/>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57" name="Freeform: Shape 633">
              <a:extLst>
                <a:ext uri="{FF2B5EF4-FFF2-40B4-BE49-F238E27FC236}">
                  <a16:creationId xmlns:a16="http://schemas.microsoft.com/office/drawing/2014/main" id="{B8CE5509-93EA-4EE1-A753-8472035B5335}"/>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58" name="Freeform: Shape 634">
              <a:extLst>
                <a:ext uri="{FF2B5EF4-FFF2-40B4-BE49-F238E27FC236}">
                  <a16:creationId xmlns:a16="http://schemas.microsoft.com/office/drawing/2014/main" id="{60D605C2-9E80-4C92-8E36-6CD28891C08C}"/>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59" name="Freeform: Shape 635">
              <a:extLst>
                <a:ext uri="{FF2B5EF4-FFF2-40B4-BE49-F238E27FC236}">
                  <a16:creationId xmlns:a16="http://schemas.microsoft.com/office/drawing/2014/main" id="{990C9E79-DDDA-4DD8-AC8C-779C63CA4BCA}"/>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60" name="Freeform: Shape 636">
              <a:extLst>
                <a:ext uri="{FF2B5EF4-FFF2-40B4-BE49-F238E27FC236}">
                  <a16:creationId xmlns:a16="http://schemas.microsoft.com/office/drawing/2014/main" id="{762BA9B7-6871-45D1-8080-3E7A2416BC08}"/>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61" name="Freeform: Shape 637">
              <a:extLst>
                <a:ext uri="{FF2B5EF4-FFF2-40B4-BE49-F238E27FC236}">
                  <a16:creationId xmlns:a16="http://schemas.microsoft.com/office/drawing/2014/main" id="{6DF1FBE1-442D-4526-B615-B443BE80580D}"/>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62" name="Freeform: Shape 638">
              <a:extLst>
                <a:ext uri="{FF2B5EF4-FFF2-40B4-BE49-F238E27FC236}">
                  <a16:creationId xmlns:a16="http://schemas.microsoft.com/office/drawing/2014/main" id="{7A1D37C3-10E9-4224-AD34-F94ADCF0EE79}"/>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63" name="Freeform: Shape 639">
              <a:extLst>
                <a:ext uri="{FF2B5EF4-FFF2-40B4-BE49-F238E27FC236}">
                  <a16:creationId xmlns:a16="http://schemas.microsoft.com/office/drawing/2014/main" id="{3B74E2C5-77E7-42E3-9DF6-00F6C1756820}"/>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64" name="Freeform: Shape 640">
              <a:extLst>
                <a:ext uri="{FF2B5EF4-FFF2-40B4-BE49-F238E27FC236}">
                  <a16:creationId xmlns:a16="http://schemas.microsoft.com/office/drawing/2014/main" id="{32951029-EB83-440F-852D-7C0411CF59C9}"/>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65" name="Freeform: Shape 641">
              <a:extLst>
                <a:ext uri="{FF2B5EF4-FFF2-40B4-BE49-F238E27FC236}">
                  <a16:creationId xmlns:a16="http://schemas.microsoft.com/office/drawing/2014/main" id="{EEBDAA09-FC6B-4083-8556-B0C8801092C7}"/>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66" name="Freeform: Shape 642">
              <a:extLst>
                <a:ext uri="{FF2B5EF4-FFF2-40B4-BE49-F238E27FC236}">
                  <a16:creationId xmlns:a16="http://schemas.microsoft.com/office/drawing/2014/main" id="{4ED1FF5F-B24E-464A-8275-3DB0B5C6F453}"/>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67" name="Freeform: Shape 643">
              <a:extLst>
                <a:ext uri="{FF2B5EF4-FFF2-40B4-BE49-F238E27FC236}">
                  <a16:creationId xmlns:a16="http://schemas.microsoft.com/office/drawing/2014/main" id="{0C5160FA-283E-4CF2-82A1-2E61E0A93CC0}"/>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68" name="Freeform: Shape 644">
              <a:extLst>
                <a:ext uri="{FF2B5EF4-FFF2-40B4-BE49-F238E27FC236}">
                  <a16:creationId xmlns:a16="http://schemas.microsoft.com/office/drawing/2014/main" id="{7CEF5A79-4361-44DF-8ECA-F871044345BD}"/>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69" name="Freeform: Shape 645">
              <a:extLst>
                <a:ext uri="{FF2B5EF4-FFF2-40B4-BE49-F238E27FC236}">
                  <a16:creationId xmlns:a16="http://schemas.microsoft.com/office/drawing/2014/main" id="{C47F4165-34D2-49FE-ACD9-FE9152254410}"/>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70" name="Freeform: Shape 646">
              <a:extLst>
                <a:ext uri="{FF2B5EF4-FFF2-40B4-BE49-F238E27FC236}">
                  <a16:creationId xmlns:a16="http://schemas.microsoft.com/office/drawing/2014/main" id="{84894A9F-E405-4E16-8DFD-DDCA985FA701}"/>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71" name="Freeform: Shape 647">
              <a:extLst>
                <a:ext uri="{FF2B5EF4-FFF2-40B4-BE49-F238E27FC236}">
                  <a16:creationId xmlns:a16="http://schemas.microsoft.com/office/drawing/2014/main" id="{58D6EE53-82FD-4FA1-8FAC-DD1D3E0FE1D7}"/>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72" name="Freeform: Shape 648">
              <a:extLst>
                <a:ext uri="{FF2B5EF4-FFF2-40B4-BE49-F238E27FC236}">
                  <a16:creationId xmlns:a16="http://schemas.microsoft.com/office/drawing/2014/main" id="{C62D89A8-7667-4A0E-9545-42E54DC31ED7}"/>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73" name="Freeform: Shape 649">
              <a:extLst>
                <a:ext uri="{FF2B5EF4-FFF2-40B4-BE49-F238E27FC236}">
                  <a16:creationId xmlns:a16="http://schemas.microsoft.com/office/drawing/2014/main" id="{D644A44F-1C0E-4B6F-9769-978C13CB96C6}"/>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74" name="Freeform: Shape 650">
              <a:extLst>
                <a:ext uri="{FF2B5EF4-FFF2-40B4-BE49-F238E27FC236}">
                  <a16:creationId xmlns:a16="http://schemas.microsoft.com/office/drawing/2014/main" id="{74F33D9F-E52F-448C-9506-583FBF3D538C}"/>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75" name="Freeform: Shape 651">
              <a:extLst>
                <a:ext uri="{FF2B5EF4-FFF2-40B4-BE49-F238E27FC236}">
                  <a16:creationId xmlns:a16="http://schemas.microsoft.com/office/drawing/2014/main" id="{13256A02-7515-4E2F-AE72-BB4D663B536D}"/>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76" name="Freeform: Shape 652">
              <a:extLst>
                <a:ext uri="{FF2B5EF4-FFF2-40B4-BE49-F238E27FC236}">
                  <a16:creationId xmlns:a16="http://schemas.microsoft.com/office/drawing/2014/main" id="{3C55C107-42C8-4D40-BCF1-B097C482BB9D}"/>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77" name="Freeform: Shape 653">
              <a:extLst>
                <a:ext uri="{FF2B5EF4-FFF2-40B4-BE49-F238E27FC236}">
                  <a16:creationId xmlns:a16="http://schemas.microsoft.com/office/drawing/2014/main" id="{D6523966-9F53-497E-97E0-4EAB0F4C6E08}"/>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78" name="Freeform: Shape 654">
              <a:extLst>
                <a:ext uri="{FF2B5EF4-FFF2-40B4-BE49-F238E27FC236}">
                  <a16:creationId xmlns:a16="http://schemas.microsoft.com/office/drawing/2014/main" id="{B0F1A0D6-2928-4BFE-AD9A-0A5868F33D1B}"/>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79" name="Freeform: Shape 655">
              <a:extLst>
                <a:ext uri="{FF2B5EF4-FFF2-40B4-BE49-F238E27FC236}">
                  <a16:creationId xmlns:a16="http://schemas.microsoft.com/office/drawing/2014/main" id="{7110B463-79F8-434C-BE2F-0037E432FD81}"/>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80" name="Freeform: Shape 656">
              <a:extLst>
                <a:ext uri="{FF2B5EF4-FFF2-40B4-BE49-F238E27FC236}">
                  <a16:creationId xmlns:a16="http://schemas.microsoft.com/office/drawing/2014/main" id="{DD1F8A3C-1CCE-439C-9FF0-FE0BD853376D}"/>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81" name="Freeform: Shape 657">
              <a:extLst>
                <a:ext uri="{FF2B5EF4-FFF2-40B4-BE49-F238E27FC236}">
                  <a16:creationId xmlns:a16="http://schemas.microsoft.com/office/drawing/2014/main" id="{A1DA0885-5012-4F12-8E50-383595389FD2}"/>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82" name="Freeform: Shape 658">
              <a:extLst>
                <a:ext uri="{FF2B5EF4-FFF2-40B4-BE49-F238E27FC236}">
                  <a16:creationId xmlns:a16="http://schemas.microsoft.com/office/drawing/2014/main" id="{6F9A099B-5B24-4808-8EE9-ED5C1EE49319}"/>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83" name="Freeform: Shape 659">
              <a:extLst>
                <a:ext uri="{FF2B5EF4-FFF2-40B4-BE49-F238E27FC236}">
                  <a16:creationId xmlns:a16="http://schemas.microsoft.com/office/drawing/2014/main" id="{FC7938E8-C47D-4A06-B6F7-5C26780D9125}"/>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84" name="Freeform: Shape 660">
              <a:extLst>
                <a:ext uri="{FF2B5EF4-FFF2-40B4-BE49-F238E27FC236}">
                  <a16:creationId xmlns:a16="http://schemas.microsoft.com/office/drawing/2014/main" id="{E76BE99C-C79E-4275-BA0F-82B5D8E8FEA3}"/>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85" name="Freeform: Shape 661">
              <a:extLst>
                <a:ext uri="{FF2B5EF4-FFF2-40B4-BE49-F238E27FC236}">
                  <a16:creationId xmlns:a16="http://schemas.microsoft.com/office/drawing/2014/main" id="{8A169CF7-760D-4BE0-B993-14C04540DDE6}"/>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86" name="Freeform: Shape 662">
              <a:extLst>
                <a:ext uri="{FF2B5EF4-FFF2-40B4-BE49-F238E27FC236}">
                  <a16:creationId xmlns:a16="http://schemas.microsoft.com/office/drawing/2014/main" id="{4CE6B9EA-9A6F-4A3A-8409-7E08EEA42B50}"/>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87" name="Freeform: Shape 663">
              <a:extLst>
                <a:ext uri="{FF2B5EF4-FFF2-40B4-BE49-F238E27FC236}">
                  <a16:creationId xmlns:a16="http://schemas.microsoft.com/office/drawing/2014/main" id="{64CD76CB-17F1-4E90-B055-886D410F7AB7}"/>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88" name="Freeform: Shape 664">
              <a:extLst>
                <a:ext uri="{FF2B5EF4-FFF2-40B4-BE49-F238E27FC236}">
                  <a16:creationId xmlns:a16="http://schemas.microsoft.com/office/drawing/2014/main" id="{4F1A132B-A960-410B-ACF7-A498C1D7B0E0}"/>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89" name="Freeform: Shape 665">
              <a:extLst>
                <a:ext uri="{FF2B5EF4-FFF2-40B4-BE49-F238E27FC236}">
                  <a16:creationId xmlns:a16="http://schemas.microsoft.com/office/drawing/2014/main" id="{FEABC6CD-6F64-4D73-841B-F86E158A7B61}"/>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90" name="Freeform: Shape 666">
              <a:extLst>
                <a:ext uri="{FF2B5EF4-FFF2-40B4-BE49-F238E27FC236}">
                  <a16:creationId xmlns:a16="http://schemas.microsoft.com/office/drawing/2014/main" id="{E3BC7C07-2C17-4F69-8C35-19FECFEB43A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91" name="Freeform: Shape 667">
              <a:extLst>
                <a:ext uri="{FF2B5EF4-FFF2-40B4-BE49-F238E27FC236}">
                  <a16:creationId xmlns:a16="http://schemas.microsoft.com/office/drawing/2014/main" id="{DDE853BB-2E71-4539-87D5-58D3E85C2C7B}"/>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92" name="Freeform: Shape 668">
              <a:extLst>
                <a:ext uri="{FF2B5EF4-FFF2-40B4-BE49-F238E27FC236}">
                  <a16:creationId xmlns:a16="http://schemas.microsoft.com/office/drawing/2014/main" id="{10197630-68EF-47F5-820B-DA345F6A18B2}"/>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93" name="Freeform: Shape 669">
              <a:extLst>
                <a:ext uri="{FF2B5EF4-FFF2-40B4-BE49-F238E27FC236}">
                  <a16:creationId xmlns:a16="http://schemas.microsoft.com/office/drawing/2014/main" id="{C8AEE632-B8A1-43E3-8B05-A49F36923671}"/>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94" name="Freeform: Shape 670">
              <a:extLst>
                <a:ext uri="{FF2B5EF4-FFF2-40B4-BE49-F238E27FC236}">
                  <a16:creationId xmlns:a16="http://schemas.microsoft.com/office/drawing/2014/main" id="{17B2FAC1-13DE-4348-8382-74B69D587DD8}"/>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95" name="Freeform: Shape 671">
              <a:extLst>
                <a:ext uri="{FF2B5EF4-FFF2-40B4-BE49-F238E27FC236}">
                  <a16:creationId xmlns:a16="http://schemas.microsoft.com/office/drawing/2014/main" id="{1AA679BB-D102-4234-A85D-818A46DF1CC6}"/>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96" name="Freeform: Shape 672">
              <a:extLst>
                <a:ext uri="{FF2B5EF4-FFF2-40B4-BE49-F238E27FC236}">
                  <a16:creationId xmlns:a16="http://schemas.microsoft.com/office/drawing/2014/main" id="{684E31CF-E45E-4335-98AA-5557CB9737CF}"/>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97" name="Freeform: Shape 673">
              <a:extLst>
                <a:ext uri="{FF2B5EF4-FFF2-40B4-BE49-F238E27FC236}">
                  <a16:creationId xmlns:a16="http://schemas.microsoft.com/office/drawing/2014/main" id="{C0EA7E23-7099-4E26-8C39-20FED48BF1D8}"/>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98" name="Freeform: Shape 674">
              <a:extLst>
                <a:ext uri="{FF2B5EF4-FFF2-40B4-BE49-F238E27FC236}">
                  <a16:creationId xmlns:a16="http://schemas.microsoft.com/office/drawing/2014/main" id="{904EF1E8-DB36-4C36-84A0-E303D9E8D0C9}"/>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99" name="Freeform: Shape 675">
              <a:extLst>
                <a:ext uri="{FF2B5EF4-FFF2-40B4-BE49-F238E27FC236}">
                  <a16:creationId xmlns:a16="http://schemas.microsoft.com/office/drawing/2014/main" id="{27CD6133-D547-4B02-B3AA-B9695F266C4B}"/>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100" name="Freeform: Shape 676">
              <a:extLst>
                <a:ext uri="{FF2B5EF4-FFF2-40B4-BE49-F238E27FC236}">
                  <a16:creationId xmlns:a16="http://schemas.microsoft.com/office/drawing/2014/main" id="{C80BC6C3-F927-4254-8BC2-EAE544750707}"/>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101" name="Freeform: Shape 677">
              <a:extLst>
                <a:ext uri="{FF2B5EF4-FFF2-40B4-BE49-F238E27FC236}">
                  <a16:creationId xmlns:a16="http://schemas.microsoft.com/office/drawing/2014/main" id="{824A1820-30AC-464C-82B3-02258939C198}"/>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102" name="Freeform: Shape 678">
              <a:extLst>
                <a:ext uri="{FF2B5EF4-FFF2-40B4-BE49-F238E27FC236}">
                  <a16:creationId xmlns:a16="http://schemas.microsoft.com/office/drawing/2014/main" id="{2499C4B7-829B-458F-9A9B-41EE9A436C7E}"/>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103" name="Freeform: Shape 679">
              <a:extLst>
                <a:ext uri="{FF2B5EF4-FFF2-40B4-BE49-F238E27FC236}">
                  <a16:creationId xmlns:a16="http://schemas.microsoft.com/office/drawing/2014/main" id="{AA17F4D6-993E-4CB7-9D49-C9A504AFCCCD}"/>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104" name="Freeform: Shape 680">
              <a:extLst>
                <a:ext uri="{FF2B5EF4-FFF2-40B4-BE49-F238E27FC236}">
                  <a16:creationId xmlns:a16="http://schemas.microsoft.com/office/drawing/2014/main" id="{962F8698-8B25-41D0-97AD-1910A62B44EE}"/>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105" name="Freeform: Shape 681">
              <a:extLst>
                <a:ext uri="{FF2B5EF4-FFF2-40B4-BE49-F238E27FC236}">
                  <a16:creationId xmlns:a16="http://schemas.microsoft.com/office/drawing/2014/main" id="{C6A012A1-A8D2-4F6A-B010-F952A9341AE2}"/>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106" name="Freeform: Shape 682">
              <a:extLst>
                <a:ext uri="{FF2B5EF4-FFF2-40B4-BE49-F238E27FC236}">
                  <a16:creationId xmlns:a16="http://schemas.microsoft.com/office/drawing/2014/main" id="{44BB979E-56D7-4F0D-8168-E74B2435F9A7}"/>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107" name="Freeform: Shape 683">
              <a:extLst>
                <a:ext uri="{FF2B5EF4-FFF2-40B4-BE49-F238E27FC236}">
                  <a16:creationId xmlns:a16="http://schemas.microsoft.com/office/drawing/2014/main" id="{DEB8A818-2E6C-40B6-A5EE-9D502DF8DF55}"/>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108" name="Freeform: Shape 684">
              <a:extLst>
                <a:ext uri="{FF2B5EF4-FFF2-40B4-BE49-F238E27FC236}">
                  <a16:creationId xmlns:a16="http://schemas.microsoft.com/office/drawing/2014/main" id="{5B4BF5C2-FAD9-4BFA-8855-F6FFAE64BFEA}"/>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109" name="Freeform: Shape 685">
              <a:extLst>
                <a:ext uri="{FF2B5EF4-FFF2-40B4-BE49-F238E27FC236}">
                  <a16:creationId xmlns:a16="http://schemas.microsoft.com/office/drawing/2014/main" id="{91DF8A49-9410-4229-8D67-15DC5750047A}"/>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110" name="Freeform: Shape 686">
              <a:extLst>
                <a:ext uri="{FF2B5EF4-FFF2-40B4-BE49-F238E27FC236}">
                  <a16:creationId xmlns:a16="http://schemas.microsoft.com/office/drawing/2014/main" id="{22EF6A25-E8D9-40DD-8612-D4F911E1DA82}"/>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111" name="Freeform: Shape 687">
              <a:extLst>
                <a:ext uri="{FF2B5EF4-FFF2-40B4-BE49-F238E27FC236}">
                  <a16:creationId xmlns:a16="http://schemas.microsoft.com/office/drawing/2014/main" id="{AAD052BE-32E0-4DCF-9836-3E8AA9B93D84}"/>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112" name="Freeform: Shape 688">
              <a:extLst>
                <a:ext uri="{FF2B5EF4-FFF2-40B4-BE49-F238E27FC236}">
                  <a16:creationId xmlns:a16="http://schemas.microsoft.com/office/drawing/2014/main" id="{CA6581DC-2CD3-4B4A-8474-2AC59425DE22}"/>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113" name="Freeform: Shape 689">
              <a:extLst>
                <a:ext uri="{FF2B5EF4-FFF2-40B4-BE49-F238E27FC236}">
                  <a16:creationId xmlns:a16="http://schemas.microsoft.com/office/drawing/2014/main" id="{4418B9D3-449E-4484-B65A-9B47165E0EDC}"/>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114" name="Freeform: Shape 690">
              <a:extLst>
                <a:ext uri="{FF2B5EF4-FFF2-40B4-BE49-F238E27FC236}">
                  <a16:creationId xmlns:a16="http://schemas.microsoft.com/office/drawing/2014/main" id="{65BB53FF-93D4-49FF-B0BF-8E59F06B9C87}"/>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115" name="Freeform: Shape 691">
              <a:extLst>
                <a:ext uri="{FF2B5EF4-FFF2-40B4-BE49-F238E27FC236}">
                  <a16:creationId xmlns:a16="http://schemas.microsoft.com/office/drawing/2014/main" id="{AEBA3033-A43E-45AB-A782-582543BAD54D}"/>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116" name="Freeform: Shape 692">
              <a:extLst>
                <a:ext uri="{FF2B5EF4-FFF2-40B4-BE49-F238E27FC236}">
                  <a16:creationId xmlns:a16="http://schemas.microsoft.com/office/drawing/2014/main" id="{FB767F3C-5E9C-4286-B673-F6FF57C4C9B2}"/>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117" name="Freeform: Shape 693">
              <a:extLst>
                <a:ext uri="{FF2B5EF4-FFF2-40B4-BE49-F238E27FC236}">
                  <a16:creationId xmlns:a16="http://schemas.microsoft.com/office/drawing/2014/main" id="{3A33E98F-22A6-4E7E-94A4-5527D0DFF132}"/>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118" name="Freeform: Shape 694">
              <a:extLst>
                <a:ext uri="{FF2B5EF4-FFF2-40B4-BE49-F238E27FC236}">
                  <a16:creationId xmlns:a16="http://schemas.microsoft.com/office/drawing/2014/main" id="{F41F7932-DEE0-4E3B-B55A-E3F70ED5BDE4}"/>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119" name="Freeform: Shape 695">
              <a:extLst>
                <a:ext uri="{FF2B5EF4-FFF2-40B4-BE49-F238E27FC236}">
                  <a16:creationId xmlns:a16="http://schemas.microsoft.com/office/drawing/2014/main" id="{8A8451E5-7158-4791-8618-F44C9B97F3B7}"/>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120" name="Freeform: Shape 696">
              <a:extLst>
                <a:ext uri="{FF2B5EF4-FFF2-40B4-BE49-F238E27FC236}">
                  <a16:creationId xmlns:a16="http://schemas.microsoft.com/office/drawing/2014/main" id="{382C3E12-292C-48E2-9ACE-1EDDF1C60E0D}"/>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121" name="Freeform: Shape 697">
              <a:extLst>
                <a:ext uri="{FF2B5EF4-FFF2-40B4-BE49-F238E27FC236}">
                  <a16:creationId xmlns:a16="http://schemas.microsoft.com/office/drawing/2014/main" id="{493EC440-5B74-48F6-92E3-303222ED1D86}"/>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122" name="Freeform: Shape 698">
              <a:extLst>
                <a:ext uri="{FF2B5EF4-FFF2-40B4-BE49-F238E27FC236}">
                  <a16:creationId xmlns:a16="http://schemas.microsoft.com/office/drawing/2014/main" id="{55DF775A-FFDA-470C-A224-94CC268E4BCB}"/>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23" name="Freeform: Shape 699">
              <a:extLst>
                <a:ext uri="{FF2B5EF4-FFF2-40B4-BE49-F238E27FC236}">
                  <a16:creationId xmlns:a16="http://schemas.microsoft.com/office/drawing/2014/main" id="{EED44AF4-740B-414C-887A-6FD51AA0C48B}"/>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24" name="Freeform: Shape 700">
              <a:extLst>
                <a:ext uri="{FF2B5EF4-FFF2-40B4-BE49-F238E27FC236}">
                  <a16:creationId xmlns:a16="http://schemas.microsoft.com/office/drawing/2014/main" id="{090FAC0C-FA73-4F12-91A5-D130629A6129}"/>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25" name="Freeform: Shape 701">
              <a:extLst>
                <a:ext uri="{FF2B5EF4-FFF2-40B4-BE49-F238E27FC236}">
                  <a16:creationId xmlns:a16="http://schemas.microsoft.com/office/drawing/2014/main" id="{12215B55-A411-422B-A5F1-8BA006B84508}"/>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26" name="Freeform: Shape 702">
              <a:extLst>
                <a:ext uri="{FF2B5EF4-FFF2-40B4-BE49-F238E27FC236}">
                  <a16:creationId xmlns:a16="http://schemas.microsoft.com/office/drawing/2014/main" id="{F425E73B-B7EE-4CEB-B413-35558BBDAC28}"/>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27" name="Freeform: Shape 703">
              <a:extLst>
                <a:ext uri="{FF2B5EF4-FFF2-40B4-BE49-F238E27FC236}">
                  <a16:creationId xmlns:a16="http://schemas.microsoft.com/office/drawing/2014/main" id="{5A0AFD11-7DCC-46FB-91D4-D83E20795D6D}"/>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28" name="Freeform: Shape 704">
              <a:extLst>
                <a:ext uri="{FF2B5EF4-FFF2-40B4-BE49-F238E27FC236}">
                  <a16:creationId xmlns:a16="http://schemas.microsoft.com/office/drawing/2014/main" id="{4B1E37F6-9045-445E-A0B3-5BA876A57342}"/>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29" name="Freeform: Shape 705">
              <a:extLst>
                <a:ext uri="{FF2B5EF4-FFF2-40B4-BE49-F238E27FC236}">
                  <a16:creationId xmlns:a16="http://schemas.microsoft.com/office/drawing/2014/main" id="{AD386A95-9E01-45EC-B1E5-335A3FCE045E}"/>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30" name="Freeform: Shape 706">
              <a:extLst>
                <a:ext uri="{FF2B5EF4-FFF2-40B4-BE49-F238E27FC236}">
                  <a16:creationId xmlns:a16="http://schemas.microsoft.com/office/drawing/2014/main" id="{C900D65E-4106-4E80-8448-574379437D1A}"/>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31" name="Freeform: Shape 707">
              <a:extLst>
                <a:ext uri="{FF2B5EF4-FFF2-40B4-BE49-F238E27FC236}">
                  <a16:creationId xmlns:a16="http://schemas.microsoft.com/office/drawing/2014/main" id="{08CBC815-D6E7-4936-9E0C-82F3DD9450B9}"/>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32" name="Freeform: Shape 708">
              <a:extLst>
                <a:ext uri="{FF2B5EF4-FFF2-40B4-BE49-F238E27FC236}">
                  <a16:creationId xmlns:a16="http://schemas.microsoft.com/office/drawing/2014/main" id="{43C1058D-88C0-4E2A-9D5A-4A5C838B224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33" name="Freeform: Shape 709">
              <a:extLst>
                <a:ext uri="{FF2B5EF4-FFF2-40B4-BE49-F238E27FC236}">
                  <a16:creationId xmlns:a16="http://schemas.microsoft.com/office/drawing/2014/main" id="{F9413B9B-3039-4322-A4EF-4E6C30580D3B}"/>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34" name="Freeform: Shape 710">
              <a:extLst>
                <a:ext uri="{FF2B5EF4-FFF2-40B4-BE49-F238E27FC236}">
                  <a16:creationId xmlns:a16="http://schemas.microsoft.com/office/drawing/2014/main" id="{C9150B42-A6B5-4C5D-8FC4-9218C5025251}"/>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35" name="Freeform: Shape 711">
              <a:extLst>
                <a:ext uri="{FF2B5EF4-FFF2-40B4-BE49-F238E27FC236}">
                  <a16:creationId xmlns:a16="http://schemas.microsoft.com/office/drawing/2014/main" id="{E06F10BB-162F-41C9-830D-086DEF473D57}"/>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36" name="Freeform: Shape 712">
              <a:extLst>
                <a:ext uri="{FF2B5EF4-FFF2-40B4-BE49-F238E27FC236}">
                  <a16:creationId xmlns:a16="http://schemas.microsoft.com/office/drawing/2014/main" id="{8B03A728-C34A-4BC0-AC9F-8EF55A14A82F}"/>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37" name="Freeform: Shape 713">
              <a:extLst>
                <a:ext uri="{FF2B5EF4-FFF2-40B4-BE49-F238E27FC236}">
                  <a16:creationId xmlns:a16="http://schemas.microsoft.com/office/drawing/2014/main" id="{D8F42778-A96B-4ED6-A85B-D99E0DDF8789}"/>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138" name="그림 개체 틀 137">
            <a:extLst>
              <a:ext uri="{FF2B5EF4-FFF2-40B4-BE49-F238E27FC236}">
                <a16:creationId xmlns:a16="http://schemas.microsoft.com/office/drawing/2014/main" id="{74D97B12-ED61-4945-A5B5-964DE98D508E}"/>
              </a:ext>
            </a:extLst>
          </p:cNvPr>
          <p:cNvSpPr>
            <a:spLocks noGrp="1"/>
          </p:cNvSpPr>
          <p:nvPr>
            <p:ph type="pic" idx="13"/>
          </p:nvPr>
        </p:nvSpPr>
        <p:spPr/>
      </p:sp>
    </p:spTree>
    <p:extLst>
      <p:ext uri="{BB962C8B-B14F-4D97-AF65-F5344CB8AC3E}">
        <p14:creationId xmlns:p14="http://schemas.microsoft.com/office/powerpoint/2010/main" val="2473585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Freeform 57">
            <a:extLst>
              <a:ext uri="{FF2B5EF4-FFF2-40B4-BE49-F238E27FC236}">
                <a16:creationId xmlns:a16="http://schemas.microsoft.com/office/drawing/2014/main" id="{24D898F5-8BD7-4146-B3F0-D4FEE2DA3911}"/>
              </a:ext>
            </a:extLst>
          </p:cNvPr>
          <p:cNvSpPr/>
          <p:nvPr/>
        </p:nvSpPr>
        <p:spPr>
          <a:xfrm>
            <a:off x="700390" y="4741125"/>
            <a:ext cx="11573197" cy="1194260"/>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 name="connsiteX0" fmla="*/ 0 w 7028224"/>
              <a:gd name="connsiteY0" fmla="*/ 516606 h 859867"/>
              <a:gd name="connsiteX1" fmla="*/ 2031070 w 7028224"/>
              <a:gd name="connsiteY1" fmla="*/ 859867 h 859867"/>
              <a:gd name="connsiteX2" fmla="*/ 7028224 w 7028224"/>
              <a:gd name="connsiteY2" fmla="*/ 150534 h 859867"/>
              <a:gd name="connsiteX3" fmla="*/ 4835116 w 7028224"/>
              <a:gd name="connsiteY3" fmla="*/ 0 h 859867"/>
              <a:gd name="connsiteX4" fmla="*/ 0 w 7028224"/>
              <a:gd name="connsiteY4" fmla="*/ 516606 h 859867"/>
              <a:gd name="connsiteX0" fmla="*/ 0 w 7028224"/>
              <a:gd name="connsiteY0" fmla="*/ 663326 h 859867"/>
              <a:gd name="connsiteX1" fmla="*/ 2031070 w 7028224"/>
              <a:gd name="connsiteY1" fmla="*/ 859867 h 859867"/>
              <a:gd name="connsiteX2" fmla="*/ 7028224 w 7028224"/>
              <a:gd name="connsiteY2" fmla="*/ 150534 h 859867"/>
              <a:gd name="connsiteX3" fmla="*/ 4835116 w 7028224"/>
              <a:gd name="connsiteY3" fmla="*/ 0 h 859867"/>
              <a:gd name="connsiteX4" fmla="*/ 0 w 7028224"/>
              <a:gd name="connsiteY4" fmla="*/ 663326 h 859867"/>
              <a:gd name="connsiteX0" fmla="*/ 0 w 7028224"/>
              <a:gd name="connsiteY0" fmla="*/ 663326 h 832357"/>
              <a:gd name="connsiteX1" fmla="*/ 1532998 w 7028224"/>
              <a:gd name="connsiteY1" fmla="*/ 832357 h 832357"/>
              <a:gd name="connsiteX2" fmla="*/ 7028224 w 7028224"/>
              <a:gd name="connsiteY2" fmla="*/ 150534 h 832357"/>
              <a:gd name="connsiteX3" fmla="*/ 4835116 w 7028224"/>
              <a:gd name="connsiteY3" fmla="*/ 0 h 832357"/>
              <a:gd name="connsiteX4" fmla="*/ 0 w 7028224"/>
              <a:gd name="connsiteY4" fmla="*/ 663326 h 832357"/>
              <a:gd name="connsiteX0" fmla="*/ 0 w 7028224"/>
              <a:gd name="connsiteY0" fmla="*/ 947595 h 1116626"/>
              <a:gd name="connsiteX1" fmla="*/ 1532998 w 7028224"/>
              <a:gd name="connsiteY1" fmla="*/ 1116626 h 1116626"/>
              <a:gd name="connsiteX2" fmla="*/ 7028224 w 7028224"/>
              <a:gd name="connsiteY2" fmla="*/ 434803 h 1116626"/>
              <a:gd name="connsiteX3" fmla="*/ 5283996 w 7028224"/>
              <a:gd name="connsiteY3" fmla="*/ 0 h 1116626"/>
              <a:gd name="connsiteX4" fmla="*/ 0 w 7028224"/>
              <a:gd name="connsiteY4" fmla="*/ 947595 h 1116626"/>
              <a:gd name="connsiteX0" fmla="*/ 0 w 6714623"/>
              <a:gd name="connsiteY0" fmla="*/ 947595 h 1116626"/>
              <a:gd name="connsiteX1" fmla="*/ 1532998 w 6714623"/>
              <a:gd name="connsiteY1" fmla="*/ 1116626 h 1116626"/>
              <a:gd name="connsiteX2" fmla="*/ 6714623 w 6714623"/>
              <a:gd name="connsiteY2" fmla="*/ 104683 h 1116626"/>
              <a:gd name="connsiteX3" fmla="*/ 5283996 w 6714623"/>
              <a:gd name="connsiteY3" fmla="*/ 0 h 1116626"/>
              <a:gd name="connsiteX4" fmla="*/ 0 w 6714623"/>
              <a:gd name="connsiteY4" fmla="*/ 947595 h 1116626"/>
              <a:gd name="connsiteX0" fmla="*/ 0 w 6714623"/>
              <a:gd name="connsiteY0" fmla="*/ 947595 h 1116626"/>
              <a:gd name="connsiteX1" fmla="*/ 1532998 w 6714623"/>
              <a:gd name="connsiteY1" fmla="*/ 1116626 h 1116626"/>
              <a:gd name="connsiteX2" fmla="*/ 6714623 w 6714623"/>
              <a:gd name="connsiteY2" fmla="*/ 104683 h 1116626"/>
              <a:gd name="connsiteX3" fmla="*/ 5283996 w 6714623"/>
              <a:gd name="connsiteY3" fmla="*/ 0 h 1116626"/>
              <a:gd name="connsiteX4" fmla="*/ 0 w 6714623"/>
              <a:gd name="connsiteY4" fmla="*/ 947595 h 1116626"/>
              <a:gd name="connsiteX0" fmla="*/ 0 w 6714623"/>
              <a:gd name="connsiteY0" fmla="*/ 947595 h 1116626"/>
              <a:gd name="connsiteX1" fmla="*/ 1532998 w 6714623"/>
              <a:gd name="connsiteY1" fmla="*/ 1116626 h 1116626"/>
              <a:gd name="connsiteX2" fmla="*/ 6714623 w 6714623"/>
              <a:gd name="connsiteY2" fmla="*/ 104683 h 1116626"/>
              <a:gd name="connsiteX3" fmla="*/ 5283996 w 6714623"/>
              <a:gd name="connsiteY3" fmla="*/ 0 h 1116626"/>
              <a:gd name="connsiteX4" fmla="*/ 0 w 6714623"/>
              <a:gd name="connsiteY4" fmla="*/ 947595 h 1116626"/>
              <a:gd name="connsiteX0" fmla="*/ 0 w 6714623"/>
              <a:gd name="connsiteY0" fmla="*/ 947595 h 1116626"/>
              <a:gd name="connsiteX1" fmla="*/ 1532998 w 6714623"/>
              <a:gd name="connsiteY1" fmla="*/ 1116626 h 1116626"/>
              <a:gd name="connsiteX2" fmla="*/ 6714623 w 6714623"/>
              <a:gd name="connsiteY2" fmla="*/ 104683 h 1116626"/>
              <a:gd name="connsiteX3" fmla="*/ 5283996 w 6714623"/>
              <a:gd name="connsiteY3" fmla="*/ 0 h 1116626"/>
              <a:gd name="connsiteX4" fmla="*/ 0 w 6714623"/>
              <a:gd name="connsiteY4" fmla="*/ 947595 h 1116626"/>
              <a:gd name="connsiteX0" fmla="*/ 0 w 6714623"/>
              <a:gd name="connsiteY0" fmla="*/ 947595 h 1125795"/>
              <a:gd name="connsiteX1" fmla="*/ 1200950 w 6714623"/>
              <a:gd name="connsiteY1" fmla="*/ 1125795 h 1125795"/>
              <a:gd name="connsiteX2" fmla="*/ 6714623 w 6714623"/>
              <a:gd name="connsiteY2" fmla="*/ 104683 h 1125795"/>
              <a:gd name="connsiteX3" fmla="*/ 5283996 w 6714623"/>
              <a:gd name="connsiteY3" fmla="*/ 0 h 1125795"/>
              <a:gd name="connsiteX4" fmla="*/ 0 w 6714623"/>
              <a:gd name="connsiteY4" fmla="*/ 947595 h 1125795"/>
              <a:gd name="connsiteX0" fmla="*/ 0 w 6769964"/>
              <a:gd name="connsiteY0" fmla="*/ 947595 h 1125795"/>
              <a:gd name="connsiteX1" fmla="*/ 1200950 w 6769964"/>
              <a:gd name="connsiteY1" fmla="*/ 1125795 h 1125795"/>
              <a:gd name="connsiteX2" fmla="*/ 6769964 w 6769964"/>
              <a:gd name="connsiteY2" fmla="*/ 159703 h 1125795"/>
              <a:gd name="connsiteX3" fmla="*/ 5283996 w 6769964"/>
              <a:gd name="connsiteY3" fmla="*/ 0 h 1125795"/>
              <a:gd name="connsiteX4" fmla="*/ 0 w 6769964"/>
              <a:gd name="connsiteY4" fmla="*/ 947595 h 112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964" h="1125795">
                <a:moveTo>
                  <a:pt x="0" y="947595"/>
                </a:moveTo>
                <a:lnTo>
                  <a:pt x="1200950" y="1125795"/>
                </a:lnTo>
                <a:lnTo>
                  <a:pt x="6769964" y="159703"/>
                </a:lnTo>
                <a:lnTo>
                  <a:pt x="5283996" y="0"/>
                </a:lnTo>
                <a:lnTo>
                  <a:pt x="0" y="947595"/>
                </a:lnTo>
                <a:close/>
              </a:path>
            </a:pathLst>
          </a:custGeom>
          <a:solidFill>
            <a:schemeClr val="tx1">
              <a:lumMod val="50000"/>
              <a:lumOff val="50000"/>
              <a:alpha val="2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Rectangle 2">
            <a:extLst>
              <a:ext uri="{FF2B5EF4-FFF2-40B4-BE49-F238E27FC236}">
                <a16:creationId xmlns:a16="http://schemas.microsoft.com/office/drawing/2014/main" id="{E6C696D5-0C4D-474F-8A93-7E0A7267EF24}"/>
              </a:ext>
            </a:extLst>
          </p:cNvPr>
          <p:cNvSpPr/>
          <p:nvPr/>
        </p:nvSpPr>
        <p:spPr>
          <a:xfrm>
            <a:off x="1946019" y="5242354"/>
            <a:ext cx="2509007" cy="545436"/>
          </a:xfrm>
          <a:prstGeom prst="rect">
            <a:avLst/>
          </a:prstGeom>
          <a:solidFill>
            <a:schemeClr val="accent1"/>
          </a:solidFill>
          <a:ln>
            <a:noFill/>
          </a:ln>
          <a:scene3d>
            <a:camera prst="orthographicFront">
              <a:rot lat="297669" lon="18624798" rev="52620"/>
            </a:camera>
            <a:lightRig rig="threePt" dir="t">
              <a:rot lat="0" lon="0" rev="1800000"/>
            </a:lightRig>
          </a:scene3d>
          <a:sp3d extrusionH="21717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a16="http://schemas.microsoft.com/office/drawing/2014/main" id="{FB44003E-A0AF-4379-B47C-C6EECD64D7C1}"/>
              </a:ext>
            </a:extLst>
          </p:cNvPr>
          <p:cNvSpPr/>
          <p:nvPr/>
        </p:nvSpPr>
        <p:spPr>
          <a:xfrm>
            <a:off x="4400645" y="4696918"/>
            <a:ext cx="2509007" cy="545436"/>
          </a:xfrm>
          <a:prstGeom prst="rect">
            <a:avLst/>
          </a:prstGeom>
          <a:solidFill>
            <a:schemeClr val="accent2"/>
          </a:solidFill>
          <a:ln>
            <a:noFill/>
          </a:ln>
          <a:scene3d>
            <a:camera prst="orthographicFront">
              <a:rot lat="297669" lon="18624798" rev="52620"/>
            </a:camera>
            <a:lightRig rig="threePt" dir="t">
              <a:rot lat="0" lon="0" rev="1800000"/>
            </a:lightRig>
          </a:scene3d>
          <a:sp3d extrusionH="217170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5">
            <a:extLst>
              <a:ext uri="{FF2B5EF4-FFF2-40B4-BE49-F238E27FC236}">
                <a16:creationId xmlns:a16="http://schemas.microsoft.com/office/drawing/2014/main" id="{7A9D09DC-3FD9-4AAA-A7D1-2D8B92626F98}"/>
              </a:ext>
            </a:extLst>
          </p:cNvPr>
          <p:cNvSpPr/>
          <p:nvPr/>
        </p:nvSpPr>
        <p:spPr>
          <a:xfrm>
            <a:off x="6855271" y="4151482"/>
            <a:ext cx="2509007" cy="545436"/>
          </a:xfrm>
          <a:prstGeom prst="rect">
            <a:avLst/>
          </a:prstGeom>
          <a:solidFill>
            <a:schemeClr val="accent3"/>
          </a:solidFill>
          <a:ln>
            <a:noFill/>
          </a:ln>
          <a:scene3d>
            <a:camera prst="orthographicFront">
              <a:rot lat="297669" lon="18624798" rev="52620"/>
            </a:camera>
            <a:lightRig rig="threePt" dir="t">
              <a:rot lat="0" lon="0" rev="1800000"/>
            </a:lightRig>
          </a:scene3d>
          <a:sp3d extrusionH="21717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6">
            <a:extLst>
              <a:ext uri="{FF2B5EF4-FFF2-40B4-BE49-F238E27FC236}">
                <a16:creationId xmlns:a16="http://schemas.microsoft.com/office/drawing/2014/main" id="{02698785-AA99-4233-B7B1-2634CA3B08D8}"/>
              </a:ext>
            </a:extLst>
          </p:cNvPr>
          <p:cNvSpPr/>
          <p:nvPr/>
        </p:nvSpPr>
        <p:spPr>
          <a:xfrm>
            <a:off x="9309898" y="3606046"/>
            <a:ext cx="2509007" cy="545436"/>
          </a:xfrm>
          <a:prstGeom prst="rect">
            <a:avLst/>
          </a:prstGeom>
          <a:solidFill>
            <a:schemeClr val="accent4"/>
          </a:solidFill>
          <a:ln>
            <a:noFill/>
          </a:ln>
          <a:scene3d>
            <a:camera prst="orthographicFront">
              <a:rot lat="297669" lon="18624798" rev="52620"/>
            </a:camera>
            <a:lightRig rig="threePt" dir="t">
              <a:rot lat="0" lon="0" rev="1800000"/>
            </a:lightRig>
          </a:scene3d>
          <a:sp3d extrusionH="21717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자유형: 도형 61">
            <a:extLst>
              <a:ext uri="{FF2B5EF4-FFF2-40B4-BE49-F238E27FC236}">
                <a16:creationId xmlns:a16="http://schemas.microsoft.com/office/drawing/2014/main" id="{BC21ED22-6CA5-42B3-9C23-C57754BB81C0}"/>
              </a:ext>
            </a:extLst>
          </p:cNvPr>
          <p:cNvSpPr/>
          <p:nvPr/>
        </p:nvSpPr>
        <p:spPr>
          <a:xfrm rot="11266131">
            <a:off x="7579375" y="1886667"/>
            <a:ext cx="1046709" cy="2137124"/>
          </a:xfrm>
          <a:custGeom>
            <a:avLst/>
            <a:gdLst>
              <a:gd name="connsiteX0" fmla="*/ 2440006 w 3669051"/>
              <a:gd name="connsiteY0" fmla="*/ 3234462 h 7491301"/>
              <a:gd name="connsiteX1" fmla="*/ 2357940 w 3669051"/>
              <a:gd name="connsiteY1" fmla="*/ 3208044 h 7491301"/>
              <a:gd name="connsiteX2" fmla="*/ 2242879 w 3669051"/>
              <a:gd name="connsiteY2" fmla="*/ 3195229 h 7491301"/>
              <a:gd name="connsiteX3" fmla="*/ 1996032 w 3669051"/>
              <a:gd name="connsiteY3" fmla="*/ 3192649 h 7491301"/>
              <a:gd name="connsiteX4" fmla="*/ 1857994 w 3669051"/>
              <a:gd name="connsiteY4" fmla="*/ 3219020 h 7491301"/>
              <a:gd name="connsiteX5" fmla="*/ 1857996 w 3669051"/>
              <a:gd name="connsiteY5" fmla="*/ 456605 h 7491301"/>
              <a:gd name="connsiteX6" fmla="*/ 1859951 w 3669051"/>
              <a:gd name="connsiteY6" fmla="*/ 437212 h 7491301"/>
              <a:gd name="connsiteX7" fmla="*/ 1859951 w 3669051"/>
              <a:gd name="connsiteY7" fmla="*/ 285783 h 7491301"/>
              <a:gd name="connsiteX8" fmla="*/ 2145734 w 3669051"/>
              <a:gd name="connsiteY8" fmla="*/ 0 h 7491301"/>
              <a:gd name="connsiteX9" fmla="*/ 2431517 w 3669051"/>
              <a:gd name="connsiteY9" fmla="*/ 285783 h 7491301"/>
              <a:gd name="connsiteX10" fmla="*/ 2431517 w 3669051"/>
              <a:gd name="connsiteY10" fmla="*/ 389658 h 7491301"/>
              <a:gd name="connsiteX11" fmla="*/ 2434094 w 3669051"/>
              <a:gd name="connsiteY11" fmla="*/ 397959 h 7491301"/>
              <a:gd name="connsiteX12" fmla="*/ 2440006 w 3669051"/>
              <a:gd name="connsiteY12" fmla="*/ 456607 h 7491301"/>
              <a:gd name="connsiteX13" fmla="*/ 3663885 w 3669051"/>
              <a:gd name="connsiteY13" fmla="*/ 4971430 h 7491301"/>
              <a:gd name="connsiteX14" fmla="*/ 3087037 w 3669051"/>
              <a:gd name="connsiteY14" fmla="*/ 4645749 h 7491301"/>
              <a:gd name="connsiteX15" fmla="*/ 3087039 w 3669051"/>
              <a:gd name="connsiteY15" fmla="*/ 3741112 h 7491301"/>
              <a:gd name="connsiteX16" fmla="*/ 3378045 w 3669051"/>
              <a:gd name="connsiteY16" fmla="*/ 3450104 h 7491301"/>
              <a:gd name="connsiteX17" fmla="*/ 3378043 w 3669051"/>
              <a:gd name="connsiteY17" fmla="*/ 3450108 h 7491301"/>
              <a:gd name="connsiteX18" fmla="*/ 3669049 w 3669051"/>
              <a:gd name="connsiteY18" fmla="*/ 3741114 h 7491301"/>
              <a:gd name="connsiteX19" fmla="*/ 3669051 w 3669051"/>
              <a:gd name="connsiteY19" fmla="*/ 4937261 h 7491301"/>
              <a:gd name="connsiteX20" fmla="*/ 1342726 w 3669051"/>
              <a:gd name="connsiteY20" fmla="*/ 5124927 h 7491301"/>
              <a:gd name="connsiteX21" fmla="*/ 707169 w 3669051"/>
              <a:gd name="connsiteY21" fmla="*/ 5064813 h 7491301"/>
              <a:gd name="connsiteX22" fmla="*/ 444860 w 3669051"/>
              <a:gd name="connsiteY22" fmla="*/ 4747698 h 7491301"/>
              <a:gd name="connsiteX23" fmla="*/ 761974 w 3669051"/>
              <a:gd name="connsiteY23" fmla="*/ 4485386 h 7491301"/>
              <a:gd name="connsiteX24" fmla="*/ 1338334 w 3669051"/>
              <a:gd name="connsiteY24" fmla="*/ 4539903 h 7491301"/>
              <a:gd name="connsiteX25" fmla="*/ 2481818 w 3669051"/>
              <a:gd name="connsiteY25" fmla="*/ 6067117 h 7491301"/>
              <a:gd name="connsiteX26" fmla="*/ 1819099 w 3669051"/>
              <a:gd name="connsiteY26" fmla="*/ 5965334 h 7491301"/>
              <a:gd name="connsiteX27" fmla="*/ 1776969 w 3669051"/>
              <a:gd name="connsiteY27" fmla="*/ 5958180 h 7491301"/>
              <a:gd name="connsiteX28" fmla="*/ 1766444 w 3669051"/>
              <a:gd name="connsiteY28" fmla="*/ 5954129 h 7491301"/>
              <a:gd name="connsiteX29" fmla="*/ 1764895 w 3669051"/>
              <a:gd name="connsiteY29" fmla="*/ 5953533 h 7491301"/>
              <a:gd name="connsiteX30" fmla="*/ 1669123 w 3669051"/>
              <a:gd name="connsiteY30" fmla="*/ 5916672 h 7491301"/>
              <a:gd name="connsiteX31" fmla="*/ 1534796 w 3669051"/>
              <a:gd name="connsiteY31" fmla="*/ 5681375 h 7491301"/>
              <a:gd name="connsiteX32" fmla="*/ 1535024 w 3669051"/>
              <a:gd name="connsiteY32" fmla="*/ 5677992 h 7491301"/>
              <a:gd name="connsiteX33" fmla="*/ 1529638 w 3669051"/>
              <a:gd name="connsiteY33" fmla="*/ 5659973 h 7491301"/>
              <a:gd name="connsiteX34" fmla="*/ 1522264 w 3669051"/>
              <a:gd name="connsiteY34" fmla="*/ 5578283 h 7491301"/>
              <a:gd name="connsiteX35" fmla="*/ 1539496 w 3669051"/>
              <a:gd name="connsiteY35" fmla="*/ 3929119 h 7491301"/>
              <a:gd name="connsiteX36" fmla="*/ 468177 w 3669051"/>
              <a:gd name="connsiteY36" fmla="*/ 3851970 h 7491301"/>
              <a:gd name="connsiteX37" fmla="*/ 356839 w 3669051"/>
              <a:gd name="connsiteY37" fmla="*/ 3821025 h 7491301"/>
              <a:gd name="connsiteX38" fmla="*/ 347240 w 3669051"/>
              <a:gd name="connsiteY38" fmla="*/ 3813496 h 7491301"/>
              <a:gd name="connsiteX39" fmla="*/ 340338 w 3669051"/>
              <a:gd name="connsiteY39" fmla="*/ 3812854 h 7491301"/>
              <a:gd name="connsiteX40" fmla="*/ 135089 w 3669051"/>
              <a:gd name="connsiteY40" fmla="*/ 3565146 h 7491301"/>
              <a:gd name="connsiteX41" fmla="*/ 0 w 3669051"/>
              <a:gd name="connsiteY41" fmla="*/ 1998454 h 7491301"/>
              <a:gd name="connsiteX42" fmla="*/ 244505 w 3669051"/>
              <a:gd name="connsiteY42" fmla="*/ 1798397 h 7491301"/>
              <a:gd name="connsiteX43" fmla="*/ 545943 w 3669051"/>
              <a:gd name="connsiteY43" fmla="*/ 1997374 h 7491301"/>
              <a:gd name="connsiteX44" fmla="*/ 556336 w 3669051"/>
              <a:gd name="connsiteY44" fmla="*/ 2048419 h 7491301"/>
              <a:gd name="connsiteX45" fmla="*/ 558157 w 3669051"/>
              <a:gd name="connsiteY45" fmla="*/ 2048419 h 7491301"/>
              <a:gd name="connsiteX46" fmla="*/ 690393 w 3669051"/>
              <a:gd name="connsiteY46" fmla="*/ 3284455 h 7491301"/>
              <a:gd name="connsiteX47" fmla="*/ 1939025 w 3669051"/>
              <a:gd name="connsiteY47" fmla="*/ 3374370 h 7491301"/>
              <a:gd name="connsiteX48" fmla="*/ 1950279 w 3669051"/>
              <a:gd name="connsiteY48" fmla="*/ 3372220 h 7491301"/>
              <a:gd name="connsiteX49" fmla="*/ 2125166 w 3669051"/>
              <a:gd name="connsiteY49" fmla="*/ 3374048 h 7491301"/>
              <a:gd name="connsiteX50" fmla="*/ 2525854 w 3669051"/>
              <a:gd name="connsiteY50" fmla="*/ 3783197 h 7491301"/>
              <a:gd name="connsiteX51" fmla="*/ 2510000 w 3669051"/>
              <a:gd name="connsiteY51" fmla="*/ 5300375 h 7491301"/>
              <a:gd name="connsiteX52" fmla="*/ 2983291 w 3669051"/>
              <a:gd name="connsiteY52" fmla="*/ 4887309 h 7491301"/>
              <a:gd name="connsiteX53" fmla="*/ 3518010 w 3669051"/>
              <a:gd name="connsiteY53" fmla="*/ 5189204 h 7491301"/>
              <a:gd name="connsiteX54" fmla="*/ 3491316 w 3669051"/>
              <a:gd name="connsiteY54" fmla="*/ 5205399 h 7491301"/>
              <a:gd name="connsiteX55" fmla="*/ 3473613 w 3669051"/>
              <a:gd name="connsiteY55" fmla="*/ 5208974 h 7491301"/>
              <a:gd name="connsiteX56" fmla="*/ 3420565 w 3669051"/>
              <a:gd name="connsiteY56" fmla="*/ 5278174 h 7491301"/>
              <a:gd name="connsiteX57" fmla="*/ 2582196 w 3669051"/>
              <a:gd name="connsiteY57" fmla="*/ 6009864 h 7491301"/>
              <a:gd name="connsiteX58" fmla="*/ 2481818 w 3669051"/>
              <a:gd name="connsiteY58" fmla="*/ 6067117 h 7491301"/>
              <a:gd name="connsiteX59" fmla="*/ 1851416 w 3669051"/>
              <a:gd name="connsiteY59" fmla="*/ 7491253 h 7491301"/>
              <a:gd name="connsiteX60" fmla="*/ 1186542 w 3669051"/>
              <a:gd name="connsiteY60" fmla="*/ 6934581 h 7491301"/>
              <a:gd name="connsiteX61" fmla="*/ 1730800 w 3669051"/>
              <a:gd name="connsiteY61" fmla="*/ 6131285 h 7491301"/>
              <a:gd name="connsiteX62" fmla="*/ 2534095 w 3669051"/>
              <a:gd name="connsiteY62" fmla="*/ 6675543 h 7491301"/>
              <a:gd name="connsiteX63" fmla="*/ 1989837 w 3669051"/>
              <a:gd name="connsiteY63" fmla="*/ 7478839 h 7491301"/>
              <a:gd name="connsiteX64" fmla="*/ 1851416 w 3669051"/>
              <a:gd name="connsiteY64" fmla="*/ 7491253 h 74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669051" h="7491301">
                <a:moveTo>
                  <a:pt x="2440006" y="3234462"/>
                </a:moveTo>
                <a:lnTo>
                  <a:pt x="2357940" y="3208044"/>
                </a:lnTo>
                <a:cubicBezTo>
                  <a:pt x="2320813" y="3200041"/>
                  <a:pt x="2282333" y="3195641"/>
                  <a:pt x="2242879" y="3195229"/>
                </a:cubicBezTo>
                <a:lnTo>
                  <a:pt x="1996032" y="3192649"/>
                </a:lnTo>
                <a:lnTo>
                  <a:pt x="1857994" y="3219020"/>
                </a:lnTo>
                <a:cubicBezTo>
                  <a:pt x="1857994" y="2298216"/>
                  <a:pt x="1857996" y="1377410"/>
                  <a:pt x="1857996" y="456605"/>
                </a:cubicBezTo>
                <a:lnTo>
                  <a:pt x="1859951" y="437212"/>
                </a:lnTo>
                <a:lnTo>
                  <a:pt x="1859951" y="285783"/>
                </a:lnTo>
                <a:cubicBezTo>
                  <a:pt x="1859951" y="127949"/>
                  <a:pt x="1987900" y="0"/>
                  <a:pt x="2145734" y="0"/>
                </a:cubicBezTo>
                <a:cubicBezTo>
                  <a:pt x="2303568" y="0"/>
                  <a:pt x="2431517" y="127949"/>
                  <a:pt x="2431517" y="285783"/>
                </a:cubicBezTo>
                <a:lnTo>
                  <a:pt x="2431517" y="389658"/>
                </a:lnTo>
                <a:lnTo>
                  <a:pt x="2434094" y="397959"/>
                </a:lnTo>
                <a:cubicBezTo>
                  <a:pt x="2437970" y="416903"/>
                  <a:pt x="2440006" y="436517"/>
                  <a:pt x="2440006" y="456607"/>
                </a:cubicBezTo>
                <a:close/>
                <a:moveTo>
                  <a:pt x="3663885" y="4971430"/>
                </a:moveTo>
                <a:lnTo>
                  <a:pt x="3087037" y="4645749"/>
                </a:lnTo>
                <a:cubicBezTo>
                  <a:pt x="3087037" y="4344204"/>
                  <a:pt x="3087039" y="4042657"/>
                  <a:pt x="3087039" y="3741112"/>
                </a:cubicBezTo>
                <a:cubicBezTo>
                  <a:pt x="3087039" y="3580393"/>
                  <a:pt x="3217327" y="3450106"/>
                  <a:pt x="3378045" y="3450104"/>
                </a:cubicBezTo>
                <a:cubicBezTo>
                  <a:pt x="3378045" y="3450106"/>
                  <a:pt x="3378043" y="3450106"/>
                  <a:pt x="3378043" y="3450108"/>
                </a:cubicBezTo>
                <a:cubicBezTo>
                  <a:pt x="3538761" y="3450108"/>
                  <a:pt x="3669051" y="3580396"/>
                  <a:pt x="3669049" y="3741114"/>
                </a:cubicBezTo>
                <a:cubicBezTo>
                  <a:pt x="3669049" y="4139829"/>
                  <a:pt x="3669051" y="4538546"/>
                  <a:pt x="3669051" y="4937261"/>
                </a:cubicBezTo>
                <a:close/>
                <a:moveTo>
                  <a:pt x="1342726" y="5124927"/>
                </a:moveTo>
                <a:lnTo>
                  <a:pt x="707169" y="5064813"/>
                </a:lnTo>
                <a:cubicBezTo>
                  <a:pt x="547166" y="5049680"/>
                  <a:pt x="429726" y="4907702"/>
                  <a:pt x="444860" y="4747698"/>
                </a:cubicBezTo>
                <a:cubicBezTo>
                  <a:pt x="459994" y="4587693"/>
                  <a:pt x="601972" y="4470253"/>
                  <a:pt x="761974" y="4485386"/>
                </a:cubicBezTo>
                <a:lnTo>
                  <a:pt x="1338334" y="4539903"/>
                </a:lnTo>
                <a:close/>
                <a:moveTo>
                  <a:pt x="2481818" y="6067117"/>
                </a:moveTo>
                <a:cubicBezTo>
                  <a:pt x="2354636" y="6059694"/>
                  <a:pt x="1936574" y="5983490"/>
                  <a:pt x="1819099" y="5965334"/>
                </a:cubicBezTo>
                <a:lnTo>
                  <a:pt x="1776969" y="5958180"/>
                </a:lnTo>
                <a:lnTo>
                  <a:pt x="1766444" y="5954129"/>
                </a:lnTo>
                <a:lnTo>
                  <a:pt x="1764895" y="5953533"/>
                </a:lnTo>
                <a:lnTo>
                  <a:pt x="1669123" y="5916672"/>
                </a:lnTo>
                <a:cubicBezTo>
                  <a:pt x="1589476" y="5865807"/>
                  <a:pt x="1538048" y="5778001"/>
                  <a:pt x="1534796" y="5681375"/>
                </a:cubicBezTo>
                <a:lnTo>
                  <a:pt x="1535024" y="5677992"/>
                </a:lnTo>
                <a:lnTo>
                  <a:pt x="1529638" y="5659973"/>
                </a:lnTo>
                <a:cubicBezTo>
                  <a:pt x="1524519" y="5633558"/>
                  <a:pt x="1521972" y="5606237"/>
                  <a:pt x="1522264" y="5578283"/>
                </a:cubicBezTo>
                <a:lnTo>
                  <a:pt x="1539496" y="3929119"/>
                </a:lnTo>
                <a:lnTo>
                  <a:pt x="468177" y="3851970"/>
                </a:lnTo>
                <a:cubicBezTo>
                  <a:pt x="428100" y="3849085"/>
                  <a:pt x="390506" y="3838212"/>
                  <a:pt x="356839" y="3821025"/>
                </a:cubicBezTo>
                <a:lnTo>
                  <a:pt x="347240" y="3813496"/>
                </a:lnTo>
                <a:lnTo>
                  <a:pt x="340338" y="3812854"/>
                </a:lnTo>
                <a:cubicBezTo>
                  <a:pt x="231784" y="3780038"/>
                  <a:pt x="147910" y="3685001"/>
                  <a:pt x="135089" y="3565146"/>
                </a:cubicBezTo>
                <a:lnTo>
                  <a:pt x="0" y="1998454"/>
                </a:lnTo>
                <a:cubicBezTo>
                  <a:pt x="32885" y="1892050"/>
                  <a:pt x="126726" y="1810262"/>
                  <a:pt x="244505" y="1798397"/>
                </a:cubicBezTo>
                <a:cubicBezTo>
                  <a:pt x="381914" y="1784555"/>
                  <a:pt x="506377" y="1870474"/>
                  <a:pt x="545943" y="1997374"/>
                </a:cubicBezTo>
                <a:lnTo>
                  <a:pt x="556336" y="2048419"/>
                </a:lnTo>
                <a:lnTo>
                  <a:pt x="558157" y="2048419"/>
                </a:lnTo>
                <a:lnTo>
                  <a:pt x="690393" y="3284455"/>
                </a:lnTo>
                <a:lnTo>
                  <a:pt x="1939025" y="3374370"/>
                </a:lnTo>
                <a:lnTo>
                  <a:pt x="1950279" y="3372220"/>
                </a:lnTo>
                <a:lnTo>
                  <a:pt x="2125166" y="3374048"/>
                </a:lnTo>
                <a:cubicBezTo>
                  <a:pt x="2348796" y="3376384"/>
                  <a:pt x="2528190" y="3559567"/>
                  <a:pt x="2525854" y="3783197"/>
                </a:cubicBezTo>
                <a:lnTo>
                  <a:pt x="2510000" y="5300375"/>
                </a:lnTo>
                <a:lnTo>
                  <a:pt x="2983291" y="4887309"/>
                </a:lnTo>
                <a:lnTo>
                  <a:pt x="3518010" y="5189204"/>
                </a:lnTo>
                <a:lnTo>
                  <a:pt x="3491316" y="5205399"/>
                </a:lnTo>
                <a:lnTo>
                  <a:pt x="3473613" y="5208974"/>
                </a:lnTo>
                <a:lnTo>
                  <a:pt x="3420565" y="5278174"/>
                </a:lnTo>
                <a:lnTo>
                  <a:pt x="2582196" y="6009864"/>
                </a:lnTo>
                <a:cubicBezTo>
                  <a:pt x="2551925" y="6036284"/>
                  <a:pt x="2517730" y="6055319"/>
                  <a:pt x="2481818" y="6067117"/>
                </a:cubicBezTo>
                <a:close/>
                <a:moveTo>
                  <a:pt x="1851416" y="7491253"/>
                </a:moveTo>
                <a:cubicBezTo>
                  <a:pt x="1532311" y="7487445"/>
                  <a:pt x="1249131" y="7260182"/>
                  <a:pt x="1186542" y="6934581"/>
                </a:cubicBezTo>
                <a:cubicBezTo>
                  <a:pt x="1115011" y="6562464"/>
                  <a:pt x="1358683" y="6202816"/>
                  <a:pt x="1730800" y="6131285"/>
                </a:cubicBezTo>
                <a:cubicBezTo>
                  <a:pt x="2102915" y="6059754"/>
                  <a:pt x="2462562" y="6303426"/>
                  <a:pt x="2534095" y="6675543"/>
                </a:cubicBezTo>
                <a:cubicBezTo>
                  <a:pt x="2605626" y="7047659"/>
                  <a:pt x="2361954" y="7407307"/>
                  <a:pt x="1989837" y="7478839"/>
                </a:cubicBezTo>
                <a:cubicBezTo>
                  <a:pt x="1943323" y="7487781"/>
                  <a:pt x="1897003" y="7491797"/>
                  <a:pt x="1851416" y="749125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9" name="Group 1">
            <a:extLst>
              <a:ext uri="{FF2B5EF4-FFF2-40B4-BE49-F238E27FC236}">
                <a16:creationId xmlns:a16="http://schemas.microsoft.com/office/drawing/2014/main" id="{E16CD7F8-ADC3-42F3-9FBD-528C21C4688F}"/>
              </a:ext>
            </a:extLst>
          </p:cNvPr>
          <p:cNvGrpSpPr/>
          <p:nvPr/>
        </p:nvGrpSpPr>
        <p:grpSpPr>
          <a:xfrm>
            <a:off x="700390" y="3661547"/>
            <a:ext cx="2490154" cy="1213439"/>
            <a:chOff x="700390" y="3661547"/>
            <a:chExt cx="2490154" cy="1213439"/>
          </a:xfrm>
        </p:grpSpPr>
        <p:grpSp>
          <p:nvGrpSpPr>
            <p:cNvPr id="10" name="Group 37">
              <a:extLst>
                <a:ext uri="{FF2B5EF4-FFF2-40B4-BE49-F238E27FC236}">
                  <a16:creationId xmlns:a16="http://schemas.microsoft.com/office/drawing/2014/main" id="{2D18B708-54BC-4A1A-AA74-93F0FD546169}"/>
                </a:ext>
              </a:extLst>
            </p:cNvPr>
            <p:cNvGrpSpPr/>
            <p:nvPr/>
          </p:nvGrpSpPr>
          <p:grpSpPr>
            <a:xfrm>
              <a:off x="896557" y="4323002"/>
              <a:ext cx="2293987" cy="551984"/>
              <a:chOff x="1687463" y="2268123"/>
              <a:chExt cx="2293987" cy="551984"/>
            </a:xfrm>
          </p:grpSpPr>
          <p:sp>
            <p:nvSpPr>
              <p:cNvPr id="14" name="Chevron 56">
                <a:extLst>
                  <a:ext uri="{FF2B5EF4-FFF2-40B4-BE49-F238E27FC236}">
                    <a16:creationId xmlns:a16="http://schemas.microsoft.com/office/drawing/2014/main" id="{9E3826AF-F7CC-47D3-8B1C-8ED5A8E663B3}"/>
                  </a:ext>
                </a:extLst>
              </p:cNvPr>
              <p:cNvSpPr/>
              <p:nvPr/>
            </p:nvSpPr>
            <p:spPr>
              <a:xfrm>
                <a:off x="1687463" y="2280622"/>
                <a:ext cx="252000"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endParaRPr>
              </a:p>
            </p:txBody>
          </p:sp>
          <p:sp>
            <p:nvSpPr>
              <p:cNvPr id="15" name="TextBox 14">
                <a:extLst>
                  <a:ext uri="{FF2B5EF4-FFF2-40B4-BE49-F238E27FC236}">
                    <a16:creationId xmlns:a16="http://schemas.microsoft.com/office/drawing/2014/main" id="{080DD38C-6ED1-4181-A210-417C71541DDE}"/>
                  </a:ext>
                </a:extLst>
              </p:cNvPr>
              <p:cNvSpPr txBox="1"/>
              <p:nvPr/>
            </p:nvSpPr>
            <p:spPr>
              <a:xfrm>
                <a:off x="1939463" y="2268123"/>
                <a:ext cx="2041987"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Simple PowerPoint</a:t>
                </a:r>
                <a:endParaRPr lang="ko-KR" altLang="en-US" sz="1200"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A0959434-3B16-4F27-885A-1F6F09820FF9}"/>
                  </a:ext>
                </a:extLst>
              </p:cNvPr>
              <p:cNvSpPr txBox="1"/>
              <p:nvPr/>
            </p:nvSpPr>
            <p:spPr>
              <a:xfrm>
                <a:off x="1939464" y="2543108"/>
                <a:ext cx="2041986"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PowerPoint Presentation</a:t>
                </a:r>
                <a:endParaRPr lang="ko-KR" altLang="en-US" sz="1200" dirty="0">
                  <a:solidFill>
                    <a:schemeClr val="tx1">
                      <a:lumMod val="75000"/>
                      <a:lumOff val="25000"/>
                    </a:schemeClr>
                  </a:solidFill>
                  <a:cs typeface="Arial" pitchFamily="34" charset="0"/>
                </a:endParaRPr>
              </a:p>
            </p:txBody>
          </p:sp>
        </p:grpSp>
        <p:grpSp>
          <p:nvGrpSpPr>
            <p:cNvPr id="11" name="Group 75">
              <a:extLst>
                <a:ext uri="{FF2B5EF4-FFF2-40B4-BE49-F238E27FC236}">
                  <a16:creationId xmlns:a16="http://schemas.microsoft.com/office/drawing/2014/main" id="{9BA2D91C-4A04-4CE4-8B3D-40F172382F63}"/>
                </a:ext>
              </a:extLst>
            </p:cNvPr>
            <p:cNvGrpSpPr/>
            <p:nvPr/>
          </p:nvGrpSpPr>
          <p:grpSpPr>
            <a:xfrm>
              <a:off x="700390" y="3661547"/>
              <a:ext cx="2066830" cy="507831"/>
              <a:chOff x="700390" y="3661547"/>
              <a:chExt cx="2066830" cy="507831"/>
            </a:xfrm>
          </p:grpSpPr>
          <p:sp>
            <p:nvSpPr>
              <p:cNvPr id="12" name="TextBox 11">
                <a:extLst>
                  <a:ext uri="{FF2B5EF4-FFF2-40B4-BE49-F238E27FC236}">
                    <a16:creationId xmlns:a16="http://schemas.microsoft.com/office/drawing/2014/main" id="{40BA066F-5072-460C-A42D-6B16BD47BC60}"/>
                  </a:ext>
                </a:extLst>
              </p:cNvPr>
              <p:cNvSpPr txBox="1"/>
              <p:nvPr/>
            </p:nvSpPr>
            <p:spPr>
              <a:xfrm>
                <a:off x="700390" y="3661547"/>
                <a:ext cx="666715" cy="507831"/>
              </a:xfrm>
              <a:prstGeom prst="rect">
                <a:avLst/>
              </a:prstGeom>
              <a:noFill/>
            </p:spPr>
            <p:txBody>
              <a:bodyPr wrap="square" lIns="108000" rIns="108000" rtlCol="0">
                <a:spAutoFit/>
              </a:bodyPr>
              <a:lstStyle/>
              <a:p>
                <a:pPr algn="ctr"/>
                <a:r>
                  <a:rPr lang="en-US" altLang="ko-KR" sz="2700" b="1" dirty="0">
                    <a:solidFill>
                      <a:schemeClr val="accent1"/>
                    </a:solidFill>
                    <a:cs typeface="Arial" pitchFamily="34" charset="0"/>
                  </a:rPr>
                  <a:t>01</a:t>
                </a:r>
                <a:endParaRPr lang="ko-KR" altLang="en-US" sz="2700" b="1" dirty="0">
                  <a:solidFill>
                    <a:schemeClr val="accent1"/>
                  </a:solidFill>
                  <a:cs typeface="Arial" pitchFamily="34" charset="0"/>
                </a:endParaRPr>
              </a:p>
            </p:txBody>
          </p:sp>
          <p:sp>
            <p:nvSpPr>
              <p:cNvPr id="13" name="TextBox 12">
                <a:extLst>
                  <a:ext uri="{FF2B5EF4-FFF2-40B4-BE49-F238E27FC236}">
                    <a16:creationId xmlns:a16="http://schemas.microsoft.com/office/drawing/2014/main" id="{F4F73DF5-0721-4E7E-90E6-020DAF34B8F1}"/>
                  </a:ext>
                </a:extLst>
              </p:cNvPr>
              <p:cNvSpPr txBox="1"/>
              <p:nvPr/>
            </p:nvSpPr>
            <p:spPr>
              <a:xfrm>
                <a:off x="1312522" y="3787379"/>
                <a:ext cx="1454698"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grpSp>
        <p:nvGrpSpPr>
          <p:cNvPr id="17" name="Group 8">
            <a:extLst>
              <a:ext uri="{FF2B5EF4-FFF2-40B4-BE49-F238E27FC236}">
                <a16:creationId xmlns:a16="http://schemas.microsoft.com/office/drawing/2014/main" id="{94366E1B-236B-4F10-B47B-FB9E6A76A0B6}"/>
              </a:ext>
            </a:extLst>
          </p:cNvPr>
          <p:cNvGrpSpPr/>
          <p:nvPr/>
        </p:nvGrpSpPr>
        <p:grpSpPr>
          <a:xfrm>
            <a:off x="3197822" y="3085980"/>
            <a:ext cx="2450674" cy="1244212"/>
            <a:chOff x="3197822" y="3085980"/>
            <a:chExt cx="2450674" cy="1244212"/>
          </a:xfrm>
        </p:grpSpPr>
        <p:grpSp>
          <p:nvGrpSpPr>
            <p:cNvPr id="18" name="Group 12">
              <a:extLst>
                <a:ext uri="{FF2B5EF4-FFF2-40B4-BE49-F238E27FC236}">
                  <a16:creationId xmlns:a16="http://schemas.microsoft.com/office/drawing/2014/main" id="{7465F9BA-119D-4DE6-ADB9-B2A5F81A7EF7}"/>
                </a:ext>
              </a:extLst>
            </p:cNvPr>
            <p:cNvGrpSpPr/>
            <p:nvPr/>
          </p:nvGrpSpPr>
          <p:grpSpPr>
            <a:xfrm>
              <a:off x="3354509" y="3769283"/>
              <a:ext cx="2293987" cy="560909"/>
              <a:chOff x="1687463" y="1470330"/>
              <a:chExt cx="2293987" cy="560909"/>
            </a:xfrm>
          </p:grpSpPr>
          <p:sp>
            <p:nvSpPr>
              <p:cNvPr id="22" name="Chevron 50">
                <a:extLst>
                  <a:ext uri="{FF2B5EF4-FFF2-40B4-BE49-F238E27FC236}">
                    <a16:creationId xmlns:a16="http://schemas.microsoft.com/office/drawing/2014/main" id="{5C4B2762-9145-4CF2-9235-CDD073FCEEB9}"/>
                  </a:ext>
                </a:extLst>
              </p:cNvPr>
              <p:cNvSpPr/>
              <p:nvPr/>
            </p:nvSpPr>
            <p:spPr>
              <a:xfrm>
                <a:off x="1687463" y="1482829"/>
                <a:ext cx="252000" cy="2520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endParaRPr>
              </a:p>
            </p:txBody>
          </p:sp>
          <p:sp>
            <p:nvSpPr>
              <p:cNvPr id="23" name="TextBox 22">
                <a:extLst>
                  <a:ext uri="{FF2B5EF4-FFF2-40B4-BE49-F238E27FC236}">
                    <a16:creationId xmlns:a16="http://schemas.microsoft.com/office/drawing/2014/main" id="{1FC9D74E-BAEC-467D-B8D0-104A39575853}"/>
                  </a:ext>
                </a:extLst>
              </p:cNvPr>
              <p:cNvSpPr txBox="1"/>
              <p:nvPr/>
            </p:nvSpPr>
            <p:spPr>
              <a:xfrm>
                <a:off x="1939463" y="1470330"/>
                <a:ext cx="2041987"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Simple PowerPoint</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CC5FD995-58A5-4583-AC43-B562C1A23E99}"/>
                  </a:ext>
                </a:extLst>
              </p:cNvPr>
              <p:cNvSpPr txBox="1"/>
              <p:nvPr/>
            </p:nvSpPr>
            <p:spPr>
              <a:xfrm>
                <a:off x="1939464" y="1754240"/>
                <a:ext cx="2041986"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Simple Presentation</a:t>
                </a:r>
                <a:endParaRPr lang="ko-KR" altLang="en-US" sz="1200" dirty="0">
                  <a:solidFill>
                    <a:schemeClr val="tx1">
                      <a:lumMod val="75000"/>
                      <a:lumOff val="25000"/>
                    </a:schemeClr>
                  </a:solidFill>
                  <a:cs typeface="Arial" pitchFamily="34" charset="0"/>
                </a:endParaRPr>
              </a:p>
            </p:txBody>
          </p:sp>
        </p:grpSp>
        <p:grpSp>
          <p:nvGrpSpPr>
            <p:cNvPr id="19" name="Group 76">
              <a:extLst>
                <a:ext uri="{FF2B5EF4-FFF2-40B4-BE49-F238E27FC236}">
                  <a16:creationId xmlns:a16="http://schemas.microsoft.com/office/drawing/2014/main" id="{1E53258A-5823-49D2-81B9-00571E8B5CE3}"/>
                </a:ext>
              </a:extLst>
            </p:cNvPr>
            <p:cNvGrpSpPr/>
            <p:nvPr/>
          </p:nvGrpSpPr>
          <p:grpSpPr>
            <a:xfrm>
              <a:off x="3197822" y="3085980"/>
              <a:ext cx="2066830" cy="507831"/>
              <a:chOff x="700390" y="3661547"/>
              <a:chExt cx="2066830" cy="507831"/>
            </a:xfrm>
          </p:grpSpPr>
          <p:sp>
            <p:nvSpPr>
              <p:cNvPr id="20" name="TextBox 19">
                <a:extLst>
                  <a:ext uri="{FF2B5EF4-FFF2-40B4-BE49-F238E27FC236}">
                    <a16:creationId xmlns:a16="http://schemas.microsoft.com/office/drawing/2014/main" id="{360B6EBC-8815-41F2-88ED-41E00C2A35A5}"/>
                  </a:ext>
                </a:extLst>
              </p:cNvPr>
              <p:cNvSpPr txBox="1"/>
              <p:nvPr/>
            </p:nvSpPr>
            <p:spPr>
              <a:xfrm>
                <a:off x="700390" y="3661547"/>
                <a:ext cx="666715" cy="507831"/>
              </a:xfrm>
              <a:prstGeom prst="rect">
                <a:avLst/>
              </a:prstGeom>
              <a:noFill/>
            </p:spPr>
            <p:txBody>
              <a:bodyPr wrap="square" lIns="108000" rIns="108000" rtlCol="0">
                <a:spAutoFit/>
              </a:bodyPr>
              <a:lstStyle/>
              <a:p>
                <a:pPr algn="ctr"/>
                <a:r>
                  <a:rPr lang="en-US" altLang="ko-KR" sz="2700" b="1" dirty="0">
                    <a:solidFill>
                      <a:schemeClr val="accent2"/>
                    </a:solidFill>
                    <a:cs typeface="Arial" pitchFamily="34" charset="0"/>
                  </a:rPr>
                  <a:t>02</a:t>
                </a:r>
                <a:endParaRPr lang="ko-KR" altLang="en-US" sz="2700" b="1" dirty="0">
                  <a:solidFill>
                    <a:schemeClr val="accent2"/>
                  </a:solidFill>
                  <a:cs typeface="Arial" pitchFamily="34" charset="0"/>
                </a:endParaRPr>
              </a:p>
            </p:txBody>
          </p:sp>
          <p:sp>
            <p:nvSpPr>
              <p:cNvPr id="21" name="TextBox 20">
                <a:extLst>
                  <a:ext uri="{FF2B5EF4-FFF2-40B4-BE49-F238E27FC236}">
                    <a16:creationId xmlns:a16="http://schemas.microsoft.com/office/drawing/2014/main" id="{E1AE01B3-1E2D-434E-A73B-8EC40A6C725E}"/>
                  </a:ext>
                </a:extLst>
              </p:cNvPr>
              <p:cNvSpPr txBox="1"/>
              <p:nvPr/>
            </p:nvSpPr>
            <p:spPr>
              <a:xfrm>
                <a:off x="1312522" y="3787379"/>
                <a:ext cx="1454698"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grpSp>
        <p:nvGrpSpPr>
          <p:cNvPr id="25" name="Group 9">
            <a:extLst>
              <a:ext uri="{FF2B5EF4-FFF2-40B4-BE49-F238E27FC236}">
                <a16:creationId xmlns:a16="http://schemas.microsoft.com/office/drawing/2014/main" id="{96492481-36B2-43FF-BD28-E5955A7A48F7}"/>
              </a:ext>
            </a:extLst>
          </p:cNvPr>
          <p:cNvGrpSpPr/>
          <p:nvPr/>
        </p:nvGrpSpPr>
        <p:grpSpPr>
          <a:xfrm>
            <a:off x="5453573" y="2597005"/>
            <a:ext cx="2495562" cy="1244212"/>
            <a:chOff x="5453573" y="2597005"/>
            <a:chExt cx="2495562" cy="1244212"/>
          </a:xfrm>
        </p:grpSpPr>
        <p:grpSp>
          <p:nvGrpSpPr>
            <p:cNvPr id="26" name="Group 20">
              <a:extLst>
                <a:ext uri="{FF2B5EF4-FFF2-40B4-BE49-F238E27FC236}">
                  <a16:creationId xmlns:a16="http://schemas.microsoft.com/office/drawing/2014/main" id="{1F60A11E-6E4D-41BD-B784-1A56AA761111}"/>
                </a:ext>
              </a:extLst>
            </p:cNvPr>
            <p:cNvGrpSpPr/>
            <p:nvPr/>
          </p:nvGrpSpPr>
          <p:grpSpPr>
            <a:xfrm>
              <a:off x="5655148" y="3289233"/>
              <a:ext cx="2293987" cy="551984"/>
              <a:chOff x="1687463" y="2268123"/>
              <a:chExt cx="2293987" cy="551984"/>
            </a:xfrm>
          </p:grpSpPr>
          <p:sp>
            <p:nvSpPr>
              <p:cNvPr id="30" name="Chevron 56">
                <a:extLst>
                  <a:ext uri="{FF2B5EF4-FFF2-40B4-BE49-F238E27FC236}">
                    <a16:creationId xmlns:a16="http://schemas.microsoft.com/office/drawing/2014/main" id="{62CE614B-0651-47FC-9790-4B5F86934591}"/>
                  </a:ext>
                </a:extLst>
              </p:cNvPr>
              <p:cNvSpPr/>
              <p:nvPr/>
            </p:nvSpPr>
            <p:spPr>
              <a:xfrm>
                <a:off x="1687463" y="2280622"/>
                <a:ext cx="252000" cy="252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lumMod val="75000"/>
                      <a:lumOff val="25000"/>
                    </a:schemeClr>
                  </a:solidFill>
                </a:endParaRPr>
              </a:p>
            </p:txBody>
          </p:sp>
          <p:sp>
            <p:nvSpPr>
              <p:cNvPr id="31" name="TextBox 30">
                <a:extLst>
                  <a:ext uri="{FF2B5EF4-FFF2-40B4-BE49-F238E27FC236}">
                    <a16:creationId xmlns:a16="http://schemas.microsoft.com/office/drawing/2014/main" id="{2F3031C1-F5D5-4E02-8403-8BF328E7E973}"/>
                  </a:ext>
                </a:extLst>
              </p:cNvPr>
              <p:cNvSpPr txBox="1"/>
              <p:nvPr/>
            </p:nvSpPr>
            <p:spPr>
              <a:xfrm>
                <a:off x="1939463" y="2268123"/>
                <a:ext cx="2041987"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Simple PowerPoint</a:t>
                </a:r>
                <a:endParaRPr lang="ko-KR" altLang="en-US" sz="12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191E5276-E52D-4D9C-8E67-7D486DDD8783}"/>
                  </a:ext>
                </a:extLst>
              </p:cNvPr>
              <p:cNvSpPr txBox="1"/>
              <p:nvPr/>
            </p:nvSpPr>
            <p:spPr>
              <a:xfrm>
                <a:off x="1939464" y="2543108"/>
                <a:ext cx="2041986"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PowerPoint Presentation</a:t>
                </a:r>
                <a:endParaRPr lang="ko-KR" altLang="en-US" sz="1200" dirty="0">
                  <a:solidFill>
                    <a:schemeClr val="tx1">
                      <a:lumMod val="75000"/>
                      <a:lumOff val="25000"/>
                    </a:schemeClr>
                  </a:solidFill>
                  <a:cs typeface="Arial" pitchFamily="34" charset="0"/>
                </a:endParaRPr>
              </a:p>
            </p:txBody>
          </p:sp>
        </p:grpSp>
        <p:grpSp>
          <p:nvGrpSpPr>
            <p:cNvPr id="27" name="Group 79">
              <a:extLst>
                <a:ext uri="{FF2B5EF4-FFF2-40B4-BE49-F238E27FC236}">
                  <a16:creationId xmlns:a16="http://schemas.microsoft.com/office/drawing/2014/main" id="{7D8EFE52-E4BE-4AD6-8517-921A5DD4D2F5}"/>
                </a:ext>
              </a:extLst>
            </p:cNvPr>
            <p:cNvGrpSpPr/>
            <p:nvPr/>
          </p:nvGrpSpPr>
          <p:grpSpPr>
            <a:xfrm>
              <a:off x="5453573" y="2597005"/>
              <a:ext cx="2066830" cy="507831"/>
              <a:chOff x="700390" y="3661547"/>
              <a:chExt cx="2066830" cy="507831"/>
            </a:xfrm>
          </p:grpSpPr>
          <p:sp>
            <p:nvSpPr>
              <p:cNvPr id="28" name="TextBox 27">
                <a:extLst>
                  <a:ext uri="{FF2B5EF4-FFF2-40B4-BE49-F238E27FC236}">
                    <a16:creationId xmlns:a16="http://schemas.microsoft.com/office/drawing/2014/main" id="{FBCBE0E6-D041-4610-905D-995B4AD4148A}"/>
                  </a:ext>
                </a:extLst>
              </p:cNvPr>
              <p:cNvSpPr txBox="1"/>
              <p:nvPr/>
            </p:nvSpPr>
            <p:spPr>
              <a:xfrm>
                <a:off x="700390" y="3661547"/>
                <a:ext cx="666715" cy="507831"/>
              </a:xfrm>
              <a:prstGeom prst="rect">
                <a:avLst/>
              </a:prstGeom>
              <a:noFill/>
            </p:spPr>
            <p:txBody>
              <a:bodyPr wrap="square" lIns="108000" rIns="108000" rtlCol="0">
                <a:spAutoFit/>
              </a:bodyPr>
              <a:lstStyle/>
              <a:p>
                <a:pPr algn="ctr"/>
                <a:r>
                  <a:rPr lang="en-US" altLang="ko-KR" sz="2700" b="1" dirty="0">
                    <a:solidFill>
                      <a:schemeClr val="accent3"/>
                    </a:solidFill>
                    <a:cs typeface="Arial" pitchFamily="34" charset="0"/>
                  </a:rPr>
                  <a:t>03</a:t>
                </a:r>
                <a:endParaRPr lang="ko-KR" altLang="en-US" sz="2700" b="1" dirty="0">
                  <a:solidFill>
                    <a:schemeClr val="accent3"/>
                  </a:solidFill>
                  <a:cs typeface="Arial" pitchFamily="34" charset="0"/>
                </a:endParaRPr>
              </a:p>
            </p:txBody>
          </p:sp>
          <p:sp>
            <p:nvSpPr>
              <p:cNvPr id="29" name="TextBox 28">
                <a:extLst>
                  <a:ext uri="{FF2B5EF4-FFF2-40B4-BE49-F238E27FC236}">
                    <a16:creationId xmlns:a16="http://schemas.microsoft.com/office/drawing/2014/main" id="{CBF23362-E85A-4940-9E9B-13E20807FBAC}"/>
                  </a:ext>
                </a:extLst>
              </p:cNvPr>
              <p:cNvSpPr txBox="1"/>
              <p:nvPr/>
            </p:nvSpPr>
            <p:spPr>
              <a:xfrm>
                <a:off x="1312522" y="3787379"/>
                <a:ext cx="1454698"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grpSp>
        <p:nvGrpSpPr>
          <p:cNvPr id="33" name="Group 10">
            <a:extLst>
              <a:ext uri="{FF2B5EF4-FFF2-40B4-BE49-F238E27FC236}">
                <a16:creationId xmlns:a16="http://schemas.microsoft.com/office/drawing/2014/main" id="{AB00C82E-3449-4E34-AEDA-C92F0FD9E7E9}"/>
              </a:ext>
            </a:extLst>
          </p:cNvPr>
          <p:cNvGrpSpPr/>
          <p:nvPr/>
        </p:nvGrpSpPr>
        <p:grpSpPr>
          <a:xfrm>
            <a:off x="8679914" y="1968618"/>
            <a:ext cx="2564458" cy="1211129"/>
            <a:chOff x="8679914" y="1968618"/>
            <a:chExt cx="2564458" cy="1211129"/>
          </a:xfrm>
        </p:grpSpPr>
        <p:grpSp>
          <p:nvGrpSpPr>
            <p:cNvPr id="34" name="Group 44">
              <a:extLst>
                <a:ext uri="{FF2B5EF4-FFF2-40B4-BE49-F238E27FC236}">
                  <a16:creationId xmlns:a16="http://schemas.microsoft.com/office/drawing/2014/main" id="{84F66864-8061-4C0B-940F-B0B21D6267B1}"/>
                </a:ext>
              </a:extLst>
            </p:cNvPr>
            <p:cNvGrpSpPr/>
            <p:nvPr/>
          </p:nvGrpSpPr>
          <p:grpSpPr>
            <a:xfrm>
              <a:off x="8950385" y="2618838"/>
              <a:ext cx="2293987" cy="560909"/>
              <a:chOff x="1687463" y="1470330"/>
              <a:chExt cx="2293987" cy="560909"/>
            </a:xfrm>
          </p:grpSpPr>
          <p:sp>
            <p:nvSpPr>
              <p:cNvPr id="38" name="Chevron 50">
                <a:extLst>
                  <a:ext uri="{FF2B5EF4-FFF2-40B4-BE49-F238E27FC236}">
                    <a16:creationId xmlns:a16="http://schemas.microsoft.com/office/drawing/2014/main" id="{EABA3AC7-5C63-4001-9301-0CF84E1F60E5}"/>
                  </a:ext>
                </a:extLst>
              </p:cNvPr>
              <p:cNvSpPr/>
              <p:nvPr/>
            </p:nvSpPr>
            <p:spPr>
              <a:xfrm>
                <a:off x="1687463" y="1482829"/>
                <a:ext cx="252000" cy="2520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endParaRPr>
              </a:p>
            </p:txBody>
          </p:sp>
          <p:sp>
            <p:nvSpPr>
              <p:cNvPr id="39" name="TextBox 38">
                <a:extLst>
                  <a:ext uri="{FF2B5EF4-FFF2-40B4-BE49-F238E27FC236}">
                    <a16:creationId xmlns:a16="http://schemas.microsoft.com/office/drawing/2014/main" id="{BB4D196C-BAA9-4F8B-9F83-1DE5A3A0A114}"/>
                  </a:ext>
                </a:extLst>
              </p:cNvPr>
              <p:cNvSpPr txBox="1"/>
              <p:nvPr/>
            </p:nvSpPr>
            <p:spPr>
              <a:xfrm>
                <a:off x="1939463" y="1470330"/>
                <a:ext cx="2041987"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Simple PowerPoint</a:t>
                </a:r>
                <a:endParaRPr lang="ko-KR" altLang="en-US" sz="1200"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FAACA65C-57D3-44BF-8A84-2F19F9770A80}"/>
                  </a:ext>
                </a:extLst>
              </p:cNvPr>
              <p:cNvSpPr txBox="1"/>
              <p:nvPr/>
            </p:nvSpPr>
            <p:spPr>
              <a:xfrm>
                <a:off x="1939464" y="1754240"/>
                <a:ext cx="2041986"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Simple Presentation</a:t>
                </a:r>
                <a:endParaRPr lang="ko-KR" altLang="en-US" sz="1200" dirty="0">
                  <a:solidFill>
                    <a:schemeClr val="tx1">
                      <a:lumMod val="75000"/>
                      <a:lumOff val="25000"/>
                    </a:schemeClr>
                  </a:solidFill>
                  <a:cs typeface="Arial" pitchFamily="34" charset="0"/>
                </a:endParaRPr>
              </a:p>
            </p:txBody>
          </p:sp>
        </p:grpSp>
        <p:grpSp>
          <p:nvGrpSpPr>
            <p:cNvPr id="35" name="Group 82">
              <a:extLst>
                <a:ext uri="{FF2B5EF4-FFF2-40B4-BE49-F238E27FC236}">
                  <a16:creationId xmlns:a16="http://schemas.microsoft.com/office/drawing/2014/main" id="{6FE41E5E-AC7C-47B5-8CB7-6F1294982DDA}"/>
                </a:ext>
              </a:extLst>
            </p:cNvPr>
            <p:cNvGrpSpPr/>
            <p:nvPr/>
          </p:nvGrpSpPr>
          <p:grpSpPr>
            <a:xfrm>
              <a:off x="8679914" y="1968618"/>
              <a:ext cx="2066830" cy="507831"/>
              <a:chOff x="700390" y="3661547"/>
              <a:chExt cx="2066830" cy="507831"/>
            </a:xfrm>
          </p:grpSpPr>
          <p:sp>
            <p:nvSpPr>
              <p:cNvPr id="36" name="TextBox 35">
                <a:extLst>
                  <a:ext uri="{FF2B5EF4-FFF2-40B4-BE49-F238E27FC236}">
                    <a16:creationId xmlns:a16="http://schemas.microsoft.com/office/drawing/2014/main" id="{F983ADDB-3454-472F-9B47-038D166D0CE0}"/>
                  </a:ext>
                </a:extLst>
              </p:cNvPr>
              <p:cNvSpPr txBox="1"/>
              <p:nvPr/>
            </p:nvSpPr>
            <p:spPr>
              <a:xfrm>
                <a:off x="700390" y="3661547"/>
                <a:ext cx="666715" cy="507831"/>
              </a:xfrm>
              <a:prstGeom prst="rect">
                <a:avLst/>
              </a:prstGeom>
              <a:noFill/>
            </p:spPr>
            <p:txBody>
              <a:bodyPr wrap="square" lIns="108000" rIns="108000" rtlCol="0">
                <a:spAutoFit/>
              </a:bodyPr>
              <a:lstStyle/>
              <a:p>
                <a:pPr algn="ctr"/>
                <a:r>
                  <a:rPr lang="en-US" altLang="ko-KR" sz="2700" b="1" dirty="0">
                    <a:solidFill>
                      <a:schemeClr val="accent4"/>
                    </a:solidFill>
                    <a:cs typeface="Arial" pitchFamily="34" charset="0"/>
                  </a:rPr>
                  <a:t>04</a:t>
                </a:r>
                <a:endParaRPr lang="ko-KR" altLang="en-US" sz="2700" b="1" dirty="0">
                  <a:solidFill>
                    <a:schemeClr val="accent4"/>
                  </a:solidFill>
                  <a:cs typeface="Arial" pitchFamily="34" charset="0"/>
                </a:endParaRPr>
              </a:p>
            </p:txBody>
          </p:sp>
          <p:sp>
            <p:nvSpPr>
              <p:cNvPr id="37" name="TextBox 36">
                <a:extLst>
                  <a:ext uri="{FF2B5EF4-FFF2-40B4-BE49-F238E27FC236}">
                    <a16:creationId xmlns:a16="http://schemas.microsoft.com/office/drawing/2014/main" id="{EDB59C6E-2CB3-4CC9-B6CE-C5F449F55352}"/>
                  </a:ext>
                </a:extLst>
              </p:cNvPr>
              <p:cNvSpPr txBox="1"/>
              <p:nvPr/>
            </p:nvSpPr>
            <p:spPr>
              <a:xfrm>
                <a:off x="1312522" y="3787379"/>
                <a:ext cx="1454698"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spTree>
    <p:extLst>
      <p:ext uri="{BB962C8B-B14F-4D97-AF65-F5344CB8AC3E}">
        <p14:creationId xmlns:p14="http://schemas.microsoft.com/office/powerpoint/2010/main" val="401886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3">
            <a:extLst>
              <a:ext uri="{FF2B5EF4-FFF2-40B4-BE49-F238E27FC236}">
                <a16:creationId xmlns:a16="http://schemas.microsoft.com/office/drawing/2014/main" id="{552BD115-4380-4322-8CE7-84DADB3C6B21}"/>
              </a:ext>
            </a:extLst>
          </p:cNvPr>
          <p:cNvGrpSpPr/>
          <p:nvPr/>
        </p:nvGrpSpPr>
        <p:grpSpPr>
          <a:xfrm>
            <a:off x="5350598" y="784043"/>
            <a:ext cx="6152297" cy="3320267"/>
            <a:chOff x="6684461" y="1557820"/>
            <a:chExt cx="4942578" cy="2667407"/>
          </a:xfrm>
        </p:grpSpPr>
        <p:sp>
          <p:nvSpPr>
            <p:cNvPr id="4" name="Freeform 29">
              <a:extLst>
                <a:ext uri="{FF2B5EF4-FFF2-40B4-BE49-F238E27FC236}">
                  <a16:creationId xmlns:a16="http://schemas.microsoft.com/office/drawing/2014/main" id="{A9E26149-5D90-4535-8A4D-7BE63256CE80}"/>
                </a:ext>
              </a:extLst>
            </p:cNvPr>
            <p:cNvSpPr/>
            <p:nvPr/>
          </p:nvSpPr>
          <p:spPr>
            <a:xfrm>
              <a:off x="6812723" y="1804571"/>
              <a:ext cx="4814316" cy="2420656"/>
            </a:xfrm>
            <a:custGeom>
              <a:avLst/>
              <a:gdLst>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422478 h 1470228"/>
                <a:gd name="connsiteX1" fmla="*/ 2886075 w 3648075"/>
                <a:gd name="connsiteY1" fmla="*/ 127203 h 1470228"/>
                <a:gd name="connsiteX2" fmla="*/ 3648075 w 3648075"/>
                <a:gd name="connsiteY2" fmla="*/ 784428 h 1470228"/>
                <a:gd name="connsiteX3" fmla="*/ 2990850 w 3648075"/>
                <a:gd name="connsiteY3" fmla="*/ 1470228 h 1470228"/>
                <a:gd name="connsiteX4" fmla="*/ 3019425 w 3648075"/>
                <a:gd name="connsiteY4" fmla="*/ 1460703 h 1470228"/>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514725"/>
                <a:gd name="connsiteY0" fmla="*/ 384312 h 1432062"/>
                <a:gd name="connsiteX1" fmla="*/ 2886075 w 3514725"/>
                <a:gd name="connsiteY1" fmla="*/ 89037 h 1432062"/>
                <a:gd name="connsiteX2" fmla="*/ 3514725 w 3514725"/>
                <a:gd name="connsiteY2" fmla="*/ 793887 h 1432062"/>
                <a:gd name="connsiteX3" fmla="*/ 2990850 w 3514725"/>
                <a:gd name="connsiteY3" fmla="*/ 1432062 h 1432062"/>
                <a:gd name="connsiteX4" fmla="*/ 3019425 w 3514725"/>
                <a:gd name="connsiteY4" fmla="*/ 1422537 h 1432062"/>
                <a:gd name="connsiteX0" fmla="*/ 0 w 3543916"/>
                <a:gd name="connsiteY0" fmla="*/ 384312 h 1432062"/>
                <a:gd name="connsiteX1" fmla="*/ 2886075 w 3543916"/>
                <a:gd name="connsiteY1" fmla="*/ 89037 h 1432062"/>
                <a:gd name="connsiteX2" fmla="*/ 3514725 w 3543916"/>
                <a:gd name="connsiteY2" fmla="*/ 793887 h 1432062"/>
                <a:gd name="connsiteX3" fmla="*/ 2990850 w 3543916"/>
                <a:gd name="connsiteY3" fmla="*/ 1432062 h 1432062"/>
                <a:gd name="connsiteX4" fmla="*/ 3019425 w 3543916"/>
                <a:gd name="connsiteY4" fmla="*/ 1422537 h 1432062"/>
                <a:gd name="connsiteX0" fmla="*/ 0 w 3544552"/>
                <a:gd name="connsiteY0" fmla="*/ 553510 h 1601260"/>
                <a:gd name="connsiteX1" fmla="*/ 2895600 w 3544552"/>
                <a:gd name="connsiteY1" fmla="*/ 77260 h 1601260"/>
                <a:gd name="connsiteX2" fmla="*/ 3514725 w 3544552"/>
                <a:gd name="connsiteY2" fmla="*/ 963085 h 1601260"/>
                <a:gd name="connsiteX3" fmla="*/ 2990850 w 3544552"/>
                <a:gd name="connsiteY3" fmla="*/ 1601260 h 1601260"/>
                <a:gd name="connsiteX4" fmla="*/ 3019425 w 3544552"/>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3" fmla="*/ 3019425 w 3139354"/>
                <a:gd name="connsiteY3"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0" fmla="*/ 0 w 3338009"/>
                <a:gd name="connsiteY0" fmla="*/ 553510 h 1601260"/>
                <a:gd name="connsiteX1" fmla="*/ 2895600 w 3338009"/>
                <a:gd name="connsiteY1" fmla="*/ 77260 h 1601260"/>
                <a:gd name="connsiteX2" fmla="*/ 2990850 w 3338009"/>
                <a:gd name="connsiteY2" fmla="*/ 1601260 h 1601260"/>
                <a:gd name="connsiteX0" fmla="*/ 0 w 3435667"/>
                <a:gd name="connsiteY0" fmla="*/ 508668 h 1556418"/>
                <a:gd name="connsiteX1" fmla="*/ 3095625 w 3435667"/>
                <a:gd name="connsiteY1" fmla="*/ 80043 h 1556418"/>
                <a:gd name="connsiteX2" fmla="*/ 2990850 w 3435667"/>
                <a:gd name="connsiteY2" fmla="*/ 1556418 h 1556418"/>
                <a:gd name="connsiteX0" fmla="*/ 0 w 3414855"/>
                <a:gd name="connsiteY0" fmla="*/ 580508 h 1628258"/>
                <a:gd name="connsiteX1" fmla="*/ 3057525 w 3414855"/>
                <a:gd name="connsiteY1" fmla="*/ 75683 h 1628258"/>
                <a:gd name="connsiteX2" fmla="*/ 2990850 w 3414855"/>
                <a:gd name="connsiteY2" fmla="*/ 1628258 h 1628258"/>
                <a:gd name="connsiteX0" fmla="*/ 0 w 3483642"/>
                <a:gd name="connsiteY0" fmla="*/ 580508 h 1628258"/>
                <a:gd name="connsiteX1" fmla="*/ 3057525 w 3483642"/>
                <a:gd name="connsiteY1" fmla="*/ 75683 h 1628258"/>
                <a:gd name="connsiteX2" fmla="*/ 2990850 w 3483642"/>
                <a:gd name="connsiteY2" fmla="*/ 1628258 h 1628258"/>
                <a:gd name="connsiteX0" fmla="*/ 0 w 3483642"/>
                <a:gd name="connsiteY0" fmla="*/ 618063 h 1665813"/>
                <a:gd name="connsiteX1" fmla="*/ 3057525 w 3483642"/>
                <a:gd name="connsiteY1" fmla="*/ 113238 h 1665813"/>
                <a:gd name="connsiteX2" fmla="*/ 2990850 w 3483642"/>
                <a:gd name="connsiteY2" fmla="*/ 1665813 h 1665813"/>
                <a:gd name="connsiteX0" fmla="*/ 0 w 3479740"/>
                <a:gd name="connsiteY0" fmla="*/ 618063 h 1665813"/>
                <a:gd name="connsiteX1" fmla="*/ 3057525 w 3479740"/>
                <a:gd name="connsiteY1" fmla="*/ 113238 h 1665813"/>
                <a:gd name="connsiteX2" fmla="*/ 2990850 w 3479740"/>
                <a:gd name="connsiteY2" fmla="*/ 1665813 h 1665813"/>
                <a:gd name="connsiteX0" fmla="*/ 0 w 3443113"/>
                <a:gd name="connsiteY0" fmla="*/ 618063 h 1665813"/>
                <a:gd name="connsiteX1" fmla="*/ 3057525 w 3443113"/>
                <a:gd name="connsiteY1" fmla="*/ 113238 h 1665813"/>
                <a:gd name="connsiteX2" fmla="*/ 2990850 w 3443113"/>
                <a:gd name="connsiteY2" fmla="*/ 1665813 h 1665813"/>
                <a:gd name="connsiteX0" fmla="*/ 0 w 3443113"/>
                <a:gd name="connsiteY0" fmla="*/ 651646 h 1699396"/>
                <a:gd name="connsiteX1" fmla="*/ 3057525 w 3443113"/>
                <a:gd name="connsiteY1" fmla="*/ 146821 h 1699396"/>
                <a:gd name="connsiteX2" fmla="*/ 2990850 w 3443113"/>
                <a:gd name="connsiteY2" fmla="*/ 1699396 h 1699396"/>
                <a:gd name="connsiteX0" fmla="*/ 0 w 3443113"/>
                <a:gd name="connsiteY0" fmla="*/ 669031 h 1716781"/>
                <a:gd name="connsiteX1" fmla="*/ 3057525 w 3443113"/>
                <a:gd name="connsiteY1" fmla="*/ 164206 h 1716781"/>
                <a:gd name="connsiteX2" fmla="*/ 2990850 w 3443113"/>
                <a:gd name="connsiteY2" fmla="*/ 1716781 h 1716781"/>
                <a:gd name="connsiteX0" fmla="*/ 0 w 3393861"/>
                <a:gd name="connsiteY0" fmla="*/ 669031 h 1778653"/>
                <a:gd name="connsiteX1" fmla="*/ 3057525 w 3393861"/>
                <a:gd name="connsiteY1" fmla="*/ 164206 h 1778653"/>
                <a:gd name="connsiteX2" fmla="*/ 2847072 w 3393861"/>
                <a:gd name="connsiteY2" fmla="*/ 1778653 h 1778653"/>
                <a:gd name="connsiteX0" fmla="*/ 0 w 3369466"/>
                <a:gd name="connsiteY0" fmla="*/ 669031 h 1819901"/>
                <a:gd name="connsiteX1" fmla="*/ 3057525 w 3369466"/>
                <a:gd name="connsiteY1" fmla="*/ 164206 h 1819901"/>
                <a:gd name="connsiteX2" fmla="*/ 2762112 w 3369466"/>
                <a:gd name="connsiteY2" fmla="*/ 1819901 h 1819901"/>
                <a:gd name="connsiteX0" fmla="*/ 0 w 3440883"/>
                <a:gd name="connsiteY0" fmla="*/ 669031 h 1819901"/>
                <a:gd name="connsiteX1" fmla="*/ 3057525 w 3440883"/>
                <a:gd name="connsiteY1" fmla="*/ 164206 h 1819901"/>
                <a:gd name="connsiteX2" fmla="*/ 2762112 w 3440883"/>
                <a:gd name="connsiteY2" fmla="*/ 1819901 h 1819901"/>
              </a:gdLst>
              <a:ahLst/>
              <a:cxnLst>
                <a:cxn ang="0">
                  <a:pos x="connsiteX0" y="connsiteY0"/>
                </a:cxn>
                <a:cxn ang="0">
                  <a:pos x="connsiteX1" y="connsiteY1"/>
                </a:cxn>
                <a:cxn ang="0">
                  <a:pos x="connsiteX2" y="connsiteY2"/>
                </a:cxn>
              </a:cxnLst>
              <a:rect l="l" t="t" r="r" b="b"/>
              <a:pathLst>
                <a:path w="3440883" h="1819901">
                  <a:moveTo>
                    <a:pt x="0" y="669031"/>
                  </a:moveTo>
                  <a:cubicBezTo>
                    <a:pt x="1428750" y="961131"/>
                    <a:pt x="1943100" y="-470794"/>
                    <a:pt x="3057525" y="164206"/>
                  </a:cubicBezTo>
                  <a:cubicBezTo>
                    <a:pt x="3717925" y="605531"/>
                    <a:pt x="3463637" y="1742006"/>
                    <a:pt x="2762112" y="1819901"/>
                  </a:cubicBezTo>
                </a:path>
              </a:pathLst>
            </a:custGeom>
            <a:ln w="63500">
              <a:solidFill>
                <a:schemeClr val="accent2">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5" name="Freeform 31">
              <a:extLst>
                <a:ext uri="{FF2B5EF4-FFF2-40B4-BE49-F238E27FC236}">
                  <a16:creationId xmlns:a16="http://schemas.microsoft.com/office/drawing/2014/main" id="{983283CC-1773-429E-9EA4-06376139564A}"/>
                </a:ext>
              </a:extLst>
            </p:cNvPr>
            <p:cNvSpPr/>
            <p:nvPr/>
          </p:nvSpPr>
          <p:spPr>
            <a:xfrm>
              <a:off x="6684461" y="2219267"/>
              <a:ext cx="4659255" cy="1888358"/>
            </a:xfrm>
            <a:custGeom>
              <a:avLst/>
              <a:gdLst>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422478 h 1470228"/>
                <a:gd name="connsiteX1" fmla="*/ 2886075 w 3648075"/>
                <a:gd name="connsiteY1" fmla="*/ 127203 h 1470228"/>
                <a:gd name="connsiteX2" fmla="*/ 3648075 w 3648075"/>
                <a:gd name="connsiteY2" fmla="*/ 784428 h 1470228"/>
                <a:gd name="connsiteX3" fmla="*/ 2990850 w 3648075"/>
                <a:gd name="connsiteY3" fmla="*/ 1470228 h 1470228"/>
                <a:gd name="connsiteX4" fmla="*/ 3019425 w 3648075"/>
                <a:gd name="connsiteY4" fmla="*/ 1460703 h 1470228"/>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514725"/>
                <a:gd name="connsiteY0" fmla="*/ 384312 h 1432062"/>
                <a:gd name="connsiteX1" fmla="*/ 2886075 w 3514725"/>
                <a:gd name="connsiteY1" fmla="*/ 89037 h 1432062"/>
                <a:gd name="connsiteX2" fmla="*/ 3514725 w 3514725"/>
                <a:gd name="connsiteY2" fmla="*/ 793887 h 1432062"/>
                <a:gd name="connsiteX3" fmla="*/ 2990850 w 3514725"/>
                <a:gd name="connsiteY3" fmla="*/ 1432062 h 1432062"/>
                <a:gd name="connsiteX4" fmla="*/ 3019425 w 3514725"/>
                <a:gd name="connsiteY4" fmla="*/ 1422537 h 1432062"/>
                <a:gd name="connsiteX0" fmla="*/ 0 w 3543916"/>
                <a:gd name="connsiteY0" fmla="*/ 384312 h 1432062"/>
                <a:gd name="connsiteX1" fmla="*/ 2886075 w 3543916"/>
                <a:gd name="connsiteY1" fmla="*/ 89037 h 1432062"/>
                <a:gd name="connsiteX2" fmla="*/ 3514725 w 3543916"/>
                <a:gd name="connsiteY2" fmla="*/ 793887 h 1432062"/>
                <a:gd name="connsiteX3" fmla="*/ 2990850 w 3543916"/>
                <a:gd name="connsiteY3" fmla="*/ 1432062 h 1432062"/>
                <a:gd name="connsiteX4" fmla="*/ 3019425 w 3543916"/>
                <a:gd name="connsiteY4" fmla="*/ 1422537 h 1432062"/>
                <a:gd name="connsiteX0" fmla="*/ 0 w 3544552"/>
                <a:gd name="connsiteY0" fmla="*/ 553510 h 1601260"/>
                <a:gd name="connsiteX1" fmla="*/ 2895600 w 3544552"/>
                <a:gd name="connsiteY1" fmla="*/ 77260 h 1601260"/>
                <a:gd name="connsiteX2" fmla="*/ 3514725 w 3544552"/>
                <a:gd name="connsiteY2" fmla="*/ 963085 h 1601260"/>
                <a:gd name="connsiteX3" fmla="*/ 2990850 w 3544552"/>
                <a:gd name="connsiteY3" fmla="*/ 1601260 h 1601260"/>
                <a:gd name="connsiteX4" fmla="*/ 3019425 w 3544552"/>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3" fmla="*/ 3019425 w 3139354"/>
                <a:gd name="connsiteY3"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0" fmla="*/ 0 w 3338009"/>
                <a:gd name="connsiteY0" fmla="*/ 553510 h 1601260"/>
                <a:gd name="connsiteX1" fmla="*/ 2895600 w 3338009"/>
                <a:gd name="connsiteY1" fmla="*/ 77260 h 1601260"/>
                <a:gd name="connsiteX2" fmla="*/ 2990850 w 3338009"/>
                <a:gd name="connsiteY2" fmla="*/ 1601260 h 1601260"/>
                <a:gd name="connsiteX0" fmla="*/ 0 w 3435667"/>
                <a:gd name="connsiteY0" fmla="*/ 508668 h 1556418"/>
                <a:gd name="connsiteX1" fmla="*/ 3095625 w 3435667"/>
                <a:gd name="connsiteY1" fmla="*/ 80043 h 1556418"/>
                <a:gd name="connsiteX2" fmla="*/ 2990850 w 3435667"/>
                <a:gd name="connsiteY2" fmla="*/ 1556418 h 1556418"/>
                <a:gd name="connsiteX0" fmla="*/ 0 w 3414855"/>
                <a:gd name="connsiteY0" fmla="*/ 580508 h 1628258"/>
                <a:gd name="connsiteX1" fmla="*/ 3057525 w 3414855"/>
                <a:gd name="connsiteY1" fmla="*/ 75683 h 1628258"/>
                <a:gd name="connsiteX2" fmla="*/ 2990850 w 3414855"/>
                <a:gd name="connsiteY2" fmla="*/ 1628258 h 1628258"/>
                <a:gd name="connsiteX0" fmla="*/ 0 w 3483642"/>
                <a:gd name="connsiteY0" fmla="*/ 580508 h 1628258"/>
                <a:gd name="connsiteX1" fmla="*/ 3057525 w 3483642"/>
                <a:gd name="connsiteY1" fmla="*/ 75683 h 1628258"/>
                <a:gd name="connsiteX2" fmla="*/ 2990850 w 3483642"/>
                <a:gd name="connsiteY2" fmla="*/ 1628258 h 1628258"/>
                <a:gd name="connsiteX0" fmla="*/ 0 w 3483642"/>
                <a:gd name="connsiteY0" fmla="*/ 618063 h 1665813"/>
                <a:gd name="connsiteX1" fmla="*/ 3057525 w 3483642"/>
                <a:gd name="connsiteY1" fmla="*/ 113238 h 1665813"/>
                <a:gd name="connsiteX2" fmla="*/ 2990850 w 3483642"/>
                <a:gd name="connsiteY2" fmla="*/ 1665813 h 1665813"/>
                <a:gd name="connsiteX0" fmla="*/ 0 w 3479740"/>
                <a:gd name="connsiteY0" fmla="*/ 618063 h 1665813"/>
                <a:gd name="connsiteX1" fmla="*/ 3057525 w 3479740"/>
                <a:gd name="connsiteY1" fmla="*/ 113238 h 1665813"/>
                <a:gd name="connsiteX2" fmla="*/ 2990850 w 3479740"/>
                <a:gd name="connsiteY2" fmla="*/ 1665813 h 1665813"/>
                <a:gd name="connsiteX0" fmla="*/ 0 w 3443113"/>
                <a:gd name="connsiteY0" fmla="*/ 618063 h 1665813"/>
                <a:gd name="connsiteX1" fmla="*/ 3057525 w 3443113"/>
                <a:gd name="connsiteY1" fmla="*/ 113238 h 1665813"/>
                <a:gd name="connsiteX2" fmla="*/ 2990850 w 3443113"/>
                <a:gd name="connsiteY2" fmla="*/ 1665813 h 1665813"/>
                <a:gd name="connsiteX0" fmla="*/ 0 w 3443113"/>
                <a:gd name="connsiteY0" fmla="*/ 651646 h 1699396"/>
                <a:gd name="connsiteX1" fmla="*/ 3057525 w 3443113"/>
                <a:gd name="connsiteY1" fmla="*/ 146821 h 1699396"/>
                <a:gd name="connsiteX2" fmla="*/ 2990850 w 3443113"/>
                <a:gd name="connsiteY2" fmla="*/ 1699396 h 1699396"/>
                <a:gd name="connsiteX0" fmla="*/ 0 w 3443113"/>
                <a:gd name="connsiteY0" fmla="*/ 669031 h 1716781"/>
                <a:gd name="connsiteX1" fmla="*/ 3057525 w 3443113"/>
                <a:gd name="connsiteY1" fmla="*/ 164206 h 1716781"/>
                <a:gd name="connsiteX2" fmla="*/ 2990850 w 3443113"/>
                <a:gd name="connsiteY2" fmla="*/ 1716781 h 1716781"/>
                <a:gd name="connsiteX0" fmla="*/ 0 w 3654429"/>
                <a:gd name="connsiteY0" fmla="*/ 516771 h 1733574"/>
                <a:gd name="connsiteX1" fmla="*/ 3268841 w 3654429"/>
                <a:gd name="connsiteY1" fmla="*/ 180999 h 1733574"/>
                <a:gd name="connsiteX2" fmla="*/ 3202166 w 3654429"/>
                <a:gd name="connsiteY2" fmla="*/ 1733574 h 1733574"/>
                <a:gd name="connsiteX0" fmla="*/ 0 w 3654429"/>
                <a:gd name="connsiteY0" fmla="*/ 484692 h 1701495"/>
                <a:gd name="connsiteX1" fmla="*/ 3268841 w 3654429"/>
                <a:gd name="connsiteY1" fmla="*/ 148920 h 1701495"/>
                <a:gd name="connsiteX2" fmla="*/ 3202166 w 3654429"/>
                <a:gd name="connsiteY2" fmla="*/ 1701495 h 1701495"/>
                <a:gd name="connsiteX0" fmla="*/ 0 w 3616261"/>
                <a:gd name="connsiteY0" fmla="*/ 484692 h 1718364"/>
                <a:gd name="connsiteX1" fmla="*/ 3268841 w 3616261"/>
                <a:gd name="connsiteY1" fmla="*/ 148920 h 1718364"/>
                <a:gd name="connsiteX2" fmla="*/ 3093630 w 3616261"/>
                <a:gd name="connsiteY2" fmla="*/ 1718364 h 1718364"/>
                <a:gd name="connsiteX0" fmla="*/ 0 w 3664155"/>
                <a:gd name="connsiteY0" fmla="*/ 484692 h 1718364"/>
                <a:gd name="connsiteX1" fmla="*/ 3268841 w 3664155"/>
                <a:gd name="connsiteY1" fmla="*/ 148920 h 1718364"/>
                <a:gd name="connsiteX2" fmla="*/ 3093630 w 3664155"/>
                <a:gd name="connsiteY2" fmla="*/ 1718364 h 1718364"/>
                <a:gd name="connsiteX0" fmla="*/ 0 w 3686912"/>
                <a:gd name="connsiteY0" fmla="*/ 508122 h 1741794"/>
                <a:gd name="connsiteX1" fmla="*/ 3305020 w 3686912"/>
                <a:gd name="connsiteY1" fmla="*/ 147047 h 1741794"/>
                <a:gd name="connsiteX2" fmla="*/ 3093630 w 3686912"/>
                <a:gd name="connsiteY2" fmla="*/ 1741794 h 1741794"/>
              </a:gdLst>
              <a:ahLst/>
              <a:cxnLst>
                <a:cxn ang="0">
                  <a:pos x="connsiteX0" y="connsiteY0"/>
                </a:cxn>
                <a:cxn ang="0">
                  <a:pos x="connsiteX1" y="connsiteY1"/>
                </a:cxn>
                <a:cxn ang="0">
                  <a:pos x="connsiteX2" y="connsiteY2"/>
                </a:cxn>
              </a:cxnLst>
              <a:rect l="l" t="t" r="r" b="b"/>
              <a:pathLst>
                <a:path w="3686912" h="1741794">
                  <a:moveTo>
                    <a:pt x="0" y="508122"/>
                  </a:moveTo>
                  <a:cubicBezTo>
                    <a:pt x="1566106" y="1180592"/>
                    <a:pt x="2190595" y="-487953"/>
                    <a:pt x="3305020" y="147047"/>
                  </a:cubicBezTo>
                  <a:cubicBezTo>
                    <a:pt x="3965420" y="588372"/>
                    <a:pt x="3687090" y="1574815"/>
                    <a:pt x="3093630" y="1741794"/>
                  </a:cubicBezTo>
                </a:path>
              </a:pathLst>
            </a:cu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6" name="Freeform 32">
              <a:extLst>
                <a:ext uri="{FF2B5EF4-FFF2-40B4-BE49-F238E27FC236}">
                  <a16:creationId xmlns:a16="http://schemas.microsoft.com/office/drawing/2014/main" id="{4B9B80A7-5802-41D1-9FC8-3DDCA0CA3764}"/>
                </a:ext>
              </a:extLst>
            </p:cNvPr>
            <p:cNvSpPr/>
            <p:nvPr/>
          </p:nvSpPr>
          <p:spPr>
            <a:xfrm>
              <a:off x="6812724" y="1586785"/>
              <a:ext cx="4475986" cy="2041529"/>
            </a:xfrm>
            <a:custGeom>
              <a:avLst/>
              <a:gdLst>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295275 h 1343025"/>
                <a:gd name="connsiteX1" fmla="*/ 2886075 w 3648075"/>
                <a:gd name="connsiteY1" fmla="*/ 0 h 1343025"/>
                <a:gd name="connsiteX2" fmla="*/ 3648075 w 3648075"/>
                <a:gd name="connsiteY2" fmla="*/ 657225 h 1343025"/>
                <a:gd name="connsiteX3" fmla="*/ 2990850 w 3648075"/>
                <a:gd name="connsiteY3" fmla="*/ 1343025 h 1343025"/>
                <a:gd name="connsiteX4" fmla="*/ 3019425 w 3648075"/>
                <a:gd name="connsiteY4" fmla="*/ 1333500 h 1343025"/>
                <a:gd name="connsiteX0" fmla="*/ 0 w 3648075"/>
                <a:gd name="connsiteY0" fmla="*/ 422478 h 1470228"/>
                <a:gd name="connsiteX1" fmla="*/ 2886075 w 3648075"/>
                <a:gd name="connsiteY1" fmla="*/ 127203 h 1470228"/>
                <a:gd name="connsiteX2" fmla="*/ 3648075 w 3648075"/>
                <a:gd name="connsiteY2" fmla="*/ 784428 h 1470228"/>
                <a:gd name="connsiteX3" fmla="*/ 2990850 w 3648075"/>
                <a:gd name="connsiteY3" fmla="*/ 1470228 h 1470228"/>
                <a:gd name="connsiteX4" fmla="*/ 3019425 w 3648075"/>
                <a:gd name="connsiteY4" fmla="*/ 1460703 h 1470228"/>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648075"/>
                <a:gd name="connsiteY0" fmla="*/ 384312 h 1432062"/>
                <a:gd name="connsiteX1" fmla="*/ 2886075 w 3648075"/>
                <a:gd name="connsiteY1" fmla="*/ 89037 h 1432062"/>
                <a:gd name="connsiteX2" fmla="*/ 3648075 w 3648075"/>
                <a:gd name="connsiteY2" fmla="*/ 746262 h 1432062"/>
                <a:gd name="connsiteX3" fmla="*/ 2990850 w 3648075"/>
                <a:gd name="connsiteY3" fmla="*/ 1432062 h 1432062"/>
                <a:gd name="connsiteX4" fmla="*/ 3019425 w 3648075"/>
                <a:gd name="connsiteY4" fmla="*/ 1422537 h 1432062"/>
                <a:gd name="connsiteX0" fmla="*/ 0 w 3514725"/>
                <a:gd name="connsiteY0" fmla="*/ 384312 h 1432062"/>
                <a:gd name="connsiteX1" fmla="*/ 2886075 w 3514725"/>
                <a:gd name="connsiteY1" fmla="*/ 89037 h 1432062"/>
                <a:gd name="connsiteX2" fmla="*/ 3514725 w 3514725"/>
                <a:gd name="connsiteY2" fmla="*/ 793887 h 1432062"/>
                <a:gd name="connsiteX3" fmla="*/ 2990850 w 3514725"/>
                <a:gd name="connsiteY3" fmla="*/ 1432062 h 1432062"/>
                <a:gd name="connsiteX4" fmla="*/ 3019425 w 3514725"/>
                <a:gd name="connsiteY4" fmla="*/ 1422537 h 1432062"/>
                <a:gd name="connsiteX0" fmla="*/ 0 w 3543916"/>
                <a:gd name="connsiteY0" fmla="*/ 384312 h 1432062"/>
                <a:gd name="connsiteX1" fmla="*/ 2886075 w 3543916"/>
                <a:gd name="connsiteY1" fmla="*/ 89037 h 1432062"/>
                <a:gd name="connsiteX2" fmla="*/ 3514725 w 3543916"/>
                <a:gd name="connsiteY2" fmla="*/ 793887 h 1432062"/>
                <a:gd name="connsiteX3" fmla="*/ 2990850 w 3543916"/>
                <a:gd name="connsiteY3" fmla="*/ 1432062 h 1432062"/>
                <a:gd name="connsiteX4" fmla="*/ 3019425 w 3543916"/>
                <a:gd name="connsiteY4" fmla="*/ 1422537 h 1432062"/>
                <a:gd name="connsiteX0" fmla="*/ 0 w 3544552"/>
                <a:gd name="connsiteY0" fmla="*/ 553510 h 1601260"/>
                <a:gd name="connsiteX1" fmla="*/ 2895600 w 3544552"/>
                <a:gd name="connsiteY1" fmla="*/ 77260 h 1601260"/>
                <a:gd name="connsiteX2" fmla="*/ 3514725 w 3544552"/>
                <a:gd name="connsiteY2" fmla="*/ 963085 h 1601260"/>
                <a:gd name="connsiteX3" fmla="*/ 2990850 w 3544552"/>
                <a:gd name="connsiteY3" fmla="*/ 1601260 h 1601260"/>
                <a:gd name="connsiteX4" fmla="*/ 3019425 w 3544552"/>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500521"/>
                <a:gd name="connsiteY0" fmla="*/ 553510 h 1601260"/>
                <a:gd name="connsiteX1" fmla="*/ 2895600 w 3500521"/>
                <a:gd name="connsiteY1" fmla="*/ 77260 h 1601260"/>
                <a:gd name="connsiteX2" fmla="*/ 3467100 w 3500521"/>
                <a:gd name="connsiteY2" fmla="*/ 991660 h 1601260"/>
                <a:gd name="connsiteX3" fmla="*/ 2990850 w 3500521"/>
                <a:gd name="connsiteY3" fmla="*/ 1601260 h 1601260"/>
                <a:gd name="connsiteX4" fmla="*/ 3019425 w 3500521"/>
                <a:gd name="connsiteY4"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3" fmla="*/ 3019425 w 3139354"/>
                <a:gd name="connsiteY3" fmla="*/ 1591735 h 1601260"/>
                <a:gd name="connsiteX0" fmla="*/ 0 w 3139354"/>
                <a:gd name="connsiteY0" fmla="*/ 553510 h 1601260"/>
                <a:gd name="connsiteX1" fmla="*/ 2895600 w 3139354"/>
                <a:gd name="connsiteY1" fmla="*/ 77260 h 1601260"/>
                <a:gd name="connsiteX2" fmla="*/ 2990850 w 3139354"/>
                <a:gd name="connsiteY2" fmla="*/ 1601260 h 1601260"/>
                <a:gd name="connsiteX0" fmla="*/ 0 w 3338009"/>
                <a:gd name="connsiteY0" fmla="*/ 553510 h 1601260"/>
                <a:gd name="connsiteX1" fmla="*/ 2895600 w 3338009"/>
                <a:gd name="connsiteY1" fmla="*/ 77260 h 1601260"/>
                <a:gd name="connsiteX2" fmla="*/ 2990850 w 3338009"/>
                <a:gd name="connsiteY2" fmla="*/ 1601260 h 1601260"/>
                <a:gd name="connsiteX0" fmla="*/ 0 w 3435667"/>
                <a:gd name="connsiteY0" fmla="*/ 508668 h 1556418"/>
                <a:gd name="connsiteX1" fmla="*/ 3095625 w 3435667"/>
                <a:gd name="connsiteY1" fmla="*/ 80043 h 1556418"/>
                <a:gd name="connsiteX2" fmla="*/ 2990850 w 3435667"/>
                <a:gd name="connsiteY2" fmla="*/ 1556418 h 1556418"/>
                <a:gd name="connsiteX0" fmla="*/ 0 w 3414855"/>
                <a:gd name="connsiteY0" fmla="*/ 580508 h 1628258"/>
                <a:gd name="connsiteX1" fmla="*/ 3057525 w 3414855"/>
                <a:gd name="connsiteY1" fmla="*/ 75683 h 1628258"/>
                <a:gd name="connsiteX2" fmla="*/ 2990850 w 3414855"/>
                <a:gd name="connsiteY2" fmla="*/ 1628258 h 1628258"/>
                <a:gd name="connsiteX0" fmla="*/ 0 w 3483642"/>
                <a:gd name="connsiteY0" fmla="*/ 580508 h 1628258"/>
                <a:gd name="connsiteX1" fmla="*/ 3057525 w 3483642"/>
                <a:gd name="connsiteY1" fmla="*/ 75683 h 1628258"/>
                <a:gd name="connsiteX2" fmla="*/ 2990850 w 3483642"/>
                <a:gd name="connsiteY2" fmla="*/ 1628258 h 1628258"/>
                <a:gd name="connsiteX0" fmla="*/ 0 w 3483642"/>
                <a:gd name="connsiteY0" fmla="*/ 618063 h 1665813"/>
                <a:gd name="connsiteX1" fmla="*/ 3057525 w 3483642"/>
                <a:gd name="connsiteY1" fmla="*/ 113238 h 1665813"/>
                <a:gd name="connsiteX2" fmla="*/ 2990850 w 3483642"/>
                <a:gd name="connsiteY2" fmla="*/ 1665813 h 1665813"/>
                <a:gd name="connsiteX0" fmla="*/ 0 w 3479740"/>
                <a:gd name="connsiteY0" fmla="*/ 618063 h 1665813"/>
                <a:gd name="connsiteX1" fmla="*/ 3057525 w 3479740"/>
                <a:gd name="connsiteY1" fmla="*/ 113238 h 1665813"/>
                <a:gd name="connsiteX2" fmla="*/ 2990850 w 3479740"/>
                <a:gd name="connsiteY2" fmla="*/ 1665813 h 1665813"/>
                <a:gd name="connsiteX0" fmla="*/ 0 w 3443113"/>
                <a:gd name="connsiteY0" fmla="*/ 618063 h 1665813"/>
                <a:gd name="connsiteX1" fmla="*/ 3057525 w 3443113"/>
                <a:gd name="connsiteY1" fmla="*/ 113238 h 1665813"/>
                <a:gd name="connsiteX2" fmla="*/ 2990850 w 3443113"/>
                <a:gd name="connsiteY2" fmla="*/ 1665813 h 1665813"/>
                <a:gd name="connsiteX0" fmla="*/ 0 w 3443113"/>
                <a:gd name="connsiteY0" fmla="*/ 651646 h 1699396"/>
                <a:gd name="connsiteX1" fmla="*/ 3057525 w 3443113"/>
                <a:gd name="connsiteY1" fmla="*/ 146821 h 1699396"/>
                <a:gd name="connsiteX2" fmla="*/ 2990850 w 3443113"/>
                <a:gd name="connsiteY2" fmla="*/ 1699396 h 1699396"/>
                <a:gd name="connsiteX0" fmla="*/ 0 w 3443113"/>
                <a:gd name="connsiteY0" fmla="*/ 669031 h 1716781"/>
                <a:gd name="connsiteX1" fmla="*/ 3057525 w 3443113"/>
                <a:gd name="connsiteY1" fmla="*/ 164206 h 1716781"/>
                <a:gd name="connsiteX2" fmla="*/ 2990850 w 3443113"/>
                <a:gd name="connsiteY2" fmla="*/ 1716781 h 1716781"/>
                <a:gd name="connsiteX0" fmla="*/ 0 w 3531644"/>
                <a:gd name="connsiteY0" fmla="*/ 731919 h 1710812"/>
                <a:gd name="connsiteX1" fmla="*/ 3146056 w 3531644"/>
                <a:gd name="connsiteY1" fmla="*/ 158237 h 1710812"/>
                <a:gd name="connsiteX2" fmla="*/ 3079381 w 3531644"/>
                <a:gd name="connsiteY2" fmla="*/ 1710812 h 1710812"/>
                <a:gd name="connsiteX0" fmla="*/ 0 w 3531644"/>
                <a:gd name="connsiteY0" fmla="*/ 746907 h 1725800"/>
                <a:gd name="connsiteX1" fmla="*/ 3146056 w 3531644"/>
                <a:gd name="connsiteY1" fmla="*/ 173225 h 1725800"/>
                <a:gd name="connsiteX2" fmla="*/ 3079381 w 3531644"/>
                <a:gd name="connsiteY2" fmla="*/ 1725800 h 1725800"/>
                <a:gd name="connsiteX0" fmla="*/ 0 w 3464062"/>
                <a:gd name="connsiteY0" fmla="*/ 746907 h 1666780"/>
                <a:gd name="connsiteX1" fmla="*/ 3146056 w 3464062"/>
                <a:gd name="connsiteY1" fmla="*/ 173225 h 1666780"/>
                <a:gd name="connsiteX2" fmla="*/ 2872810 w 3464062"/>
                <a:gd name="connsiteY2" fmla="*/ 1666780 h 1666780"/>
                <a:gd name="connsiteX0" fmla="*/ 0 w 3395216"/>
                <a:gd name="connsiteY0" fmla="*/ 844990 h 1764863"/>
                <a:gd name="connsiteX1" fmla="*/ 3047689 w 3395216"/>
                <a:gd name="connsiteY1" fmla="*/ 163104 h 1764863"/>
                <a:gd name="connsiteX2" fmla="*/ 2872810 w 3395216"/>
                <a:gd name="connsiteY2" fmla="*/ 1764863 h 1764863"/>
                <a:gd name="connsiteX0" fmla="*/ 0 w 3423550"/>
                <a:gd name="connsiteY0" fmla="*/ 802135 h 1722008"/>
                <a:gd name="connsiteX1" fmla="*/ 3088947 w 3423550"/>
                <a:gd name="connsiteY1" fmla="*/ 167363 h 1722008"/>
                <a:gd name="connsiteX2" fmla="*/ 2872810 w 3423550"/>
                <a:gd name="connsiteY2" fmla="*/ 1722008 h 1722008"/>
                <a:gd name="connsiteX0" fmla="*/ 0 w 3365966"/>
                <a:gd name="connsiteY0" fmla="*/ 802135 h 1722008"/>
                <a:gd name="connsiteX1" fmla="*/ 3088947 w 3365966"/>
                <a:gd name="connsiteY1" fmla="*/ 167363 h 1722008"/>
                <a:gd name="connsiteX2" fmla="*/ 2872810 w 3365966"/>
                <a:gd name="connsiteY2" fmla="*/ 1722008 h 1722008"/>
                <a:gd name="connsiteX0" fmla="*/ 0 w 3365966"/>
                <a:gd name="connsiteY0" fmla="*/ 825751 h 1745624"/>
                <a:gd name="connsiteX1" fmla="*/ 3088947 w 3365966"/>
                <a:gd name="connsiteY1" fmla="*/ 190979 h 1745624"/>
                <a:gd name="connsiteX2" fmla="*/ 2872810 w 3365966"/>
                <a:gd name="connsiteY2" fmla="*/ 1745624 h 1745624"/>
                <a:gd name="connsiteX0" fmla="*/ 0 w 3365966"/>
                <a:gd name="connsiteY0" fmla="*/ 833266 h 1753139"/>
                <a:gd name="connsiteX1" fmla="*/ 3088947 w 3365966"/>
                <a:gd name="connsiteY1" fmla="*/ 198494 h 1753139"/>
                <a:gd name="connsiteX2" fmla="*/ 2872810 w 3365966"/>
                <a:gd name="connsiteY2" fmla="*/ 1753139 h 1753139"/>
              </a:gdLst>
              <a:ahLst/>
              <a:cxnLst>
                <a:cxn ang="0">
                  <a:pos x="connsiteX0" y="connsiteY0"/>
                </a:cxn>
                <a:cxn ang="0">
                  <a:pos x="connsiteX1" y="connsiteY1"/>
                </a:cxn>
                <a:cxn ang="0">
                  <a:pos x="connsiteX2" y="connsiteY2"/>
                </a:cxn>
              </a:cxnLst>
              <a:rect l="l" t="t" r="r" b="b"/>
              <a:pathLst>
                <a:path w="3365966" h="1753139">
                  <a:moveTo>
                    <a:pt x="0" y="833266"/>
                  </a:moveTo>
                  <a:cubicBezTo>
                    <a:pt x="1599797" y="869782"/>
                    <a:pt x="2153307" y="-499324"/>
                    <a:pt x="3088947" y="198494"/>
                  </a:cubicBezTo>
                  <a:cubicBezTo>
                    <a:pt x="3618697" y="671228"/>
                    <a:pt x="3299848" y="1510252"/>
                    <a:pt x="2872810" y="1753139"/>
                  </a:cubicBezTo>
                </a:path>
              </a:pathLst>
            </a:custGeom>
            <a:ln w="38100">
              <a:solidFill>
                <a:schemeClr val="accent1">
                  <a:lumMod val="60000"/>
                  <a:lumOff val="40000"/>
                  <a:alpha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7" name="Oval 67">
              <a:extLst>
                <a:ext uri="{FF2B5EF4-FFF2-40B4-BE49-F238E27FC236}">
                  <a16:creationId xmlns:a16="http://schemas.microsoft.com/office/drawing/2014/main" id="{E11A7A39-8545-4FA4-9DEB-BC0F8534B41B}"/>
                </a:ext>
              </a:extLst>
            </p:cNvPr>
            <p:cNvSpPr/>
            <p:nvPr/>
          </p:nvSpPr>
          <p:spPr>
            <a:xfrm>
              <a:off x="8051662" y="2228695"/>
              <a:ext cx="207062" cy="2070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val 68">
              <a:extLst>
                <a:ext uri="{FF2B5EF4-FFF2-40B4-BE49-F238E27FC236}">
                  <a16:creationId xmlns:a16="http://schemas.microsoft.com/office/drawing/2014/main" id="{928CEE00-1317-45EA-AE4E-575B5B2F4B25}"/>
                </a:ext>
              </a:extLst>
            </p:cNvPr>
            <p:cNvSpPr/>
            <p:nvPr/>
          </p:nvSpPr>
          <p:spPr>
            <a:xfrm>
              <a:off x="9206227" y="1934136"/>
              <a:ext cx="310065" cy="310065"/>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Oval 69">
              <a:extLst>
                <a:ext uri="{FF2B5EF4-FFF2-40B4-BE49-F238E27FC236}">
                  <a16:creationId xmlns:a16="http://schemas.microsoft.com/office/drawing/2014/main" id="{D02B5D94-DDEB-49D0-B102-C663209BFAAF}"/>
                </a:ext>
              </a:extLst>
            </p:cNvPr>
            <p:cNvSpPr/>
            <p:nvPr/>
          </p:nvSpPr>
          <p:spPr>
            <a:xfrm>
              <a:off x="11005620" y="2489717"/>
              <a:ext cx="207062" cy="207062"/>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Oval 70">
              <a:extLst>
                <a:ext uri="{FF2B5EF4-FFF2-40B4-BE49-F238E27FC236}">
                  <a16:creationId xmlns:a16="http://schemas.microsoft.com/office/drawing/2014/main" id="{413DCA28-A0CE-4ED1-8EC5-64483CD6FAF5}"/>
                </a:ext>
              </a:extLst>
            </p:cNvPr>
            <p:cNvSpPr/>
            <p:nvPr/>
          </p:nvSpPr>
          <p:spPr>
            <a:xfrm>
              <a:off x="7482892" y="2636413"/>
              <a:ext cx="207062" cy="20706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Oval 71">
              <a:extLst>
                <a:ext uri="{FF2B5EF4-FFF2-40B4-BE49-F238E27FC236}">
                  <a16:creationId xmlns:a16="http://schemas.microsoft.com/office/drawing/2014/main" id="{E51F83C6-2402-44EB-BD6D-5C80C2FAAA99}"/>
                </a:ext>
              </a:extLst>
            </p:cNvPr>
            <p:cNvSpPr/>
            <p:nvPr/>
          </p:nvSpPr>
          <p:spPr>
            <a:xfrm>
              <a:off x="10403523" y="1557820"/>
              <a:ext cx="107040" cy="10704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Oval 72">
              <a:extLst>
                <a:ext uri="{FF2B5EF4-FFF2-40B4-BE49-F238E27FC236}">
                  <a16:creationId xmlns:a16="http://schemas.microsoft.com/office/drawing/2014/main" id="{E92CAE04-1E48-4F3E-9C7D-CAC6A238EFF3}"/>
                </a:ext>
              </a:extLst>
            </p:cNvPr>
            <p:cNvSpPr/>
            <p:nvPr/>
          </p:nvSpPr>
          <p:spPr>
            <a:xfrm>
              <a:off x="8880765" y="2550547"/>
              <a:ext cx="107040" cy="107040"/>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Oval 57">
              <a:extLst>
                <a:ext uri="{FF2B5EF4-FFF2-40B4-BE49-F238E27FC236}">
                  <a16:creationId xmlns:a16="http://schemas.microsoft.com/office/drawing/2014/main" id="{393D0CB1-F8EC-4667-9459-48DA34A10D7E}"/>
                </a:ext>
              </a:extLst>
            </p:cNvPr>
            <p:cNvSpPr/>
            <p:nvPr/>
          </p:nvSpPr>
          <p:spPr>
            <a:xfrm>
              <a:off x="11469902" y="3493347"/>
              <a:ext cx="118958" cy="11895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Oval 60">
              <a:extLst>
                <a:ext uri="{FF2B5EF4-FFF2-40B4-BE49-F238E27FC236}">
                  <a16:creationId xmlns:a16="http://schemas.microsoft.com/office/drawing/2014/main" id="{9D9DE5DC-A25F-464A-B6FC-33B520FF1862}"/>
                </a:ext>
              </a:extLst>
            </p:cNvPr>
            <p:cNvSpPr/>
            <p:nvPr/>
          </p:nvSpPr>
          <p:spPr>
            <a:xfrm>
              <a:off x="10821314" y="3344911"/>
              <a:ext cx="150774" cy="15077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15" name="Group 75">
            <a:extLst>
              <a:ext uri="{FF2B5EF4-FFF2-40B4-BE49-F238E27FC236}">
                <a16:creationId xmlns:a16="http://schemas.microsoft.com/office/drawing/2014/main" id="{203D49D5-A59D-41E8-B9EA-0ACF44348AB7}"/>
              </a:ext>
            </a:extLst>
          </p:cNvPr>
          <p:cNvGrpSpPr/>
          <p:nvPr/>
        </p:nvGrpSpPr>
        <p:grpSpPr>
          <a:xfrm>
            <a:off x="5510254" y="2198567"/>
            <a:ext cx="5869643" cy="3501550"/>
            <a:chOff x="4860032" y="2722140"/>
            <a:chExt cx="4130468" cy="2464041"/>
          </a:xfrm>
          <a:solidFill>
            <a:srgbClr val="FAB117"/>
          </a:solidFill>
        </p:grpSpPr>
        <p:sp>
          <p:nvSpPr>
            <p:cNvPr id="16" name="Oval 76">
              <a:extLst>
                <a:ext uri="{FF2B5EF4-FFF2-40B4-BE49-F238E27FC236}">
                  <a16:creationId xmlns:a16="http://schemas.microsoft.com/office/drawing/2014/main" id="{DE5E33F9-590C-4956-BEED-E54CAA1CB8A3}"/>
                </a:ext>
              </a:extLst>
            </p:cNvPr>
            <p:cNvSpPr/>
            <p:nvPr/>
          </p:nvSpPr>
          <p:spPr>
            <a:xfrm>
              <a:off x="7920367" y="3639486"/>
              <a:ext cx="848907" cy="8489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Oval 77">
              <a:extLst>
                <a:ext uri="{FF2B5EF4-FFF2-40B4-BE49-F238E27FC236}">
                  <a16:creationId xmlns:a16="http://schemas.microsoft.com/office/drawing/2014/main" id="{D1B8D9D8-329E-4ADB-B147-A982B4D3B5C3}"/>
                </a:ext>
              </a:extLst>
            </p:cNvPr>
            <p:cNvSpPr/>
            <p:nvPr/>
          </p:nvSpPr>
          <p:spPr>
            <a:xfrm>
              <a:off x="7262783" y="3098159"/>
              <a:ext cx="1008112" cy="10081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Oval 78">
              <a:extLst>
                <a:ext uri="{FF2B5EF4-FFF2-40B4-BE49-F238E27FC236}">
                  <a16:creationId xmlns:a16="http://schemas.microsoft.com/office/drawing/2014/main" id="{00BCE0F9-322F-4F8E-B066-095024BD8828}"/>
                </a:ext>
              </a:extLst>
            </p:cNvPr>
            <p:cNvSpPr/>
            <p:nvPr/>
          </p:nvSpPr>
          <p:spPr>
            <a:xfrm>
              <a:off x="6685384" y="2722140"/>
              <a:ext cx="848907" cy="8489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Oval 79">
              <a:extLst>
                <a:ext uri="{FF2B5EF4-FFF2-40B4-BE49-F238E27FC236}">
                  <a16:creationId xmlns:a16="http://schemas.microsoft.com/office/drawing/2014/main" id="{88422D1B-1618-4891-B90E-088DB307CB2C}"/>
                </a:ext>
              </a:extLst>
            </p:cNvPr>
            <p:cNvSpPr/>
            <p:nvPr/>
          </p:nvSpPr>
          <p:spPr>
            <a:xfrm>
              <a:off x="6288290" y="3340952"/>
              <a:ext cx="914400" cy="914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 name="Oval 80">
              <a:extLst>
                <a:ext uri="{FF2B5EF4-FFF2-40B4-BE49-F238E27FC236}">
                  <a16:creationId xmlns:a16="http://schemas.microsoft.com/office/drawing/2014/main" id="{40E65E29-C727-4667-ACD2-9850B204A9C6}"/>
                </a:ext>
              </a:extLst>
            </p:cNvPr>
            <p:cNvSpPr/>
            <p:nvPr/>
          </p:nvSpPr>
          <p:spPr>
            <a:xfrm>
              <a:off x="5443921" y="3146594"/>
              <a:ext cx="606442" cy="6064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 name="Oval 81">
              <a:extLst>
                <a:ext uri="{FF2B5EF4-FFF2-40B4-BE49-F238E27FC236}">
                  <a16:creationId xmlns:a16="http://schemas.microsoft.com/office/drawing/2014/main" id="{A09ACB5F-4480-4EDA-8124-51CA00879CA4}"/>
                </a:ext>
              </a:extLst>
            </p:cNvPr>
            <p:cNvSpPr/>
            <p:nvPr/>
          </p:nvSpPr>
          <p:spPr>
            <a:xfrm>
              <a:off x="4860032" y="3387080"/>
              <a:ext cx="848907" cy="84890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 name="Oval 82">
              <a:extLst>
                <a:ext uri="{FF2B5EF4-FFF2-40B4-BE49-F238E27FC236}">
                  <a16:creationId xmlns:a16="http://schemas.microsoft.com/office/drawing/2014/main" id="{F2B38A25-357F-4313-ABC9-0E8BF33F53ED}"/>
                </a:ext>
              </a:extLst>
            </p:cNvPr>
            <p:cNvSpPr/>
            <p:nvPr/>
          </p:nvSpPr>
          <p:spPr>
            <a:xfrm>
              <a:off x="5892004" y="2824913"/>
              <a:ext cx="947359" cy="94735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Oval 83">
              <a:extLst>
                <a:ext uri="{FF2B5EF4-FFF2-40B4-BE49-F238E27FC236}">
                  <a16:creationId xmlns:a16="http://schemas.microsoft.com/office/drawing/2014/main" id="{3CBB8D39-0139-4B75-AD95-9E87B29D2E52}"/>
                </a:ext>
              </a:extLst>
            </p:cNvPr>
            <p:cNvSpPr/>
            <p:nvPr/>
          </p:nvSpPr>
          <p:spPr>
            <a:xfrm>
              <a:off x="7010000" y="3453457"/>
              <a:ext cx="606442" cy="6064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4" name="Oval 84">
              <a:extLst>
                <a:ext uri="{FF2B5EF4-FFF2-40B4-BE49-F238E27FC236}">
                  <a16:creationId xmlns:a16="http://schemas.microsoft.com/office/drawing/2014/main" id="{7114E68A-60D9-4427-B198-E3E79F152EAB}"/>
                </a:ext>
              </a:extLst>
            </p:cNvPr>
            <p:cNvSpPr/>
            <p:nvPr/>
          </p:nvSpPr>
          <p:spPr>
            <a:xfrm>
              <a:off x="5129940" y="4131635"/>
              <a:ext cx="606442" cy="6064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5" name="Oval 85">
              <a:extLst>
                <a:ext uri="{FF2B5EF4-FFF2-40B4-BE49-F238E27FC236}">
                  <a16:creationId xmlns:a16="http://schemas.microsoft.com/office/drawing/2014/main" id="{3C5FA8A4-963F-45B6-898A-364CC99E68F7}"/>
                </a:ext>
              </a:extLst>
            </p:cNvPr>
            <p:cNvSpPr/>
            <p:nvPr/>
          </p:nvSpPr>
          <p:spPr>
            <a:xfrm>
              <a:off x="5436096" y="3449815"/>
              <a:ext cx="1008112" cy="10081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Oval 86">
              <a:extLst>
                <a:ext uri="{FF2B5EF4-FFF2-40B4-BE49-F238E27FC236}">
                  <a16:creationId xmlns:a16="http://schemas.microsoft.com/office/drawing/2014/main" id="{CE19A0EF-1FEC-4A43-888A-3D98E424831D}"/>
                </a:ext>
              </a:extLst>
            </p:cNvPr>
            <p:cNvSpPr/>
            <p:nvPr/>
          </p:nvSpPr>
          <p:spPr>
            <a:xfrm>
              <a:off x="6277608" y="3972489"/>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7" name="Oval 87">
              <a:extLst>
                <a:ext uri="{FF2B5EF4-FFF2-40B4-BE49-F238E27FC236}">
                  <a16:creationId xmlns:a16="http://schemas.microsoft.com/office/drawing/2014/main" id="{3A7D05D4-61D5-445C-84A8-04CD7080BF8A}"/>
                </a:ext>
              </a:extLst>
            </p:cNvPr>
            <p:cNvSpPr/>
            <p:nvPr/>
          </p:nvSpPr>
          <p:spPr>
            <a:xfrm>
              <a:off x="6846358" y="3831982"/>
              <a:ext cx="1145423" cy="114542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8" name="Oval 88">
              <a:extLst>
                <a:ext uri="{FF2B5EF4-FFF2-40B4-BE49-F238E27FC236}">
                  <a16:creationId xmlns:a16="http://schemas.microsoft.com/office/drawing/2014/main" id="{51AE0517-1266-4175-BCAA-87A3EB3FCE44}"/>
                </a:ext>
              </a:extLst>
            </p:cNvPr>
            <p:cNvSpPr/>
            <p:nvPr/>
          </p:nvSpPr>
          <p:spPr>
            <a:xfrm>
              <a:off x="7451578" y="3908925"/>
              <a:ext cx="1008112" cy="10081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9" name="Oval 89">
              <a:extLst>
                <a:ext uri="{FF2B5EF4-FFF2-40B4-BE49-F238E27FC236}">
                  <a16:creationId xmlns:a16="http://schemas.microsoft.com/office/drawing/2014/main" id="{A2C70CDB-D63B-45D0-8305-F190B38DFABA}"/>
                </a:ext>
              </a:extLst>
            </p:cNvPr>
            <p:cNvSpPr/>
            <p:nvPr/>
          </p:nvSpPr>
          <p:spPr>
            <a:xfrm>
              <a:off x="5619767" y="4034023"/>
              <a:ext cx="1008112" cy="10081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Oval 90">
              <a:extLst>
                <a:ext uri="{FF2B5EF4-FFF2-40B4-BE49-F238E27FC236}">
                  <a16:creationId xmlns:a16="http://schemas.microsoft.com/office/drawing/2014/main" id="{406867EE-7035-411D-B10C-80BB72035048}"/>
                </a:ext>
              </a:extLst>
            </p:cNvPr>
            <p:cNvSpPr/>
            <p:nvPr/>
          </p:nvSpPr>
          <p:spPr>
            <a:xfrm>
              <a:off x="8193703" y="4389384"/>
              <a:ext cx="796797" cy="7967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71" name="Rectangle 131">
            <a:extLst>
              <a:ext uri="{FF2B5EF4-FFF2-40B4-BE49-F238E27FC236}">
                <a16:creationId xmlns:a16="http://schemas.microsoft.com/office/drawing/2014/main" id="{018BBBFE-677F-46D2-9392-12DE7CB60DCE}"/>
              </a:ext>
            </a:extLst>
          </p:cNvPr>
          <p:cNvSpPr/>
          <p:nvPr/>
        </p:nvSpPr>
        <p:spPr>
          <a:xfrm>
            <a:off x="2606713" y="5282812"/>
            <a:ext cx="2700000" cy="1008112"/>
          </a:xfrm>
          <a:prstGeom prst="roundRect">
            <a:avLst/>
          </a:prstGeom>
          <a:noFill/>
          <a:ln w="38100">
            <a:solidFill>
              <a:schemeClr val="accent3">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2" name="Rectangle 132">
            <a:extLst>
              <a:ext uri="{FF2B5EF4-FFF2-40B4-BE49-F238E27FC236}">
                <a16:creationId xmlns:a16="http://schemas.microsoft.com/office/drawing/2014/main" id="{E046341B-6203-4DFF-81F5-AB039455010E}"/>
              </a:ext>
            </a:extLst>
          </p:cNvPr>
          <p:cNvSpPr/>
          <p:nvPr/>
        </p:nvSpPr>
        <p:spPr>
          <a:xfrm>
            <a:off x="1185220" y="3996051"/>
            <a:ext cx="2700000" cy="100811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3" name="Rectangle 133">
            <a:extLst>
              <a:ext uri="{FF2B5EF4-FFF2-40B4-BE49-F238E27FC236}">
                <a16:creationId xmlns:a16="http://schemas.microsoft.com/office/drawing/2014/main" id="{BA94D2AC-55AD-40D3-8D25-93E36A528A69}"/>
              </a:ext>
            </a:extLst>
          </p:cNvPr>
          <p:cNvSpPr/>
          <p:nvPr/>
        </p:nvSpPr>
        <p:spPr>
          <a:xfrm>
            <a:off x="807226" y="4123726"/>
            <a:ext cx="752762" cy="7527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4" name="Rectangle 134">
            <a:extLst>
              <a:ext uri="{FF2B5EF4-FFF2-40B4-BE49-F238E27FC236}">
                <a16:creationId xmlns:a16="http://schemas.microsoft.com/office/drawing/2014/main" id="{C936707A-A801-4907-93FC-194A84B34B24}"/>
              </a:ext>
            </a:extLst>
          </p:cNvPr>
          <p:cNvSpPr/>
          <p:nvPr/>
        </p:nvSpPr>
        <p:spPr>
          <a:xfrm>
            <a:off x="2229482" y="5410488"/>
            <a:ext cx="752762" cy="752762"/>
          </a:xfrm>
          <a:prstGeom prst="ellipse">
            <a:avLst/>
          </a:prstGeom>
          <a:gradFill>
            <a:gsLst>
              <a:gs pos="0">
                <a:schemeClr val="accent3">
                  <a:lumMod val="85000"/>
                  <a:lumOff val="15000"/>
                </a:schemeClr>
              </a:gs>
              <a:gs pos="100000">
                <a:schemeClr val="accent3">
                  <a:lumMod val="85000"/>
                  <a:lumOff val="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75" name="Group 135">
            <a:extLst>
              <a:ext uri="{FF2B5EF4-FFF2-40B4-BE49-F238E27FC236}">
                <a16:creationId xmlns:a16="http://schemas.microsoft.com/office/drawing/2014/main" id="{363B9CD3-531E-42D8-9FD9-733FB450268C}"/>
              </a:ext>
            </a:extLst>
          </p:cNvPr>
          <p:cNvGrpSpPr/>
          <p:nvPr/>
        </p:nvGrpSpPr>
        <p:grpSpPr>
          <a:xfrm>
            <a:off x="1668893" y="4062832"/>
            <a:ext cx="2098288" cy="876790"/>
            <a:chOff x="3131840" y="2220253"/>
            <a:chExt cx="3096344" cy="876790"/>
          </a:xfrm>
        </p:grpSpPr>
        <p:sp>
          <p:nvSpPr>
            <p:cNvPr id="76" name="TextBox 75">
              <a:extLst>
                <a:ext uri="{FF2B5EF4-FFF2-40B4-BE49-F238E27FC236}">
                  <a16:creationId xmlns:a16="http://schemas.microsoft.com/office/drawing/2014/main" id="{5C0701CA-2E44-4B72-91E4-7125081207A2}"/>
                </a:ext>
              </a:extLst>
            </p:cNvPr>
            <p:cNvSpPr txBox="1"/>
            <p:nvPr/>
          </p:nvSpPr>
          <p:spPr>
            <a:xfrm>
              <a:off x="3131840" y="2220253"/>
              <a:ext cx="3096344" cy="276999"/>
            </a:xfrm>
            <a:prstGeom prst="rect">
              <a:avLst/>
            </a:prstGeom>
            <a:noFill/>
          </p:spPr>
          <p:txBody>
            <a:bodyPr wrap="square" rtlCol="0" anchor="ctr">
              <a:spAutoFit/>
            </a:bodyPr>
            <a:lstStyle/>
            <a:p>
              <a:r>
                <a:rPr lang="en-US" altLang="ko-KR" sz="1200" b="1" dirty="0">
                  <a:solidFill>
                    <a:schemeClr val="tx1">
                      <a:lumMod val="75000"/>
                      <a:lumOff val="25000"/>
                    </a:schemeClr>
                  </a:solidFill>
                  <a:latin typeface="Arial" pitchFamily="34" charset="0"/>
                  <a:cs typeface="Arial" pitchFamily="34" charset="0"/>
                </a:rPr>
                <a:t>Content  Here</a:t>
              </a:r>
              <a:endParaRPr lang="ko-KR" altLang="en-US" sz="1200" b="1" dirty="0">
                <a:solidFill>
                  <a:schemeClr val="tx1">
                    <a:lumMod val="75000"/>
                    <a:lumOff val="25000"/>
                  </a:schemeClr>
                </a:solidFill>
                <a:latin typeface="Arial" pitchFamily="34" charset="0"/>
                <a:cs typeface="Arial" pitchFamily="34" charset="0"/>
              </a:endParaRPr>
            </a:p>
          </p:txBody>
        </p:sp>
        <p:sp>
          <p:nvSpPr>
            <p:cNvPr id="77" name="TextBox 76">
              <a:extLst>
                <a:ext uri="{FF2B5EF4-FFF2-40B4-BE49-F238E27FC236}">
                  <a16:creationId xmlns:a16="http://schemas.microsoft.com/office/drawing/2014/main" id="{0DA44180-8376-4D0B-A1D8-85EFF6869661}"/>
                </a:ext>
              </a:extLst>
            </p:cNvPr>
            <p:cNvSpPr txBox="1"/>
            <p:nvPr/>
          </p:nvSpPr>
          <p:spPr>
            <a:xfrm>
              <a:off x="3131840" y="2450712"/>
              <a:ext cx="309634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latin typeface="Arial" pitchFamily="34" charset="0"/>
                <a:cs typeface="Arial" pitchFamily="34" charset="0"/>
              </a:endParaRPr>
            </a:p>
          </p:txBody>
        </p:sp>
      </p:grpSp>
      <p:grpSp>
        <p:nvGrpSpPr>
          <p:cNvPr id="78" name="Group 138">
            <a:extLst>
              <a:ext uri="{FF2B5EF4-FFF2-40B4-BE49-F238E27FC236}">
                <a16:creationId xmlns:a16="http://schemas.microsoft.com/office/drawing/2014/main" id="{B90C3527-9E5A-4240-92A9-088BC40E1152}"/>
              </a:ext>
            </a:extLst>
          </p:cNvPr>
          <p:cNvGrpSpPr/>
          <p:nvPr/>
        </p:nvGrpSpPr>
        <p:grpSpPr>
          <a:xfrm>
            <a:off x="3116213" y="5341828"/>
            <a:ext cx="2098288" cy="876790"/>
            <a:chOff x="3131840" y="2220253"/>
            <a:chExt cx="3096344" cy="876790"/>
          </a:xfrm>
        </p:grpSpPr>
        <p:sp>
          <p:nvSpPr>
            <p:cNvPr id="79" name="TextBox 78">
              <a:extLst>
                <a:ext uri="{FF2B5EF4-FFF2-40B4-BE49-F238E27FC236}">
                  <a16:creationId xmlns:a16="http://schemas.microsoft.com/office/drawing/2014/main" id="{365F72DE-254D-49C6-AE82-2E3B322CAF37}"/>
                </a:ext>
              </a:extLst>
            </p:cNvPr>
            <p:cNvSpPr txBox="1"/>
            <p:nvPr/>
          </p:nvSpPr>
          <p:spPr>
            <a:xfrm>
              <a:off x="3131840" y="2220253"/>
              <a:ext cx="3096344" cy="276999"/>
            </a:xfrm>
            <a:prstGeom prst="rect">
              <a:avLst/>
            </a:prstGeom>
            <a:noFill/>
          </p:spPr>
          <p:txBody>
            <a:bodyPr wrap="square" rtlCol="0" anchor="ctr">
              <a:spAutoFit/>
            </a:bodyPr>
            <a:lstStyle/>
            <a:p>
              <a:r>
                <a:rPr lang="en-US" altLang="ko-KR" sz="1200" b="1" dirty="0">
                  <a:solidFill>
                    <a:schemeClr val="tx1">
                      <a:lumMod val="75000"/>
                      <a:lumOff val="25000"/>
                    </a:schemeClr>
                  </a:solidFill>
                  <a:latin typeface="Arial" pitchFamily="34" charset="0"/>
                  <a:cs typeface="Arial" pitchFamily="34" charset="0"/>
                </a:rPr>
                <a:t>Content  Here</a:t>
              </a:r>
              <a:endParaRPr lang="ko-KR" altLang="en-US" sz="1200" b="1" dirty="0">
                <a:solidFill>
                  <a:schemeClr val="tx1">
                    <a:lumMod val="75000"/>
                    <a:lumOff val="25000"/>
                  </a:schemeClr>
                </a:solidFill>
                <a:latin typeface="Arial" pitchFamily="34" charset="0"/>
                <a:cs typeface="Arial" pitchFamily="34" charset="0"/>
              </a:endParaRPr>
            </a:p>
          </p:txBody>
        </p:sp>
        <p:sp>
          <p:nvSpPr>
            <p:cNvPr id="80" name="TextBox 79">
              <a:extLst>
                <a:ext uri="{FF2B5EF4-FFF2-40B4-BE49-F238E27FC236}">
                  <a16:creationId xmlns:a16="http://schemas.microsoft.com/office/drawing/2014/main" id="{F189D652-267F-4830-8671-9DE738AA6BEE}"/>
                </a:ext>
              </a:extLst>
            </p:cNvPr>
            <p:cNvSpPr txBox="1"/>
            <p:nvPr/>
          </p:nvSpPr>
          <p:spPr>
            <a:xfrm>
              <a:off x="3131840" y="2450712"/>
              <a:ext cx="309634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latin typeface="Arial" pitchFamily="34" charset="0"/>
                <a:cs typeface="Arial" pitchFamily="34" charset="0"/>
              </a:endParaRPr>
            </a:p>
          </p:txBody>
        </p:sp>
      </p:grpSp>
      <p:sp>
        <p:nvSpPr>
          <p:cNvPr id="81" name="Donut 39">
            <a:extLst>
              <a:ext uri="{FF2B5EF4-FFF2-40B4-BE49-F238E27FC236}">
                <a16:creationId xmlns:a16="http://schemas.microsoft.com/office/drawing/2014/main" id="{BF57C5AA-BFDF-47BF-BF87-F3F0B309E4E8}"/>
              </a:ext>
            </a:extLst>
          </p:cNvPr>
          <p:cNvSpPr/>
          <p:nvPr/>
        </p:nvSpPr>
        <p:spPr>
          <a:xfrm>
            <a:off x="2426713" y="5605950"/>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82" name="Oval 21">
            <a:extLst>
              <a:ext uri="{FF2B5EF4-FFF2-40B4-BE49-F238E27FC236}">
                <a16:creationId xmlns:a16="http://schemas.microsoft.com/office/drawing/2014/main" id="{45A5080E-5056-43CF-A337-EE727B1F088F}"/>
              </a:ext>
            </a:extLst>
          </p:cNvPr>
          <p:cNvSpPr>
            <a:spLocks noChangeAspect="1"/>
          </p:cNvSpPr>
          <p:nvPr/>
        </p:nvSpPr>
        <p:spPr>
          <a:xfrm>
            <a:off x="1010033" y="4337178"/>
            <a:ext cx="336743" cy="3395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83" name="TextBox 82">
            <a:extLst>
              <a:ext uri="{FF2B5EF4-FFF2-40B4-BE49-F238E27FC236}">
                <a16:creationId xmlns:a16="http://schemas.microsoft.com/office/drawing/2014/main" id="{6855D38D-0EEA-4E6B-A121-E09CEA742C0A}"/>
              </a:ext>
            </a:extLst>
          </p:cNvPr>
          <p:cNvSpPr txBox="1"/>
          <p:nvPr/>
        </p:nvSpPr>
        <p:spPr>
          <a:xfrm>
            <a:off x="621232" y="384748"/>
            <a:ext cx="3660629" cy="1358278"/>
          </a:xfrm>
          <a:prstGeom prst="rect">
            <a:avLst/>
          </a:prstGeom>
          <a:noFill/>
        </p:spPr>
        <p:txBody>
          <a:bodyPr wrap="square" rtlCol="0" anchor="ctr">
            <a:spAutoFit/>
          </a:bodyPr>
          <a:lstStyle/>
          <a:p>
            <a:r>
              <a:rPr lang="en-US" altLang="ko-KR" sz="4000" b="1" dirty="0">
                <a:solidFill>
                  <a:schemeClr val="tx1">
                    <a:lumMod val="85000"/>
                    <a:lumOff val="15000"/>
                  </a:schemeClr>
                </a:solidFill>
                <a:cs typeface="Arial" pitchFamily="34" charset="0"/>
              </a:rPr>
              <a:t>AWESOME</a:t>
            </a:r>
          </a:p>
          <a:p>
            <a:r>
              <a:rPr lang="en-GB" altLang="ko-KR" sz="4000" b="1" dirty="0">
                <a:solidFill>
                  <a:schemeClr val="tx1">
                    <a:lumMod val="85000"/>
                    <a:lumOff val="15000"/>
                  </a:schemeClr>
                </a:solidFill>
                <a:cs typeface="Arial" pitchFamily="34" charset="0"/>
              </a:rPr>
              <a:t>S</a:t>
            </a:r>
            <a:r>
              <a:rPr lang="en-US" altLang="ko-KR" sz="4000" b="1" dirty="0">
                <a:solidFill>
                  <a:schemeClr val="tx1">
                    <a:lumMod val="85000"/>
                    <a:lumOff val="15000"/>
                  </a:schemeClr>
                </a:solidFill>
                <a:cs typeface="Arial" pitchFamily="34" charset="0"/>
              </a:rPr>
              <a:t>LIDE</a:t>
            </a:r>
            <a:endParaRPr lang="ko-KR" altLang="en-US" sz="4000" b="1" dirty="0">
              <a:solidFill>
                <a:schemeClr val="tx1">
                  <a:lumMod val="85000"/>
                  <a:lumOff val="15000"/>
                </a:schemeClr>
              </a:solidFill>
              <a:cs typeface="Arial" pitchFamily="34" charset="0"/>
            </a:endParaRPr>
          </a:p>
        </p:txBody>
      </p:sp>
      <p:grpSp>
        <p:nvGrpSpPr>
          <p:cNvPr id="84" name="그룹 93">
            <a:extLst>
              <a:ext uri="{FF2B5EF4-FFF2-40B4-BE49-F238E27FC236}">
                <a16:creationId xmlns:a16="http://schemas.microsoft.com/office/drawing/2014/main" id="{6F96E62B-D15E-4A7C-A915-99A71EDF3C61}"/>
              </a:ext>
            </a:extLst>
          </p:cNvPr>
          <p:cNvGrpSpPr/>
          <p:nvPr/>
        </p:nvGrpSpPr>
        <p:grpSpPr>
          <a:xfrm>
            <a:off x="612530" y="1799270"/>
            <a:ext cx="4727028" cy="1755185"/>
            <a:chOff x="3944163" y="900937"/>
            <a:chExt cx="2236571" cy="1755185"/>
          </a:xfrm>
        </p:grpSpPr>
        <p:sp>
          <p:nvSpPr>
            <p:cNvPr id="85" name="TextBox 84">
              <a:extLst>
                <a:ext uri="{FF2B5EF4-FFF2-40B4-BE49-F238E27FC236}">
                  <a16:creationId xmlns:a16="http://schemas.microsoft.com/office/drawing/2014/main" id="{55BA9E28-44CE-4ED7-B1CD-24ED83755978}"/>
                </a:ext>
              </a:extLst>
            </p:cNvPr>
            <p:cNvSpPr txBox="1"/>
            <p:nvPr/>
          </p:nvSpPr>
          <p:spPr>
            <a:xfrm>
              <a:off x="3944164" y="1271127"/>
              <a:ext cx="2236570" cy="13849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I hope and I believe that this Template will your Time, Money and Reputation. </a:t>
              </a:r>
            </a:p>
          </p:txBody>
        </p:sp>
        <p:sp>
          <p:nvSpPr>
            <p:cNvPr id="86" name="TextBox 85">
              <a:extLst>
                <a:ext uri="{FF2B5EF4-FFF2-40B4-BE49-F238E27FC236}">
                  <a16:creationId xmlns:a16="http://schemas.microsoft.com/office/drawing/2014/main" id="{881267BA-D7DA-4747-950B-59EC8EFCE046}"/>
                </a:ext>
              </a:extLst>
            </p:cNvPr>
            <p:cNvSpPr txBox="1"/>
            <p:nvPr/>
          </p:nvSpPr>
          <p:spPr>
            <a:xfrm>
              <a:off x="3944163" y="900937"/>
              <a:ext cx="2236570" cy="338554"/>
            </a:xfrm>
            <a:prstGeom prst="rect">
              <a:avLst/>
            </a:prstGeom>
            <a:noFill/>
          </p:spPr>
          <p:txBody>
            <a:bodyPr wrap="square" rtlCol="0">
              <a:spAutoFit/>
            </a:bodyPr>
            <a:lstStyle/>
            <a:p>
              <a:r>
                <a:rPr lang="en-US" altLang="ko-KR" sz="1600" b="1" dirty="0">
                  <a:solidFill>
                    <a:schemeClr val="accent4"/>
                  </a:solidFill>
                  <a:cs typeface="Arial" pitchFamily="34" charset="0"/>
                </a:rPr>
                <a:t>Simple PowerPoint Presentation</a:t>
              </a:r>
              <a:endParaRPr lang="ko-KR" altLang="en-US" sz="1600" b="1" dirty="0">
                <a:solidFill>
                  <a:schemeClr val="accent4"/>
                </a:solidFill>
                <a:cs typeface="Arial" pitchFamily="34" charset="0"/>
              </a:endParaRPr>
            </a:p>
          </p:txBody>
        </p:sp>
      </p:grpSp>
      <p:grpSp>
        <p:nvGrpSpPr>
          <p:cNvPr id="87" name="Group 319">
            <a:extLst>
              <a:ext uri="{FF2B5EF4-FFF2-40B4-BE49-F238E27FC236}">
                <a16:creationId xmlns:a16="http://schemas.microsoft.com/office/drawing/2014/main" id="{6780D043-695E-4DB4-8C6B-8CEC9AC581B5}"/>
              </a:ext>
            </a:extLst>
          </p:cNvPr>
          <p:cNvGrpSpPr/>
          <p:nvPr/>
        </p:nvGrpSpPr>
        <p:grpSpPr>
          <a:xfrm>
            <a:off x="5864736" y="4102155"/>
            <a:ext cx="5924850" cy="1929693"/>
            <a:chOff x="9429" y="1179464"/>
            <a:chExt cx="4775449" cy="1555339"/>
          </a:xfrm>
        </p:grpSpPr>
        <p:sp>
          <p:nvSpPr>
            <p:cNvPr id="88" name="Freeform: Shape 320">
              <a:extLst>
                <a:ext uri="{FF2B5EF4-FFF2-40B4-BE49-F238E27FC236}">
                  <a16:creationId xmlns:a16="http://schemas.microsoft.com/office/drawing/2014/main" id="{F55BCF09-26EF-408C-BB94-C31709ACC4ED}"/>
                </a:ext>
              </a:extLst>
            </p:cNvPr>
            <p:cNvSpPr/>
            <p:nvPr/>
          </p:nvSpPr>
          <p:spPr>
            <a:xfrm>
              <a:off x="3135508" y="1318921"/>
              <a:ext cx="67351" cy="321789"/>
            </a:xfrm>
            <a:custGeom>
              <a:avLst/>
              <a:gdLst>
                <a:gd name="connsiteX0" fmla="*/ 173355 w 171450"/>
                <a:gd name="connsiteY0" fmla="*/ 763928 h 819150"/>
                <a:gd name="connsiteX1" fmla="*/ 136207 w 171450"/>
                <a:gd name="connsiteY1" fmla="*/ 821078 h 819150"/>
                <a:gd name="connsiteX2" fmla="*/ 113348 w 171450"/>
                <a:gd name="connsiteY2" fmla="*/ 763928 h 819150"/>
                <a:gd name="connsiteX3" fmla="*/ 115252 w 171450"/>
                <a:gd name="connsiteY3" fmla="*/ 374356 h 819150"/>
                <a:gd name="connsiteX4" fmla="*/ 81915 w 171450"/>
                <a:gd name="connsiteY4" fmla="*/ 343876 h 819150"/>
                <a:gd name="connsiteX5" fmla="*/ 15240 w 171450"/>
                <a:gd name="connsiteY5" fmla="*/ 343876 h 819150"/>
                <a:gd name="connsiteX6" fmla="*/ 0 w 171450"/>
                <a:gd name="connsiteY6" fmla="*/ 329588 h 819150"/>
                <a:gd name="connsiteX7" fmla="*/ 16193 w 171450"/>
                <a:gd name="connsiteY7" fmla="*/ 318158 h 819150"/>
                <a:gd name="connsiteX8" fmla="*/ 59055 w 171450"/>
                <a:gd name="connsiteY8" fmla="*/ 318158 h 819150"/>
                <a:gd name="connsiteX9" fmla="*/ 116205 w 171450"/>
                <a:gd name="connsiteY9" fmla="*/ 261961 h 819150"/>
                <a:gd name="connsiteX10" fmla="*/ 58102 w 171450"/>
                <a:gd name="connsiteY10" fmla="*/ 206716 h 819150"/>
                <a:gd name="connsiteX11" fmla="*/ 20002 w 171450"/>
                <a:gd name="connsiteY11" fmla="*/ 206716 h 819150"/>
                <a:gd name="connsiteX12" fmla="*/ 952 w 171450"/>
                <a:gd name="connsiteY12" fmla="*/ 192428 h 819150"/>
                <a:gd name="connsiteX13" fmla="*/ 20002 w 171450"/>
                <a:gd name="connsiteY13" fmla="*/ 182903 h 819150"/>
                <a:gd name="connsiteX14" fmla="*/ 29527 w 171450"/>
                <a:gd name="connsiteY14" fmla="*/ 182903 h 819150"/>
                <a:gd name="connsiteX15" fmla="*/ 114300 w 171450"/>
                <a:gd name="connsiteY15" fmla="*/ 95273 h 819150"/>
                <a:gd name="connsiteX16" fmla="*/ 114300 w 171450"/>
                <a:gd name="connsiteY16" fmla="*/ 47648 h 819150"/>
                <a:gd name="connsiteX17" fmla="*/ 143827 w 171450"/>
                <a:gd name="connsiteY17" fmla="*/ 23 h 819150"/>
                <a:gd name="connsiteX18" fmla="*/ 170498 w 171450"/>
                <a:gd name="connsiteY18" fmla="*/ 50506 h 819150"/>
                <a:gd name="connsiteX19" fmla="*/ 173355 w 171450"/>
                <a:gd name="connsiteY19" fmla="*/ 76392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819150">
                  <a:moveTo>
                    <a:pt x="173355" y="763928"/>
                  </a:moveTo>
                  <a:cubicBezTo>
                    <a:pt x="167640" y="786788"/>
                    <a:pt x="187643" y="828698"/>
                    <a:pt x="136207" y="821078"/>
                  </a:cubicBezTo>
                  <a:cubicBezTo>
                    <a:pt x="98107" y="815363"/>
                    <a:pt x="122873" y="782026"/>
                    <a:pt x="113348" y="763928"/>
                  </a:cubicBezTo>
                  <a:cubicBezTo>
                    <a:pt x="113348" y="634388"/>
                    <a:pt x="113348" y="503896"/>
                    <a:pt x="115252" y="374356"/>
                  </a:cubicBezTo>
                  <a:cubicBezTo>
                    <a:pt x="115252" y="346733"/>
                    <a:pt x="104775" y="342923"/>
                    <a:pt x="81915" y="343876"/>
                  </a:cubicBezTo>
                  <a:cubicBezTo>
                    <a:pt x="60007" y="344828"/>
                    <a:pt x="37148" y="343876"/>
                    <a:pt x="15240" y="343876"/>
                  </a:cubicBezTo>
                  <a:cubicBezTo>
                    <a:pt x="5715" y="343876"/>
                    <a:pt x="0" y="339113"/>
                    <a:pt x="0" y="329588"/>
                  </a:cubicBezTo>
                  <a:cubicBezTo>
                    <a:pt x="0" y="318158"/>
                    <a:pt x="8573" y="318158"/>
                    <a:pt x="16193" y="318158"/>
                  </a:cubicBezTo>
                  <a:cubicBezTo>
                    <a:pt x="30480" y="318158"/>
                    <a:pt x="44768" y="316253"/>
                    <a:pt x="59055" y="318158"/>
                  </a:cubicBezTo>
                  <a:cubicBezTo>
                    <a:pt x="105727" y="326731"/>
                    <a:pt x="115252" y="307681"/>
                    <a:pt x="116205" y="261961"/>
                  </a:cubicBezTo>
                  <a:cubicBezTo>
                    <a:pt x="117157" y="214336"/>
                    <a:pt x="102870" y="199096"/>
                    <a:pt x="58102" y="206716"/>
                  </a:cubicBezTo>
                  <a:cubicBezTo>
                    <a:pt x="45720" y="208621"/>
                    <a:pt x="32385" y="206716"/>
                    <a:pt x="20002" y="206716"/>
                  </a:cubicBezTo>
                  <a:cubicBezTo>
                    <a:pt x="10477" y="206716"/>
                    <a:pt x="0" y="205763"/>
                    <a:pt x="952" y="192428"/>
                  </a:cubicBezTo>
                  <a:cubicBezTo>
                    <a:pt x="1905" y="181951"/>
                    <a:pt x="12382" y="183856"/>
                    <a:pt x="20002" y="182903"/>
                  </a:cubicBezTo>
                  <a:cubicBezTo>
                    <a:pt x="22860" y="182903"/>
                    <a:pt x="26670" y="182903"/>
                    <a:pt x="29527" y="182903"/>
                  </a:cubicBezTo>
                  <a:cubicBezTo>
                    <a:pt x="114300" y="179093"/>
                    <a:pt x="114300" y="179093"/>
                    <a:pt x="114300" y="95273"/>
                  </a:cubicBezTo>
                  <a:cubicBezTo>
                    <a:pt x="114300" y="79081"/>
                    <a:pt x="113348" y="63841"/>
                    <a:pt x="114300" y="47648"/>
                  </a:cubicBezTo>
                  <a:cubicBezTo>
                    <a:pt x="116205" y="27646"/>
                    <a:pt x="100013" y="-929"/>
                    <a:pt x="143827" y="23"/>
                  </a:cubicBezTo>
                  <a:cubicBezTo>
                    <a:pt x="188595" y="976"/>
                    <a:pt x="170498" y="32408"/>
                    <a:pt x="170498" y="50506"/>
                  </a:cubicBezTo>
                  <a:cubicBezTo>
                    <a:pt x="172402" y="288631"/>
                    <a:pt x="172402" y="525803"/>
                    <a:pt x="173355" y="763928"/>
                  </a:cubicBezTo>
                  <a:close/>
                </a:path>
              </a:pathLst>
            </a:custGeom>
            <a:solidFill>
              <a:schemeClr val="accent2"/>
            </a:solidFill>
            <a:ln w="9525" cap="flat">
              <a:noFill/>
              <a:prstDash val="solid"/>
              <a:miter/>
            </a:ln>
          </p:spPr>
          <p:txBody>
            <a:bodyPr rtlCol="0" anchor="ctr"/>
            <a:lstStyle/>
            <a:p>
              <a:endParaRPr lang="en-US"/>
            </a:p>
          </p:txBody>
        </p:sp>
        <p:sp>
          <p:nvSpPr>
            <p:cNvPr id="89" name="Freeform: Shape 321">
              <a:extLst>
                <a:ext uri="{FF2B5EF4-FFF2-40B4-BE49-F238E27FC236}">
                  <a16:creationId xmlns:a16="http://schemas.microsoft.com/office/drawing/2014/main" id="{239DE195-655A-4D60-909A-26FBDBBD17BF}"/>
                </a:ext>
              </a:extLst>
            </p:cNvPr>
            <p:cNvSpPr/>
            <p:nvPr/>
          </p:nvSpPr>
          <p:spPr>
            <a:xfrm>
              <a:off x="4186547" y="1406100"/>
              <a:ext cx="22450" cy="359207"/>
            </a:xfrm>
            <a:custGeom>
              <a:avLst/>
              <a:gdLst>
                <a:gd name="connsiteX0" fmla="*/ 60997 w 57150"/>
                <a:gd name="connsiteY0" fmla="*/ 827752 h 914400"/>
                <a:gd name="connsiteX1" fmla="*/ 60043 w 57150"/>
                <a:gd name="connsiteY1" fmla="*/ 888713 h 914400"/>
                <a:gd name="connsiteX2" fmla="*/ 30516 w 57150"/>
                <a:gd name="connsiteY2" fmla="*/ 915383 h 914400"/>
                <a:gd name="connsiteX3" fmla="*/ 1941 w 57150"/>
                <a:gd name="connsiteY3" fmla="*/ 888713 h 914400"/>
                <a:gd name="connsiteX4" fmla="*/ 37 w 57150"/>
                <a:gd name="connsiteY4" fmla="*/ 827752 h 914400"/>
                <a:gd name="connsiteX5" fmla="*/ 989 w 57150"/>
                <a:gd name="connsiteY5" fmla="*/ 38130 h 914400"/>
                <a:gd name="connsiteX6" fmla="*/ 25754 w 57150"/>
                <a:gd name="connsiteY6" fmla="*/ 30 h 914400"/>
                <a:gd name="connsiteX7" fmla="*/ 60043 w 57150"/>
                <a:gd name="connsiteY7" fmla="*/ 34320 h 914400"/>
                <a:gd name="connsiteX8" fmla="*/ 59091 w 57150"/>
                <a:gd name="connsiteY8" fmla="*/ 458183 h 914400"/>
                <a:gd name="connsiteX9" fmla="*/ 60997 w 57150"/>
                <a:gd name="connsiteY9" fmla="*/ 82775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914400">
                  <a:moveTo>
                    <a:pt x="60997" y="827752"/>
                  </a:moveTo>
                  <a:cubicBezTo>
                    <a:pt x="60043" y="847755"/>
                    <a:pt x="59091" y="868710"/>
                    <a:pt x="60043" y="888713"/>
                  </a:cubicBezTo>
                  <a:cubicBezTo>
                    <a:pt x="60997" y="909668"/>
                    <a:pt x="49566" y="915383"/>
                    <a:pt x="30516" y="915383"/>
                  </a:cubicBezTo>
                  <a:cubicBezTo>
                    <a:pt x="11466" y="915383"/>
                    <a:pt x="989" y="909668"/>
                    <a:pt x="1941" y="888713"/>
                  </a:cubicBezTo>
                  <a:cubicBezTo>
                    <a:pt x="1941" y="868710"/>
                    <a:pt x="989" y="848708"/>
                    <a:pt x="37" y="827752"/>
                  </a:cubicBezTo>
                  <a:cubicBezTo>
                    <a:pt x="37" y="564863"/>
                    <a:pt x="989" y="301020"/>
                    <a:pt x="989" y="38130"/>
                  </a:cubicBezTo>
                  <a:cubicBezTo>
                    <a:pt x="989" y="20985"/>
                    <a:pt x="-7584" y="-922"/>
                    <a:pt x="25754" y="30"/>
                  </a:cubicBezTo>
                  <a:cubicBezTo>
                    <a:pt x="52424" y="30"/>
                    <a:pt x="60043" y="6698"/>
                    <a:pt x="60043" y="34320"/>
                  </a:cubicBezTo>
                  <a:cubicBezTo>
                    <a:pt x="59091" y="175290"/>
                    <a:pt x="59091" y="316260"/>
                    <a:pt x="59091" y="458183"/>
                  </a:cubicBezTo>
                  <a:cubicBezTo>
                    <a:pt x="60043" y="580103"/>
                    <a:pt x="60043" y="703927"/>
                    <a:pt x="60997" y="827752"/>
                  </a:cubicBezTo>
                  <a:close/>
                </a:path>
              </a:pathLst>
            </a:custGeom>
            <a:solidFill>
              <a:schemeClr val="accent2"/>
            </a:solidFill>
            <a:ln w="9525" cap="flat">
              <a:noFill/>
              <a:prstDash val="solid"/>
              <a:miter/>
            </a:ln>
          </p:spPr>
          <p:txBody>
            <a:bodyPr rtlCol="0" anchor="ctr"/>
            <a:lstStyle/>
            <a:p>
              <a:endParaRPr lang="en-US"/>
            </a:p>
          </p:txBody>
        </p:sp>
        <p:sp>
          <p:nvSpPr>
            <p:cNvPr id="90" name="Freeform: Shape 322">
              <a:extLst>
                <a:ext uri="{FF2B5EF4-FFF2-40B4-BE49-F238E27FC236}">
                  <a16:creationId xmlns:a16="http://schemas.microsoft.com/office/drawing/2014/main" id="{8EA67A5F-DCB4-4477-9C8E-F171FAB8FF35}"/>
                </a:ext>
              </a:extLst>
            </p:cNvPr>
            <p:cNvSpPr/>
            <p:nvPr/>
          </p:nvSpPr>
          <p:spPr>
            <a:xfrm>
              <a:off x="3943348" y="1731246"/>
              <a:ext cx="467717" cy="613645"/>
            </a:xfrm>
            <a:custGeom>
              <a:avLst/>
              <a:gdLst>
                <a:gd name="connsiteX0" fmla="*/ 142875 w 1190625"/>
                <a:gd name="connsiteY0" fmla="*/ 1424047 h 1562100"/>
                <a:gd name="connsiteX1" fmla="*/ 0 w 1190625"/>
                <a:gd name="connsiteY1" fmla="*/ 1392614 h 1562100"/>
                <a:gd name="connsiteX2" fmla="*/ 88582 w 1190625"/>
                <a:gd name="connsiteY2" fmla="*/ 913507 h 1562100"/>
                <a:gd name="connsiteX3" fmla="*/ 257175 w 1190625"/>
                <a:gd name="connsiteY3" fmla="*/ 34349 h 1562100"/>
                <a:gd name="connsiteX4" fmla="*/ 300038 w 1190625"/>
                <a:gd name="connsiteY4" fmla="*/ 59 h 1562100"/>
                <a:gd name="connsiteX5" fmla="*/ 941069 w 1190625"/>
                <a:gd name="connsiteY5" fmla="*/ 59 h 1562100"/>
                <a:gd name="connsiteX6" fmla="*/ 982980 w 1190625"/>
                <a:gd name="connsiteY6" fmla="*/ 36254 h 1562100"/>
                <a:gd name="connsiteX7" fmla="*/ 1162050 w 1190625"/>
                <a:gd name="connsiteY7" fmla="*/ 1344037 h 1562100"/>
                <a:gd name="connsiteX8" fmla="*/ 1192530 w 1190625"/>
                <a:gd name="connsiteY8" fmla="*/ 1564064 h 1562100"/>
                <a:gd name="connsiteX9" fmla="*/ 1038225 w 1190625"/>
                <a:gd name="connsiteY9" fmla="*/ 1533584 h 1562100"/>
                <a:gd name="connsiteX10" fmla="*/ 1020127 w 1190625"/>
                <a:gd name="connsiteY10" fmla="*/ 1405949 h 1562100"/>
                <a:gd name="connsiteX11" fmla="*/ 909638 w 1190625"/>
                <a:gd name="connsiteY11" fmla="*/ 603944 h 1562100"/>
                <a:gd name="connsiteX12" fmla="*/ 855344 w 1190625"/>
                <a:gd name="connsiteY12" fmla="*/ 207704 h 1562100"/>
                <a:gd name="connsiteX13" fmla="*/ 786765 w 1190625"/>
                <a:gd name="connsiteY13" fmla="*/ 147697 h 1562100"/>
                <a:gd name="connsiteX14" fmla="*/ 453390 w 1190625"/>
                <a:gd name="connsiteY14" fmla="*/ 147697 h 1562100"/>
                <a:gd name="connsiteX15" fmla="*/ 376238 w 1190625"/>
                <a:gd name="connsiteY15" fmla="*/ 212467 h 1562100"/>
                <a:gd name="connsiteX16" fmla="*/ 160019 w 1190625"/>
                <a:gd name="connsiteY16" fmla="*/ 1339274 h 1562100"/>
                <a:gd name="connsiteX17" fmla="*/ 142875 w 1190625"/>
                <a:gd name="connsiteY17" fmla="*/ 1424047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0625" h="1562100">
                  <a:moveTo>
                    <a:pt x="142875" y="1424047"/>
                  </a:moveTo>
                  <a:cubicBezTo>
                    <a:pt x="97155" y="1424999"/>
                    <a:pt x="43815" y="1404997"/>
                    <a:pt x="0" y="1392614"/>
                  </a:cubicBezTo>
                  <a:cubicBezTo>
                    <a:pt x="29527" y="1232594"/>
                    <a:pt x="58102" y="1072574"/>
                    <a:pt x="88582" y="913507"/>
                  </a:cubicBezTo>
                  <a:cubicBezTo>
                    <a:pt x="144780" y="620137"/>
                    <a:pt x="201930" y="327719"/>
                    <a:pt x="257175" y="34349"/>
                  </a:cubicBezTo>
                  <a:cubicBezTo>
                    <a:pt x="262890" y="4822"/>
                    <a:pt x="274319" y="59"/>
                    <a:pt x="300038" y="59"/>
                  </a:cubicBezTo>
                  <a:cubicBezTo>
                    <a:pt x="405765" y="1012"/>
                    <a:pt x="853440" y="1964"/>
                    <a:pt x="941069" y="59"/>
                  </a:cubicBezTo>
                  <a:cubicBezTo>
                    <a:pt x="969644" y="-893"/>
                    <a:pt x="979169" y="9584"/>
                    <a:pt x="982980" y="36254"/>
                  </a:cubicBezTo>
                  <a:cubicBezTo>
                    <a:pt x="1042035" y="472499"/>
                    <a:pt x="1102042" y="908744"/>
                    <a:pt x="1162050" y="1344037"/>
                  </a:cubicBezTo>
                  <a:cubicBezTo>
                    <a:pt x="1174432" y="1436429"/>
                    <a:pt x="1180148" y="1471672"/>
                    <a:pt x="1192530" y="1564064"/>
                  </a:cubicBezTo>
                  <a:cubicBezTo>
                    <a:pt x="1194435" y="1579304"/>
                    <a:pt x="1043940" y="1547872"/>
                    <a:pt x="1038225" y="1533584"/>
                  </a:cubicBezTo>
                  <a:cubicBezTo>
                    <a:pt x="1023938" y="1451669"/>
                    <a:pt x="1031557" y="1487864"/>
                    <a:pt x="1020127" y="1405949"/>
                  </a:cubicBezTo>
                  <a:cubicBezTo>
                    <a:pt x="982980" y="1139249"/>
                    <a:pt x="945832" y="871597"/>
                    <a:pt x="909638" y="603944"/>
                  </a:cubicBezTo>
                  <a:cubicBezTo>
                    <a:pt x="891540" y="471547"/>
                    <a:pt x="872490" y="340102"/>
                    <a:pt x="855344" y="207704"/>
                  </a:cubicBezTo>
                  <a:cubicBezTo>
                    <a:pt x="847725" y="150554"/>
                    <a:pt x="843915" y="147697"/>
                    <a:pt x="786765" y="147697"/>
                  </a:cubicBezTo>
                  <a:cubicBezTo>
                    <a:pt x="675323" y="147697"/>
                    <a:pt x="564832" y="147697"/>
                    <a:pt x="453390" y="147697"/>
                  </a:cubicBezTo>
                  <a:cubicBezTo>
                    <a:pt x="391477" y="147697"/>
                    <a:pt x="387667" y="150554"/>
                    <a:pt x="376238" y="212467"/>
                  </a:cubicBezTo>
                  <a:cubicBezTo>
                    <a:pt x="304800" y="587752"/>
                    <a:pt x="233363" y="963989"/>
                    <a:pt x="160019" y="1339274"/>
                  </a:cubicBezTo>
                  <a:cubicBezTo>
                    <a:pt x="154305" y="1364039"/>
                    <a:pt x="156210" y="1396424"/>
                    <a:pt x="142875" y="1424047"/>
                  </a:cubicBezTo>
                  <a:close/>
                </a:path>
              </a:pathLst>
            </a:custGeom>
            <a:solidFill>
              <a:schemeClr val="tx1"/>
            </a:solidFill>
            <a:ln w="9525" cap="flat">
              <a:noFill/>
              <a:prstDash val="solid"/>
              <a:miter/>
            </a:ln>
          </p:spPr>
          <p:txBody>
            <a:bodyPr rtlCol="0" anchor="ctr"/>
            <a:lstStyle/>
            <a:p>
              <a:endParaRPr lang="en-US"/>
            </a:p>
          </p:txBody>
        </p:sp>
        <p:sp>
          <p:nvSpPr>
            <p:cNvPr id="91" name="Freeform: Shape 323">
              <a:extLst>
                <a:ext uri="{FF2B5EF4-FFF2-40B4-BE49-F238E27FC236}">
                  <a16:creationId xmlns:a16="http://schemas.microsoft.com/office/drawing/2014/main" id="{3E5C022F-2645-4AB0-A7D8-B6AAC3B80914}"/>
                </a:ext>
              </a:extLst>
            </p:cNvPr>
            <p:cNvSpPr/>
            <p:nvPr/>
          </p:nvSpPr>
          <p:spPr>
            <a:xfrm>
              <a:off x="2939815" y="1618619"/>
              <a:ext cx="463975" cy="598678"/>
            </a:xfrm>
            <a:custGeom>
              <a:avLst/>
              <a:gdLst>
                <a:gd name="connsiteX0" fmla="*/ 984885 w 1181100"/>
                <a:gd name="connsiteY0" fmla="*/ 36254 h 1524000"/>
                <a:gd name="connsiteX1" fmla="*/ 942975 w 1181100"/>
                <a:gd name="connsiteY1" fmla="*/ 59 h 1524000"/>
                <a:gd name="connsiteX2" fmla="*/ 307657 w 1181100"/>
                <a:gd name="connsiteY2" fmla="*/ 59 h 1524000"/>
                <a:gd name="connsiteX3" fmla="*/ 258127 w 1181100"/>
                <a:gd name="connsiteY3" fmla="*/ 38159 h 1524000"/>
                <a:gd name="connsiteX4" fmla="*/ 51435 w 1181100"/>
                <a:gd name="connsiteY4" fmla="*/ 1122104 h 1524000"/>
                <a:gd name="connsiteX5" fmla="*/ 0 w 1181100"/>
                <a:gd name="connsiteY5" fmla="*/ 1398329 h 1524000"/>
                <a:gd name="connsiteX6" fmla="*/ 148590 w 1181100"/>
                <a:gd name="connsiteY6" fmla="*/ 1398329 h 1524000"/>
                <a:gd name="connsiteX7" fmla="*/ 378143 w 1181100"/>
                <a:gd name="connsiteY7" fmla="*/ 208657 h 1524000"/>
                <a:gd name="connsiteX8" fmla="*/ 449580 w 1181100"/>
                <a:gd name="connsiteY8" fmla="*/ 148649 h 1524000"/>
                <a:gd name="connsiteX9" fmla="*/ 782955 w 1181100"/>
                <a:gd name="connsiteY9" fmla="*/ 148649 h 1524000"/>
                <a:gd name="connsiteX10" fmla="*/ 857250 w 1181100"/>
                <a:gd name="connsiteY10" fmla="*/ 213419 h 1524000"/>
                <a:gd name="connsiteX11" fmla="*/ 1019175 w 1181100"/>
                <a:gd name="connsiteY11" fmla="*/ 1391662 h 1524000"/>
                <a:gd name="connsiteX12" fmla="*/ 1049655 w 1181100"/>
                <a:gd name="connsiteY12" fmla="*/ 1529774 h 1524000"/>
                <a:gd name="connsiteX13" fmla="*/ 1185863 w 1181100"/>
                <a:gd name="connsiteY13" fmla="*/ 1512629 h 1524000"/>
                <a:gd name="connsiteX14" fmla="*/ 984885 w 1181100"/>
                <a:gd name="connsiteY14" fmla="*/ 36254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 h="1524000">
                  <a:moveTo>
                    <a:pt x="984885" y="36254"/>
                  </a:moveTo>
                  <a:cubicBezTo>
                    <a:pt x="981075" y="9584"/>
                    <a:pt x="971550" y="-893"/>
                    <a:pt x="942975" y="59"/>
                  </a:cubicBezTo>
                  <a:cubicBezTo>
                    <a:pt x="852488" y="1964"/>
                    <a:pt x="409575" y="1012"/>
                    <a:pt x="307657" y="59"/>
                  </a:cubicBezTo>
                  <a:cubicBezTo>
                    <a:pt x="279082" y="59"/>
                    <a:pt x="264795" y="3869"/>
                    <a:pt x="258127" y="38159"/>
                  </a:cubicBezTo>
                  <a:cubicBezTo>
                    <a:pt x="190500" y="400109"/>
                    <a:pt x="120015" y="761107"/>
                    <a:pt x="51435" y="1122104"/>
                  </a:cubicBezTo>
                  <a:cubicBezTo>
                    <a:pt x="34290" y="1214497"/>
                    <a:pt x="17145" y="1305937"/>
                    <a:pt x="0" y="1398329"/>
                  </a:cubicBezTo>
                  <a:lnTo>
                    <a:pt x="148590" y="1398329"/>
                  </a:lnTo>
                  <a:cubicBezTo>
                    <a:pt x="153352" y="1382137"/>
                    <a:pt x="303847" y="588704"/>
                    <a:pt x="378143" y="208657"/>
                  </a:cubicBezTo>
                  <a:cubicBezTo>
                    <a:pt x="389572" y="151507"/>
                    <a:pt x="393382" y="148649"/>
                    <a:pt x="449580" y="148649"/>
                  </a:cubicBezTo>
                  <a:cubicBezTo>
                    <a:pt x="561022" y="148649"/>
                    <a:pt x="671513" y="148649"/>
                    <a:pt x="782955" y="148649"/>
                  </a:cubicBezTo>
                  <a:cubicBezTo>
                    <a:pt x="846772" y="148649"/>
                    <a:pt x="848677" y="150554"/>
                    <a:pt x="857250" y="213419"/>
                  </a:cubicBezTo>
                  <a:cubicBezTo>
                    <a:pt x="911543" y="605849"/>
                    <a:pt x="963930" y="999232"/>
                    <a:pt x="1019175" y="1391662"/>
                  </a:cubicBezTo>
                  <a:cubicBezTo>
                    <a:pt x="1025843" y="1438334"/>
                    <a:pt x="1023938" y="1486912"/>
                    <a:pt x="1049655" y="1529774"/>
                  </a:cubicBezTo>
                  <a:cubicBezTo>
                    <a:pt x="1087755" y="1528822"/>
                    <a:pt x="1177290" y="1511677"/>
                    <a:pt x="1185863" y="1512629"/>
                  </a:cubicBezTo>
                  <a:cubicBezTo>
                    <a:pt x="1173480" y="1424999"/>
                    <a:pt x="1039177" y="440114"/>
                    <a:pt x="984885" y="36254"/>
                  </a:cubicBezTo>
                  <a:close/>
                </a:path>
              </a:pathLst>
            </a:custGeom>
            <a:solidFill>
              <a:schemeClr val="tx1"/>
            </a:solidFill>
            <a:ln w="9525" cap="flat">
              <a:noFill/>
              <a:prstDash val="solid"/>
              <a:miter/>
            </a:ln>
          </p:spPr>
          <p:txBody>
            <a:bodyPr rtlCol="0" anchor="ctr"/>
            <a:lstStyle/>
            <a:p>
              <a:endParaRPr lang="en-US"/>
            </a:p>
          </p:txBody>
        </p:sp>
        <p:sp>
          <p:nvSpPr>
            <p:cNvPr id="92" name="Freeform: Shape 324">
              <a:extLst>
                <a:ext uri="{FF2B5EF4-FFF2-40B4-BE49-F238E27FC236}">
                  <a16:creationId xmlns:a16="http://schemas.microsoft.com/office/drawing/2014/main" id="{31AFA74E-4372-4054-B70F-B0C7EB3B65C5}"/>
                </a:ext>
              </a:extLst>
            </p:cNvPr>
            <p:cNvSpPr/>
            <p:nvPr/>
          </p:nvSpPr>
          <p:spPr>
            <a:xfrm>
              <a:off x="3994984" y="1775780"/>
              <a:ext cx="355465" cy="538810"/>
            </a:xfrm>
            <a:custGeom>
              <a:avLst/>
              <a:gdLst>
                <a:gd name="connsiteX0" fmla="*/ 0 w 904875"/>
                <a:gd name="connsiteY0" fmla="*/ 1277342 h 1371600"/>
                <a:gd name="connsiteX1" fmla="*/ 230506 w 904875"/>
                <a:gd name="connsiteY1" fmla="*/ 60047 h 1371600"/>
                <a:gd name="connsiteX2" fmla="*/ 300991 w 904875"/>
                <a:gd name="connsiteY2" fmla="*/ 39 h 1371600"/>
                <a:gd name="connsiteX3" fmla="*/ 691516 w 904875"/>
                <a:gd name="connsiteY3" fmla="*/ 992 h 1371600"/>
                <a:gd name="connsiteX4" fmla="*/ 729616 w 904875"/>
                <a:gd name="connsiteY4" fmla="*/ 33377 h 1371600"/>
                <a:gd name="connsiteX5" fmla="*/ 911543 w 904875"/>
                <a:gd name="connsiteY5" fmla="*/ 1356400 h 1371600"/>
                <a:gd name="connsiteX6" fmla="*/ 560070 w 904875"/>
                <a:gd name="connsiteY6" fmla="*/ 1334492 h 1371600"/>
                <a:gd name="connsiteX7" fmla="*/ 0 w 904875"/>
                <a:gd name="connsiteY7" fmla="*/ 127734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875" h="1371600">
                  <a:moveTo>
                    <a:pt x="0" y="1277342"/>
                  </a:moveTo>
                  <a:cubicBezTo>
                    <a:pt x="37148" y="1081127"/>
                    <a:pt x="192406" y="270549"/>
                    <a:pt x="230506" y="60047"/>
                  </a:cubicBezTo>
                  <a:cubicBezTo>
                    <a:pt x="238125" y="15279"/>
                    <a:pt x="253366" y="-913"/>
                    <a:pt x="300991" y="39"/>
                  </a:cubicBezTo>
                  <a:cubicBezTo>
                    <a:pt x="431483" y="3849"/>
                    <a:pt x="561023" y="1944"/>
                    <a:pt x="691516" y="992"/>
                  </a:cubicBezTo>
                  <a:cubicBezTo>
                    <a:pt x="717233" y="992"/>
                    <a:pt x="726758" y="6707"/>
                    <a:pt x="729616" y="33377"/>
                  </a:cubicBezTo>
                  <a:cubicBezTo>
                    <a:pt x="752475" y="207684"/>
                    <a:pt x="876300" y="1088747"/>
                    <a:pt x="911543" y="1356400"/>
                  </a:cubicBezTo>
                  <a:cubicBezTo>
                    <a:pt x="918210" y="1409739"/>
                    <a:pt x="600075" y="1338302"/>
                    <a:pt x="560070" y="1334492"/>
                  </a:cubicBezTo>
                  <a:cubicBezTo>
                    <a:pt x="373381" y="1317347"/>
                    <a:pt x="186691" y="1296392"/>
                    <a:pt x="0" y="1277342"/>
                  </a:cubicBezTo>
                  <a:close/>
                </a:path>
              </a:pathLst>
            </a:custGeom>
            <a:solidFill>
              <a:schemeClr val="accent1"/>
            </a:solidFill>
            <a:ln w="9525" cap="flat">
              <a:noFill/>
              <a:prstDash val="solid"/>
              <a:miter/>
            </a:ln>
          </p:spPr>
          <p:txBody>
            <a:bodyPr rtlCol="0" anchor="ctr"/>
            <a:lstStyle/>
            <a:p>
              <a:endParaRPr lang="en-US"/>
            </a:p>
          </p:txBody>
        </p:sp>
        <p:sp>
          <p:nvSpPr>
            <p:cNvPr id="93" name="Freeform: Shape 325">
              <a:extLst>
                <a:ext uri="{FF2B5EF4-FFF2-40B4-BE49-F238E27FC236}">
                  <a16:creationId xmlns:a16="http://schemas.microsoft.com/office/drawing/2014/main" id="{74913DD6-3B47-4264-AF18-AB8C899E1D7E}"/>
                </a:ext>
              </a:extLst>
            </p:cNvPr>
            <p:cNvSpPr/>
            <p:nvPr/>
          </p:nvSpPr>
          <p:spPr>
            <a:xfrm>
              <a:off x="2989580" y="1663485"/>
              <a:ext cx="359207" cy="538810"/>
            </a:xfrm>
            <a:custGeom>
              <a:avLst/>
              <a:gdLst>
                <a:gd name="connsiteX0" fmla="*/ 0 w 914400"/>
                <a:gd name="connsiteY0" fmla="*/ 1304122 h 1371600"/>
                <a:gd name="connsiteX1" fmla="*/ 238125 w 914400"/>
                <a:gd name="connsiteY1" fmla="*/ 52537 h 1371600"/>
                <a:gd name="connsiteX2" fmla="*/ 300038 w 914400"/>
                <a:gd name="connsiteY2" fmla="*/ 150 h 1371600"/>
                <a:gd name="connsiteX3" fmla="*/ 675323 w 914400"/>
                <a:gd name="connsiteY3" fmla="*/ 150 h 1371600"/>
                <a:gd name="connsiteX4" fmla="*/ 741045 w 914400"/>
                <a:gd name="connsiteY4" fmla="*/ 58252 h 1371600"/>
                <a:gd name="connsiteX5" fmla="*/ 921068 w 914400"/>
                <a:gd name="connsiteY5" fmla="*/ 1374607 h 1371600"/>
                <a:gd name="connsiteX6" fmla="*/ 0 w 914400"/>
                <a:gd name="connsiteY6" fmla="*/ 130412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371600">
                  <a:moveTo>
                    <a:pt x="0" y="1304122"/>
                  </a:moveTo>
                  <a:cubicBezTo>
                    <a:pt x="39052" y="1099335"/>
                    <a:pt x="199073" y="264945"/>
                    <a:pt x="238125" y="52537"/>
                  </a:cubicBezTo>
                  <a:cubicBezTo>
                    <a:pt x="244793" y="14437"/>
                    <a:pt x="257175" y="-1755"/>
                    <a:pt x="300038" y="150"/>
                  </a:cubicBezTo>
                  <a:cubicBezTo>
                    <a:pt x="424815" y="3960"/>
                    <a:pt x="550545" y="4912"/>
                    <a:pt x="675323" y="150"/>
                  </a:cubicBezTo>
                  <a:cubicBezTo>
                    <a:pt x="722948" y="-1755"/>
                    <a:pt x="736282" y="15390"/>
                    <a:pt x="741045" y="58252"/>
                  </a:cubicBezTo>
                  <a:cubicBezTo>
                    <a:pt x="764857" y="244942"/>
                    <a:pt x="886777" y="1122195"/>
                    <a:pt x="921068" y="1374607"/>
                  </a:cubicBezTo>
                  <a:cubicBezTo>
                    <a:pt x="922973" y="1381275"/>
                    <a:pt x="5715" y="1302217"/>
                    <a:pt x="0" y="1304122"/>
                  </a:cubicBezTo>
                  <a:close/>
                </a:path>
              </a:pathLst>
            </a:custGeom>
            <a:solidFill>
              <a:schemeClr val="accent1"/>
            </a:solidFill>
            <a:ln w="9525" cap="flat">
              <a:noFill/>
              <a:prstDash val="solid"/>
              <a:miter/>
            </a:ln>
          </p:spPr>
          <p:txBody>
            <a:bodyPr rtlCol="0" anchor="ctr"/>
            <a:lstStyle/>
            <a:p>
              <a:endParaRPr lang="en-US"/>
            </a:p>
          </p:txBody>
        </p:sp>
        <p:sp>
          <p:nvSpPr>
            <p:cNvPr id="94" name="Freeform: Shape 326">
              <a:extLst>
                <a:ext uri="{FF2B5EF4-FFF2-40B4-BE49-F238E27FC236}">
                  <a16:creationId xmlns:a16="http://schemas.microsoft.com/office/drawing/2014/main" id="{3E377D2C-BA21-42C5-A5F4-8DDADFDE145E}"/>
                </a:ext>
              </a:extLst>
            </p:cNvPr>
            <p:cNvSpPr/>
            <p:nvPr/>
          </p:nvSpPr>
          <p:spPr>
            <a:xfrm>
              <a:off x="9429" y="1603676"/>
              <a:ext cx="4752721" cy="1131127"/>
            </a:xfrm>
            <a:custGeom>
              <a:avLst/>
              <a:gdLst>
                <a:gd name="connsiteX0" fmla="*/ 4574879 w 4752721"/>
                <a:gd name="connsiteY0" fmla="*/ 766307 h 1131127"/>
                <a:gd name="connsiteX1" fmla="*/ 4555422 w 4752721"/>
                <a:gd name="connsiteY1" fmla="*/ 785764 h 1131127"/>
                <a:gd name="connsiteX2" fmla="*/ 4555422 w 4752721"/>
                <a:gd name="connsiteY2" fmla="*/ 807092 h 1131127"/>
                <a:gd name="connsiteX3" fmla="*/ 4574879 w 4752721"/>
                <a:gd name="connsiteY3" fmla="*/ 826549 h 1131127"/>
                <a:gd name="connsiteX4" fmla="*/ 4639986 w 4752721"/>
                <a:gd name="connsiteY4" fmla="*/ 826549 h 1131127"/>
                <a:gd name="connsiteX5" fmla="*/ 4659443 w 4752721"/>
                <a:gd name="connsiteY5" fmla="*/ 807092 h 1131127"/>
                <a:gd name="connsiteX6" fmla="*/ 4659443 w 4752721"/>
                <a:gd name="connsiteY6" fmla="*/ 785764 h 1131127"/>
                <a:gd name="connsiteX7" fmla="*/ 4639986 w 4752721"/>
                <a:gd name="connsiteY7" fmla="*/ 766307 h 1131127"/>
                <a:gd name="connsiteX8" fmla="*/ 2344805 w 4752721"/>
                <a:gd name="connsiteY8" fmla="*/ 0 h 1131127"/>
                <a:gd name="connsiteX9" fmla="*/ 2409538 w 4752721"/>
                <a:gd name="connsiteY9" fmla="*/ 1871 h 1131127"/>
                <a:gd name="connsiteX10" fmla="*/ 2549478 w 4752721"/>
                <a:gd name="connsiteY10" fmla="*/ 81944 h 1131127"/>
                <a:gd name="connsiteX11" fmla="*/ 2593257 w 4752721"/>
                <a:gd name="connsiteY11" fmla="*/ 199809 h 1131127"/>
                <a:gd name="connsiteX12" fmla="*/ 2602611 w 4752721"/>
                <a:gd name="connsiteY12" fmla="*/ 225253 h 1131127"/>
                <a:gd name="connsiteX13" fmla="*/ 2649383 w 4752721"/>
                <a:gd name="connsiteY13" fmla="*/ 297468 h 1131127"/>
                <a:gd name="connsiteX14" fmla="*/ 2671833 w 4752721"/>
                <a:gd name="connsiteY14" fmla="*/ 314680 h 1131127"/>
                <a:gd name="connsiteX15" fmla="*/ 2879499 w 4752721"/>
                <a:gd name="connsiteY15" fmla="*/ 336756 h 1131127"/>
                <a:gd name="connsiteX16" fmla="*/ 2893718 w 4752721"/>
                <a:gd name="connsiteY16" fmla="*/ 353594 h 1131127"/>
                <a:gd name="connsiteX17" fmla="*/ 2886983 w 4752721"/>
                <a:gd name="connsiteY17" fmla="*/ 543674 h 1131127"/>
                <a:gd name="connsiteX18" fmla="*/ 4216421 w 4752721"/>
                <a:gd name="connsiteY18" fmla="*/ 698208 h 1131127"/>
                <a:gd name="connsiteX19" fmla="*/ 4508651 w 4752721"/>
                <a:gd name="connsiteY19" fmla="*/ 731509 h 1131127"/>
                <a:gd name="connsiteX20" fmla="*/ 4518753 w 4752721"/>
                <a:gd name="connsiteY20" fmla="*/ 739741 h 1131127"/>
                <a:gd name="connsiteX21" fmla="*/ 4531476 w 4752721"/>
                <a:gd name="connsiteY21" fmla="*/ 776784 h 1131127"/>
                <a:gd name="connsiteX22" fmla="*/ 4548313 w 4752721"/>
                <a:gd name="connsiteY22" fmla="*/ 738619 h 1131127"/>
                <a:gd name="connsiteX23" fmla="*/ 4669171 w 4752721"/>
                <a:gd name="connsiteY23" fmla="*/ 738619 h 1131127"/>
                <a:gd name="connsiteX24" fmla="*/ 4681893 w 4752721"/>
                <a:gd name="connsiteY24" fmla="*/ 744231 h 1131127"/>
                <a:gd name="connsiteX25" fmla="*/ 4686757 w 4752721"/>
                <a:gd name="connsiteY25" fmla="*/ 756205 h 1131127"/>
                <a:gd name="connsiteX26" fmla="*/ 4686009 w 4752721"/>
                <a:gd name="connsiteY26" fmla="*/ 836652 h 1131127"/>
                <a:gd name="connsiteX27" fmla="*/ 4726794 w 4752721"/>
                <a:gd name="connsiteY27" fmla="*/ 842265 h 1131127"/>
                <a:gd name="connsiteX28" fmla="*/ 4751864 w 4752721"/>
                <a:gd name="connsiteY28" fmla="*/ 864341 h 1131127"/>
                <a:gd name="connsiteX29" fmla="*/ 4689002 w 4752721"/>
                <a:gd name="connsiteY29" fmla="*/ 1131127 h 1131127"/>
                <a:gd name="connsiteX30" fmla="*/ 506116 w 4752721"/>
                <a:gd name="connsiteY30" fmla="*/ 1117282 h 1131127"/>
                <a:gd name="connsiteX31" fmla="*/ 478428 w 4752721"/>
                <a:gd name="connsiteY31" fmla="*/ 966116 h 1131127"/>
                <a:gd name="connsiteX32" fmla="*/ 290966 w 4752721"/>
                <a:gd name="connsiteY32" fmla="*/ 526088 h 1131127"/>
                <a:gd name="connsiteX33" fmla="*/ 56734 w 4752721"/>
                <a:gd name="connsiteY33" fmla="*/ 243961 h 1131127"/>
                <a:gd name="connsiteX34" fmla="*/ 2104 w 4752721"/>
                <a:gd name="connsiteY34" fmla="*/ 182971 h 1131127"/>
                <a:gd name="connsiteX35" fmla="*/ 12956 w 4752721"/>
                <a:gd name="connsiteY35" fmla="*/ 159772 h 1131127"/>
                <a:gd name="connsiteX36" fmla="*/ 1746502 w 4752721"/>
                <a:gd name="connsiteY36" fmla="*/ 393631 h 1131127"/>
                <a:gd name="connsiteX37" fmla="*/ 1850522 w 4752721"/>
                <a:gd name="connsiteY37" fmla="*/ 464724 h 1131127"/>
                <a:gd name="connsiteX38" fmla="*/ 1885694 w 4752721"/>
                <a:gd name="connsiteY38" fmla="*/ 462479 h 1131127"/>
                <a:gd name="connsiteX39" fmla="*/ 1979986 w 4752721"/>
                <a:gd name="connsiteY39" fmla="*/ 353594 h 1131127"/>
                <a:gd name="connsiteX40" fmla="*/ 2021519 w 4752721"/>
                <a:gd name="connsiteY40" fmla="*/ 291855 h 1131127"/>
                <a:gd name="connsiteX41" fmla="*/ 2098225 w 4752721"/>
                <a:gd name="connsiteY41" fmla="*/ 105891 h 1131127"/>
                <a:gd name="connsiteX42" fmla="*/ 2131901 w 4752721"/>
                <a:gd name="connsiteY42" fmla="*/ 72590 h 1131127"/>
                <a:gd name="connsiteX43" fmla="*/ 2313375 w 4752721"/>
                <a:gd name="connsiteY43" fmla="*/ 69596 h 1131127"/>
                <a:gd name="connsiteX44" fmla="*/ 2323103 w 4752721"/>
                <a:gd name="connsiteY44" fmla="*/ 60616 h 1131127"/>
                <a:gd name="connsiteX45" fmla="*/ 2322729 w 4752721"/>
                <a:gd name="connsiteY45" fmla="*/ 25069 h 1131127"/>
                <a:gd name="connsiteX46" fmla="*/ 2344805 w 4752721"/>
                <a:gd name="connsiteY46" fmla="*/ 0 h 11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2721" h="1131127">
                  <a:moveTo>
                    <a:pt x="4574879" y="766307"/>
                  </a:moveTo>
                  <a:cubicBezTo>
                    <a:pt x="4564028" y="766307"/>
                    <a:pt x="4555422" y="774913"/>
                    <a:pt x="4555422" y="785764"/>
                  </a:cubicBezTo>
                  <a:lnTo>
                    <a:pt x="4555422" y="807092"/>
                  </a:lnTo>
                  <a:cubicBezTo>
                    <a:pt x="4555422" y="817943"/>
                    <a:pt x="4564028" y="826549"/>
                    <a:pt x="4574879" y="826549"/>
                  </a:cubicBezTo>
                  <a:lnTo>
                    <a:pt x="4639986" y="826549"/>
                  </a:lnTo>
                  <a:cubicBezTo>
                    <a:pt x="4650462" y="826549"/>
                    <a:pt x="4659443" y="817943"/>
                    <a:pt x="4659443" y="807092"/>
                  </a:cubicBezTo>
                  <a:lnTo>
                    <a:pt x="4659443" y="785764"/>
                  </a:lnTo>
                  <a:cubicBezTo>
                    <a:pt x="4659443" y="774913"/>
                    <a:pt x="4650837" y="766307"/>
                    <a:pt x="4639986" y="766307"/>
                  </a:cubicBezTo>
                  <a:close/>
                  <a:moveTo>
                    <a:pt x="2344805" y="0"/>
                  </a:moveTo>
                  <a:cubicBezTo>
                    <a:pt x="2351166" y="0"/>
                    <a:pt x="2393073" y="0"/>
                    <a:pt x="2409538" y="1871"/>
                  </a:cubicBezTo>
                  <a:cubicBezTo>
                    <a:pt x="2464541" y="13844"/>
                    <a:pt x="2512809" y="40785"/>
                    <a:pt x="2549478" y="81944"/>
                  </a:cubicBezTo>
                  <a:cubicBezTo>
                    <a:pt x="2577916" y="113749"/>
                    <a:pt x="2592508" y="155656"/>
                    <a:pt x="2593257" y="199809"/>
                  </a:cubicBezTo>
                  <a:cubicBezTo>
                    <a:pt x="2593631" y="209537"/>
                    <a:pt x="2594753" y="216646"/>
                    <a:pt x="2602611" y="225253"/>
                  </a:cubicBezTo>
                  <a:cubicBezTo>
                    <a:pt x="2622068" y="246580"/>
                    <a:pt x="2637035" y="271276"/>
                    <a:pt x="2649383" y="297468"/>
                  </a:cubicBezTo>
                  <a:cubicBezTo>
                    <a:pt x="2654995" y="309067"/>
                    <a:pt x="2660982" y="313557"/>
                    <a:pt x="2671833" y="314680"/>
                  </a:cubicBezTo>
                  <a:cubicBezTo>
                    <a:pt x="2748538" y="322163"/>
                    <a:pt x="2802794" y="330021"/>
                    <a:pt x="2879499" y="336756"/>
                  </a:cubicBezTo>
                  <a:cubicBezTo>
                    <a:pt x="2892595" y="337879"/>
                    <a:pt x="2894092" y="342369"/>
                    <a:pt x="2893718" y="353594"/>
                  </a:cubicBezTo>
                  <a:cubicBezTo>
                    <a:pt x="2892221" y="413462"/>
                    <a:pt x="2887731" y="483807"/>
                    <a:pt x="2886983" y="543674"/>
                  </a:cubicBezTo>
                  <a:cubicBezTo>
                    <a:pt x="2886983" y="548539"/>
                    <a:pt x="4204074" y="697086"/>
                    <a:pt x="4216421" y="698208"/>
                  </a:cubicBezTo>
                  <a:cubicBezTo>
                    <a:pt x="4232511" y="701201"/>
                    <a:pt x="4463002" y="726645"/>
                    <a:pt x="4508651" y="731509"/>
                  </a:cubicBezTo>
                  <a:cubicBezTo>
                    <a:pt x="4513515" y="731884"/>
                    <a:pt x="4517257" y="735251"/>
                    <a:pt x="4518753" y="739741"/>
                  </a:cubicBezTo>
                  <a:cubicBezTo>
                    <a:pt x="4524366" y="756579"/>
                    <a:pt x="4531476" y="776784"/>
                    <a:pt x="4531476" y="776784"/>
                  </a:cubicBezTo>
                  <a:cubicBezTo>
                    <a:pt x="4532224" y="743483"/>
                    <a:pt x="4538585" y="738619"/>
                    <a:pt x="4548313" y="738619"/>
                  </a:cubicBezTo>
                  <a:lnTo>
                    <a:pt x="4669171" y="738619"/>
                  </a:lnTo>
                  <a:cubicBezTo>
                    <a:pt x="4674036" y="738619"/>
                    <a:pt x="4678526" y="740864"/>
                    <a:pt x="4681893" y="744231"/>
                  </a:cubicBezTo>
                  <a:cubicBezTo>
                    <a:pt x="4681893" y="744231"/>
                    <a:pt x="4686757" y="749096"/>
                    <a:pt x="4686757" y="756205"/>
                  </a:cubicBezTo>
                  <a:lnTo>
                    <a:pt x="4686009" y="836652"/>
                  </a:lnTo>
                  <a:cubicBezTo>
                    <a:pt x="4686383" y="837400"/>
                    <a:pt x="4716691" y="842265"/>
                    <a:pt x="4726794" y="842265"/>
                  </a:cubicBezTo>
                  <a:cubicBezTo>
                    <a:pt x="4742509" y="840768"/>
                    <a:pt x="4756354" y="841517"/>
                    <a:pt x="4751864" y="864341"/>
                  </a:cubicBezTo>
                  <a:cubicBezTo>
                    <a:pt x="4751116" y="869205"/>
                    <a:pt x="4727169" y="1131127"/>
                    <a:pt x="4689002" y="1131127"/>
                  </a:cubicBezTo>
                  <a:cubicBezTo>
                    <a:pt x="4296120" y="1131127"/>
                    <a:pt x="1472607" y="1117282"/>
                    <a:pt x="506116" y="1117282"/>
                  </a:cubicBezTo>
                  <a:cubicBezTo>
                    <a:pt x="496762" y="1070885"/>
                    <a:pt x="488156" y="1012139"/>
                    <a:pt x="478428" y="966116"/>
                  </a:cubicBezTo>
                  <a:cubicBezTo>
                    <a:pt x="444752" y="807093"/>
                    <a:pt x="391245" y="656674"/>
                    <a:pt x="290966" y="526088"/>
                  </a:cubicBezTo>
                  <a:cubicBezTo>
                    <a:pt x="285354" y="518605"/>
                    <a:pt x="128949" y="330769"/>
                    <a:pt x="56734" y="243961"/>
                  </a:cubicBezTo>
                  <a:cubicBezTo>
                    <a:pt x="39148" y="223007"/>
                    <a:pt x="22310" y="201679"/>
                    <a:pt x="2104" y="182971"/>
                  </a:cubicBezTo>
                  <a:cubicBezTo>
                    <a:pt x="-4256" y="175487"/>
                    <a:pt x="5098" y="158650"/>
                    <a:pt x="12956" y="159772"/>
                  </a:cubicBezTo>
                  <a:cubicBezTo>
                    <a:pt x="106499" y="172494"/>
                    <a:pt x="1659319" y="382031"/>
                    <a:pt x="1746502" y="393631"/>
                  </a:cubicBezTo>
                  <a:cubicBezTo>
                    <a:pt x="1762966" y="395876"/>
                    <a:pt x="1834059" y="453498"/>
                    <a:pt x="1850522" y="464724"/>
                  </a:cubicBezTo>
                  <a:cubicBezTo>
                    <a:pt x="1862870" y="473330"/>
                    <a:pt x="1874843" y="468091"/>
                    <a:pt x="1885694" y="462479"/>
                  </a:cubicBezTo>
                  <a:cubicBezTo>
                    <a:pt x="1931344" y="438906"/>
                    <a:pt x="1961652" y="400740"/>
                    <a:pt x="1979986" y="353594"/>
                  </a:cubicBezTo>
                  <a:cubicBezTo>
                    <a:pt x="1989715" y="329273"/>
                    <a:pt x="2000940" y="310190"/>
                    <a:pt x="2021519" y="291855"/>
                  </a:cubicBezTo>
                  <a:cubicBezTo>
                    <a:pt x="2075775" y="243213"/>
                    <a:pt x="2096354" y="177733"/>
                    <a:pt x="2098225" y="105891"/>
                  </a:cubicBezTo>
                  <a:cubicBezTo>
                    <a:pt x="2098973" y="73338"/>
                    <a:pt x="2098599" y="73338"/>
                    <a:pt x="2131901" y="72590"/>
                  </a:cubicBezTo>
                  <a:cubicBezTo>
                    <a:pt x="2192517" y="71467"/>
                    <a:pt x="2252759" y="70345"/>
                    <a:pt x="2313375" y="69596"/>
                  </a:cubicBezTo>
                  <a:cubicBezTo>
                    <a:pt x="2320484" y="69596"/>
                    <a:pt x="2323478" y="68100"/>
                    <a:pt x="2323103" y="60616"/>
                  </a:cubicBezTo>
                  <a:cubicBezTo>
                    <a:pt x="2322729" y="48643"/>
                    <a:pt x="2324226" y="36669"/>
                    <a:pt x="2322729" y="25069"/>
                  </a:cubicBezTo>
                  <a:cubicBezTo>
                    <a:pt x="2320484" y="7484"/>
                    <a:pt x="2327593" y="0"/>
                    <a:pt x="2344805" y="0"/>
                  </a:cubicBezTo>
                  <a:close/>
                </a:path>
              </a:pathLst>
            </a:custGeom>
            <a:solidFill>
              <a:schemeClr val="tx1"/>
            </a:solidFill>
            <a:ln w="9525" cap="flat">
              <a:noFill/>
              <a:prstDash val="solid"/>
              <a:miter/>
            </a:ln>
          </p:spPr>
          <p:txBody>
            <a:bodyPr rtlCol="0" anchor="ctr"/>
            <a:lstStyle/>
            <a:p>
              <a:endParaRPr lang="en-US"/>
            </a:p>
          </p:txBody>
        </p:sp>
        <p:sp>
          <p:nvSpPr>
            <p:cNvPr id="95" name="Freeform: Shape 327">
              <a:extLst>
                <a:ext uri="{FF2B5EF4-FFF2-40B4-BE49-F238E27FC236}">
                  <a16:creationId xmlns:a16="http://schemas.microsoft.com/office/drawing/2014/main" id="{FAF983CB-9787-4313-A568-22D3B04EEC1E}"/>
                </a:ext>
              </a:extLst>
            </p:cNvPr>
            <p:cNvSpPr/>
            <p:nvPr/>
          </p:nvSpPr>
          <p:spPr>
            <a:xfrm>
              <a:off x="55312" y="1794504"/>
              <a:ext cx="1986861" cy="396624"/>
            </a:xfrm>
            <a:custGeom>
              <a:avLst/>
              <a:gdLst>
                <a:gd name="connsiteX0" fmla="*/ 4358640 w 5057775"/>
                <a:gd name="connsiteY0" fmla="*/ 589597 h 1009650"/>
                <a:gd name="connsiteX1" fmla="*/ 0 w 5057775"/>
                <a:gd name="connsiteY1" fmla="*/ 0 h 1009650"/>
                <a:gd name="connsiteX2" fmla="*/ 481965 w 5057775"/>
                <a:gd name="connsiteY2" fmla="*/ 557213 h 1009650"/>
                <a:gd name="connsiteX3" fmla="*/ 5060633 w 5057775"/>
                <a:gd name="connsiteY3" fmla="*/ 1012508 h 1009650"/>
                <a:gd name="connsiteX4" fmla="*/ 4358640 w 5057775"/>
                <a:gd name="connsiteY4" fmla="*/ 589597 h 1009650"/>
                <a:gd name="connsiteX5" fmla="*/ 204787 w 5057775"/>
                <a:gd name="connsiteY5" fmla="*/ 231458 h 1009650"/>
                <a:gd name="connsiteX6" fmla="*/ 208598 w 5057775"/>
                <a:gd name="connsiteY6" fmla="*/ 228600 h 1009650"/>
                <a:gd name="connsiteX7" fmla="*/ 204787 w 5057775"/>
                <a:gd name="connsiteY7" fmla="*/ 23145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775" h="1009650">
                  <a:moveTo>
                    <a:pt x="4358640" y="589597"/>
                  </a:moveTo>
                  <a:cubicBezTo>
                    <a:pt x="4037648" y="546735"/>
                    <a:pt x="586740" y="85725"/>
                    <a:pt x="0" y="0"/>
                  </a:cubicBezTo>
                  <a:cubicBezTo>
                    <a:pt x="63818" y="71438"/>
                    <a:pt x="317182" y="379095"/>
                    <a:pt x="481965" y="557213"/>
                  </a:cubicBezTo>
                  <a:cubicBezTo>
                    <a:pt x="1908810" y="706755"/>
                    <a:pt x="3591878" y="891540"/>
                    <a:pt x="5060633" y="1012508"/>
                  </a:cubicBezTo>
                  <a:cubicBezTo>
                    <a:pt x="4962525" y="964883"/>
                    <a:pt x="4516755" y="703897"/>
                    <a:pt x="4358640" y="589597"/>
                  </a:cubicBezTo>
                  <a:close/>
                  <a:moveTo>
                    <a:pt x="204787" y="231458"/>
                  </a:moveTo>
                  <a:cubicBezTo>
                    <a:pt x="206693" y="230505"/>
                    <a:pt x="207645" y="229552"/>
                    <a:pt x="208598" y="228600"/>
                  </a:cubicBezTo>
                  <a:cubicBezTo>
                    <a:pt x="207645" y="229552"/>
                    <a:pt x="206693" y="230505"/>
                    <a:pt x="204787" y="231458"/>
                  </a:cubicBezTo>
                  <a:close/>
                </a:path>
              </a:pathLst>
            </a:custGeom>
            <a:solidFill>
              <a:schemeClr val="accent6">
                <a:lumMod val="60000"/>
                <a:lumOff val="40000"/>
              </a:schemeClr>
            </a:solidFill>
            <a:ln w="9525" cap="flat">
              <a:noFill/>
              <a:prstDash val="solid"/>
              <a:miter/>
            </a:ln>
          </p:spPr>
          <p:txBody>
            <a:bodyPr rtlCol="0" anchor="ctr"/>
            <a:lstStyle/>
            <a:p>
              <a:endParaRPr lang="en-US"/>
            </a:p>
          </p:txBody>
        </p:sp>
        <p:sp>
          <p:nvSpPr>
            <p:cNvPr id="96" name="Freeform: Shape 328">
              <a:extLst>
                <a:ext uri="{FF2B5EF4-FFF2-40B4-BE49-F238E27FC236}">
                  <a16:creationId xmlns:a16="http://schemas.microsoft.com/office/drawing/2014/main" id="{55BA195C-47EB-4112-83E6-290B410DBD6F}"/>
                </a:ext>
              </a:extLst>
            </p:cNvPr>
            <p:cNvSpPr/>
            <p:nvPr/>
          </p:nvSpPr>
          <p:spPr>
            <a:xfrm>
              <a:off x="286590" y="2055379"/>
              <a:ext cx="4448923" cy="651062"/>
            </a:xfrm>
            <a:custGeom>
              <a:avLst/>
              <a:gdLst>
                <a:gd name="connsiteX0" fmla="*/ 5639654 w 11325225"/>
                <a:gd name="connsiteY0" fmla="*/ 1631440 h 1657350"/>
                <a:gd name="connsiteX1" fmla="*/ 673318 w 11325225"/>
                <a:gd name="connsiteY1" fmla="*/ 1596198 h 1657350"/>
                <a:gd name="connsiteX2" fmla="*/ 627598 w 11325225"/>
                <a:gd name="connsiteY2" fmla="*/ 1543810 h 1657350"/>
                <a:gd name="connsiteX3" fmla="*/ 539968 w 11325225"/>
                <a:gd name="connsiteY3" fmla="*/ 1132330 h 1657350"/>
                <a:gd name="connsiteX4" fmla="*/ 278983 w 11325225"/>
                <a:gd name="connsiteY4" fmla="*/ 437005 h 1657350"/>
                <a:gd name="connsiteX5" fmla="*/ 38953 w 11325225"/>
                <a:gd name="connsiteY5" fmla="*/ 88390 h 1657350"/>
                <a:gd name="connsiteX6" fmla="*/ 2758 w 11325225"/>
                <a:gd name="connsiteY6" fmla="*/ 16000 h 1657350"/>
                <a:gd name="connsiteX7" fmla="*/ 81816 w 11325225"/>
                <a:gd name="connsiteY7" fmla="*/ 5523 h 1657350"/>
                <a:gd name="connsiteX8" fmla="*/ 5390099 w 11325225"/>
                <a:gd name="connsiteY8" fmla="*/ 518920 h 1657350"/>
                <a:gd name="connsiteX9" fmla="*/ 10836494 w 11325225"/>
                <a:gd name="connsiteY9" fmla="*/ 1014220 h 1657350"/>
                <a:gd name="connsiteX10" fmla="*/ 11326078 w 11325225"/>
                <a:gd name="connsiteY10" fmla="*/ 1055178 h 1657350"/>
                <a:gd name="connsiteX11" fmla="*/ 11153676 w 11325225"/>
                <a:gd name="connsiteY11" fmla="*/ 1661920 h 1657350"/>
                <a:gd name="connsiteX12" fmla="*/ 5639654 w 11325225"/>
                <a:gd name="connsiteY12" fmla="*/ 163144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5225" h="1657350">
                  <a:moveTo>
                    <a:pt x="5639654" y="1631440"/>
                  </a:moveTo>
                  <a:cubicBezTo>
                    <a:pt x="5152926" y="1618105"/>
                    <a:pt x="830481" y="1597150"/>
                    <a:pt x="673318" y="1596198"/>
                  </a:cubicBezTo>
                  <a:cubicBezTo>
                    <a:pt x="631408" y="1596198"/>
                    <a:pt x="631408" y="1567623"/>
                    <a:pt x="627598" y="1543810"/>
                  </a:cubicBezTo>
                  <a:cubicBezTo>
                    <a:pt x="605691" y="1404745"/>
                    <a:pt x="574258" y="1268538"/>
                    <a:pt x="539968" y="1132330"/>
                  </a:cubicBezTo>
                  <a:cubicBezTo>
                    <a:pt x="479961" y="890395"/>
                    <a:pt x="399951" y="655128"/>
                    <a:pt x="278983" y="437005"/>
                  </a:cubicBezTo>
                  <a:cubicBezTo>
                    <a:pt x="217071" y="324610"/>
                    <a:pt x="116106" y="190308"/>
                    <a:pt x="38953" y="88390"/>
                  </a:cubicBezTo>
                  <a:cubicBezTo>
                    <a:pt x="22761" y="66483"/>
                    <a:pt x="-9624" y="41718"/>
                    <a:pt x="2758" y="16000"/>
                  </a:cubicBezTo>
                  <a:cubicBezTo>
                    <a:pt x="16093" y="-10670"/>
                    <a:pt x="55146" y="3618"/>
                    <a:pt x="81816" y="5523"/>
                  </a:cubicBezTo>
                  <a:cubicBezTo>
                    <a:pt x="200878" y="15048"/>
                    <a:pt x="5310088" y="511300"/>
                    <a:pt x="5390099" y="518920"/>
                  </a:cubicBezTo>
                  <a:cubicBezTo>
                    <a:pt x="5520591" y="531303"/>
                    <a:pt x="10736481" y="1004695"/>
                    <a:pt x="10836494" y="1014220"/>
                  </a:cubicBezTo>
                  <a:cubicBezTo>
                    <a:pt x="11004134" y="1036128"/>
                    <a:pt x="11326078" y="1055178"/>
                    <a:pt x="11326078" y="1055178"/>
                  </a:cubicBezTo>
                  <a:cubicBezTo>
                    <a:pt x="11326078" y="1055178"/>
                    <a:pt x="11284169" y="1661920"/>
                    <a:pt x="11153676" y="1661920"/>
                  </a:cubicBezTo>
                  <a:cubicBezTo>
                    <a:pt x="11013659" y="1661920"/>
                    <a:pt x="6147336" y="1645728"/>
                    <a:pt x="5639654" y="1631440"/>
                  </a:cubicBezTo>
                  <a:close/>
                </a:path>
              </a:pathLst>
            </a:custGeom>
            <a:solidFill>
              <a:schemeClr val="accent6"/>
            </a:solidFill>
            <a:ln w="9525" cap="flat">
              <a:noFill/>
              <a:prstDash val="solid"/>
              <a:miter/>
            </a:ln>
          </p:spPr>
          <p:txBody>
            <a:bodyPr rtlCol="0" anchor="ctr"/>
            <a:lstStyle/>
            <a:p>
              <a:endParaRPr lang="en-US"/>
            </a:p>
          </p:txBody>
        </p:sp>
        <p:sp>
          <p:nvSpPr>
            <p:cNvPr id="97" name="Freeform: Shape 329">
              <a:extLst>
                <a:ext uri="{FF2B5EF4-FFF2-40B4-BE49-F238E27FC236}">
                  <a16:creationId xmlns:a16="http://schemas.microsoft.com/office/drawing/2014/main" id="{A9022C6A-47E9-4F6E-B473-5EE0DDC4E428}"/>
                </a:ext>
              </a:extLst>
            </p:cNvPr>
            <p:cNvSpPr/>
            <p:nvPr/>
          </p:nvSpPr>
          <p:spPr>
            <a:xfrm>
              <a:off x="4701424" y="2253615"/>
              <a:ext cx="18709" cy="190829"/>
            </a:xfrm>
            <a:custGeom>
              <a:avLst/>
              <a:gdLst>
                <a:gd name="connsiteX0" fmla="*/ 0 w 47625"/>
                <a:gd name="connsiteY0" fmla="*/ 0 h 485775"/>
                <a:gd name="connsiteX1" fmla="*/ 49530 w 47625"/>
                <a:gd name="connsiteY1" fmla="*/ 0 h 485775"/>
                <a:gd name="connsiteX2" fmla="*/ 49530 w 47625"/>
                <a:gd name="connsiteY2" fmla="*/ 489585 h 485775"/>
                <a:gd name="connsiteX3" fmla="*/ 0 w 47625"/>
                <a:gd name="connsiteY3" fmla="*/ 489585 h 485775"/>
              </a:gdLst>
              <a:ahLst/>
              <a:cxnLst>
                <a:cxn ang="0">
                  <a:pos x="connsiteX0" y="connsiteY0"/>
                </a:cxn>
                <a:cxn ang="0">
                  <a:pos x="connsiteX1" y="connsiteY1"/>
                </a:cxn>
                <a:cxn ang="0">
                  <a:pos x="connsiteX2" y="connsiteY2"/>
                </a:cxn>
                <a:cxn ang="0">
                  <a:pos x="connsiteX3" y="connsiteY3"/>
                </a:cxn>
              </a:cxnLst>
              <a:rect l="l" t="t" r="r" b="b"/>
              <a:pathLst>
                <a:path w="47625" h="485775">
                  <a:moveTo>
                    <a:pt x="0" y="0"/>
                  </a:moveTo>
                  <a:lnTo>
                    <a:pt x="49530" y="0"/>
                  </a:lnTo>
                  <a:lnTo>
                    <a:pt x="49530" y="489585"/>
                  </a:lnTo>
                  <a:lnTo>
                    <a:pt x="0" y="489585"/>
                  </a:lnTo>
                  <a:close/>
                </a:path>
              </a:pathLst>
            </a:custGeom>
            <a:solidFill>
              <a:srgbClr val="FF0000"/>
            </a:solidFill>
            <a:ln w="9525" cap="flat">
              <a:noFill/>
              <a:prstDash val="solid"/>
              <a:miter/>
            </a:ln>
          </p:spPr>
          <p:txBody>
            <a:bodyPr rtlCol="0" anchor="ctr"/>
            <a:lstStyle/>
            <a:p>
              <a:endParaRPr lang="en-US"/>
            </a:p>
          </p:txBody>
        </p:sp>
        <p:sp>
          <p:nvSpPr>
            <p:cNvPr id="98" name="Freeform: Shape 330">
              <a:extLst>
                <a:ext uri="{FF2B5EF4-FFF2-40B4-BE49-F238E27FC236}">
                  <a16:creationId xmlns:a16="http://schemas.microsoft.com/office/drawing/2014/main" id="{6068C970-42DF-4C3C-A44B-AA6C771FDF42}"/>
                </a:ext>
              </a:extLst>
            </p:cNvPr>
            <p:cNvSpPr/>
            <p:nvPr/>
          </p:nvSpPr>
          <p:spPr>
            <a:xfrm>
              <a:off x="1916076" y="1699304"/>
              <a:ext cx="2614725" cy="727179"/>
            </a:xfrm>
            <a:custGeom>
              <a:avLst/>
              <a:gdLst>
                <a:gd name="connsiteX0" fmla="*/ 873322 w 2614725"/>
                <a:gd name="connsiteY0" fmla="*/ 386306 h 727179"/>
                <a:gd name="connsiteX1" fmla="*/ 837027 w 2614725"/>
                <a:gd name="connsiteY1" fmla="*/ 422601 h 727179"/>
                <a:gd name="connsiteX2" fmla="*/ 873322 w 2614725"/>
                <a:gd name="connsiteY2" fmla="*/ 458896 h 727179"/>
                <a:gd name="connsiteX3" fmla="*/ 909617 w 2614725"/>
                <a:gd name="connsiteY3" fmla="*/ 422601 h 727179"/>
                <a:gd name="connsiteX4" fmla="*/ 873322 w 2614725"/>
                <a:gd name="connsiteY4" fmla="*/ 386306 h 727179"/>
                <a:gd name="connsiteX5" fmla="*/ 767056 w 2614725"/>
                <a:gd name="connsiteY5" fmla="*/ 376578 h 727179"/>
                <a:gd name="connsiteX6" fmla="*/ 730761 w 2614725"/>
                <a:gd name="connsiteY6" fmla="*/ 412873 h 727179"/>
                <a:gd name="connsiteX7" fmla="*/ 767056 w 2614725"/>
                <a:gd name="connsiteY7" fmla="*/ 449168 h 727179"/>
                <a:gd name="connsiteX8" fmla="*/ 803351 w 2614725"/>
                <a:gd name="connsiteY8" fmla="*/ 412873 h 727179"/>
                <a:gd name="connsiteX9" fmla="*/ 767056 w 2614725"/>
                <a:gd name="connsiteY9" fmla="*/ 376578 h 727179"/>
                <a:gd name="connsiteX10" fmla="*/ 660417 w 2614725"/>
                <a:gd name="connsiteY10" fmla="*/ 366849 h 727179"/>
                <a:gd name="connsiteX11" fmla="*/ 624122 w 2614725"/>
                <a:gd name="connsiteY11" fmla="*/ 403144 h 727179"/>
                <a:gd name="connsiteX12" fmla="*/ 660417 w 2614725"/>
                <a:gd name="connsiteY12" fmla="*/ 439439 h 727179"/>
                <a:gd name="connsiteX13" fmla="*/ 696712 w 2614725"/>
                <a:gd name="connsiteY13" fmla="*/ 403144 h 727179"/>
                <a:gd name="connsiteX14" fmla="*/ 660417 w 2614725"/>
                <a:gd name="connsiteY14" fmla="*/ 366849 h 727179"/>
                <a:gd name="connsiteX15" fmla="*/ 554151 w 2614725"/>
                <a:gd name="connsiteY15" fmla="*/ 357121 h 727179"/>
                <a:gd name="connsiteX16" fmla="*/ 517856 w 2614725"/>
                <a:gd name="connsiteY16" fmla="*/ 393416 h 727179"/>
                <a:gd name="connsiteX17" fmla="*/ 554151 w 2614725"/>
                <a:gd name="connsiteY17" fmla="*/ 429711 h 727179"/>
                <a:gd name="connsiteX18" fmla="*/ 590446 w 2614725"/>
                <a:gd name="connsiteY18" fmla="*/ 393416 h 727179"/>
                <a:gd name="connsiteX19" fmla="*/ 554151 w 2614725"/>
                <a:gd name="connsiteY19" fmla="*/ 357121 h 727179"/>
                <a:gd name="connsiteX20" fmla="*/ 447886 w 2614725"/>
                <a:gd name="connsiteY20" fmla="*/ 347392 h 727179"/>
                <a:gd name="connsiteX21" fmla="*/ 411591 w 2614725"/>
                <a:gd name="connsiteY21" fmla="*/ 383687 h 727179"/>
                <a:gd name="connsiteX22" fmla="*/ 447886 w 2614725"/>
                <a:gd name="connsiteY22" fmla="*/ 419982 h 727179"/>
                <a:gd name="connsiteX23" fmla="*/ 484181 w 2614725"/>
                <a:gd name="connsiteY23" fmla="*/ 383687 h 727179"/>
                <a:gd name="connsiteX24" fmla="*/ 447886 w 2614725"/>
                <a:gd name="connsiteY24" fmla="*/ 347392 h 727179"/>
                <a:gd name="connsiteX25" fmla="*/ 341621 w 2614725"/>
                <a:gd name="connsiteY25" fmla="*/ 337664 h 727179"/>
                <a:gd name="connsiteX26" fmla="*/ 305326 w 2614725"/>
                <a:gd name="connsiteY26" fmla="*/ 373959 h 727179"/>
                <a:gd name="connsiteX27" fmla="*/ 341621 w 2614725"/>
                <a:gd name="connsiteY27" fmla="*/ 410254 h 727179"/>
                <a:gd name="connsiteX28" fmla="*/ 377916 w 2614725"/>
                <a:gd name="connsiteY28" fmla="*/ 373959 h 727179"/>
                <a:gd name="connsiteX29" fmla="*/ 341621 w 2614725"/>
                <a:gd name="connsiteY29" fmla="*/ 337664 h 727179"/>
                <a:gd name="connsiteX30" fmla="*/ 385399 w 2614725"/>
                <a:gd name="connsiteY30" fmla="*/ 165544 h 727179"/>
                <a:gd name="connsiteX31" fmla="*/ 349104 w 2614725"/>
                <a:gd name="connsiteY31" fmla="*/ 201839 h 727179"/>
                <a:gd name="connsiteX32" fmla="*/ 385399 w 2614725"/>
                <a:gd name="connsiteY32" fmla="*/ 238134 h 727179"/>
                <a:gd name="connsiteX33" fmla="*/ 421694 w 2614725"/>
                <a:gd name="connsiteY33" fmla="*/ 201839 h 727179"/>
                <a:gd name="connsiteX34" fmla="*/ 385399 w 2614725"/>
                <a:gd name="connsiteY34" fmla="*/ 165544 h 727179"/>
                <a:gd name="connsiteX35" fmla="*/ 280631 w 2614725"/>
                <a:gd name="connsiteY35" fmla="*/ 165544 h 727179"/>
                <a:gd name="connsiteX36" fmla="*/ 244336 w 2614725"/>
                <a:gd name="connsiteY36" fmla="*/ 201839 h 727179"/>
                <a:gd name="connsiteX37" fmla="*/ 280631 w 2614725"/>
                <a:gd name="connsiteY37" fmla="*/ 238134 h 727179"/>
                <a:gd name="connsiteX38" fmla="*/ 316926 w 2614725"/>
                <a:gd name="connsiteY38" fmla="*/ 201839 h 727179"/>
                <a:gd name="connsiteX39" fmla="*/ 280631 w 2614725"/>
                <a:gd name="connsiteY39" fmla="*/ 165544 h 727179"/>
                <a:gd name="connsiteX40" fmla="*/ 453873 w 2614725"/>
                <a:gd name="connsiteY40" fmla="*/ 120269 h 727179"/>
                <a:gd name="connsiteX41" fmla="*/ 453873 w 2614725"/>
                <a:gd name="connsiteY41" fmla="*/ 192485 h 727179"/>
                <a:gd name="connsiteX42" fmla="*/ 512618 w 2614725"/>
                <a:gd name="connsiteY42" fmla="*/ 192485 h 727179"/>
                <a:gd name="connsiteX43" fmla="*/ 512618 w 2614725"/>
                <a:gd name="connsiteY43" fmla="*/ 120269 h 727179"/>
                <a:gd name="connsiteX44" fmla="*/ 453873 w 2614725"/>
                <a:gd name="connsiteY44" fmla="*/ 31590 h 727179"/>
                <a:gd name="connsiteX45" fmla="*/ 453873 w 2614725"/>
                <a:gd name="connsiteY45" fmla="*/ 103806 h 727179"/>
                <a:gd name="connsiteX46" fmla="*/ 512618 w 2614725"/>
                <a:gd name="connsiteY46" fmla="*/ 103806 h 727179"/>
                <a:gd name="connsiteX47" fmla="*/ 512618 w 2614725"/>
                <a:gd name="connsiteY47" fmla="*/ 31590 h 727179"/>
                <a:gd name="connsiteX48" fmla="*/ 383902 w 2614725"/>
                <a:gd name="connsiteY48" fmla="*/ 31590 h 727179"/>
                <a:gd name="connsiteX49" fmla="*/ 383902 w 2614725"/>
                <a:gd name="connsiteY49" fmla="*/ 103806 h 727179"/>
                <a:gd name="connsiteX50" fmla="*/ 442647 w 2614725"/>
                <a:gd name="connsiteY50" fmla="*/ 103806 h 727179"/>
                <a:gd name="connsiteX51" fmla="*/ 442647 w 2614725"/>
                <a:gd name="connsiteY51" fmla="*/ 31590 h 727179"/>
                <a:gd name="connsiteX52" fmla="*/ 311313 w 2614725"/>
                <a:gd name="connsiteY52" fmla="*/ 31590 h 727179"/>
                <a:gd name="connsiteX53" fmla="*/ 311313 w 2614725"/>
                <a:gd name="connsiteY53" fmla="*/ 103806 h 727179"/>
                <a:gd name="connsiteX54" fmla="*/ 370058 w 2614725"/>
                <a:gd name="connsiteY54" fmla="*/ 103806 h 727179"/>
                <a:gd name="connsiteX55" fmla="*/ 370058 w 2614725"/>
                <a:gd name="connsiteY55" fmla="*/ 31590 h 727179"/>
                <a:gd name="connsiteX56" fmla="*/ 236478 w 2614725"/>
                <a:gd name="connsiteY56" fmla="*/ 31590 h 727179"/>
                <a:gd name="connsiteX57" fmla="*/ 236478 w 2614725"/>
                <a:gd name="connsiteY57" fmla="*/ 103806 h 727179"/>
                <a:gd name="connsiteX58" fmla="*/ 295223 w 2614725"/>
                <a:gd name="connsiteY58" fmla="*/ 103806 h 727179"/>
                <a:gd name="connsiteX59" fmla="*/ 295223 w 2614725"/>
                <a:gd name="connsiteY59" fmla="*/ 31590 h 727179"/>
                <a:gd name="connsiteX60" fmla="*/ 296843 w 2614725"/>
                <a:gd name="connsiteY60" fmla="*/ 937 h 727179"/>
                <a:gd name="connsiteX61" fmla="*/ 607658 w 2614725"/>
                <a:gd name="connsiteY61" fmla="*/ 56660 h 727179"/>
                <a:gd name="connsiteX62" fmla="*/ 735999 w 2614725"/>
                <a:gd name="connsiteY62" fmla="*/ 244495 h 727179"/>
                <a:gd name="connsiteX63" fmla="*/ 959007 w 2614725"/>
                <a:gd name="connsiteY63" fmla="*/ 268442 h 727179"/>
                <a:gd name="connsiteX64" fmla="*/ 955265 w 2614725"/>
                <a:gd name="connsiteY64" fmla="*/ 468626 h 727179"/>
                <a:gd name="connsiteX65" fmla="*/ 2592274 w 2614725"/>
                <a:gd name="connsiteY65" fmla="*/ 656835 h 727179"/>
                <a:gd name="connsiteX66" fmla="*/ 2614725 w 2614725"/>
                <a:gd name="connsiteY66" fmla="*/ 727179 h 727179"/>
                <a:gd name="connsiteX67" fmla="*/ 199060 w 2614725"/>
                <a:gd name="connsiteY67" fmla="*/ 498933 h 727179"/>
                <a:gd name="connsiteX68" fmla="*/ 0 w 2614725"/>
                <a:gd name="connsiteY68" fmla="*/ 386307 h 727179"/>
                <a:gd name="connsiteX69" fmla="*/ 117865 w 2614725"/>
                <a:gd name="connsiteY69" fmla="*/ 236638 h 727179"/>
                <a:gd name="connsiteX70" fmla="*/ 221137 w 2614725"/>
                <a:gd name="connsiteY70" fmla="*/ 5772 h 727179"/>
                <a:gd name="connsiteX71" fmla="*/ 296843 w 2614725"/>
                <a:gd name="connsiteY71" fmla="*/ 937 h 72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14725" h="727179">
                  <a:moveTo>
                    <a:pt x="873322" y="386306"/>
                  </a:moveTo>
                  <a:cubicBezTo>
                    <a:pt x="853277" y="386306"/>
                    <a:pt x="837027" y="402556"/>
                    <a:pt x="837027" y="422601"/>
                  </a:cubicBezTo>
                  <a:cubicBezTo>
                    <a:pt x="837027" y="442646"/>
                    <a:pt x="853277" y="458896"/>
                    <a:pt x="873322" y="458896"/>
                  </a:cubicBezTo>
                  <a:cubicBezTo>
                    <a:pt x="893367" y="458896"/>
                    <a:pt x="909617" y="442646"/>
                    <a:pt x="909617" y="422601"/>
                  </a:cubicBezTo>
                  <a:cubicBezTo>
                    <a:pt x="909617" y="402556"/>
                    <a:pt x="893367" y="386306"/>
                    <a:pt x="873322" y="386306"/>
                  </a:cubicBezTo>
                  <a:close/>
                  <a:moveTo>
                    <a:pt x="767056" y="376578"/>
                  </a:moveTo>
                  <a:cubicBezTo>
                    <a:pt x="747010" y="376578"/>
                    <a:pt x="730761" y="392828"/>
                    <a:pt x="730761" y="412873"/>
                  </a:cubicBezTo>
                  <a:cubicBezTo>
                    <a:pt x="730761" y="432918"/>
                    <a:pt x="747010" y="449168"/>
                    <a:pt x="767056" y="449168"/>
                  </a:cubicBezTo>
                  <a:cubicBezTo>
                    <a:pt x="787101" y="449168"/>
                    <a:pt x="803351" y="432918"/>
                    <a:pt x="803351" y="412873"/>
                  </a:cubicBezTo>
                  <a:cubicBezTo>
                    <a:pt x="803351" y="392828"/>
                    <a:pt x="787101" y="376578"/>
                    <a:pt x="767056" y="376578"/>
                  </a:cubicBezTo>
                  <a:close/>
                  <a:moveTo>
                    <a:pt x="660417" y="366849"/>
                  </a:moveTo>
                  <a:cubicBezTo>
                    <a:pt x="640371" y="366849"/>
                    <a:pt x="624122" y="383099"/>
                    <a:pt x="624122" y="403144"/>
                  </a:cubicBezTo>
                  <a:cubicBezTo>
                    <a:pt x="624122" y="423189"/>
                    <a:pt x="640371" y="439439"/>
                    <a:pt x="660417" y="439439"/>
                  </a:cubicBezTo>
                  <a:cubicBezTo>
                    <a:pt x="680462" y="439439"/>
                    <a:pt x="696712" y="423189"/>
                    <a:pt x="696712" y="403144"/>
                  </a:cubicBezTo>
                  <a:cubicBezTo>
                    <a:pt x="696712" y="383099"/>
                    <a:pt x="680462" y="366849"/>
                    <a:pt x="660417" y="366849"/>
                  </a:cubicBezTo>
                  <a:close/>
                  <a:moveTo>
                    <a:pt x="554151" y="357121"/>
                  </a:moveTo>
                  <a:cubicBezTo>
                    <a:pt x="534106" y="357121"/>
                    <a:pt x="517856" y="373371"/>
                    <a:pt x="517856" y="393416"/>
                  </a:cubicBezTo>
                  <a:cubicBezTo>
                    <a:pt x="517856" y="413461"/>
                    <a:pt x="534106" y="429711"/>
                    <a:pt x="554151" y="429711"/>
                  </a:cubicBezTo>
                  <a:cubicBezTo>
                    <a:pt x="574196" y="429711"/>
                    <a:pt x="590446" y="413461"/>
                    <a:pt x="590446" y="393416"/>
                  </a:cubicBezTo>
                  <a:cubicBezTo>
                    <a:pt x="590446" y="373371"/>
                    <a:pt x="574196" y="357121"/>
                    <a:pt x="554151" y="357121"/>
                  </a:cubicBezTo>
                  <a:close/>
                  <a:moveTo>
                    <a:pt x="447886" y="347392"/>
                  </a:moveTo>
                  <a:cubicBezTo>
                    <a:pt x="427840" y="347392"/>
                    <a:pt x="411591" y="363641"/>
                    <a:pt x="411591" y="383687"/>
                  </a:cubicBezTo>
                  <a:cubicBezTo>
                    <a:pt x="411591" y="403732"/>
                    <a:pt x="427840" y="419982"/>
                    <a:pt x="447886" y="419982"/>
                  </a:cubicBezTo>
                  <a:cubicBezTo>
                    <a:pt x="467931" y="419982"/>
                    <a:pt x="484181" y="403732"/>
                    <a:pt x="484181" y="383687"/>
                  </a:cubicBezTo>
                  <a:cubicBezTo>
                    <a:pt x="484181" y="363641"/>
                    <a:pt x="467931" y="347392"/>
                    <a:pt x="447886" y="347392"/>
                  </a:cubicBezTo>
                  <a:close/>
                  <a:moveTo>
                    <a:pt x="341621" y="337664"/>
                  </a:moveTo>
                  <a:cubicBezTo>
                    <a:pt x="321575" y="337664"/>
                    <a:pt x="305326" y="353914"/>
                    <a:pt x="305326" y="373959"/>
                  </a:cubicBezTo>
                  <a:cubicBezTo>
                    <a:pt x="305326" y="394004"/>
                    <a:pt x="321575" y="410254"/>
                    <a:pt x="341621" y="410254"/>
                  </a:cubicBezTo>
                  <a:cubicBezTo>
                    <a:pt x="361666" y="410254"/>
                    <a:pt x="377916" y="394004"/>
                    <a:pt x="377916" y="373959"/>
                  </a:cubicBezTo>
                  <a:cubicBezTo>
                    <a:pt x="377916" y="353914"/>
                    <a:pt x="361666" y="337664"/>
                    <a:pt x="341621" y="337664"/>
                  </a:cubicBezTo>
                  <a:close/>
                  <a:moveTo>
                    <a:pt x="385399" y="165544"/>
                  </a:moveTo>
                  <a:cubicBezTo>
                    <a:pt x="365353" y="165544"/>
                    <a:pt x="349104" y="181794"/>
                    <a:pt x="349104" y="201839"/>
                  </a:cubicBezTo>
                  <a:cubicBezTo>
                    <a:pt x="349104" y="221884"/>
                    <a:pt x="365353" y="238134"/>
                    <a:pt x="385399" y="238134"/>
                  </a:cubicBezTo>
                  <a:cubicBezTo>
                    <a:pt x="405444" y="238134"/>
                    <a:pt x="421694" y="221884"/>
                    <a:pt x="421694" y="201839"/>
                  </a:cubicBezTo>
                  <a:cubicBezTo>
                    <a:pt x="421694" y="181794"/>
                    <a:pt x="405444" y="165544"/>
                    <a:pt x="385399" y="165544"/>
                  </a:cubicBezTo>
                  <a:close/>
                  <a:moveTo>
                    <a:pt x="280631" y="165544"/>
                  </a:moveTo>
                  <a:cubicBezTo>
                    <a:pt x="260585" y="165544"/>
                    <a:pt x="244336" y="181794"/>
                    <a:pt x="244336" y="201839"/>
                  </a:cubicBezTo>
                  <a:cubicBezTo>
                    <a:pt x="244336" y="221884"/>
                    <a:pt x="260585" y="238134"/>
                    <a:pt x="280631" y="238134"/>
                  </a:cubicBezTo>
                  <a:cubicBezTo>
                    <a:pt x="300676" y="238134"/>
                    <a:pt x="316926" y="221884"/>
                    <a:pt x="316926" y="201839"/>
                  </a:cubicBezTo>
                  <a:cubicBezTo>
                    <a:pt x="316926" y="181794"/>
                    <a:pt x="300676" y="165544"/>
                    <a:pt x="280631" y="165544"/>
                  </a:cubicBezTo>
                  <a:close/>
                  <a:moveTo>
                    <a:pt x="453873" y="120269"/>
                  </a:moveTo>
                  <a:lnTo>
                    <a:pt x="453873" y="192485"/>
                  </a:lnTo>
                  <a:lnTo>
                    <a:pt x="512618" y="192485"/>
                  </a:lnTo>
                  <a:lnTo>
                    <a:pt x="512618" y="120269"/>
                  </a:lnTo>
                  <a:close/>
                  <a:moveTo>
                    <a:pt x="453873" y="31590"/>
                  </a:moveTo>
                  <a:lnTo>
                    <a:pt x="453873" y="103806"/>
                  </a:lnTo>
                  <a:lnTo>
                    <a:pt x="512618" y="103806"/>
                  </a:lnTo>
                  <a:lnTo>
                    <a:pt x="512618" y="31590"/>
                  </a:lnTo>
                  <a:close/>
                  <a:moveTo>
                    <a:pt x="383902" y="31590"/>
                  </a:moveTo>
                  <a:lnTo>
                    <a:pt x="383902" y="103806"/>
                  </a:lnTo>
                  <a:lnTo>
                    <a:pt x="442647" y="103806"/>
                  </a:lnTo>
                  <a:lnTo>
                    <a:pt x="442647" y="31590"/>
                  </a:lnTo>
                  <a:close/>
                  <a:moveTo>
                    <a:pt x="311313" y="31590"/>
                  </a:moveTo>
                  <a:lnTo>
                    <a:pt x="311313" y="103806"/>
                  </a:lnTo>
                  <a:lnTo>
                    <a:pt x="370058" y="103806"/>
                  </a:lnTo>
                  <a:lnTo>
                    <a:pt x="370058" y="31590"/>
                  </a:lnTo>
                  <a:close/>
                  <a:moveTo>
                    <a:pt x="236478" y="31590"/>
                  </a:moveTo>
                  <a:lnTo>
                    <a:pt x="236478" y="103806"/>
                  </a:lnTo>
                  <a:lnTo>
                    <a:pt x="295223" y="103806"/>
                  </a:lnTo>
                  <a:lnTo>
                    <a:pt x="295223" y="31590"/>
                  </a:lnTo>
                  <a:close/>
                  <a:moveTo>
                    <a:pt x="296843" y="937"/>
                  </a:moveTo>
                  <a:cubicBezTo>
                    <a:pt x="397185" y="-2693"/>
                    <a:pt x="553777" y="1937"/>
                    <a:pt x="607658" y="56660"/>
                  </a:cubicBezTo>
                  <a:cubicBezTo>
                    <a:pt x="658172" y="116902"/>
                    <a:pt x="697460" y="188744"/>
                    <a:pt x="735999" y="244495"/>
                  </a:cubicBezTo>
                  <a:cubicBezTo>
                    <a:pt x="773043" y="250482"/>
                    <a:pt x="917848" y="268068"/>
                    <a:pt x="959007" y="268442"/>
                  </a:cubicBezTo>
                  <a:cubicBezTo>
                    <a:pt x="958259" y="314840"/>
                    <a:pt x="948156" y="460768"/>
                    <a:pt x="955265" y="468626"/>
                  </a:cubicBezTo>
                  <a:cubicBezTo>
                    <a:pt x="975470" y="490702"/>
                    <a:pt x="2540264" y="650100"/>
                    <a:pt x="2592274" y="656835"/>
                  </a:cubicBezTo>
                  <a:cubicBezTo>
                    <a:pt x="2600880" y="679285"/>
                    <a:pt x="2610983" y="715580"/>
                    <a:pt x="2614725" y="727179"/>
                  </a:cubicBezTo>
                  <a:cubicBezTo>
                    <a:pt x="2336339" y="704729"/>
                    <a:pt x="341246" y="510533"/>
                    <a:pt x="199060" y="498933"/>
                  </a:cubicBezTo>
                  <a:cubicBezTo>
                    <a:pt x="139193" y="462639"/>
                    <a:pt x="105517" y="447297"/>
                    <a:pt x="0" y="386307"/>
                  </a:cubicBezTo>
                  <a:cubicBezTo>
                    <a:pt x="70719" y="346645"/>
                    <a:pt x="70719" y="300247"/>
                    <a:pt x="117865" y="236638"/>
                  </a:cubicBezTo>
                  <a:cubicBezTo>
                    <a:pt x="148173" y="194730"/>
                    <a:pt x="225253" y="120644"/>
                    <a:pt x="221137" y="5772"/>
                  </a:cubicBezTo>
                  <a:cubicBezTo>
                    <a:pt x="236197" y="4276"/>
                    <a:pt x="263395" y="2148"/>
                    <a:pt x="296843" y="937"/>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99" name="Freeform: Shape 331">
              <a:extLst>
                <a:ext uri="{FF2B5EF4-FFF2-40B4-BE49-F238E27FC236}">
                  <a16:creationId xmlns:a16="http://schemas.microsoft.com/office/drawing/2014/main" id="{763AD7CB-5217-4A8B-B51A-9B8DD27ECD9C}"/>
                </a:ext>
              </a:extLst>
            </p:cNvPr>
            <p:cNvSpPr/>
            <p:nvPr/>
          </p:nvSpPr>
          <p:spPr>
            <a:xfrm>
              <a:off x="4663433" y="2249498"/>
              <a:ext cx="121445" cy="152458"/>
            </a:xfrm>
            <a:custGeom>
              <a:avLst/>
              <a:gdLst>
                <a:gd name="connsiteX0" fmla="*/ 3800 w 121445"/>
                <a:gd name="connsiteY0" fmla="*/ 108651 h 152458"/>
                <a:gd name="connsiteX1" fmla="*/ 113986 w 121445"/>
                <a:gd name="connsiteY1" fmla="*/ 138369 h 152458"/>
                <a:gd name="connsiteX2" fmla="*/ 110186 w 121445"/>
                <a:gd name="connsiteY2" fmla="*/ 152458 h 152458"/>
                <a:gd name="connsiteX3" fmla="*/ 0 w 121445"/>
                <a:gd name="connsiteY3" fmla="*/ 122740 h 152458"/>
                <a:gd name="connsiteX4" fmla="*/ 84014 w 121445"/>
                <a:gd name="connsiteY4" fmla="*/ 0 h 152458"/>
                <a:gd name="connsiteX5" fmla="*/ 95239 w 121445"/>
                <a:gd name="connsiteY5" fmla="*/ 0 h 152458"/>
                <a:gd name="connsiteX6" fmla="*/ 95239 w 121445"/>
                <a:gd name="connsiteY6" fmla="*/ 52714 h 152458"/>
                <a:gd name="connsiteX7" fmla="*/ 121445 w 121445"/>
                <a:gd name="connsiteY7" fmla="*/ 59782 h 152458"/>
                <a:gd name="connsiteX8" fmla="*/ 117645 w 121445"/>
                <a:gd name="connsiteY8" fmla="*/ 73871 h 152458"/>
                <a:gd name="connsiteX9" fmla="*/ 7459 w 121445"/>
                <a:gd name="connsiteY9" fmla="*/ 44153 h 152458"/>
                <a:gd name="connsiteX10" fmla="*/ 11260 w 121445"/>
                <a:gd name="connsiteY10" fmla="*/ 30064 h 152458"/>
                <a:gd name="connsiteX11" fmla="*/ 84014 w 121445"/>
                <a:gd name="connsiteY11" fmla="*/ 49686 h 15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45" h="152458">
                  <a:moveTo>
                    <a:pt x="3800" y="108651"/>
                  </a:moveTo>
                  <a:lnTo>
                    <a:pt x="113986" y="138369"/>
                  </a:lnTo>
                  <a:lnTo>
                    <a:pt x="110186" y="152458"/>
                  </a:lnTo>
                  <a:lnTo>
                    <a:pt x="0" y="122740"/>
                  </a:lnTo>
                  <a:close/>
                  <a:moveTo>
                    <a:pt x="84014" y="0"/>
                  </a:moveTo>
                  <a:lnTo>
                    <a:pt x="95239" y="0"/>
                  </a:lnTo>
                  <a:lnTo>
                    <a:pt x="95239" y="52714"/>
                  </a:lnTo>
                  <a:lnTo>
                    <a:pt x="121445" y="59782"/>
                  </a:lnTo>
                  <a:lnTo>
                    <a:pt x="117645" y="73871"/>
                  </a:lnTo>
                  <a:lnTo>
                    <a:pt x="7459" y="44153"/>
                  </a:lnTo>
                  <a:lnTo>
                    <a:pt x="11260" y="30064"/>
                  </a:lnTo>
                  <a:lnTo>
                    <a:pt x="84014" y="49686"/>
                  </a:lnTo>
                  <a:close/>
                </a:path>
              </a:pathLst>
            </a:custGeom>
            <a:solidFill>
              <a:schemeClr val="accent2"/>
            </a:solidFill>
            <a:ln w="9525" cap="flat">
              <a:noFill/>
              <a:prstDash val="solid"/>
              <a:miter/>
            </a:ln>
          </p:spPr>
          <p:txBody>
            <a:bodyPr rtlCol="0" anchor="ctr"/>
            <a:lstStyle/>
            <a:p>
              <a:endParaRPr lang="en-US"/>
            </a:p>
          </p:txBody>
        </p:sp>
        <p:sp>
          <p:nvSpPr>
            <p:cNvPr id="100" name="Freeform: Shape 332">
              <a:extLst>
                <a:ext uri="{FF2B5EF4-FFF2-40B4-BE49-F238E27FC236}">
                  <a16:creationId xmlns:a16="http://schemas.microsoft.com/office/drawing/2014/main" id="{4CEA7504-5B4F-498B-8A70-841D53F50028}"/>
                </a:ext>
              </a:extLst>
            </p:cNvPr>
            <p:cNvSpPr/>
            <p:nvPr/>
          </p:nvSpPr>
          <p:spPr>
            <a:xfrm>
              <a:off x="2308941" y="1179464"/>
              <a:ext cx="115994" cy="523843"/>
            </a:xfrm>
            <a:custGeom>
              <a:avLst/>
              <a:gdLst>
                <a:gd name="connsiteX0" fmla="*/ 287700 w 295275"/>
                <a:gd name="connsiteY0" fmla="*/ 1141789 h 1333500"/>
                <a:gd name="connsiteX1" fmla="*/ 286748 w 295275"/>
                <a:gd name="connsiteY1" fmla="*/ 1303714 h 1333500"/>
                <a:gd name="connsiteX2" fmla="*/ 252458 w 295275"/>
                <a:gd name="connsiteY2" fmla="*/ 1338956 h 1333500"/>
                <a:gd name="connsiteX3" fmla="*/ 172448 w 295275"/>
                <a:gd name="connsiteY3" fmla="*/ 1259899 h 1333500"/>
                <a:gd name="connsiteX4" fmla="*/ 170543 w 295275"/>
                <a:gd name="connsiteY4" fmla="*/ 1131311 h 1333500"/>
                <a:gd name="connsiteX5" fmla="*/ 172448 w 295275"/>
                <a:gd name="connsiteY5" fmla="*/ 736024 h 1333500"/>
                <a:gd name="connsiteX6" fmla="*/ 144825 w 295275"/>
                <a:gd name="connsiteY6" fmla="*/ 709354 h 1333500"/>
                <a:gd name="connsiteX7" fmla="*/ 25763 w 295275"/>
                <a:gd name="connsiteY7" fmla="*/ 705544 h 1333500"/>
                <a:gd name="connsiteX8" fmla="*/ 45 w 295275"/>
                <a:gd name="connsiteY8" fmla="*/ 687446 h 1333500"/>
                <a:gd name="connsiteX9" fmla="*/ 27668 w 295275"/>
                <a:gd name="connsiteY9" fmla="*/ 673159 h 1333500"/>
                <a:gd name="connsiteX10" fmla="*/ 72436 w 295275"/>
                <a:gd name="connsiteY10" fmla="*/ 661729 h 1333500"/>
                <a:gd name="connsiteX11" fmla="*/ 70530 w 295275"/>
                <a:gd name="connsiteY11" fmla="*/ 581719 h 1333500"/>
                <a:gd name="connsiteX12" fmla="*/ 31478 w 295275"/>
                <a:gd name="connsiteY12" fmla="*/ 575051 h 1333500"/>
                <a:gd name="connsiteX13" fmla="*/ 10523 w 295275"/>
                <a:gd name="connsiteY13" fmla="*/ 561716 h 1333500"/>
                <a:gd name="connsiteX14" fmla="*/ 30525 w 295275"/>
                <a:gd name="connsiteY14" fmla="*/ 549334 h 1333500"/>
                <a:gd name="connsiteX15" fmla="*/ 140063 w 295275"/>
                <a:gd name="connsiteY15" fmla="*/ 549334 h 1333500"/>
                <a:gd name="connsiteX16" fmla="*/ 160066 w 295275"/>
                <a:gd name="connsiteY16" fmla="*/ 561716 h 1333500"/>
                <a:gd name="connsiteX17" fmla="*/ 139111 w 295275"/>
                <a:gd name="connsiteY17" fmla="*/ 575051 h 1333500"/>
                <a:gd name="connsiteX18" fmla="*/ 97200 w 295275"/>
                <a:gd name="connsiteY18" fmla="*/ 584576 h 1333500"/>
                <a:gd name="connsiteX19" fmla="*/ 101011 w 295275"/>
                <a:gd name="connsiteY19" fmla="*/ 668396 h 1333500"/>
                <a:gd name="connsiteX20" fmla="*/ 158161 w 295275"/>
                <a:gd name="connsiteY20" fmla="*/ 676016 h 1333500"/>
                <a:gd name="connsiteX21" fmla="*/ 170543 w 295275"/>
                <a:gd name="connsiteY21" fmla="*/ 641726 h 1333500"/>
                <a:gd name="connsiteX22" fmla="*/ 175305 w 295275"/>
                <a:gd name="connsiteY22" fmla="*/ 229294 h 1333500"/>
                <a:gd name="connsiteX23" fmla="*/ 188641 w 295275"/>
                <a:gd name="connsiteY23" fmla="*/ 201671 h 1333500"/>
                <a:gd name="connsiteX24" fmla="*/ 174353 w 295275"/>
                <a:gd name="connsiteY24" fmla="*/ 184526 h 1333500"/>
                <a:gd name="connsiteX25" fmla="*/ 191498 w 295275"/>
                <a:gd name="connsiteY25" fmla="*/ 119756 h 1333500"/>
                <a:gd name="connsiteX26" fmla="*/ 220073 w 295275"/>
                <a:gd name="connsiteY26" fmla="*/ 5456 h 1333500"/>
                <a:gd name="connsiteX27" fmla="*/ 244838 w 295275"/>
                <a:gd name="connsiteY27" fmla="*/ 10219 h 1333500"/>
                <a:gd name="connsiteX28" fmla="*/ 279128 w 295275"/>
                <a:gd name="connsiteY28" fmla="*/ 119756 h 1333500"/>
                <a:gd name="connsiteX29" fmla="*/ 288653 w 295275"/>
                <a:gd name="connsiteY29" fmla="*/ 189289 h 1333500"/>
                <a:gd name="connsiteX30" fmla="*/ 284843 w 295275"/>
                <a:gd name="connsiteY30" fmla="*/ 213101 h 1333500"/>
                <a:gd name="connsiteX31" fmla="*/ 287700 w 295275"/>
                <a:gd name="connsiteY31" fmla="*/ 1141789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275" h="1333500">
                  <a:moveTo>
                    <a:pt x="287700" y="1141789"/>
                  </a:moveTo>
                  <a:cubicBezTo>
                    <a:pt x="286748" y="1196081"/>
                    <a:pt x="285795" y="1249421"/>
                    <a:pt x="286748" y="1303714"/>
                  </a:cubicBezTo>
                  <a:cubicBezTo>
                    <a:pt x="287700" y="1330384"/>
                    <a:pt x="279128" y="1338956"/>
                    <a:pt x="252458" y="1338956"/>
                  </a:cubicBezTo>
                  <a:cubicBezTo>
                    <a:pt x="172448" y="1339909"/>
                    <a:pt x="172448" y="1340861"/>
                    <a:pt x="172448" y="1259899"/>
                  </a:cubicBezTo>
                  <a:cubicBezTo>
                    <a:pt x="172448" y="1217036"/>
                    <a:pt x="171495" y="1174174"/>
                    <a:pt x="170543" y="1131311"/>
                  </a:cubicBezTo>
                  <a:cubicBezTo>
                    <a:pt x="171495" y="999866"/>
                    <a:pt x="171495" y="868421"/>
                    <a:pt x="172448" y="736024"/>
                  </a:cubicBezTo>
                  <a:cubicBezTo>
                    <a:pt x="172448" y="715069"/>
                    <a:pt x="165780" y="709354"/>
                    <a:pt x="144825" y="709354"/>
                  </a:cubicBezTo>
                  <a:cubicBezTo>
                    <a:pt x="104820" y="709354"/>
                    <a:pt x="65768" y="707449"/>
                    <a:pt x="25763" y="705544"/>
                  </a:cubicBezTo>
                  <a:cubicBezTo>
                    <a:pt x="13380" y="704591"/>
                    <a:pt x="-907" y="707449"/>
                    <a:pt x="45" y="687446"/>
                  </a:cubicBezTo>
                  <a:cubicBezTo>
                    <a:pt x="998" y="665539"/>
                    <a:pt x="17191" y="675064"/>
                    <a:pt x="27668" y="673159"/>
                  </a:cubicBezTo>
                  <a:cubicBezTo>
                    <a:pt x="42908" y="669349"/>
                    <a:pt x="67673" y="684589"/>
                    <a:pt x="72436" y="661729"/>
                  </a:cubicBezTo>
                  <a:cubicBezTo>
                    <a:pt x="77198" y="636011"/>
                    <a:pt x="76245" y="607436"/>
                    <a:pt x="70530" y="581719"/>
                  </a:cubicBezTo>
                  <a:cubicBezTo>
                    <a:pt x="66720" y="567431"/>
                    <a:pt x="44813" y="576956"/>
                    <a:pt x="31478" y="575051"/>
                  </a:cubicBezTo>
                  <a:cubicBezTo>
                    <a:pt x="21953" y="574099"/>
                    <a:pt x="11475" y="574099"/>
                    <a:pt x="10523" y="561716"/>
                  </a:cubicBezTo>
                  <a:cubicBezTo>
                    <a:pt x="9570" y="547429"/>
                    <a:pt x="21953" y="549334"/>
                    <a:pt x="30525" y="549334"/>
                  </a:cubicBezTo>
                  <a:cubicBezTo>
                    <a:pt x="66720" y="549334"/>
                    <a:pt x="103868" y="549334"/>
                    <a:pt x="140063" y="549334"/>
                  </a:cubicBezTo>
                  <a:cubicBezTo>
                    <a:pt x="148636" y="549334"/>
                    <a:pt x="161018" y="548381"/>
                    <a:pt x="160066" y="561716"/>
                  </a:cubicBezTo>
                  <a:cubicBezTo>
                    <a:pt x="159113" y="574099"/>
                    <a:pt x="148636" y="573146"/>
                    <a:pt x="139111" y="575051"/>
                  </a:cubicBezTo>
                  <a:cubicBezTo>
                    <a:pt x="124823" y="576956"/>
                    <a:pt x="101011" y="565526"/>
                    <a:pt x="97200" y="584576"/>
                  </a:cubicBezTo>
                  <a:cubicBezTo>
                    <a:pt x="92438" y="612199"/>
                    <a:pt x="90533" y="643631"/>
                    <a:pt x="101011" y="668396"/>
                  </a:cubicBezTo>
                  <a:cubicBezTo>
                    <a:pt x="106725" y="683636"/>
                    <a:pt x="139111" y="676969"/>
                    <a:pt x="158161" y="676016"/>
                  </a:cubicBezTo>
                  <a:cubicBezTo>
                    <a:pt x="180068" y="675064"/>
                    <a:pt x="169591" y="654109"/>
                    <a:pt x="170543" y="641726"/>
                  </a:cubicBezTo>
                  <a:cubicBezTo>
                    <a:pt x="171495" y="519806"/>
                    <a:pt x="172448" y="351214"/>
                    <a:pt x="175305" y="229294"/>
                  </a:cubicBezTo>
                  <a:cubicBezTo>
                    <a:pt x="176258" y="206434"/>
                    <a:pt x="176258" y="206434"/>
                    <a:pt x="188641" y="201671"/>
                  </a:cubicBezTo>
                  <a:cubicBezTo>
                    <a:pt x="197213" y="198814"/>
                    <a:pt x="180068" y="189289"/>
                    <a:pt x="174353" y="184526"/>
                  </a:cubicBezTo>
                  <a:cubicBezTo>
                    <a:pt x="152445" y="165476"/>
                    <a:pt x="166733" y="137854"/>
                    <a:pt x="191498" y="119756"/>
                  </a:cubicBezTo>
                  <a:cubicBezTo>
                    <a:pt x="230550" y="89276"/>
                    <a:pt x="209595" y="48319"/>
                    <a:pt x="220073" y="5456"/>
                  </a:cubicBezTo>
                  <a:cubicBezTo>
                    <a:pt x="221978" y="-4069"/>
                    <a:pt x="244838" y="-259"/>
                    <a:pt x="244838" y="10219"/>
                  </a:cubicBezTo>
                  <a:cubicBezTo>
                    <a:pt x="241028" y="69274"/>
                    <a:pt x="252458" y="99754"/>
                    <a:pt x="279128" y="119756"/>
                  </a:cubicBezTo>
                  <a:cubicBezTo>
                    <a:pt x="315323" y="146426"/>
                    <a:pt x="307703" y="177859"/>
                    <a:pt x="288653" y="189289"/>
                  </a:cubicBezTo>
                  <a:cubicBezTo>
                    <a:pt x="265793" y="202624"/>
                    <a:pt x="280080" y="202624"/>
                    <a:pt x="284843" y="213101"/>
                  </a:cubicBezTo>
                  <a:cubicBezTo>
                    <a:pt x="289605" y="225484"/>
                    <a:pt x="286748" y="844609"/>
                    <a:pt x="287700" y="1141789"/>
                  </a:cubicBezTo>
                  <a:close/>
                </a:path>
              </a:pathLst>
            </a:custGeom>
            <a:solidFill>
              <a:schemeClr val="accent2"/>
            </a:solidFill>
            <a:ln w="9525" cap="flat">
              <a:noFill/>
              <a:prstDash val="solid"/>
              <a:miter/>
            </a:ln>
          </p:spPr>
          <p:txBody>
            <a:bodyPr rtlCol="0" anchor="ctr"/>
            <a:lstStyle/>
            <a:p>
              <a:endParaRPr lang="en-US"/>
            </a:p>
          </p:txBody>
        </p:sp>
        <p:sp>
          <p:nvSpPr>
            <p:cNvPr id="101" name="Freeform: Shape 333">
              <a:extLst>
                <a:ext uri="{FF2B5EF4-FFF2-40B4-BE49-F238E27FC236}">
                  <a16:creationId xmlns:a16="http://schemas.microsoft.com/office/drawing/2014/main" id="{FE6FB5ED-1D23-43FF-B16D-399323F1E5A9}"/>
                </a:ext>
              </a:extLst>
            </p:cNvPr>
            <p:cNvSpPr/>
            <p:nvPr/>
          </p:nvSpPr>
          <p:spPr>
            <a:xfrm>
              <a:off x="2994975" y="2040585"/>
              <a:ext cx="265663" cy="149669"/>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3"/>
            </a:solidFill>
            <a:ln w="9525" cap="flat">
              <a:noFill/>
              <a:prstDash val="solid"/>
              <a:miter/>
            </a:ln>
          </p:spPr>
          <p:txBody>
            <a:bodyPr rtlCol="0" anchor="ctr"/>
            <a:lstStyle/>
            <a:p>
              <a:endParaRPr lang="en-US"/>
            </a:p>
          </p:txBody>
        </p:sp>
        <p:sp>
          <p:nvSpPr>
            <p:cNvPr id="102" name="Freeform: Shape 334">
              <a:extLst>
                <a:ext uri="{FF2B5EF4-FFF2-40B4-BE49-F238E27FC236}">
                  <a16:creationId xmlns:a16="http://schemas.microsoft.com/office/drawing/2014/main" id="{F955C1D0-5CC0-4CD1-9202-1AD91FA9DC64}"/>
                </a:ext>
              </a:extLst>
            </p:cNvPr>
            <p:cNvSpPr/>
            <p:nvPr/>
          </p:nvSpPr>
          <p:spPr>
            <a:xfrm>
              <a:off x="3523347" y="2100454"/>
              <a:ext cx="265663" cy="149669"/>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3"/>
            </a:solidFill>
            <a:ln w="9525" cap="flat">
              <a:noFill/>
              <a:prstDash val="solid"/>
              <a:miter/>
            </a:ln>
          </p:spPr>
          <p:txBody>
            <a:bodyPr rtlCol="0" anchor="ctr"/>
            <a:lstStyle/>
            <a:p>
              <a:endParaRPr lang="en-US"/>
            </a:p>
          </p:txBody>
        </p:sp>
        <p:sp>
          <p:nvSpPr>
            <p:cNvPr id="103" name="Freeform: Shape 335">
              <a:extLst>
                <a:ext uri="{FF2B5EF4-FFF2-40B4-BE49-F238E27FC236}">
                  <a16:creationId xmlns:a16="http://schemas.microsoft.com/office/drawing/2014/main" id="{96EA4371-6A00-473D-9EE8-6011128444A6}"/>
                </a:ext>
              </a:extLst>
            </p:cNvPr>
            <p:cNvSpPr/>
            <p:nvPr/>
          </p:nvSpPr>
          <p:spPr>
            <a:xfrm>
              <a:off x="3787490" y="2130758"/>
              <a:ext cx="265663" cy="149669"/>
            </a:xfrm>
            <a:custGeom>
              <a:avLst/>
              <a:gdLst>
                <a:gd name="connsiteX0" fmla="*/ 35766 w 676275"/>
                <a:gd name="connsiteY0" fmla="*/ 0 h 381000"/>
                <a:gd name="connsiteX1" fmla="*/ 682160 w 676275"/>
                <a:gd name="connsiteY1" fmla="*/ 73578 h 381000"/>
                <a:gd name="connsiteX2" fmla="*/ 646395 w 676275"/>
                <a:gd name="connsiteY2" fmla="*/ 387784 h 381000"/>
                <a:gd name="connsiteX3" fmla="*/ 1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5" y="387784"/>
                  </a:lnTo>
                  <a:lnTo>
                    <a:pt x="1" y="314206"/>
                  </a:lnTo>
                  <a:close/>
                </a:path>
              </a:pathLst>
            </a:custGeom>
            <a:solidFill>
              <a:schemeClr val="accent3"/>
            </a:solidFill>
            <a:ln w="9525" cap="flat">
              <a:noFill/>
              <a:prstDash val="solid"/>
              <a:miter/>
            </a:ln>
          </p:spPr>
          <p:txBody>
            <a:bodyPr rtlCol="0" anchor="ctr"/>
            <a:lstStyle/>
            <a:p>
              <a:endParaRPr lang="en-US"/>
            </a:p>
          </p:txBody>
        </p:sp>
        <p:sp>
          <p:nvSpPr>
            <p:cNvPr id="104" name="Freeform: Shape 336">
              <a:extLst>
                <a:ext uri="{FF2B5EF4-FFF2-40B4-BE49-F238E27FC236}">
                  <a16:creationId xmlns:a16="http://schemas.microsoft.com/office/drawing/2014/main" id="{3746479F-8AF8-44F4-9EFD-C400821B60CF}"/>
                </a:ext>
              </a:extLst>
            </p:cNvPr>
            <p:cNvSpPr/>
            <p:nvPr/>
          </p:nvSpPr>
          <p:spPr>
            <a:xfrm>
              <a:off x="4051676" y="2160694"/>
              <a:ext cx="265663" cy="149669"/>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3"/>
            </a:solidFill>
            <a:ln w="9525" cap="flat">
              <a:noFill/>
              <a:prstDash val="solid"/>
              <a:miter/>
            </a:ln>
          </p:spPr>
          <p:txBody>
            <a:bodyPr rtlCol="0" anchor="ctr"/>
            <a:lstStyle/>
            <a:p>
              <a:endParaRPr lang="en-US"/>
            </a:p>
          </p:txBody>
        </p:sp>
        <p:sp>
          <p:nvSpPr>
            <p:cNvPr id="105" name="Freeform: Shape 337">
              <a:extLst>
                <a:ext uri="{FF2B5EF4-FFF2-40B4-BE49-F238E27FC236}">
                  <a16:creationId xmlns:a16="http://schemas.microsoft.com/office/drawing/2014/main" id="{48C0257A-57A3-4D53-A2D8-954B15E08A3C}"/>
                </a:ext>
              </a:extLst>
            </p:cNvPr>
            <p:cNvSpPr/>
            <p:nvPr/>
          </p:nvSpPr>
          <p:spPr>
            <a:xfrm>
              <a:off x="3259161" y="2070518"/>
              <a:ext cx="265663" cy="149669"/>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3"/>
            </a:solidFill>
            <a:ln w="9525" cap="flat">
              <a:noFill/>
              <a:prstDash val="solid"/>
              <a:miter/>
            </a:ln>
          </p:spPr>
          <p:txBody>
            <a:bodyPr rtlCol="0" anchor="ctr"/>
            <a:lstStyle/>
            <a:p>
              <a:endParaRPr lang="en-US"/>
            </a:p>
          </p:txBody>
        </p:sp>
        <p:sp>
          <p:nvSpPr>
            <p:cNvPr id="106" name="Freeform: Shape 333">
              <a:extLst>
                <a:ext uri="{FF2B5EF4-FFF2-40B4-BE49-F238E27FC236}">
                  <a16:creationId xmlns:a16="http://schemas.microsoft.com/office/drawing/2014/main" id="{FF7399B3-3D04-49F6-832E-39E5647E514F}"/>
                </a:ext>
              </a:extLst>
            </p:cNvPr>
            <p:cNvSpPr/>
            <p:nvPr/>
          </p:nvSpPr>
          <p:spPr>
            <a:xfrm>
              <a:off x="3008206" y="1907156"/>
              <a:ext cx="265663" cy="149669"/>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3"/>
            </a:solidFill>
            <a:ln w="9525" cap="flat">
              <a:noFill/>
              <a:prstDash val="solid"/>
              <a:miter/>
            </a:ln>
          </p:spPr>
          <p:txBody>
            <a:bodyPr rtlCol="0" anchor="ctr"/>
            <a:lstStyle/>
            <a:p>
              <a:endParaRPr lang="en-US"/>
            </a:p>
          </p:txBody>
        </p:sp>
        <p:sp>
          <p:nvSpPr>
            <p:cNvPr id="107" name="Freeform: Shape 334">
              <a:extLst>
                <a:ext uri="{FF2B5EF4-FFF2-40B4-BE49-F238E27FC236}">
                  <a16:creationId xmlns:a16="http://schemas.microsoft.com/office/drawing/2014/main" id="{4DAE3DEA-40CD-4CAF-8C33-D1944C0D6C77}"/>
                </a:ext>
              </a:extLst>
            </p:cNvPr>
            <p:cNvSpPr/>
            <p:nvPr/>
          </p:nvSpPr>
          <p:spPr>
            <a:xfrm>
              <a:off x="3536578" y="1967025"/>
              <a:ext cx="265663" cy="149669"/>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3"/>
            </a:solidFill>
            <a:ln w="9525" cap="flat">
              <a:noFill/>
              <a:prstDash val="solid"/>
              <a:miter/>
            </a:ln>
          </p:spPr>
          <p:txBody>
            <a:bodyPr rtlCol="0" anchor="ctr"/>
            <a:lstStyle/>
            <a:p>
              <a:endParaRPr lang="en-US"/>
            </a:p>
          </p:txBody>
        </p:sp>
        <p:sp>
          <p:nvSpPr>
            <p:cNvPr id="108" name="Freeform: Shape 335">
              <a:extLst>
                <a:ext uri="{FF2B5EF4-FFF2-40B4-BE49-F238E27FC236}">
                  <a16:creationId xmlns:a16="http://schemas.microsoft.com/office/drawing/2014/main" id="{7E588721-E906-4BC2-B60C-C369912840DF}"/>
                </a:ext>
              </a:extLst>
            </p:cNvPr>
            <p:cNvSpPr/>
            <p:nvPr/>
          </p:nvSpPr>
          <p:spPr>
            <a:xfrm>
              <a:off x="3800720" y="1997329"/>
              <a:ext cx="265663" cy="149669"/>
            </a:xfrm>
            <a:custGeom>
              <a:avLst/>
              <a:gdLst>
                <a:gd name="connsiteX0" fmla="*/ 35766 w 676275"/>
                <a:gd name="connsiteY0" fmla="*/ 0 h 381000"/>
                <a:gd name="connsiteX1" fmla="*/ 682160 w 676275"/>
                <a:gd name="connsiteY1" fmla="*/ 73578 h 381000"/>
                <a:gd name="connsiteX2" fmla="*/ 646395 w 676275"/>
                <a:gd name="connsiteY2" fmla="*/ 387784 h 381000"/>
                <a:gd name="connsiteX3" fmla="*/ 1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5" y="387784"/>
                  </a:lnTo>
                  <a:lnTo>
                    <a:pt x="1" y="314206"/>
                  </a:lnTo>
                  <a:close/>
                </a:path>
              </a:pathLst>
            </a:custGeom>
            <a:solidFill>
              <a:schemeClr val="accent3"/>
            </a:solidFill>
            <a:ln w="9525" cap="flat">
              <a:noFill/>
              <a:prstDash val="solid"/>
              <a:miter/>
            </a:ln>
          </p:spPr>
          <p:txBody>
            <a:bodyPr rtlCol="0" anchor="ctr"/>
            <a:lstStyle/>
            <a:p>
              <a:endParaRPr lang="en-US"/>
            </a:p>
          </p:txBody>
        </p:sp>
        <p:sp>
          <p:nvSpPr>
            <p:cNvPr id="109" name="Freeform: Shape 336">
              <a:extLst>
                <a:ext uri="{FF2B5EF4-FFF2-40B4-BE49-F238E27FC236}">
                  <a16:creationId xmlns:a16="http://schemas.microsoft.com/office/drawing/2014/main" id="{893EA429-CC02-4484-853E-10D98E63B16E}"/>
                </a:ext>
              </a:extLst>
            </p:cNvPr>
            <p:cNvSpPr/>
            <p:nvPr/>
          </p:nvSpPr>
          <p:spPr>
            <a:xfrm>
              <a:off x="4064907" y="2027265"/>
              <a:ext cx="265663" cy="149669"/>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3"/>
            </a:solidFill>
            <a:ln w="9525" cap="flat">
              <a:noFill/>
              <a:prstDash val="solid"/>
              <a:miter/>
            </a:ln>
          </p:spPr>
          <p:txBody>
            <a:bodyPr rtlCol="0" anchor="ctr"/>
            <a:lstStyle/>
            <a:p>
              <a:endParaRPr lang="en-US"/>
            </a:p>
          </p:txBody>
        </p:sp>
        <p:sp>
          <p:nvSpPr>
            <p:cNvPr id="110" name="Freeform: Shape 337">
              <a:extLst>
                <a:ext uri="{FF2B5EF4-FFF2-40B4-BE49-F238E27FC236}">
                  <a16:creationId xmlns:a16="http://schemas.microsoft.com/office/drawing/2014/main" id="{2FFE2DAD-F581-45C3-B996-167FCFE721D3}"/>
                </a:ext>
              </a:extLst>
            </p:cNvPr>
            <p:cNvSpPr/>
            <p:nvPr/>
          </p:nvSpPr>
          <p:spPr>
            <a:xfrm>
              <a:off x="3272392" y="1937089"/>
              <a:ext cx="265663" cy="149669"/>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3"/>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3097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anim calcmode="lin" valueType="num">
                                      <p:cBhvr>
                                        <p:cTn id="8" dur="500" fill="hold"/>
                                        <p:tgtEl>
                                          <p:spTgt spid="84"/>
                                        </p:tgtEl>
                                        <p:attrNameLst>
                                          <p:attrName>ppt_x</p:attrName>
                                        </p:attrNameLst>
                                      </p:cBhvr>
                                      <p:tavLst>
                                        <p:tav tm="0">
                                          <p:val>
                                            <p:strVal val="#ppt_x"/>
                                          </p:val>
                                        </p:tav>
                                        <p:tav tm="100000">
                                          <p:val>
                                            <p:strVal val="#ppt_x"/>
                                          </p:val>
                                        </p:tav>
                                      </p:tavLst>
                                    </p:anim>
                                    <p:anim calcmode="lin" valueType="num">
                                      <p:cBhvr>
                                        <p:cTn id="9"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E81F38-CEC1-48E0-919B-DDB5F57EEAB9}"/>
              </a:ext>
            </a:extLst>
          </p:cNvPr>
          <p:cNvSpPr txBox="1"/>
          <p:nvPr/>
        </p:nvSpPr>
        <p:spPr>
          <a:xfrm>
            <a:off x="6842715" y="5142306"/>
            <a:ext cx="4425054" cy="830997"/>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You can simply impress your audience and add a unique zing and appeal to your Presentations. Easy to change colors, photos and Text. </a:t>
            </a:r>
          </a:p>
        </p:txBody>
      </p:sp>
      <p:sp>
        <p:nvSpPr>
          <p:cNvPr id="6" name="Text Placeholder 27">
            <a:extLst>
              <a:ext uri="{FF2B5EF4-FFF2-40B4-BE49-F238E27FC236}">
                <a16:creationId xmlns:a16="http://schemas.microsoft.com/office/drawing/2014/main" id="{197F3EE5-5BDD-4879-9F8B-F49A0DD919F9}"/>
              </a:ext>
            </a:extLst>
          </p:cNvPr>
          <p:cNvSpPr txBox="1">
            <a:spLocks/>
          </p:cNvSpPr>
          <p:nvPr/>
        </p:nvSpPr>
        <p:spPr>
          <a:xfrm>
            <a:off x="6917184" y="6197821"/>
            <a:ext cx="992586" cy="301848"/>
          </a:xfrm>
          <a:prstGeom prst="rect">
            <a:avLst/>
          </a:prstGeom>
          <a:solidFill>
            <a:schemeClr val="accent4"/>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dirty="0">
                <a:cs typeface="Arial" pitchFamily="34" charset="0"/>
              </a:rPr>
              <a:t>MODERN</a:t>
            </a:r>
            <a:endParaRPr lang="en-US" altLang="ko-KR" sz="1400" b="0" dirty="0"/>
          </a:p>
        </p:txBody>
      </p:sp>
      <p:sp>
        <p:nvSpPr>
          <p:cNvPr id="7" name="Text Placeholder 27">
            <a:extLst>
              <a:ext uri="{FF2B5EF4-FFF2-40B4-BE49-F238E27FC236}">
                <a16:creationId xmlns:a16="http://schemas.microsoft.com/office/drawing/2014/main" id="{05A46B18-7F76-4492-8AA6-F145FB7EB180}"/>
              </a:ext>
            </a:extLst>
          </p:cNvPr>
          <p:cNvSpPr txBox="1">
            <a:spLocks/>
          </p:cNvSpPr>
          <p:nvPr/>
        </p:nvSpPr>
        <p:spPr>
          <a:xfrm>
            <a:off x="8084292" y="6197821"/>
            <a:ext cx="1411686" cy="301848"/>
          </a:xfrm>
          <a:prstGeom prst="rect">
            <a:avLst/>
          </a:prstGeom>
          <a:solidFill>
            <a:schemeClr val="accent2"/>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dirty="0">
                <a:cs typeface="Arial" pitchFamily="34" charset="0"/>
              </a:rPr>
              <a:t>POWERPOINT</a:t>
            </a:r>
            <a:endParaRPr lang="en-US" altLang="ko-KR" sz="1400" b="0" dirty="0"/>
          </a:p>
        </p:txBody>
      </p:sp>
      <p:sp>
        <p:nvSpPr>
          <p:cNvPr id="8" name="Text Placeholder 27">
            <a:extLst>
              <a:ext uri="{FF2B5EF4-FFF2-40B4-BE49-F238E27FC236}">
                <a16:creationId xmlns:a16="http://schemas.microsoft.com/office/drawing/2014/main" id="{F11BC458-558A-48F5-BDF6-0E27901A2186}"/>
              </a:ext>
            </a:extLst>
          </p:cNvPr>
          <p:cNvSpPr txBox="1">
            <a:spLocks/>
          </p:cNvSpPr>
          <p:nvPr/>
        </p:nvSpPr>
        <p:spPr>
          <a:xfrm>
            <a:off x="9670500" y="6197821"/>
            <a:ext cx="1597269" cy="301848"/>
          </a:xfrm>
          <a:prstGeom prst="rect">
            <a:avLst/>
          </a:prstGeom>
          <a:solidFill>
            <a:schemeClr val="accent3"/>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dirty="0">
                <a:cs typeface="Arial" pitchFamily="34" charset="0"/>
              </a:rPr>
              <a:t>PRESENTATION</a:t>
            </a:r>
            <a:endParaRPr lang="en-US" altLang="ko-KR" sz="1400" b="0" dirty="0"/>
          </a:p>
        </p:txBody>
      </p:sp>
      <p:sp>
        <p:nvSpPr>
          <p:cNvPr id="9" name="TextBox 8">
            <a:extLst>
              <a:ext uri="{FF2B5EF4-FFF2-40B4-BE49-F238E27FC236}">
                <a16:creationId xmlns:a16="http://schemas.microsoft.com/office/drawing/2014/main" id="{7F877034-1B25-4FEB-9B73-8BE1FB23FCD5}"/>
              </a:ext>
            </a:extLst>
          </p:cNvPr>
          <p:cNvSpPr txBox="1"/>
          <p:nvPr/>
        </p:nvSpPr>
        <p:spPr>
          <a:xfrm>
            <a:off x="924231" y="4744313"/>
            <a:ext cx="4829174" cy="646331"/>
          </a:xfrm>
          <a:prstGeom prst="rect">
            <a:avLst/>
          </a:prstGeom>
          <a:noFill/>
        </p:spPr>
        <p:txBody>
          <a:bodyPr wrap="square" rtlCol="0" anchor="ctr">
            <a:spAutoFit/>
          </a:bodyPr>
          <a:lstStyle/>
          <a:p>
            <a:r>
              <a:rPr lang="en-GB" altLang="ko-KR" dirty="0">
                <a:solidFill>
                  <a:schemeClr val="bg1"/>
                </a:solidFill>
                <a:cs typeface="Arial" pitchFamily="34" charset="0"/>
              </a:rPr>
              <a:t>ALLPPT Layout</a:t>
            </a:r>
          </a:p>
          <a:p>
            <a:r>
              <a:rPr lang="en-GB" altLang="ko-KR" dirty="0">
                <a:solidFill>
                  <a:schemeClr val="bg1"/>
                </a:solidFill>
                <a:cs typeface="Arial" pitchFamily="34" charset="0"/>
              </a:rPr>
              <a:t>Clean Text Slide for your Presentation</a:t>
            </a:r>
            <a:endParaRPr lang="ko-KR" altLang="en-US" dirty="0">
              <a:solidFill>
                <a:schemeClr val="bg1"/>
              </a:solidFill>
              <a:cs typeface="Arial" pitchFamily="34" charset="0"/>
            </a:endParaRPr>
          </a:p>
        </p:txBody>
      </p:sp>
      <p:sp>
        <p:nvSpPr>
          <p:cNvPr id="10" name="TextBox 9">
            <a:extLst>
              <a:ext uri="{FF2B5EF4-FFF2-40B4-BE49-F238E27FC236}">
                <a16:creationId xmlns:a16="http://schemas.microsoft.com/office/drawing/2014/main" id="{40331FDC-8FB0-41D2-B15B-FFCADFAF9C77}"/>
              </a:ext>
            </a:extLst>
          </p:cNvPr>
          <p:cNvSpPr txBox="1"/>
          <p:nvPr/>
        </p:nvSpPr>
        <p:spPr>
          <a:xfrm>
            <a:off x="924231" y="5484006"/>
            <a:ext cx="4829174" cy="1015663"/>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Get a modern PowerPoint  Presentation that is beautifully designed. </a:t>
            </a:r>
          </a:p>
        </p:txBody>
      </p:sp>
      <p:sp>
        <p:nvSpPr>
          <p:cNvPr id="12" name="TextBox 11">
            <a:extLst>
              <a:ext uri="{FF2B5EF4-FFF2-40B4-BE49-F238E27FC236}">
                <a16:creationId xmlns:a16="http://schemas.microsoft.com/office/drawing/2014/main" id="{B7DCEDE2-1298-4F3E-ABE6-C63D0579F58F}"/>
              </a:ext>
            </a:extLst>
          </p:cNvPr>
          <p:cNvSpPr txBox="1"/>
          <p:nvPr/>
        </p:nvSpPr>
        <p:spPr>
          <a:xfrm>
            <a:off x="7416665" y="677715"/>
            <a:ext cx="4158625" cy="400110"/>
          </a:xfrm>
          <a:prstGeom prst="rect">
            <a:avLst/>
          </a:prstGeom>
          <a:noFill/>
        </p:spPr>
        <p:txBody>
          <a:bodyPr wrap="square" rtlCol="0" anchor="ctr">
            <a:spAutoFit/>
          </a:bodyPr>
          <a:lstStyle/>
          <a:p>
            <a:pPr algn="dist"/>
            <a:r>
              <a:rPr lang="en-GB" altLang="ko-KR" sz="2000" dirty="0">
                <a:cs typeface="Arial" pitchFamily="34" charset="0"/>
              </a:rPr>
              <a:t>L</a:t>
            </a:r>
            <a:r>
              <a:rPr lang="en-US" altLang="ko-KR" sz="2000" dirty="0">
                <a:cs typeface="Arial" pitchFamily="34" charset="0"/>
              </a:rPr>
              <a:t>OREM IPSUM DOLOR SIT AMET </a:t>
            </a:r>
            <a:endParaRPr lang="ko-KR" altLang="en-US" sz="2000" dirty="0">
              <a:cs typeface="Arial" pitchFamily="34" charset="0"/>
            </a:endParaRPr>
          </a:p>
        </p:txBody>
      </p:sp>
      <p:sp>
        <p:nvSpPr>
          <p:cNvPr id="13" name="TextBox 12">
            <a:extLst>
              <a:ext uri="{FF2B5EF4-FFF2-40B4-BE49-F238E27FC236}">
                <a16:creationId xmlns:a16="http://schemas.microsoft.com/office/drawing/2014/main" id="{B834B6BD-9E44-4E3E-B80C-D8D5ED32B2BD}"/>
              </a:ext>
            </a:extLst>
          </p:cNvPr>
          <p:cNvSpPr txBox="1"/>
          <p:nvPr/>
        </p:nvSpPr>
        <p:spPr>
          <a:xfrm>
            <a:off x="7416665" y="275290"/>
            <a:ext cx="4158625" cy="523220"/>
          </a:xfrm>
          <a:prstGeom prst="rect">
            <a:avLst/>
          </a:prstGeom>
          <a:noFill/>
        </p:spPr>
        <p:txBody>
          <a:bodyPr wrap="square" rtlCol="0" anchor="ctr">
            <a:spAutoFit/>
          </a:bodyPr>
          <a:lstStyle/>
          <a:p>
            <a:pPr algn="dist"/>
            <a:r>
              <a:rPr lang="en-US" altLang="ko-KR" sz="2800" b="1" dirty="0">
                <a:solidFill>
                  <a:schemeClr val="accent1"/>
                </a:solidFill>
                <a:cs typeface="Arial" pitchFamily="34" charset="0"/>
              </a:rPr>
              <a:t>AWESOME </a:t>
            </a:r>
            <a:r>
              <a:rPr lang="en-GB" altLang="ko-KR" sz="2800" b="1" dirty="0">
                <a:solidFill>
                  <a:schemeClr val="accent1"/>
                </a:solidFill>
                <a:cs typeface="Arial" pitchFamily="34" charset="0"/>
              </a:rPr>
              <a:t>S</a:t>
            </a:r>
            <a:r>
              <a:rPr lang="en-US" altLang="ko-KR" sz="2800" b="1" dirty="0">
                <a:solidFill>
                  <a:schemeClr val="accent1"/>
                </a:solidFill>
                <a:cs typeface="Arial" pitchFamily="34" charset="0"/>
              </a:rPr>
              <a:t>LIDE</a:t>
            </a:r>
            <a:endParaRPr lang="ko-KR" altLang="en-US" sz="2800" b="1" dirty="0">
              <a:solidFill>
                <a:schemeClr val="accent1"/>
              </a:solidFill>
              <a:cs typeface="Arial" pitchFamily="34" charset="0"/>
            </a:endParaRPr>
          </a:p>
        </p:txBody>
      </p:sp>
    </p:spTree>
    <p:extLst>
      <p:ext uri="{BB962C8B-B14F-4D97-AF65-F5344CB8AC3E}">
        <p14:creationId xmlns:p14="http://schemas.microsoft.com/office/powerpoint/2010/main" val="158517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053ADD-053D-4C71-91A4-5EB2588436C9}"/>
              </a:ext>
            </a:extLst>
          </p:cNvPr>
          <p:cNvSpPr txBox="1"/>
          <p:nvPr/>
        </p:nvSpPr>
        <p:spPr>
          <a:xfrm>
            <a:off x="1562471" y="92331"/>
            <a:ext cx="3462292" cy="1754326"/>
          </a:xfrm>
          <a:prstGeom prst="rect">
            <a:avLst/>
          </a:prstGeom>
          <a:noFill/>
        </p:spPr>
        <p:txBody>
          <a:bodyPr wrap="square" rtlCol="0" anchor="ctr">
            <a:spAutoFit/>
          </a:bodyPr>
          <a:lstStyle/>
          <a:p>
            <a:r>
              <a:rPr lang="en-US" altLang="ko-KR" sz="5400" dirty="0">
                <a:solidFill>
                  <a:schemeClr val="tx1">
                    <a:lumMod val="85000"/>
                    <a:lumOff val="15000"/>
                  </a:schemeClr>
                </a:solidFill>
                <a:cs typeface="Arial" pitchFamily="34" charset="0"/>
              </a:rPr>
              <a:t>Agenda Style</a:t>
            </a:r>
            <a:endParaRPr lang="ko-KR" altLang="en-US" sz="5400" dirty="0">
              <a:solidFill>
                <a:schemeClr val="tx1">
                  <a:lumMod val="85000"/>
                  <a:lumOff val="15000"/>
                </a:schemeClr>
              </a:solidFill>
              <a:cs typeface="Arial" pitchFamily="34" charset="0"/>
            </a:endParaRPr>
          </a:p>
        </p:txBody>
      </p:sp>
      <p:grpSp>
        <p:nvGrpSpPr>
          <p:cNvPr id="5" name="Group 7">
            <a:extLst>
              <a:ext uri="{FF2B5EF4-FFF2-40B4-BE49-F238E27FC236}">
                <a16:creationId xmlns:a16="http://schemas.microsoft.com/office/drawing/2014/main" id="{6F68BC0C-C9B4-43ED-B1A3-4A58D6B7A274}"/>
              </a:ext>
            </a:extLst>
          </p:cNvPr>
          <p:cNvGrpSpPr/>
          <p:nvPr/>
        </p:nvGrpSpPr>
        <p:grpSpPr>
          <a:xfrm>
            <a:off x="4804232" y="703183"/>
            <a:ext cx="4726013" cy="1154163"/>
            <a:chOff x="5692278" y="3070393"/>
            <a:chExt cx="4726013" cy="1154163"/>
          </a:xfrm>
        </p:grpSpPr>
        <p:sp>
          <p:nvSpPr>
            <p:cNvPr id="6" name="TextBox 5">
              <a:extLst>
                <a:ext uri="{FF2B5EF4-FFF2-40B4-BE49-F238E27FC236}">
                  <a16:creationId xmlns:a16="http://schemas.microsoft.com/office/drawing/2014/main" id="{EDFB48B2-4F29-4235-B3FE-CAFAEA8ABCD8}"/>
                </a:ext>
              </a:extLst>
            </p:cNvPr>
            <p:cNvSpPr txBox="1"/>
            <p:nvPr/>
          </p:nvSpPr>
          <p:spPr>
            <a:xfrm>
              <a:off x="6770451" y="3578225"/>
              <a:ext cx="364784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I hope and I believe that this Template will your Time.</a:t>
              </a:r>
              <a:endParaRPr lang="en-US" altLang="ko-KR" sz="12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09953BB0-9039-4F68-BB15-8B4F81203199}"/>
                </a:ext>
              </a:extLst>
            </p:cNvPr>
            <p:cNvSpPr txBox="1"/>
            <p:nvPr/>
          </p:nvSpPr>
          <p:spPr>
            <a:xfrm>
              <a:off x="6751979" y="3153728"/>
              <a:ext cx="3647840" cy="507831"/>
            </a:xfrm>
            <a:prstGeom prst="rect">
              <a:avLst/>
            </a:prstGeom>
            <a:noFill/>
          </p:spPr>
          <p:txBody>
            <a:bodyPr wrap="square" lIns="108000" rIns="108000" rtlCol="0">
              <a:spAutoFit/>
            </a:bodyPr>
            <a:lstStyle/>
            <a:p>
              <a:r>
                <a:rPr lang="en-US" altLang="ko-KR" sz="2700" b="1" dirty="0">
                  <a:solidFill>
                    <a:schemeClr val="tx1">
                      <a:lumMod val="75000"/>
                      <a:lumOff val="25000"/>
                    </a:schemeClr>
                  </a:solidFill>
                  <a:cs typeface="Arial" pitchFamily="34" charset="0"/>
                </a:rPr>
                <a:t>Contents</a:t>
              </a:r>
              <a:endParaRPr lang="ko-KR" altLang="en-US" sz="2700" b="1"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A0CF70F5-9B69-48FC-8B5E-216A5CE14123}"/>
                </a:ext>
              </a:extLst>
            </p:cNvPr>
            <p:cNvSpPr txBox="1"/>
            <p:nvPr/>
          </p:nvSpPr>
          <p:spPr>
            <a:xfrm>
              <a:off x="5692278" y="3070393"/>
              <a:ext cx="1078173" cy="1015663"/>
            </a:xfrm>
            <a:prstGeom prst="rect">
              <a:avLst/>
            </a:prstGeom>
            <a:noFill/>
          </p:spPr>
          <p:txBody>
            <a:bodyPr wrap="square" lIns="108000" rIns="108000" rtlCol="0">
              <a:spAutoFit/>
            </a:bodyPr>
            <a:lstStyle/>
            <a:p>
              <a:r>
                <a:rPr lang="en-US" altLang="ko-KR" sz="6000" b="1" dirty="0">
                  <a:solidFill>
                    <a:schemeClr val="accent1"/>
                  </a:solidFill>
                  <a:cs typeface="Arial" pitchFamily="34" charset="0"/>
                </a:rPr>
                <a:t>01</a:t>
              </a:r>
              <a:endParaRPr lang="ko-KR" altLang="en-US" sz="6000" b="1" dirty="0">
                <a:solidFill>
                  <a:schemeClr val="accent1"/>
                </a:solidFill>
                <a:cs typeface="Arial" pitchFamily="34" charset="0"/>
              </a:endParaRPr>
            </a:p>
          </p:txBody>
        </p:sp>
      </p:grpSp>
      <p:grpSp>
        <p:nvGrpSpPr>
          <p:cNvPr id="9" name="Group 11">
            <a:extLst>
              <a:ext uri="{FF2B5EF4-FFF2-40B4-BE49-F238E27FC236}">
                <a16:creationId xmlns:a16="http://schemas.microsoft.com/office/drawing/2014/main" id="{339EBF17-5150-4B4D-B894-82E630C32EBC}"/>
              </a:ext>
            </a:extLst>
          </p:cNvPr>
          <p:cNvGrpSpPr/>
          <p:nvPr/>
        </p:nvGrpSpPr>
        <p:grpSpPr>
          <a:xfrm>
            <a:off x="5728898" y="2135674"/>
            <a:ext cx="4726013" cy="1154163"/>
            <a:chOff x="5692278" y="3070393"/>
            <a:chExt cx="4726013" cy="1154163"/>
          </a:xfrm>
        </p:grpSpPr>
        <p:sp>
          <p:nvSpPr>
            <p:cNvPr id="10" name="TextBox 9">
              <a:extLst>
                <a:ext uri="{FF2B5EF4-FFF2-40B4-BE49-F238E27FC236}">
                  <a16:creationId xmlns:a16="http://schemas.microsoft.com/office/drawing/2014/main" id="{C3E96F80-21E0-464F-A27B-B6DE94702AD5}"/>
                </a:ext>
              </a:extLst>
            </p:cNvPr>
            <p:cNvSpPr txBox="1"/>
            <p:nvPr/>
          </p:nvSpPr>
          <p:spPr>
            <a:xfrm>
              <a:off x="6770451" y="3578225"/>
              <a:ext cx="364784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I hope and I believe that this Template will your Time.</a:t>
              </a:r>
              <a:endParaRPr lang="en-US" altLang="ko-KR" sz="1200"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E0D88629-0278-4219-B1BA-039365C8A80E}"/>
                </a:ext>
              </a:extLst>
            </p:cNvPr>
            <p:cNvSpPr txBox="1"/>
            <p:nvPr/>
          </p:nvSpPr>
          <p:spPr>
            <a:xfrm>
              <a:off x="6751979" y="3153728"/>
              <a:ext cx="3647840" cy="507831"/>
            </a:xfrm>
            <a:prstGeom prst="rect">
              <a:avLst/>
            </a:prstGeom>
            <a:noFill/>
          </p:spPr>
          <p:txBody>
            <a:bodyPr wrap="square" lIns="108000" rIns="108000" rtlCol="0">
              <a:spAutoFit/>
            </a:bodyPr>
            <a:lstStyle/>
            <a:p>
              <a:r>
                <a:rPr lang="en-US" altLang="ko-KR" sz="2700" b="1" dirty="0">
                  <a:solidFill>
                    <a:schemeClr val="tx1">
                      <a:lumMod val="75000"/>
                      <a:lumOff val="25000"/>
                    </a:schemeClr>
                  </a:solidFill>
                  <a:cs typeface="Arial" pitchFamily="34" charset="0"/>
                </a:rPr>
                <a:t>Contents</a:t>
              </a:r>
              <a:endParaRPr lang="ko-KR" altLang="en-US" sz="2700" b="1"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3487F5F4-8BAE-422C-AD16-C37B0876B483}"/>
                </a:ext>
              </a:extLst>
            </p:cNvPr>
            <p:cNvSpPr txBox="1"/>
            <p:nvPr/>
          </p:nvSpPr>
          <p:spPr>
            <a:xfrm>
              <a:off x="5692278" y="3070393"/>
              <a:ext cx="1078173" cy="1015663"/>
            </a:xfrm>
            <a:prstGeom prst="rect">
              <a:avLst/>
            </a:prstGeom>
            <a:noFill/>
          </p:spPr>
          <p:txBody>
            <a:bodyPr wrap="square" lIns="108000" rIns="108000" rtlCol="0">
              <a:spAutoFit/>
            </a:bodyPr>
            <a:lstStyle/>
            <a:p>
              <a:r>
                <a:rPr lang="en-US" altLang="ko-KR" sz="6000" b="1" dirty="0">
                  <a:solidFill>
                    <a:schemeClr val="accent2"/>
                  </a:solidFill>
                  <a:cs typeface="Arial" pitchFamily="34" charset="0"/>
                </a:rPr>
                <a:t>02</a:t>
              </a:r>
              <a:endParaRPr lang="ko-KR" altLang="en-US" sz="6000" b="1" dirty="0">
                <a:solidFill>
                  <a:schemeClr val="accent2"/>
                </a:solidFill>
                <a:cs typeface="Arial" pitchFamily="34" charset="0"/>
              </a:endParaRPr>
            </a:p>
          </p:txBody>
        </p:sp>
      </p:grpSp>
      <p:grpSp>
        <p:nvGrpSpPr>
          <p:cNvPr id="13" name="Group 15">
            <a:extLst>
              <a:ext uri="{FF2B5EF4-FFF2-40B4-BE49-F238E27FC236}">
                <a16:creationId xmlns:a16="http://schemas.microsoft.com/office/drawing/2014/main" id="{6DD7E94D-F50B-40EB-8B14-66B67812D9D0}"/>
              </a:ext>
            </a:extLst>
          </p:cNvPr>
          <p:cNvGrpSpPr/>
          <p:nvPr/>
        </p:nvGrpSpPr>
        <p:grpSpPr>
          <a:xfrm>
            <a:off x="6653564" y="3568165"/>
            <a:ext cx="4726013" cy="1154163"/>
            <a:chOff x="5692278" y="3070393"/>
            <a:chExt cx="4726013" cy="1154163"/>
          </a:xfrm>
        </p:grpSpPr>
        <p:sp>
          <p:nvSpPr>
            <p:cNvPr id="14" name="TextBox 13">
              <a:extLst>
                <a:ext uri="{FF2B5EF4-FFF2-40B4-BE49-F238E27FC236}">
                  <a16:creationId xmlns:a16="http://schemas.microsoft.com/office/drawing/2014/main" id="{8C376174-ED2A-4BB0-8FC2-D77B098FBD80}"/>
                </a:ext>
              </a:extLst>
            </p:cNvPr>
            <p:cNvSpPr txBox="1"/>
            <p:nvPr/>
          </p:nvSpPr>
          <p:spPr>
            <a:xfrm>
              <a:off x="6770451" y="3578225"/>
              <a:ext cx="364784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I hope and I believe that this Template will your Time.</a:t>
              </a:r>
              <a:endParaRPr lang="en-US" altLang="ko-KR" sz="1200"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5F283E56-637A-4547-8A37-7FAAA88A06AE}"/>
                </a:ext>
              </a:extLst>
            </p:cNvPr>
            <p:cNvSpPr txBox="1"/>
            <p:nvPr/>
          </p:nvSpPr>
          <p:spPr>
            <a:xfrm>
              <a:off x="6751979" y="3153728"/>
              <a:ext cx="3647840" cy="507831"/>
            </a:xfrm>
            <a:prstGeom prst="rect">
              <a:avLst/>
            </a:prstGeom>
            <a:noFill/>
          </p:spPr>
          <p:txBody>
            <a:bodyPr wrap="square" lIns="108000" rIns="108000" rtlCol="0">
              <a:spAutoFit/>
            </a:bodyPr>
            <a:lstStyle/>
            <a:p>
              <a:r>
                <a:rPr lang="en-US" altLang="ko-KR" sz="2700" b="1" dirty="0">
                  <a:solidFill>
                    <a:schemeClr val="tx1">
                      <a:lumMod val="75000"/>
                      <a:lumOff val="25000"/>
                    </a:schemeClr>
                  </a:solidFill>
                  <a:cs typeface="Arial" pitchFamily="34" charset="0"/>
                </a:rPr>
                <a:t>Contents</a:t>
              </a:r>
              <a:endParaRPr lang="ko-KR" altLang="en-US" sz="27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85F59631-9D62-4B64-85F1-5DD112D8513A}"/>
                </a:ext>
              </a:extLst>
            </p:cNvPr>
            <p:cNvSpPr txBox="1"/>
            <p:nvPr/>
          </p:nvSpPr>
          <p:spPr>
            <a:xfrm>
              <a:off x="5692278" y="3070393"/>
              <a:ext cx="1078173" cy="1015663"/>
            </a:xfrm>
            <a:prstGeom prst="rect">
              <a:avLst/>
            </a:prstGeom>
            <a:noFill/>
          </p:spPr>
          <p:txBody>
            <a:bodyPr wrap="square" lIns="108000" rIns="108000" rtlCol="0">
              <a:spAutoFit/>
            </a:bodyPr>
            <a:lstStyle/>
            <a:p>
              <a:r>
                <a:rPr lang="en-US" altLang="ko-KR" sz="6000" b="1" dirty="0">
                  <a:solidFill>
                    <a:schemeClr val="accent3"/>
                  </a:solidFill>
                  <a:cs typeface="Arial" pitchFamily="34" charset="0"/>
                </a:rPr>
                <a:t>03</a:t>
              </a:r>
              <a:endParaRPr lang="ko-KR" altLang="en-US" sz="6000" b="1" dirty="0">
                <a:solidFill>
                  <a:schemeClr val="accent3"/>
                </a:solidFill>
                <a:cs typeface="Arial" pitchFamily="34" charset="0"/>
              </a:endParaRPr>
            </a:p>
          </p:txBody>
        </p:sp>
      </p:grpSp>
      <p:grpSp>
        <p:nvGrpSpPr>
          <p:cNvPr id="17" name="Group 19">
            <a:extLst>
              <a:ext uri="{FF2B5EF4-FFF2-40B4-BE49-F238E27FC236}">
                <a16:creationId xmlns:a16="http://schemas.microsoft.com/office/drawing/2014/main" id="{A17EA97C-E167-4028-A67A-84B4F6E09223}"/>
              </a:ext>
            </a:extLst>
          </p:cNvPr>
          <p:cNvGrpSpPr/>
          <p:nvPr/>
        </p:nvGrpSpPr>
        <p:grpSpPr>
          <a:xfrm>
            <a:off x="7578230" y="5000655"/>
            <a:ext cx="4043357" cy="1154163"/>
            <a:chOff x="5692278" y="3070393"/>
            <a:chExt cx="4043357" cy="1154163"/>
          </a:xfrm>
        </p:grpSpPr>
        <p:sp>
          <p:nvSpPr>
            <p:cNvPr id="18" name="TextBox 17">
              <a:extLst>
                <a:ext uri="{FF2B5EF4-FFF2-40B4-BE49-F238E27FC236}">
                  <a16:creationId xmlns:a16="http://schemas.microsoft.com/office/drawing/2014/main" id="{744F138B-2452-491D-B6C8-71B68C201704}"/>
                </a:ext>
              </a:extLst>
            </p:cNvPr>
            <p:cNvSpPr txBox="1"/>
            <p:nvPr/>
          </p:nvSpPr>
          <p:spPr>
            <a:xfrm>
              <a:off x="6770451" y="3578225"/>
              <a:ext cx="296518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I hope and I believe that this Template will your Time.</a:t>
              </a:r>
              <a:endParaRPr lang="en-US" altLang="ko-KR" sz="1200"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6757C88A-2A6D-43BF-AF40-F41F3028EB3C}"/>
                </a:ext>
              </a:extLst>
            </p:cNvPr>
            <p:cNvSpPr txBox="1"/>
            <p:nvPr/>
          </p:nvSpPr>
          <p:spPr>
            <a:xfrm>
              <a:off x="6751979" y="3153728"/>
              <a:ext cx="2965184" cy="507831"/>
            </a:xfrm>
            <a:prstGeom prst="rect">
              <a:avLst/>
            </a:prstGeom>
            <a:noFill/>
          </p:spPr>
          <p:txBody>
            <a:bodyPr wrap="square" lIns="108000" rIns="108000" rtlCol="0">
              <a:spAutoFit/>
            </a:bodyPr>
            <a:lstStyle/>
            <a:p>
              <a:r>
                <a:rPr lang="en-US" altLang="ko-KR" sz="2700" b="1" dirty="0">
                  <a:solidFill>
                    <a:schemeClr val="tx1">
                      <a:lumMod val="75000"/>
                      <a:lumOff val="25000"/>
                    </a:schemeClr>
                  </a:solidFill>
                  <a:cs typeface="Arial" pitchFamily="34" charset="0"/>
                </a:rPr>
                <a:t>Contents</a:t>
              </a:r>
              <a:endParaRPr lang="ko-KR" altLang="en-US" sz="27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C713AB11-8267-4ACC-B40A-C85430C72C39}"/>
                </a:ext>
              </a:extLst>
            </p:cNvPr>
            <p:cNvSpPr txBox="1"/>
            <p:nvPr/>
          </p:nvSpPr>
          <p:spPr>
            <a:xfrm>
              <a:off x="5692278" y="3070393"/>
              <a:ext cx="1078173" cy="1015663"/>
            </a:xfrm>
            <a:prstGeom prst="rect">
              <a:avLst/>
            </a:prstGeom>
            <a:noFill/>
          </p:spPr>
          <p:txBody>
            <a:bodyPr wrap="square" lIns="108000" rIns="108000" rtlCol="0">
              <a:spAutoFit/>
            </a:bodyPr>
            <a:lstStyle/>
            <a:p>
              <a:r>
                <a:rPr lang="en-US" altLang="ko-KR" sz="6000" b="1" dirty="0">
                  <a:solidFill>
                    <a:schemeClr val="accent4"/>
                  </a:solidFill>
                  <a:cs typeface="Arial" pitchFamily="34" charset="0"/>
                </a:rPr>
                <a:t>04</a:t>
              </a:r>
              <a:endParaRPr lang="ko-KR" altLang="en-US" sz="6000" b="1" dirty="0">
                <a:solidFill>
                  <a:schemeClr val="accent4"/>
                </a:solidFill>
                <a:cs typeface="Arial" pitchFamily="34" charset="0"/>
              </a:endParaRPr>
            </a:p>
          </p:txBody>
        </p:sp>
      </p:grpSp>
    </p:spTree>
    <p:extLst>
      <p:ext uri="{BB962C8B-B14F-4D97-AF65-F5344CB8AC3E}">
        <p14:creationId xmlns:p14="http://schemas.microsoft.com/office/powerpoint/2010/main" val="3148822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7" name="Group 100">
            <a:extLst>
              <a:ext uri="{FF2B5EF4-FFF2-40B4-BE49-F238E27FC236}">
                <a16:creationId xmlns:a16="http://schemas.microsoft.com/office/drawing/2014/main" id="{5F0DD094-F183-4ED6-AE2D-8F7802D73940}"/>
              </a:ext>
            </a:extLst>
          </p:cNvPr>
          <p:cNvGrpSpPr/>
          <p:nvPr/>
        </p:nvGrpSpPr>
        <p:grpSpPr>
          <a:xfrm>
            <a:off x="4490458" y="5656058"/>
            <a:ext cx="2966597" cy="657346"/>
            <a:chOff x="4965551" y="1783849"/>
            <a:chExt cx="1780587" cy="657346"/>
          </a:xfrm>
        </p:grpSpPr>
        <p:sp>
          <p:nvSpPr>
            <p:cNvPr id="8" name="TextBox 7">
              <a:extLst>
                <a:ext uri="{FF2B5EF4-FFF2-40B4-BE49-F238E27FC236}">
                  <a16:creationId xmlns:a16="http://schemas.microsoft.com/office/drawing/2014/main" id="{90E276A4-CD39-4E4A-A9C8-B8A5189087E8}"/>
                </a:ext>
              </a:extLst>
            </p:cNvPr>
            <p:cNvSpPr txBox="1"/>
            <p:nvPr/>
          </p:nvSpPr>
          <p:spPr>
            <a:xfrm>
              <a:off x="4965551" y="1979530"/>
              <a:ext cx="1780587" cy="46166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9" name="TextBox 8">
              <a:extLst>
                <a:ext uri="{FF2B5EF4-FFF2-40B4-BE49-F238E27FC236}">
                  <a16:creationId xmlns:a16="http://schemas.microsoft.com/office/drawing/2014/main" id="{AA6C636B-06C6-431A-AA6C-31FD11C45623}"/>
                </a:ext>
              </a:extLst>
            </p:cNvPr>
            <p:cNvSpPr txBox="1"/>
            <p:nvPr/>
          </p:nvSpPr>
          <p:spPr>
            <a:xfrm>
              <a:off x="4965551" y="1783849"/>
              <a:ext cx="178058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grpSp>
        <p:nvGrpSpPr>
          <p:cNvPr id="10" name="Group 106">
            <a:extLst>
              <a:ext uri="{FF2B5EF4-FFF2-40B4-BE49-F238E27FC236}">
                <a16:creationId xmlns:a16="http://schemas.microsoft.com/office/drawing/2014/main" id="{CFDB97DC-3383-4992-8753-B9D26BBBEE95}"/>
              </a:ext>
            </a:extLst>
          </p:cNvPr>
          <p:cNvGrpSpPr/>
          <p:nvPr/>
        </p:nvGrpSpPr>
        <p:grpSpPr>
          <a:xfrm>
            <a:off x="8372305" y="3550085"/>
            <a:ext cx="2966597" cy="657346"/>
            <a:chOff x="4965551" y="1783849"/>
            <a:chExt cx="1780587" cy="657346"/>
          </a:xfrm>
        </p:grpSpPr>
        <p:sp>
          <p:nvSpPr>
            <p:cNvPr id="11" name="TextBox 10">
              <a:extLst>
                <a:ext uri="{FF2B5EF4-FFF2-40B4-BE49-F238E27FC236}">
                  <a16:creationId xmlns:a16="http://schemas.microsoft.com/office/drawing/2014/main" id="{3F9E05B4-1054-4966-93F2-FEA6F0B5E50E}"/>
                </a:ext>
              </a:extLst>
            </p:cNvPr>
            <p:cNvSpPr txBox="1"/>
            <p:nvPr/>
          </p:nvSpPr>
          <p:spPr>
            <a:xfrm>
              <a:off x="4965551" y="1979530"/>
              <a:ext cx="178058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E893E834-A03F-41A9-824F-73436EC2D3EF}"/>
                </a:ext>
              </a:extLst>
            </p:cNvPr>
            <p:cNvSpPr txBox="1"/>
            <p:nvPr/>
          </p:nvSpPr>
          <p:spPr>
            <a:xfrm>
              <a:off x="4965551" y="1783849"/>
              <a:ext cx="178058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grpSp>
        <p:nvGrpSpPr>
          <p:cNvPr id="13" name="Group 118">
            <a:extLst>
              <a:ext uri="{FF2B5EF4-FFF2-40B4-BE49-F238E27FC236}">
                <a16:creationId xmlns:a16="http://schemas.microsoft.com/office/drawing/2014/main" id="{34F0B19B-892B-4CD3-A2EB-E581D5EE1DC7}"/>
              </a:ext>
            </a:extLst>
          </p:cNvPr>
          <p:cNvGrpSpPr/>
          <p:nvPr/>
        </p:nvGrpSpPr>
        <p:grpSpPr>
          <a:xfrm>
            <a:off x="7849286" y="4855493"/>
            <a:ext cx="2966597" cy="657346"/>
            <a:chOff x="4965551" y="1783849"/>
            <a:chExt cx="1780587" cy="657346"/>
          </a:xfrm>
        </p:grpSpPr>
        <p:sp>
          <p:nvSpPr>
            <p:cNvPr id="14" name="TextBox 13">
              <a:extLst>
                <a:ext uri="{FF2B5EF4-FFF2-40B4-BE49-F238E27FC236}">
                  <a16:creationId xmlns:a16="http://schemas.microsoft.com/office/drawing/2014/main" id="{6912515B-B883-4079-A300-E73E66161077}"/>
                </a:ext>
              </a:extLst>
            </p:cNvPr>
            <p:cNvSpPr txBox="1"/>
            <p:nvPr/>
          </p:nvSpPr>
          <p:spPr>
            <a:xfrm>
              <a:off x="4965551" y="1979530"/>
              <a:ext cx="178058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CE9C422A-FC27-46E4-81E1-D6A6FBE82CA0}"/>
                </a:ext>
              </a:extLst>
            </p:cNvPr>
            <p:cNvSpPr txBox="1"/>
            <p:nvPr/>
          </p:nvSpPr>
          <p:spPr>
            <a:xfrm>
              <a:off x="4965551" y="1783849"/>
              <a:ext cx="178058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grpSp>
        <p:nvGrpSpPr>
          <p:cNvPr id="16" name="Group 127">
            <a:extLst>
              <a:ext uri="{FF2B5EF4-FFF2-40B4-BE49-F238E27FC236}">
                <a16:creationId xmlns:a16="http://schemas.microsoft.com/office/drawing/2014/main" id="{FD4C987E-4D3A-4F43-8A9F-CD60EEDD8B75}"/>
              </a:ext>
            </a:extLst>
          </p:cNvPr>
          <p:cNvGrpSpPr/>
          <p:nvPr/>
        </p:nvGrpSpPr>
        <p:grpSpPr>
          <a:xfrm>
            <a:off x="852686" y="3696218"/>
            <a:ext cx="2983091" cy="657346"/>
            <a:chOff x="4965551" y="1783849"/>
            <a:chExt cx="1780587" cy="657346"/>
          </a:xfrm>
        </p:grpSpPr>
        <p:sp>
          <p:nvSpPr>
            <p:cNvPr id="17" name="TextBox 16">
              <a:extLst>
                <a:ext uri="{FF2B5EF4-FFF2-40B4-BE49-F238E27FC236}">
                  <a16:creationId xmlns:a16="http://schemas.microsoft.com/office/drawing/2014/main" id="{0E97FBA8-9D28-4124-9D2E-2A88234E6911}"/>
                </a:ext>
              </a:extLst>
            </p:cNvPr>
            <p:cNvSpPr txBox="1"/>
            <p:nvPr/>
          </p:nvSpPr>
          <p:spPr>
            <a:xfrm>
              <a:off x="4965551" y="1979530"/>
              <a:ext cx="1780587"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3C33C9CE-68DF-488F-BCC5-5D2C6666457E}"/>
                </a:ext>
              </a:extLst>
            </p:cNvPr>
            <p:cNvSpPr txBox="1"/>
            <p:nvPr/>
          </p:nvSpPr>
          <p:spPr>
            <a:xfrm>
              <a:off x="4965551" y="1783849"/>
              <a:ext cx="1780587"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grpSp>
        <p:nvGrpSpPr>
          <p:cNvPr id="19" name="Group 130">
            <a:extLst>
              <a:ext uri="{FF2B5EF4-FFF2-40B4-BE49-F238E27FC236}">
                <a16:creationId xmlns:a16="http://schemas.microsoft.com/office/drawing/2014/main" id="{01AF85BD-0F46-42D3-A17F-CDCEE82883E1}"/>
              </a:ext>
            </a:extLst>
          </p:cNvPr>
          <p:cNvGrpSpPr/>
          <p:nvPr/>
        </p:nvGrpSpPr>
        <p:grpSpPr>
          <a:xfrm>
            <a:off x="1454004" y="4928927"/>
            <a:ext cx="2983091" cy="657346"/>
            <a:chOff x="4965551" y="1783849"/>
            <a:chExt cx="1780587" cy="657346"/>
          </a:xfrm>
        </p:grpSpPr>
        <p:sp>
          <p:nvSpPr>
            <p:cNvPr id="20" name="TextBox 19">
              <a:extLst>
                <a:ext uri="{FF2B5EF4-FFF2-40B4-BE49-F238E27FC236}">
                  <a16:creationId xmlns:a16="http://schemas.microsoft.com/office/drawing/2014/main" id="{12E15D7B-37CD-4D34-86BD-EC7EF4591628}"/>
                </a:ext>
              </a:extLst>
            </p:cNvPr>
            <p:cNvSpPr txBox="1"/>
            <p:nvPr/>
          </p:nvSpPr>
          <p:spPr>
            <a:xfrm>
              <a:off x="4965551" y="1979530"/>
              <a:ext cx="1780587"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84E7D6F7-79F5-43B9-BC1A-79BD6C4384BF}"/>
                </a:ext>
              </a:extLst>
            </p:cNvPr>
            <p:cNvSpPr txBox="1"/>
            <p:nvPr/>
          </p:nvSpPr>
          <p:spPr>
            <a:xfrm>
              <a:off x="4965551" y="1783849"/>
              <a:ext cx="1780587"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grpSp>
        <p:nvGrpSpPr>
          <p:cNvPr id="22" name="그룹 47">
            <a:extLst>
              <a:ext uri="{FF2B5EF4-FFF2-40B4-BE49-F238E27FC236}">
                <a16:creationId xmlns:a16="http://schemas.microsoft.com/office/drawing/2014/main" id="{3F30744F-0A2D-47F7-A9A4-A1B643D6A3C4}"/>
              </a:ext>
            </a:extLst>
          </p:cNvPr>
          <p:cNvGrpSpPr/>
          <p:nvPr/>
        </p:nvGrpSpPr>
        <p:grpSpPr>
          <a:xfrm>
            <a:off x="3438158" y="2373247"/>
            <a:ext cx="5421616" cy="2999203"/>
            <a:chOff x="3360334" y="2373247"/>
            <a:chExt cx="5421616" cy="2999203"/>
          </a:xfrm>
        </p:grpSpPr>
        <p:sp>
          <p:nvSpPr>
            <p:cNvPr id="23" name="Oval 94">
              <a:extLst>
                <a:ext uri="{FF2B5EF4-FFF2-40B4-BE49-F238E27FC236}">
                  <a16:creationId xmlns:a16="http://schemas.microsoft.com/office/drawing/2014/main" id="{669B8569-09DC-4437-AAA9-DF5E84249477}"/>
                </a:ext>
              </a:extLst>
            </p:cNvPr>
            <p:cNvSpPr/>
            <p:nvPr/>
          </p:nvSpPr>
          <p:spPr>
            <a:xfrm>
              <a:off x="3360334" y="2373247"/>
              <a:ext cx="725420" cy="72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Oval 95">
              <a:extLst>
                <a:ext uri="{FF2B5EF4-FFF2-40B4-BE49-F238E27FC236}">
                  <a16:creationId xmlns:a16="http://schemas.microsoft.com/office/drawing/2014/main" id="{F0A00C00-FD49-4182-B4C4-2C464E5FACDE}"/>
                </a:ext>
              </a:extLst>
            </p:cNvPr>
            <p:cNvSpPr/>
            <p:nvPr/>
          </p:nvSpPr>
          <p:spPr>
            <a:xfrm>
              <a:off x="4038592" y="3917155"/>
              <a:ext cx="725420" cy="725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Oval 96">
              <a:extLst>
                <a:ext uri="{FF2B5EF4-FFF2-40B4-BE49-F238E27FC236}">
                  <a16:creationId xmlns:a16="http://schemas.microsoft.com/office/drawing/2014/main" id="{8A03B24A-445E-4D94-B830-648D2D9A877D}"/>
                </a:ext>
              </a:extLst>
            </p:cNvPr>
            <p:cNvSpPr/>
            <p:nvPr/>
          </p:nvSpPr>
          <p:spPr>
            <a:xfrm>
              <a:off x="5636155" y="4647030"/>
              <a:ext cx="725420" cy="725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Oval 97">
              <a:extLst>
                <a:ext uri="{FF2B5EF4-FFF2-40B4-BE49-F238E27FC236}">
                  <a16:creationId xmlns:a16="http://schemas.microsoft.com/office/drawing/2014/main" id="{67596D1B-099B-4EE1-B58A-1CC8C230D00A}"/>
                </a:ext>
              </a:extLst>
            </p:cNvPr>
            <p:cNvSpPr/>
            <p:nvPr/>
          </p:nvSpPr>
          <p:spPr>
            <a:xfrm>
              <a:off x="7307483" y="3935887"/>
              <a:ext cx="725420" cy="72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Oval 98">
              <a:extLst>
                <a:ext uri="{FF2B5EF4-FFF2-40B4-BE49-F238E27FC236}">
                  <a16:creationId xmlns:a16="http://schemas.microsoft.com/office/drawing/2014/main" id="{4B6C68D6-9CC9-417D-A009-D80AC38E3881}"/>
                </a:ext>
              </a:extLst>
            </p:cNvPr>
            <p:cNvSpPr/>
            <p:nvPr/>
          </p:nvSpPr>
          <p:spPr>
            <a:xfrm>
              <a:off x="8056530" y="2410829"/>
              <a:ext cx="725420" cy="7254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Parallelogram 30">
              <a:extLst>
                <a:ext uri="{FF2B5EF4-FFF2-40B4-BE49-F238E27FC236}">
                  <a16:creationId xmlns:a16="http://schemas.microsoft.com/office/drawing/2014/main" id="{F3DE5A9B-AB46-407B-9F8D-4539CF492D4F}"/>
                </a:ext>
              </a:extLst>
            </p:cNvPr>
            <p:cNvSpPr/>
            <p:nvPr/>
          </p:nvSpPr>
          <p:spPr>
            <a:xfrm flipH="1">
              <a:off x="4214929" y="4127752"/>
              <a:ext cx="352805" cy="353677"/>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Isosceles Triangle 8">
              <a:extLst>
                <a:ext uri="{FF2B5EF4-FFF2-40B4-BE49-F238E27FC236}">
                  <a16:creationId xmlns:a16="http://schemas.microsoft.com/office/drawing/2014/main" id="{71C7AD39-6F1B-4575-BF5A-78A945437B9B}"/>
                </a:ext>
              </a:extLst>
            </p:cNvPr>
            <p:cNvSpPr/>
            <p:nvPr/>
          </p:nvSpPr>
          <p:spPr>
            <a:xfrm rot="16200000">
              <a:off x="8257445" y="2571277"/>
              <a:ext cx="341731" cy="407434"/>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Oval 7">
              <a:extLst>
                <a:ext uri="{FF2B5EF4-FFF2-40B4-BE49-F238E27FC236}">
                  <a16:creationId xmlns:a16="http://schemas.microsoft.com/office/drawing/2014/main" id="{B4140C92-5092-4997-81D3-6D44A8399AD4}"/>
                </a:ext>
              </a:extLst>
            </p:cNvPr>
            <p:cNvSpPr/>
            <p:nvPr/>
          </p:nvSpPr>
          <p:spPr>
            <a:xfrm>
              <a:off x="7499478" y="4120129"/>
              <a:ext cx="362427" cy="36242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Donut 24">
              <a:extLst>
                <a:ext uri="{FF2B5EF4-FFF2-40B4-BE49-F238E27FC236}">
                  <a16:creationId xmlns:a16="http://schemas.microsoft.com/office/drawing/2014/main" id="{4C9E63B1-B514-416B-AE59-2EEA67CC2130}"/>
                </a:ext>
              </a:extLst>
            </p:cNvPr>
            <p:cNvSpPr/>
            <p:nvPr/>
          </p:nvSpPr>
          <p:spPr>
            <a:xfrm>
              <a:off x="5808307" y="4806224"/>
              <a:ext cx="396474" cy="399702"/>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2" name="Oval 21">
              <a:extLst>
                <a:ext uri="{FF2B5EF4-FFF2-40B4-BE49-F238E27FC236}">
                  <a16:creationId xmlns:a16="http://schemas.microsoft.com/office/drawing/2014/main" id="{DE87CF9B-89F2-4546-BEBD-9EE286BDD75A}"/>
                </a:ext>
              </a:extLst>
            </p:cNvPr>
            <p:cNvSpPr>
              <a:spLocks noChangeAspect="1"/>
            </p:cNvSpPr>
            <p:nvPr/>
          </p:nvSpPr>
          <p:spPr>
            <a:xfrm>
              <a:off x="3519107" y="2547671"/>
              <a:ext cx="383121" cy="38631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3" name="그룹 43">
              <a:extLst>
                <a:ext uri="{FF2B5EF4-FFF2-40B4-BE49-F238E27FC236}">
                  <a16:creationId xmlns:a16="http://schemas.microsoft.com/office/drawing/2014/main" id="{E40153D2-51F3-4616-9584-19E57BB1FFAE}"/>
                </a:ext>
              </a:extLst>
            </p:cNvPr>
            <p:cNvGrpSpPr/>
            <p:nvPr/>
          </p:nvGrpSpPr>
          <p:grpSpPr>
            <a:xfrm>
              <a:off x="4208243" y="2644948"/>
              <a:ext cx="940156" cy="1298632"/>
              <a:chOff x="4208243" y="2644948"/>
              <a:chExt cx="940156" cy="1298632"/>
            </a:xfrm>
          </p:grpSpPr>
          <p:sp>
            <p:nvSpPr>
              <p:cNvPr id="43" name="Rectangle 15">
                <a:extLst>
                  <a:ext uri="{FF2B5EF4-FFF2-40B4-BE49-F238E27FC236}">
                    <a16:creationId xmlns:a16="http://schemas.microsoft.com/office/drawing/2014/main" id="{C9A66E85-BB24-4DEC-A8DC-D2DFA8BF6A1D}"/>
                  </a:ext>
                </a:extLst>
              </p:cNvPr>
              <p:cNvSpPr/>
              <p:nvPr/>
            </p:nvSpPr>
            <p:spPr>
              <a:xfrm rot="10800000">
                <a:off x="4208243" y="2644948"/>
                <a:ext cx="940156" cy="907440"/>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4" name="직사각형 39">
                <a:extLst>
                  <a:ext uri="{FF2B5EF4-FFF2-40B4-BE49-F238E27FC236}">
                    <a16:creationId xmlns:a16="http://schemas.microsoft.com/office/drawing/2014/main" id="{C2C5832A-3CB8-425A-A99B-99CC7DDA4FA8}"/>
                  </a:ext>
                </a:extLst>
              </p:cNvPr>
              <p:cNvSpPr/>
              <p:nvPr/>
            </p:nvSpPr>
            <p:spPr>
              <a:xfrm rot="8013803">
                <a:off x="4525257" y="3527303"/>
                <a:ext cx="665367" cy="1671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4" name="그룹 44">
              <a:extLst>
                <a:ext uri="{FF2B5EF4-FFF2-40B4-BE49-F238E27FC236}">
                  <a16:creationId xmlns:a16="http://schemas.microsoft.com/office/drawing/2014/main" id="{B6AAE126-9378-45BD-9961-AA244635C254}"/>
                </a:ext>
              </a:extLst>
            </p:cNvPr>
            <p:cNvGrpSpPr/>
            <p:nvPr/>
          </p:nvGrpSpPr>
          <p:grpSpPr>
            <a:xfrm>
              <a:off x="4949768" y="3468925"/>
              <a:ext cx="1023989" cy="1021535"/>
              <a:chOff x="4949768" y="3468925"/>
              <a:chExt cx="1023989" cy="1021535"/>
            </a:xfrm>
          </p:grpSpPr>
          <p:sp>
            <p:nvSpPr>
              <p:cNvPr id="41" name="Rectangle 15">
                <a:extLst>
                  <a:ext uri="{FF2B5EF4-FFF2-40B4-BE49-F238E27FC236}">
                    <a16:creationId xmlns:a16="http://schemas.microsoft.com/office/drawing/2014/main" id="{CCFF37BD-15B3-4B27-879F-65AFEC5BED12}"/>
                  </a:ext>
                </a:extLst>
              </p:cNvPr>
              <p:cNvSpPr/>
              <p:nvPr/>
            </p:nvSpPr>
            <p:spPr>
              <a:xfrm rot="8033242">
                <a:off x="4933409" y="3485284"/>
                <a:ext cx="940158" cy="907439"/>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직사각형 40">
                <a:extLst>
                  <a:ext uri="{FF2B5EF4-FFF2-40B4-BE49-F238E27FC236}">
                    <a16:creationId xmlns:a16="http://schemas.microsoft.com/office/drawing/2014/main" id="{EF163DDB-94A0-4016-9B9A-6EB6EF2C1F95}"/>
                  </a:ext>
                </a:extLst>
              </p:cNvPr>
              <p:cNvSpPr/>
              <p:nvPr/>
            </p:nvSpPr>
            <p:spPr>
              <a:xfrm rot="5400000">
                <a:off x="5557480" y="4074183"/>
                <a:ext cx="665367" cy="1671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5" name="그룹 45">
              <a:extLst>
                <a:ext uri="{FF2B5EF4-FFF2-40B4-BE49-F238E27FC236}">
                  <a16:creationId xmlns:a16="http://schemas.microsoft.com/office/drawing/2014/main" id="{1843816F-3B40-4DA2-94F7-C84B3DEA3DC5}"/>
                </a:ext>
              </a:extLst>
            </p:cNvPr>
            <p:cNvGrpSpPr/>
            <p:nvPr/>
          </p:nvGrpSpPr>
          <p:grpSpPr>
            <a:xfrm>
              <a:off x="6039431" y="3513963"/>
              <a:ext cx="1041907" cy="982036"/>
              <a:chOff x="6039431" y="3513963"/>
              <a:chExt cx="1041907" cy="982036"/>
            </a:xfrm>
          </p:grpSpPr>
          <p:sp>
            <p:nvSpPr>
              <p:cNvPr id="39" name="Rectangle 15">
                <a:extLst>
                  <a:ext uri="{FF2B5EF4-FFF2-40B4-BE49-F238E27FC236}">
                    <a16:creationId xmlns:a16="http://schemas.microsoft.com/office/drawing/2014/main" id="{0CCA1D0B-0063-4C04-862A-40798702EAD2}"/>
                  </a:ext>
                </a:extLst>
              </p:cNvPr>
              <p:cNvSpPr/>
              <p:nvPr/>
            </p:nvSpPr>
            <p:spPr>
              <a:xfrm rot="5400000">
                <a:off x="6023072" y="3572201"/>
                <a:ext cx="940157" cy="907439"/>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직사각형 41">
                <a:extLst>
                  <a:ext uri="{FF2B5EF4-FFF2-40B4-BE49-F238E27FC236}">
                    <a16:creationId xmlns:a16="http://schemas.microsoft.com/office/drawing/2014/main" id="{8A222892-90B7-4460-AD45-0F9CEB59D0C1}"/>
                  </a:ext>
                </a:extLst>
              </p:cNvPr>
              <p:cNvSpPr/>
              <p:nvPr/>
            </p:nvSpPr>
            <p:spPr>
              <a:xfrm rot="2700000">
                <a:off x="6665061" y="3763053"/>
                <a:ext cx="665367" cy="167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6" name="그룹 46">
              <a:extLst>
                <a:ext uri="{FF2B5EF4-FFF2-40B4-BE49-F238E27FC236}">
                  <a16:creationId xmlns:a16="http://schemas.microsoft.com/office/drawing/2014/main" id="{706B20B0-34A9-460C-AE1C-A0AA7F639484}"/>
                </a:ext>
              </a:extLst>
            </p:cNvPr>
            <p:cNvGrpSpPr/>
            <p:nvPr/>
          </p:nvGrpSpPr>
          <p:grpSpPr>
            <a:xfrm>
              <a:off x="6863408" y="2730302"/>
              <a:ext cx="1026294" cy="1024172"/>
              <a:chOff x="6863408" y="2730302"/>
              <a:chExt cx="1026294" cy="1024172"/>
            </a:xfrm>
          </p:grpSpPr>
          <p:sp>
            <p:nvSpPr>
              <p:cNvPr id="37" name="Rectangle 15">
                <a:extLst>
                  <a:ext uri="{FF2B5EF4-FFF2-40B4-BE49-F238E27FC236}">
                    <a16:creationId xmlns:a16="http://schemas.microsoft.com/office/drawing/2014/main" id="{69C9A597-8ECA-475A-9AB3-66F2C880C171}"/>
                  </a:ext>
                </a:extLst>
              </p:cNvPr>
              <p:cNvSpPr/>
              <p:nvPr/>
            </p:nvSpPr>
            <p:spPr>
              <a:xfrm rot="2633242">
                <a:off x="6863408" y="2847034"/>
                <a:ext cx="940157" cy="907440"/>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직사각형 42">
                <a:extLst>
                  <a:ext uri="{FF2B5EF4-FFF2-40B4-BE49-F238E27FC236}">
                    <a16:creationId xmlns:a16="http://schemas.microsoft.com/office/drawing/2014/main" id="{8D089869-1FD6-41B2-AB37-2C77428B7B56}"/>
                  </a:ext>
                </a:extLst>
              </p:cNvPr>
              <p:cNvSpPr/>
              <p:nvPr/>
            </p:nvSpPr>
            <p:spPr>
              <a:xfrm>
                <a:off x="7224335" y="2730302"/>
                <a:ext cx="665367" cy="167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45" name="그룹 44">
            <a:extLst>
              <a:ext uri="{FF2B5EF4-FFF2-40B4-BE49-F238E27FC236}">
                <a16:creationId xmlns:a16="http://schemas.microsoft.com/office/drawing/2014/main" id="{28E65A5D-0CE6-43FE-BCE2-D9D07B48A4EC}"/>
              </a:ext>
            </a:extLst>
          </p:cNvPr>
          <p:cNvGrpSpPr/>
          <p:nvPr/>
        </p:nvGrpSpPr>
        <p:grpSpPr>
          <a:xfrm>
            <a:off x="4997495" y="1788800"/>
            <a:ext cx="1965328" cy="1594638"/>
            <a:chOff x="1247369" y="3429000"/>
            <a:chExt cx="2494074" cy="2023655"/>
          </a:xfrm>
        </p:grpSpPr>
        <p:grpSp>
          <p:nvGrpSpPr>
            <p:cNvPr id="46" name="그룹 45">
              <a:extLst>
                <a:ext uri="{FF2B5EF4-FFF2-40B4-BE49-F238E27FC236}">
                  <a16:creationId xmlns:a16="http://schemas.microsoft.com/office/drawing/2014/main" id="{98AAA0E4-0025-4832-944B-12058C1976CC}"/>
                </a:ext>
              </a:extLst>
            </p:cNvPr>
            <p:cNvGrpSpPr/>
            <p:nvPr/>
          </p:nvGrpSpPr>
          <p:grpSpPr>
            <a:xfrm>
              <a:off x="1714357" y="3429000"/>
              <a:ext cx="2027086" cy="2023655"/>
              <a:chOff x="7775522" y="81023"/>
              <a:chExt cx="2027086" cy="2023655"/>
            </a:xfrm>
          </p:grpSpPr>
          <p:sp>
            <p:nvSpPr>
              <p:cNvPr id="48" name="자유형: 도형 47">
                <a:extLst>
                  <a:ext uri="{FF2B5EF4-FFF2-40B4-BE49-F238E27FC236}">
                    <a16:creationId xmlns:a16="http://schemas.microsoft.com/office/drawing/2014/main" id="{739EA116-2D76-4500-BC38-65F496CCDFB7}"/>
                  </a:ext>
                </a:extLst>
              </p:cNvPr>
              <p:cNvSpPr/>
              <p:nvPr/>
            </p:nvSpPr>
            <p:spPr>
              <a:xfrm>
                <a:off x="7778954" y="81023"/>
                <a:ext cx="2023654" cy="2023655"/>
              </a:xfrm>
              <a:custGeom>
                <a:avLst/>
                <a:gdLst>
                  <a:gd name="connsiteX0" fmla="*/ 4343400 w 4343400"/>
                  <a:gd name="connsiteY0" fmla="*/ 2171700 h 4343400"/>
                  <a:gd name="connsiteX1" fmla="*/ 2171700 w 4343400"/>
                  <a:gd name="connsiteY1" fmla="*/ 4343400 h 4343400"/>
                  <a:gd name="connsiteX2" fmla="*/ 0 w 4343400"/>
                  <a:gd name="connsiteY2" fmla="*/ 2171700 h 4343400"/>
                  <a:gd name="connsiteX3" fmla="*/ 2171700 w 4343400"/>
                  <a:gd name="connsiteY3" fmla="*/ 0 h 4343400"/>
                  <a:gd name="connsiteX4" fmla="*/ 4343400 w 4343400"/>
                  <a:gd name="connsiteY4" fmla="*/ 217170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4343400" y="2171700"/>
                    </a:moveTo>
                    <a:cubicBezTo>
                      <a:pt x="4343400" y="3371097"/>
                      <a:pt x="3371097" y="4343400"/>
                      <a:pt x="2171700" y="4343400"/>
                    </a:cubicBezTo>
                    <a:cubicBezTo>
                      <a:pt x="972303" y="4343400"/>
                      <a:pt x="0" y="3371097"/>
                      <a:pt x="0" y="2171700"/>
                    </a:cubicBezTo>
                    <a:cubicBezTo>
                      <a:pt x="0" y="972303"/>
                      <a:pt x="972303" y="0"/>
                      <a:pt x="2171700" y="0"/>
                    </a:cubicBezTo>
                    <a:cubicBezTo>
                      <a:pt x="3371097" y="0"/>
                      <a:pt x="4343400" y="972303"/>
                      <a:pt x="4343400" y="2171700"/>
                    </a:cubicBezTo>
                    <a:close/>
                  </a:path>
                </a:pathLst>
              </a:custGeom>
              <a:solidFill>
                <a:schemeClr val="accent6">
                  <a:lumMod val="20000"/>
                  <a:lumOff val="80000"/>
                </a:schemeClr>
              </a:solidFill>
              <a:ln w="9525" cap="flat">
                <a:noFill/>
                <a:prstDash val="solid"/>
                <a:miter/>
              </a:ln>
            </p:spPr>
            <p:txBody>
              <a:bodyPr rtlCol="0" anchor="ctr"/>
              <a:lstStyle/>
              <a:p>
                <a:endParaRPr lang="ko-KR" altLang="en-US" dirty="0"/>
              </a:p>
            </p:txBody>
          </p:sp>
          <p:sp>
            <p:nvSpPr>
              <p:cNvPr id="49" name="자유형: 도형 48">
                <a:extLst>
                  <a:ext uri="{FF2B5EF4-FFF2-40B4-BE49-F238E27FC236}">
                    <a16:creationId xmlns:a16="http://schemas.microsoft.com/office/drawing/2014/main" id="{0E5657D8-F8A5-48DD-B3E9-EF2A98A9F0F8}"/>
                  </a:ext>
                </a:extLst>
              </p:cNvPr>
              <p:cNvSpPr/>
              <p:nvPr/>
            </p:nvSpPr>
            <p:spPr>
              <a:xfrm>
                <a:off x="7775522" y="89543"/>
                <a:ext cx="2015680" cy="1866285"/>
              </a:xfrm>
              <a:custGeom>
                <a:avLst/>
                <a:gdLst>
                  <a:gd name="connsiteX0" fmla="*/ 133798 w 4326286"/>
                  <a:gd name="connsiteY0" fmla="*/ 2069568 h 4005634"/>
                  <a:gd name="connsiteX1" fmla="*/ 220726 w 4326286"/>
                  <a:gd name="connsiteY1" fmla="*/ 2138458 h 4005634"/>
                  <a:gd name="connsiteX2" fmla="*/ 395319 w 4326286"/>
                  <a:gd name="connsiteY2" fmla="*/ 2363629 h 4005634"/>
                  <a:gd name="connsiteX3" fmla="*/ 519620 w 4326286"/>
                  <a:gd name="connsiteY3" fmla="*/ 2494026 h 4005634"/>
                  <a:gd name="connsiteX4" fmla="*/ 554672 w 4326286"/>
                  <a:gd name="connsiteY4" fmla="*/ 2595849 h 4005634"/>
                  <a:gd name="connsiteX5" fmla="*/ 718216 w 4326286"/>
                  <a:gd name="connsiteY5" fmla="*/ 2875979 h 4005634"/>
                  <a:gd name="connsiteX6" fmla="*/ 1023588 w 4326286"/>
                  <a:gd name="connsiteY6" fmla="*/ 3072003 h 4005634"/>
                  <a:gd name="connsiteX7" fmla="*/ 1072451 w 4326286"/>
                  <a:gd name="connsiteY7" fmla="*/ 3265742 h 4005634"/>
                  <a:gd name="connsiteX8" fmla="*/ 1042352 w 4326286"/>
                  <a:gd name="connsiteY8" fmla="*/ 3380518 h 4005634"/>
                  <a:gd name="connsiteX9" fmla="*/ 1051020 w 4326286"/>
                  <a:gd name="connsiteY9" fmla="*/ 3515487 h 4005634"/>
                  <a:gd name="connsiteX10" fmla="*/ 993489 w 4326286"/>
                  <a:gd name="connsiteY10" fmla="*/ 3659505 h 4005634"/>
                  <a:gd name="connsiteX11" fmla="*/ 953484 w 4326286"/>
                  <a:gd name="connsiteY11" fmla="*/ 3735324 h 4005634"/>
                  <a:gd name="connsiteX12" fmla="*/ 1044448 w 4326286"/>
                  <a:gd name="connsiteY12" fmla="*/ 3999452 h 4005634"/>
                  <a:gd name="connsiteX13" fmla="*/ 1001109 w 4326286"/>
                  <a:gd name="connsiteY13" fmla="*/ 3989356 h 4005634"/>
                  <a:gd name="connsiteX14" fmla="*/ 245586 w 4326286"/>
                  <a:gd name="connsiteY14" fmla="*/ 3202400 h 4005634"/>
                  <a:gd name="connsiteX15" fmla="*/ 17938 w 4326286"/>
                  <a:gd name="connsiteY15" fmla="*/ 2422779 h 4005634"/>
                  <a:gd name="connsiteX16" fmla="*/ 5746 w 4326286"/>
                  <a:gd name="connsiteY16" fmla="*/ 2157984 h 4005634"/>
                  <a:gd name="connsiteX17" fmla="*/ 27654 w 4326286"/>
                  <a:gd name="connsiteY17" fmla="*/ 2095976 h 4005634"/>
                  <a:gd name="connsiteX18" fmla="*/ 133798 w 4326286"/>
                  <a:gd name="connsiteY18" fmla="*/ 2069568 h 4005634"/>
                  <a:gd name="connsiteX19" fmla="*/ 2062111 w 4326286"/>
                  <a:gd name="connsiteY19" fmla="*/ 500099 h 4005634"/>
                  <a:gd name="connsiteX20" fmla="*/ 2094484 w 4326286"/>
                  <a:gd name="connsiteY20" fmla="*/ 516256 h 4005634"/>
                  <a:gd name="connsiteX21" fmla="*/ 2149252 w 4326286"/>
                  <a:gd name="connsiteY21" fmla="*/ 618745 h 4005634"/>
                  <a:gd name="connsiteX22" fmla="*/ 2024570 w 4326286"/>
                  <a:gd name="connsiteY22" fmla="*/ 685420 h 4005634"/>
                  <a:gd name="connsiteX23" fmla="*/ 1966563 w 4326286"/>
                  <a:gd name="connsiteY23" fmla="*/ 605219 h 4005634"/>
                  <a:gd name="connsiteX24" fmla="*/ 2030380 w 4326286"/>
                  <a:gd name="connsiteY24" fmla="*/ 517875 h 4005634"/>
                  <a:gd name="connsiteX25" fmla="*/ 2062111 w 4326286"/>
                  <a:gd name="connsiteY25" fmla="*/ 500099 h 4005634"/>
                  <a:gd name="connsiteX26" fmla="*/ 1879885 w 4326286"/>
                  <a:gd name="connsiteY26" fmla="*/ 68866 h 4005634"/>
                  <a:gd name="connsiteX27" fmla="*/ 1978945 w 4326286"/>
                  <a:gd name="connsiteY27" fmla="*/ 84201 h 4005634"/>
                  <a:gd name="connsiteX28" fmla="*/ 1691576 w 4326286"/>
                  <a:gd name="connsiteY28" fmla="*/ 312325 h 4005634"/>
                  <a:gd name="connsiteX29" fmla="*/ 1489360 w 4326286"/>
                  <a:gd name="connsiteY29" fmla="*/ 405670 h 4005634"/>
                  <a:gd name="connsiteX30" fmla="*/ 1422018 w 4326286"/>
                  <a:gd name="connsiteY30" fmla="*/ 419862 h 4005634"/>
                  <a:gd name="connsiteX31" fmla="*/ 1371631 w 4326286"/>
                  <a:gd name="connsiteY31" fmla="*/ 381953 h 4005634"/>
                  <a:gd name="connsiteX32" fmla="*/ 1400778 w 4326286"/>
                  <a:gd name="connsiteY32" fmla="*/ 332232 h 4005634"/>
                  <a:gd name="connsiteX33" fmla="*/ 1584991 w 4326286"/>
                  <a:gd name="connsiteY33" fmla="*/ 189833 h 4005634"/>
                  <a:gd name="connsiteX34" fmla="*/ 1605565 w 4326286"/>
                  <a:gd name="connsiteY34" fmla="*/ 156210 h 4005634"/>
                  <a:gd name="connsiteX35" fmla="*/ 1563846 w 4326286"/>
                  <a:gd name="connsiteY35" fmla="*/ 156782 h 4005634"/>
                  <a:gd name="connsiteX36" fmla="*/ 1141316 w 4326286"/>
                  <a:gd name="connsiteY36" fmla="*/ 486823 h 4005634"/>
                  <a:gd name="connsiteX37" fmla="*/ 1093977 w 4326286"/>
                  <a:gd name="connsiteY37" fmla="*/ 614934 h 4005634"/>
                  <a:gd name="connsiteX38" fmla="*/ 969866 w 4326286"/>
                  <a:gd name="connsiteY38" fmla="*/ 760476 h 4005634"/>
                  <a:gd name="connsiteX39" fmla="*/ 691451 w 4326286"/>
                  <a:gd name="connsiteY39" fmla="*/ 882206 h 4005634"/>
                  <a:gd name="connsiteX40" fmla="*/ 277494 w 4326286"/>
                  <a:gd name="connsiteY40" fmla="*/ 1182529 h 4005634"/>
                  <a:gd name="connsiteX41" fmla="*/ 200818 w 4326286"/>
                  <a:gd name="connsiteY41" fmla="*/ 1277398 h 4005634"/>
                  <a:gd name="connsiteX42" fmla="*/ 475233 w 4326286"/>
                  <a:gd name="connsiteY42" fmla="*/ 759714 h 4005634"/>
                  <a:gd name="connsiteX43" fmla="*/ 1154270 w 4326286"/>
                  <a:gd name="connsiteY43" fmla="*/ 213265 h 4005634"/>
                  <a:gd name="connsiteX44" fmla="*/ 1465262 w 4326286"/>
                  <a:gd name="connsiteY44" fmla="*/ 115729 h 4005634"/>
                  <a:gd name="connsiteX45" fmla="*/ 1511553 w 4326286"/>
                  <a:gd name="connsiteY45" fmla="*/ 105061 h 4005634"/>
                  <a:gd name="connsiteX46" fmla="*/ 1879885 w 4326286"/>
                  <a:gd name="connsiteY46" fmla="*/ 68866 h 4005634"/>
                  <a:gd name="connsiteX47" fmla="*/ 2463958 w 4326286"/>
                  <a:gd name="connsiteY47" fmla="*/ 0 h 4005634"/>
                  <a:gd name="connsiteX48" fmla="*/ 3926713 w 4326286"/>
                  <a:gd name="connsiteY48" fmla="*/ 822198 h 4005634"/>
                  <a:gd name="connsiteX49" fmla="*/ 3950906 w 4326286"/>
                  <a:gd name="connsiteY49" fmla="*/ 851154 h 4005634"/>
                  <a:gd name="connsiteX50" fmla="*/ 3983386 w 4326286"/>
                  <a:gd name="connsiteY50" fmla="*/ 896398 h 4005634"/>
                  <a:gd name="connsiteX51" fmla="*/ 4326286 w 4326286"/>
                  <a:gd name="connsiteY51" fmla="*/ 1735074 h 4005634"/>
                  <a:gd name="connsiteX52" fmla="*/ 4303903 w 4326286"/>
                  <a:gd name="connsiteY52" fmla="*/ 1699451 h 4005634"/>
                  <a:gd name="connsiteX53" fmla="*/ 4152265 w 4326286"/>
                  <a:gd name="connsiteY53" fmla="*/ 1325118 h 4005634"/>
                  <a:gd name="connsiteX54" fmla="*/ 4105783 w 4326286"/>
                  <a:gd name="connsiteY54" fmla="*/ 1247775 h 4005634"/>
                  <a:gd name="connsiteX55" fmla="*/ 3999293 w 4326286"/>
                  <a:gd name="connsiteY55" fmla="*/ 1215771 h 4005634"/>
                  <a:gd name="connsiteX56" fmla="*/ 3903567 w 4326286"/>
                  <a:gd name="connsiteY56" fmla="*/ 1211961 h 4005634"/>
                  <a:gd name="connsiteX57" fmla="*/ 3723449 w 4326286"/>
                  <a:gd name="connsiteY57" fmla="*/ 1125665 h 4005634"/>
                  <a:gd name="connsiteX58" fmla="*/ 3680206 w 4326286"/>
                  <a:gd name="connsiteY58" fmla="*/ 1124617 h 4005634"/>
                  <a:gd name="connsiteX59" fmla="*/ 3693255 w 4326286"/>
                  <a:gd name="connsiteY59" fmla="*/ 1167003 h 4005634"/>
                  <a:gd name="connsiteX60" fmla="*/ 3891470 w 4326286"/>
                  <a:gd name="connsiteY60" fmla="*/ 1287113 h 4005634"/>
                  <a:gd name="connsiteX61" fmla="*/ 4029868 w 4326286"/>
                  <a:gd name="connsiteY61" fmla="*/ 1424178 h 4005634"/>
                  <a:gd name="connsiteX62" fmla="*/ 4041870 w 4326286"/>
                  <a:gd name="connsiteY62" fmla="*/ 1528096 h 4005634"/>
                  <a:gd name="connsiteX63" fmla="*/ 3996626 w 4326286"/>
                  <a:gd name="connsiteY63" fmla="*/ 1689926 h 4005634"/>
                  <a:gd name="connsiteX64" fmla="*/ 3783933 w 4326286"/>
                  <a:gd name="connsiteY64" fmla="*/ 1717739 h 4005634"/>
                  <a:gd name="connsiteX65" fmla="*/ 3549237 w 4326286"/>
                  <a:gd name="connsiteY65" fmla="*/ 1501712 h 4005634"/>
                  <a:gd name="connsiteX66" fmla="*/ 3507422 w 4326286"/>
                  <a:gd name="connsiteY66" fmla="*/ 1471232 h 4005634"/>
                  <a:gd name="connsiteX67" fmla="*/ 3688778 w 4326286"/>
                  <a:gd name="connsiteY67" fmla="*/ 1740218 h 4005634"/>
                  <a:gd name="connsiteX68" fmla="*/ 3907091 w 4326286"/>
                  <a:gd name="connsiteY68" fmla="*/ 1952720 h 4005634"/>
                  <a:gd name="connsiteX69" fmla="*/ 3962051 w 4326286"/>
                  <a:gd name="connsiteY69" fmla="*/ 1972913 h 4005634"/>
                  <a:gd name="connsiteX70" fmla="*/ 4046347 w 4326286"/>
                  <a:gd name="connsiteY70" fmla="*/ 2040065 h 4005634"/>
                  <a:gd name="connsiteX71" fmla="*/ 4030916 w 4326286"/>
                  <a:gd name="connsiteY71" fmla="*/ 2241899 h 4005634"/>
                  <a:gd name="connsiteX72" fmla="*/ 3960431 w 4326286"/>
                  <a:gd name="connsiteY72" fmla="*/ 2468880 h 4005634"/>
                  <a:gd name="connsiteX73" fmla="*/ 3764788 w 4326286"/>
                  <a:gd name="connsiteY73" fmla="*/ 3148775 h 4005634"/>
                  <a:gd name="connsiteX74" fmla="*/ 3188430 w 4326286"/>
                  <a:gd name="connsiteY74" fmla="*/ 3839909 h 4005634"/>
                  <a:gd name="connsiteX75" fmla="*/ 3074796 w 4326286"/>
                  <a:gd name="connsiteY75" fmla="*/ 3888486 h 4005634"/>
                  <a:gd name="connsiteX76" fmla="*/ 3035839 w 4326286"/>
                  <a:gd name="connsiteY76" fmla="*/ 3865340 h 4005634"/>
                  <a:gd name="connsiteX77" fmla="*/ 2993072 w 4326286"/>
                  <a:gd name="connsiteY77" fmla="*/ 3680460 h 4005634"/>
                  <a:gd name="connsiteX78" fmla="*/ 2961449 w 4326286"/>
                  <a:gd name="connsiteY78" fmla="*/ 3253835 h 4005634"/>
                  <a:gd name="connsiteX79" fmla="*/ 2917158 w 4326286"/>
                  <a:gd name="connsiteY79" fmla="*/ 3032189 h 4005634"/>
                  <a:gd name="connsiteX80" fmla="*/ 2818860 w 4326286"/>
                  <a:gd name="connsiteY80" fmla="*/ 2708434 h 4005634"/>
                  <a:gd name="connsiteX81" fmla="*/ 2612358 w 4326286"/>
                  <a:gd name="connsiteY81" fmla="*/ 2515076 h 4005634"/>
                  <a:gd name="connsiteX82" fmla="*/ 2181256 w 4326286"/>
                  <a:gd name="connsiteY82" fmla="*/ 2577560 h 4005634"/>
                  <a:gd name="connsiteX83" fmla="*/ 2065051 w 4326286"/>
                  <a:gd name="connsiteY83" fmla="*/ 2579275 h 4005634"/>
                  <a:gd name="connsiteX84" fmla="*/ 1693386 w 4326286"/>
                  <a:gd name="connsiteY84" fmla="*/ 2136553 h 4005634"/>
                  <a:gd name="connsiteX85" fmla="*/ 1716341 w 4326286"/>
                  <a:gd name="connsiteY85" fmla="*/ 1781842 h 4005634"/>
                  <a:gd name="connsiteX86" fmla="*/ 1939607 w 4326286"/>
                  <a:gd name="connsiteY86" fmla="*/ 1440085 h 4005634"/>
                  <a:gd name="connsiteX87" fmla="*/ 2214594 w 4326286"/>
                  <a:gd name="connsiteY87" fmla="*/ 1220724 h 4005634"/>
                  <a:gd name="connsiteX88" fmla="*/ 2555112 w 4326286"/>
                  <a:gd name="connsiteY88" fmla="*/ 1144238 h 4005634"/>
                  <a:gd name="connsiteX89" fmla="*/ 2651887 w 4326286"/>
                  <a:gd name="connsiteY89" fmla="*/ 1180719 h 4005634"/>
                  <a:gd name="connsiteX90" fmla="*/ 2836671 w 4326286"/>
                  <a:gd name="connsiteY90" fmla="*/ 1245299 h 4005634"/>
                  <a:gd name="connsiteX91" fmla="*/ 3236626 w 4326286"/>
                  <a:gd name="connsiteY91" fmla="*/ 1218152 h 4005634"/>
                  <a:gd name="connsiteX92" fmla="*/ 3237198 w 4326286"/>
                  <a:gd name="connsiteY92" fmla="*/ 1148144 h 4005634"/>
                  <a:gd name="connsiteX93" fmla="*/ 3285775 w 4326286"/>
                  <a:gd name="connsiteY93" fmla="*/ 1078230 h 4005634"/>
                  <a:gd name="connsiteX94" fmla="*/ 3281870 w 4326286"/>
                  <a:gd name="connsiteY94" fmla="*/ 1006507 h 4005634"/>
                  <a:gd name="connsiteX95" fmla="*/ 3215957 w 4326286"/>
                  <a:gd name="connsiteY95" fmla="*/ 993267 h 4005634"/>
                  <a:gd name="connsiteX96" fmla="*/ 2971546 w 4326286"/>
                  <a:gd name="connsiteY96" fmla="*/ 1050989 h 4005634"/>
                  <a:gd name="connsiteX97" fmla="*/ 2838577 w 4326286"/>
                  <a:gd name="connsiteY97" fmla="*/ 1020032 h 4005634"/>
                  <a:gd name="connsiteX98" fmla="*/ 2762567 w 4326286"/>
                  <a:gd name="connsiteY98" fmla="*/ 1017556 h 4005634"/>
                  <a:gd name="connsiteX99" fmla="*/ 2664936 w 4326286"/>
                  <a:gd name="connsiteY99" fmla="*/ 1085374 h 4005634"/>
                  <a:gd name="connsiteX100" fmla="*/ 2614834 w 4326286"/>
                  <a:gd name="connsiteY100" fmla="*/ 1081373 h 4005634"/>
                  <a:gd name="connsiteX101" fmla="*/ 2535015 w 4326286"/>
                  <a:gd name="connsiteY101" fmla="*/ 1056513 h 4005634"/>
                  <a:gd name="connsiteX102" fmla="*/ 2480532 w 4326286"/>
                  <a:gd name="connsiteY102" fmla="*/ 990886 h 4005634"/>
                  <a:gd name="connsiteX103" fmla="*/ 2480056 w 4326286"/>
                  <a:gd name="connsiteY103" fmla="*/ 952976 h 4005634"/>
                  <a:gd name="connsiteX104" fmla="*/ 2430716 w 4326286"/>
                  <a:gd name="connsiteY104" fmla="*/ 923830 h 4005634"/>
                  <a:gd name="connsiteX105" fmla="*/ 2258123 w 4326286"/>
                  <a:gd name="connsiteY105" fmla="*/ 1071658 h 4005634"/>
                  <a:gd name="connsiteX106" fmla="*/ 1999234 w 4326286"/>
                  <a:gd name="connsiteY106" fmla="*/ 1186720 h 4005634"/>
                  <a:gd name="connsiteX107" fmla="*/ 1960181 w 4326286"/>
                  <a:gd name="connsiteY107" fmla="*/ 1155192 h 4005634"/>
                  <a:gd name="connsiteX108" fmla="*/ 1928749 w 4326286"/>
                  <a:gd name="connsiteY108" fmla="*/ 993077 h 4005634"/>
                  <a:gd name="connsiteX109" fmla="*/ 1982946 w 4326286"/>
                  <a:gd name="connsiteY109" fmla="*/ 932021 h 4005634"/>
                  <a:gd name="connsiteX110" fmla="*/ 2120677 w 4326286"/>
                  <a:gd name="connsiteY110" fmla="*/ 925259 h 4005634"/>
                  <a:gd name="connsiteX111" fmla="*/ 2173922 w 4326286"/>
                  <a:gd name="connsiteY111" fmla="*/ 860489 h 4005634"/>
                  <a:gd name="connsiteX112" fmla="*/ 2211355 w 4326286"/>
                  <a:gd name="connsiteY112" fmla="*/ 680657 h 4005634"/>
                  <a:gd name="connsiteX113" fmla="*/ 2297271 w 4326286"/>
                  <a:gd name="connsiteY113" fmla="*/ 555403 h 4005634"/>
                  <a:gd name="connsiteX114" fmla="*/ 2420620 w 4326286"/>
                  <a:gd name="connsiteY114" fmla="*/ 509016 h 4005634"/>
                  <a:gd name="connsiteX115" fmla="*/ 2527871 w 4326286"/>
                  <a:gd name="connsiteY115" fmla="*/ 529876 h 4005634"/>
                  <a:gd name="connsiteX116" fmla="*/ 2571972 w 4326286"/>
                  <a:gd name="connsiteY116" fmla="*/ 489776 h 4005634"/>
                  <a:gd name="connsiteX117" fmla="*/ 2509297 w 4326286"/>
                  <a:gd name="connsiteY117" fmla="*/ 299180 h 4005634"/>
                  <a:gd name="connsiteX118" fmla="*/ 2431859 w 4326286"/>
                  <a:gd name="connsiteY118" fmla="*/ 280988 h 4005634"/>
                  <a:gd name="connsiteX119" fmla="*/ 2419000 w 4326286"/>
                  <a:gd name="connsiteY119" fmla="*/ 349091 h 4005634"/>
                  <a:gd name="connsiteX120" fmla="*/ 2432716 w 4326286"/>
                  <a:gd name="connsiteY120" fmla="*/ 362331 h 4005634"/>
                  <a:gd name="connsiteX121" fmla="*/ 2462244 w 4326286"/>
                  <a:gd name="connsiteY121" fmla="*/ 438626 h 4005634"/>
                  <a:gd name="connsiteX122" fmla="*/ 2393950 w 4326286"/>
                  <a:gd name="connsiteY122" fmla="*/ 453676 h 4005634"/>
                  <a:gd name="connsiteX123" fmla="*/ 2313273 w 4326286"/>
                  <a:gd name="connsiteY123" fmla="*/ 449390 h 4005634"/>
                  <a:gd name="connsiteX124" fmla="*/ 2247169 w 4326286"/>
                  <a:gd name="connsiteY124" fmla="*/ 362426 h 4005634"/>
                  <a:gd name="connsiteX125" fmla="*/ 2551398 w 4326286"/>
                  <a:gd name="connsiteY125" fmla="*/ 193834 h 4005634"/>
                  <a:gd name="connsiteX126" fmla="*/ 2643886 w 4326286"/>
                  <a:gd name="connsiteY126" fmla="*/ 178689 h 4005634"/>
                  <a:gd name="connsiteX127" fmla="*/ 2643219 w 4326286"/>
                  <a:gd name="connsiteY127" fmla="*/ 105156 h 4005634"/>
                  <a:gd name="connsiteX128" fmla="*/ 2486723 w 4326286"/>
                  <a:gd name="connsiteY128" fmla="*/ 15716 h 4005634"/>
                  <a:gd name="connsiteX129" fmla="*/ 2463958 w 4326286"/>
                  <a:gd name="connsiteY129" fmla="*/ 0 h 400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26286" h="4005634">
                    <a:moveTo>
                      <a:pt x="133798" y="2069568"/>
                    </a:moveTo>
                    <a:cubicBezTo>
                      <a:pt x="159671" y="2075259"/>
                      <a:pt x="182340" y="2096834"/>
                      <a:pt x="220726" y="2138458"/>
                    </a:cubicBezTo>
                    <a:cubicBezTo>
                      <a:pt x="285400" y="2208467"/>
                      <a:pt x="345122" y="2282476"/>
                      <a:pt x="395319" y="2363629"/>
                    </a:cubicBezTo>
                    <a:cubicBezTo>
                      <a:pt x="427704" y="2415921"/>
                      <a:pt x="477043" y="2451735"/>
                      <a:pt x="519620" y="2494026"/>
                    </a:cubicBezTo>
                    <a:cubicBezTo>
                      <a:pt x="548862" y="2523077"/>
                      <a:pt x="559911" y="2553081"/>
                      <a:pt x="554672" y="2595849"/>
                    </a:cubicBezTo>
                    <a:cubicBezTo>
                      <a:pt x="529717" y="2799874"/>
                      <a:pt x="548100" y="2810161"/>
                      <a:pt x="718216" y="2875979"/>
                    </a:cubicBezTo>
                    <a:cubicBezTo>
                      <a:pt x="833659" y="2920651"/>
                      <a:pt x="937101" y="2981801"/>
                      <a:pt x="1023588" y="3072003"/>
                    </a:cubicBezTo>
                    <a:cubicBezTo>
                      <a:pt x="1077976" y="3128772"/>
                      <a:pt x="1101788" y="3188399"/>
                      <a:pt x="1072451" y="3265742"/>
                    </a:cubicBezTo>
                    <a:cubicBezTo>
                      <a:pt x="1058449" y="3302508"/>
                      <a:pt x="1052068" y="3342132"/>
                      <a:pt x="1042352" y="3380518"/>
                    </a:cubicBezTo>
                    <a:cubicBezTo>
                      <a:pt x="1030827" y="3426428"/>
                      <a:pt x="1034161" y="3470434"/>
                      <a:pt x="1051020" y="3515487"/>
                    </a:cubicBezTo>
                    <a:cubicBezTo>
                      <a:pt x="1083691" y="3602832"/>
                      <a:pt x="1076642" y="3619119"/>
                      <a:pt x="993489" y="3659505"/>
                    </a:cubicBezTo>
                    <a:cubicBezTo>
                      <a:pt x="959866" y="3675793"/>
                      <a:pt x="944626" y="3699034"/>
                      <a:pt x="953484" y="3735324"/>
                    </a:cubicBezTo>
                    <a:cubicBezTo>
                      <a:pt x="975582" y="3826193"/>
                      <a:pt x="1001966" y="3915633"/>
                      <a:pt x="1044448" y="3999452"/>
                    </a:cubicBezTo>
                    <a:cubicBezTo>
                      <a:pt x="1025683" y="4015454"/>
                      <a:pt x="1013301" y="3996119"/>
                      <a:pt x="1001109" y="3989356"/>
                    </a:cubicBezTo>
                    <a:cubicBezTo>
                      <a:pt x="667829" y="3805333"/>
                      <a:pt x="421132" y="3537871"/>
                      <a:pt x="245586" y="3202400"/>
                    </a:cubicBezTo>
                    <a:cubicBezTo>
                      <a:pt x="117570" y="2957799"/>
                      <a:pt x="51943" y="2694813"/>
                      <a:pt x="17938" y="2422779"/>
                    </a:cubicBezTo>
                    <a:cubicBezTo>
                      <a:pt x="6985" y="2334959"/>
                      <a:pt x="-8541" y="2247233"/>
                      <a:pt x="5746" y="2157984"/>
                    </a:cubicBezTo>
                    <a:cubicBezTo>
                      <a:pt x="9175" y="2135600"/>
                      <a:pt x="15462" y="2114931"/>
                      <a:pt x="27654" y="2095976"/>
                    </a:cubicBezTo>
                    <a:cubicBezTo>
                      <a:pt x="78851" y="2074069"/>
                      <a:pt x="107926" y="2063877"/>
                      <a:pt x="133798" y="2069568"/>
                    </a:cubicBezTo>
                    <a:close/>
                    <a:moveTo>
                      <a:pt x="2062111" y="500099"/>
                    </a:moveTo>
                    <a:cubicBezTo>
                      <a:pt x="2072576" y="499206"/>
                      <a:pt x="2083149" y="503969"/>
                      <a:pt x="2094484" y="516256"/>
                    </a:cubicBezTo>
                    <a:cubicBezTo>
                      <a:pt x="2121820" y="545878"/>
                      <a:pt x="2162111" y="569215"/>
                      <a:pt x="2149252" y="618745"/>
                    </a:cubicBezTo>
                    <a:cubicBezTo>
                      <a:pt x="2141442" y="649034"/>
                      <a:pt x="2070766" y="684658"/>
                      <a:pt x="2024570" y="685420"/>
                    </a:cubicBezTo>
                    <a:cubicBezTo>
                      <a:pt x="1960562" y="686467"/>
                      <a:pt x="1944179" y="663607"/>
                      <a:pt x="1966563" y="605219"/>
                    </a:cubicBezTo>
                    <a:cubicBezTo>
                      <a:pt x="1979993" y="570167"/>
                      <a:pt x="2003615" y="543211"/>
                      <a:pt x="2030380" y="517875"/>
                    </a:cubicBezTo>
                    <a:cubicBezTo>
                      <a:pt x="2041287" y="507541"/>
                      <a:pt x="2051645" y="500992"/>
                      <a:pt x="2062111" y="500099"/>
                    </a:cubicBezTo>
                    <a:close/>
                    <a:moveTo>
                      <a:pt x="1879885" y="68866"/>
                    </a:moveTo>
                    <a:cubicBezTo>
                      <a:pt x="1911127" y="69533"/>
                      <a:pt x="1942560" y="68771"/>
                      <a:pt x="1978945" y="84201"/>
                    </a:cubicBezTo>
                    <a:cubicBezTo>
                      <a:pt x="1890934" y="174308"/>
                      <a:pt x="1819496" y="276320"/>
                      <a:pt x="1691576" y="312325"/>
                    </a:cubicBezTo>
                    <a:cubicBezTo>
                      <a:pt x="1619757" y="332518"/>
                      <a:pt x="1552701" y="366141"/>
                      <a:pt x="1489360" y="405670"/>
                    </a:cubicBezTo>
                    <a:cubicBezTo>
                      <a:pt x="1467738" y="419100"/>
                      <a:pt x="1446593" y="425672"/>
                      <a:pt x="1422018" y="419862"/>
                    </a:cubicBezTo>
                    <a:cubicBezTo>
                      <a:pt x="1399825" y="414623"/>
                      <a:pt x="1378108" y="406337"/>
                      <a:pt x="1371631" y="381953"/>
                    </a:cubicBezTo>
                    <a:cubicBezTo>
                      <a:pt x="1365154" y="357378"/>
                      <a:pt x="1384395" y="344900"/>
                      <a:pt x="1400778" y="332232"/>
                    </a:cubicBezTo>
                    <a:cubicBezTo>
                      <a:pt x="1462214" y="284798"/>
                      <a:pt x="1524126" y="237935"/>
                      <a:pt x="1584991" y="189833"/>
                    </a:cubicBezTo>
                    <a:cubicBezTo>
                      <a:pt x="1595278" y="181642"/>
                      <a:pt x="1613280" y="170783"/>
                      <a:pt x="1605565" y="156210"/>
                    </a:cubicBezTo>
                    <a:cubicBezTo>
                      <a:pt x="1595278" y="136684"/>
                      <a:pt x="1575657" y="150590"/>
                      <a:pt x="1563846" y="156782"/>
                    </a:cubicBezTo>
                    <a:cubicBezTo>
                      <a:pt x="1402873" y="240887"/>
                      <a:pt x="1247616" y="332232"/>
                      <a:pt x="1141316" y="486823"/>
                    </a:cubicBezTo>
                    <a:cubicBezTo>
                      <a:pt x="1114266" y="526161"/>
                      <a:pt x="1102455" y="569881"/>
                      <a:pt x="1093977" y="614934"/>
                    </a:cubicBezTo>
                    <a:cubicBezTo>
                      <a:pt x="1080357" y="687991"/>
                      <a:pt x="1044733" y="734568"/>
                      <a:pt x="969866" y="760476"/>
                    </a:cubicBezTo>
                    <a:cubicBezTo>
                      <a:pt x="874426" y="793528"/>
                      <a:pt x="783462" y="839629"/>
                      <a:pt x="691451" y="882206"/>
                    </a:cubicBezTo>
                    <a:cubicBezTo>
                      <a:pt x="533907" y="955167"/>
                      <a:pt x="406939" y="1070515"/>
                      <a:pt x="277494" y="1182529"/>
                    </a:cubicBezTo>
                    <a:cubicBezTo>
                      <a:pt x="245966" y="1209866"/>
                      <a:pt x="233203" y="1251299"/>
                      <a:pt x="200818" y="1277398"/>
                    </a:cubicBezTo>
                    <a:cubicBezTo>
                      <a:pt x="236060" y="1074992"/>
                      <a:pt x="341217" y="910400"/>
                      <a:pt x="475233" y="759714"/>
                    </a:cubicBezTo>
                    <a:cubicBezTo>
                      <a:pt x="671353" y="539496"/>
                      <a:pt x="897572" y="358616"/>
                      <a:pt x="1154270" y="213265"/>
                    </a:cubicBezTo>
                    <a:cubicBezTo>
                      <a:pt x="1252473" y="157639"/>
                      <a:pt x="1358772" y="138970"/>
                      <a:pt x="1465262" y="115729"/>
                    </a:cubicBezTo>
                    <a:cubicBezTo>
                      <a:pt x="1480692" y="112395"/>
                      <a:pt x="1496028" y="108680"/>
                      <a:pt x="1511553" y="105061"/>
                    </a:cubicBezTo>
                    <a:cubicBezTo>
                      <a:pt x="1634045" y="90011"/>
                      <a:pt x="1755679" y="66104"/>
                      <a:pt x="1879885" y="68866"/>
                    </a:cubicBezTo>
                    <a:close/>
                    <a:moveTo>
                      <a:pt x="2463958" y="0"/>
                    </a:moveTo>
                    <a:cubicBezTo>
                      <a:pt x="3051460" y="96203"/>
                      <a:pt x="3551809" y="347567"/>
                      <a:pt x="3926713" y="822198"/>
                    </a:cubicBezTo>
                    <a:cubicBezTo>
                      <a:pt x="3934523" y="832104"/>
                      <a:pt x="3942810" y="841534"/>
                      <a:pt x="3950906" y="851154"/>
                    </a:cubicBezTo>
                    <a:cubicBezTo>
                      <a:pt x="3978148" y="854488"/>
                      <a:pt x="3988054" y="870204"/>
                      <a:pt x="3983386" y="896398"/>
                    </a:cubicBezTo>
                    <a:cubicBezTo>
                      <a:pt x="4156265" y="1152144"/>
                      <a:pt x="4266374" y="1433417"/>
                      <a:pt x="4326286" y="1735074"/>
                    </a:cubicBezTo>
                    <a:cubicBezTo>
                      <a:pt x="4303617" y="1732979"/>
                      <a:pt x="4308284" y="1712119"/>
                      <a:pt x="4303903" y="1699451"/>
                    </a:cubicBezTo>
                    <a:cubicBezTo>
                      <a:pt x="4259897" y="1572006"/>
                      <a:pt x="4214844" y="1445038"/>
                      <a:pt x="4152265" y="1325118"/>
                    </a:cubicBezTo>
                    <a:cubicBezTo>
                      <a:pt x="4138358" y="1298448"/>
                      <a:pt x="4122928" y="1272445"/>
                      <a:pt x="4105783" y="1247775"/>
                    </a:cubicBezTo>
                    <a:cubicBezTo>
                      <a:pt x="4067587" y="1192625"/>
                      <a:pt x="4061587" y="1190816"/>
                      <a:pt x="3999293" y="1215771"/>
                    </a:cubicBezTo>
                    <a:cubicBezTo>
                      <a:pt x="3966242" y="1229011"/>
                      <a:pt x="3935857" y="1228535"/>
                      <a:pt x="3903567" y="1211961"/>
                    </a:cubicBezTo>
                    <a:cubicBezTo>
                      <a:pt x="3844321" y="1181576"/>
                      <a:pt x="3784028" y="1153287"/>
                      <a:pt x="3723449" y="1125665"/>
                    </a:cubicBezTo>
                    <a:cubicBezTo>
                      <a:pt x="3710305" y="1119664"/>
                      <a:pt x="3691826" y="1107472"/>
                      <a:pt x="3680206" y="1124617"/>
                    </a:cubicBezTo>
                    <a:cubicBezTo>
                      <a:pt x="3669728" y="1139952"/>
                      <a:pt x="3683825" y="1154906"/>
                      <a:pt x="3693255" y="1167003"/>
                    </a:cubicBezTo>
                    <a:cubicBezTo>
                      <a:pt x="3744023" y="1232059"/>
                      <a:pt x="3808888" y="1275398"/>
                      <a:pt x="3891470" y="1287113"/>
                    </a:cubicBezTo>
                    <a:cubicBezTo>
                      <a:pt x="4037012" y="1307783"/>
                      <a:pt x="4017105" y="1321213"/>
                      <a:pt x="4029868" y="1424178"/>
                    </a:cubicBezTo>
                    <a:cubicBezTo>
                      <a:pt x="4034155" y="1458754"/>
                      <a:pt x="4039012" y="1493425"/>
                      <a:pt x="4041870" y="1528096"/>
                    </a:cubicBezTo>
                    <a:cubicBezTo>
                      <a:pt x="4046728" y="1587341"/>
                      <a:pt x="4029487" y="1641062"/>
                      <a:pt x="3996626" y="1689926"/>
                    </a:cubicBezTo>
                    <a:cubicBezTo>
                      <a:pt x="3938428" y="1776413"/>
                      <a:pt x="3862038" y="1787271"/>
                      <a:pt x="3783933" y="1717739"/>
                    </a:cubicBezTo>
                    <a:cubicBezTo>
                      <a:pt x="3704590" y="1647063"/>
                      <a:pt x="3627437" y="1573816"/>
                      <a:pt x="3549237" y="1501712"/>
                    </a:cubicBezTo>
                    <a:cubicBezTo>
                      <a:pt x="3536854" y="1490282"/>
                      <a:pt x="3524186" y="1479042"/>
                      <a:pt x="3507422" y="1471232"/>
                    </a:cubicBezTo>
                    <a:cubicBezTo>
                      <a:pt x="3560571" y="1566291"/>
                      <a:pt x="3612102" y="1662113"/>
                      <a:pt x="3688778" y="1740218"/>
                    </a:cubicBezTo>
                    <a:cubicBezTo>
                      <a:pt x="3759930" y="1812608"/>
                      <a:pt x="3834892" y="1881283"/>
                      <a:pt x="3907091" y="1952720"/>
                    </a:cubicBezTo>
                    <a:cubicBezTo>
                      <a:pt x="3923379" y="1968818"/>
                      <a:pt x="3939857" y="1974247"/>
                      <a:pt x="3962051" y="1972913"/>
                    </a:cubicBezTo>
                    <a:cubicBezTo>
                      <a:pt x="4009294" y="1970151"/>
                      <a:pt x="4035488" y="1996059"/>
                      <a:pt x="4046347" y="2040065"/>
                    </a:cubicBezTo>
                    <a:cubicBezTo>
                      <a:pt x="4063396" y="2109026"/>
                      <a:pt x="4048347" y="2176177"/>
                      <a:pt x="4030916" y="2241899"/>
                    </a:cubicBezTo>
                    <a:cubicBezTo>
                      <a:pt x="4010628" y="2318385"/>
                      <a:pt x="3987863" y="2394680"/>
                      <a:pt x="3960431" y="2468880"/>
                    </a:cubicBezTo>
                    <a:cubicBezTo>
                      <a:pt x="3878326" y="2690717"/>
                      <a:pt x="3817842" y="2918746"/>
                      <a:pt x="3764788" y="3148775"/>
                    </a:cubicBezTo>
                    <a:cubicBezTo>
                      <a:pt x="3689159" y="3477006"/>
                      <a:pt x="3481038" y="3693605"/>
                      <a:pt x="3188430" y="3839909"/>
                    </a:cubicBezTo>
                    <a:cubicBezTo>
                      <a:pt x="3151663" y="3858292"/>
                      <a:pt x="3112420" y="3871722"/>
                      <a:pt x="3074796" y="3888486"/>
                    </a:cubicBezTo>
                    <a:cubicBezTo>
                      <a:pt x="3049555" y="3899821"/>
                      <a:pt x="3038221" y="3896201"/>
                      <a:pt x="3035839" y="3865340"/>
                    </a:cubicBezTo>
                    <a:cubicBezTo>
                      <a:pt x="3030886" y="3801809"/>
                      <a:pt x="3014599" y="3739801"/>
                      <a:pt x="2993072" y="3680460"/>
                    </a:cubicBezTo>
                    <a:cubicBezTo>
                      <a:pt x="2942399" y="3540633"/>
                      <a:pt x="2934493" y="3397472"/>
                      <a:pt x="2961449" y="3253835"/>
                    </a:cubicBezTo>
                    <a:cubicBezTo>
                      <a:pt x="2976975" y="3170777"/>
                      <a:pt x="2962116" y="3096959"/>
                      <a:pt x="2917158" y="3032189"/>
                    </a:cubicBezTo>
                    <a:cubicBezTo>
                      <a:pt x="2848768" y="2933605"/>
                      <a:pt x="2831623" y="2821972"/>
                      <a:pt x="2818860" y="2708434"/>
                    </a:cubicBezTo>
                    <a:cubicBezTo>
                      <a:pt x="2803525" y="2570893"/>
                      <a:pt x="2752661" y="2521744"/>
                      <a:pt x="2612358" y="2515076"/>
                    </a:cubicBezTo>
                    <a:cubicBezTo>
                      <a:pt x="2464530" y="2508028"/>
                      <a:pt x="2321845" y="2536889"/>
                      <a:pt x="2181256" y="2577560"/>
                    </a:cubicBezTo>
                    <a:cubicBezTo>
                      <a:pt x="2141251" y="2589086"/>
                      <a:pt x="2104390" y="2589371"/>
                      <a:pt x="2065051" y="2579275"/>
                    </a:cubicBezTo>
                    <a:cubicBezTo>
                      <a:pt x="1851596" y="2524411"/>
                      <a:pt x="1717008" y="2362676"/>
                      <a:pt x="1693386" y="2136553"/>
                    </a:cubicBezTo>
                    <a:cubicBezTo>
                      <a:pt x="1680813" y="2016633"/>
                      <a:pt x="1691005" y="1897951"/>
                      <a:pt x="1716341" y="1781842"/>
                    </a:cubicBezTo>
                    <a:cubicBezTo>
                      <a:pt x="1747011" y="1641634"/>
                      <a:pt x="1839880" y="1537240"/>
                      <a:pt x="1939607" y="1440085"/>
                    </a:cubicBezTo>
                    <a:cubicBezTo>
                      <a:pt x="2023903" y="1357884"/>
                      <a:pt x="2116486" y="1285875"/>
                      <a:pt x="2214594" y="1220724"/>
                    </a:cubicBezTo>
                    <a:cubicBezTo>
                      <a:pt x="2318416" y="1151858"/>
                      <a:pt x="2433193" y="1131094"/>
                      <a:pt x="2555112" y="1144238"/>
                    </a:cubicBezTo>
                    <a:cubicBezTo>
                      <a:pt x="2590069" y="1148048"/>
                      <a:pt x="2625979" y="1157383"/>
                      <a:pt x="2651887" y="1180719"/>
                    </a:cubicBezTo>
                    <a:cubicBezTo>
                      <a:pt x="2705322" y="1228916"/>
                      <a:pt x="2770092" y="1239869"/>
                      <a:pt x="2836671" y="1245299"/>
                    </a:cubicBezTo>
                    <a:cubicBezTo>
                      <a:pt x="2968688" y="1255967"/>
                      <a:pt x="3099085" y="1240250"/>
                      <a:pt x="3236626" y="1218152"/>
                    </a:cubicBezTo>
                    <a:cubicBezTo>
                      <a:pt x="3199288" y="1189863"/>
                      <a:pt x="3213576" y="1169956"/>
                      <a:pt x="3237198" y="1148144"/>
                    </a:cubicBezTo>
                    <a:cubicBezTo>
                      <a:pt x="3258153" y="1128808"/>
                      <a:pt x="3274345" y="1104900"/>
                      <a:pt x="3285775" y="1078230"/>
                    </a:cubicBezTo>
                    <a:cubicBezTo>
                      <a:pt x="3296443" y="1053656"/>
                      <a:pt x="3300349" y="1028986"/>
                      <a:pt x="3281870" y="1006507"/>
                    </a:cubicBezTo>
                    <a:cubicBezTo>
                      <a:pt x="3264058" y="984885"/>
                      <a:pt x="3237198" y="984123"/>
                      <a:pt x="3215957" y="993267"/>
                    </a:cubicBezTo>
                    <a:cubicBezTo>
                      <a:pt x="3137567" y="1026890"/>
                      <a:pt x="3052603" y="1030319"/>
                      <a:pt x="2971546" y="1050989"/>
                    </a:cubicBezTo>
                    <a:cubicBezTo>
                      <a:pt x="2921254" y="1063752"/>
                      <a:pt x="2875534" y="1067943"/>
                      <a:pt x="2838577" y="1020032"/>
                    </a:cubicBezTo>
                    <a:cubicBezTo>
                      <a:pt x="2816955" y="992029"/>
                      <a:pt x="2788951" y="998601"/>
                      <a:pt x="2762567" y="1017556"/>
                    </a:cubicBezTo>
                    <a:cubicBezTo>
                      <a:pt x="2730373" y="1040702"/>
                      <a:pt x="2698178" y="1063752"/>
                      <a:pt x="2664936" y="1085374"/>
                    </a:cubicBezTo>
                    <a:cubicBezTo>
                      <a:pt x="2648553" y="1096042"/>
                      <a:pt x="2632456" y="1101281"/>
                      <a:pt x="2614834" y="1081373"/>
                    </a:cubicBezTo>
                    <a:cubicBezTo>
                      <a:pt x="2594546" y="1058323"/>
                      <a:pt x="2563018" y="1060704"/>
                      <a:pt x="2535015" y="1056513"/>
                    </a:cubicBezTo>
                    <a:cubicBezTo>
                      <a:pt x="2496915" y="1050893"/>
                      <a:pt x="2472721" y="1034987"/>
                      <a:pt x="2480532" y="990886"/>
                    </a:cubicBezTo>
                    <a:cubicBezTo>
                      <a:pt x="2482723" y="978599"/>
                      <a:pt x="2481770" y="965454"/>
                      <a:pt x="2480056" y="952976"/>
                    </a:cubicBezTo>
                    <a:cubicBezTo>
                      <a:pt x="2475960" y="923258"/>
                      <a:pt x="2460910" y="909828"/>
                      <a:pt x="2430716" y="923830"/>
                    </a:cubicBezTo>
                    <a:cubicBezTo>
                      <a:pt x="2359279" y="956786"/>
                      <a:pt x="2293461" y="994886"/>
                      <a:pt x="2258123" y="1071658"/>
                    </a:cubicBezTo>
                    <a:cubicBezTo>
                      <a:pt x="2211260" y="1173385"/>
                      <a:pt x="2107152" y="1217962"/>
                      <a:pt x="1999234" y="1186720"/>
                    </a:cubicBezTo>
                    <a:cubicBezTo>
                      <a:pt x="1981708" y="1181576"/>
                      <a:pt x="1967420" y="1173194"/>
                      <a:pt x="1960181" y="1155192"/>
                    </a:cubicBezTo>
                    <a:cubicBezTo>
                      <a:pt x="1939226" y="1103186"/>
                      <a:pt x="1926082" y="1049750"/>
                      <a:pt x="1928749" y="993077"/>
                    </a:cubicBezTo>
                    <a:cubicBezTo>
                      <a:pt x="1930463" y="957929"/>
                      <a:pt x="1947418" y="938213"/>
                      <a:pt x="1982946" y="932021"/>
                    </a:cubicBezTo>
                    <a:cubicBezTo>
                      <a:pt x="2028761" y="923925"/>
                      <a:pt x="2074767" y="927354"/>
                      <a:pt x="2120677" y="925259"/>
                    </a:cubicBezTo>
                    <a:cubicBezTo>
                      <a:pt x="2179066" y="922687"/>
                      <a:pt x="2185352" y="915924"/>
                      <a:pt x="2173922" y="860489"/>
                    </a:cubicBezTo>
                    <a:cubicBezTo>
                      <a:pt x="2160397" y="794957"/>
                      <a:pt x="2156682" y="735044"/>
                      <a:pt x="2211355" y="680657"/>
                    </a:cubicBezTo>
                    <a:cubicBezTo>
                      <a:pt x="2246598" y="645605"/>
                      <a:pt x="2269553" y="597980"/>
                      <a:pt x="2297271" y="555403"/>
                    </a:cubicBezTo>
                    <a:cubicBezTo>
                      <a:pt x="2327275" y="509492"/>
                      <a:pt x="2368232" y="496157"/>
                      <a:pt x="2420620" y="509016"/>
                    </a:cubicBezTo>
                    <a:cubicBezTo>
                      <a:pt x="2455957" y="517684"/>
                      <a:pt x="2491867" y="524732"/>
                      <a:pt x="2527871" y="529876"/>
                    </a:cubicBezTo>
                    <a:cubicBezTo>
                      <a:pt x="2556446" y="533972"/>
                      <a:pt x="2570543" y="521684"/>
                      <a:pt x="2571972" y="489776"/>
                    </a:cubicBezTo>
                    <a:cubicBezTo>
                      <a:pt x="2575210" y="417671"/>
                      <a:pt x="2567590" y="351377"/>
                      <a:pt x="2509297" y="299180"/>
                    </a:cubicBezTo>
                    <a:cubicBezTo>
                      <a:pt x="2485294" y="277654"/>
                      <a:pt x="2461482" y="267938"/>
                      <a:pt x="2431859" y="280988"/>
                    </a:cubicBezTo>
                    <a:cubicBezTo>
                      <a:pt x="2400331" y="294894"/>
                      <a:pt x="2395569" y="323374"/>
                      <a:pt x="2419000" y="349091"/>
                    </a:cubicBezTo>
                    <a:cubicBezTo>
                      <a:pt x="2423287" y="353759"/>
                      <a:pt x="2428621" y="357473"/>
                      <a:pt x="2432716" y="362331"/>
                    </a:cubicBezTo>
                    <a:cubicBezTo>
                      <a:pt x="2451385" y="384620"/>
                      <a:pt x="2472817" y="411480"/>
                      <a:pt x="2462244" y="438626"/>
                    </a:cubicBezTo>
                    <a:cubicBezTo>
                      <a:pt x="2451766" y="465201"/>
                      <a:pt x="2417572" y="452247"/>
                      <a:pt x="2393950" y="453676"/>
                    </a:cubicBezTo>
                    <a:cubicBezTo>
                      <a:pt x="2367184" y="455295"/>
                      <a:pt x="2340038" y="451961"/>
                      <a:pt x="2313273" y="449390"/>
                    </a:cubicBezTo>
                    <a:cubicBezTo>
                      <a:pt x="2250122" y="443389"/>
                      <a:pt x="2236882" y="425672"/>
                      <a:pt x="2247169" y="362426"/>
                    </a:cubicBezTo>
                    <a:cubicBezTo>
                      <a:pt x="2271649" y="211550"/>
                      <a:pt x="2388330" y="145828"/>
                      <a:pt x="2551398" y="193834"/>
                    </a:cubicBezTo>
                    <a:cubicBezTo>
                      <a:pt x="2586926" y="204311"/>
                      <a:pt x="2615977" y="203740"/>
                      <a:pt x="2643886" y="178689"/>
                    </a:cubicBezTo>
                    <a:cubicBezTo>
                      <a:pt x="2671889" y="153543"/>
                      <a:pt x="2676461" y="130397"/>
                      <a:pt x="2643219" y="105156"/>
                    </a:cubicBezTo>
                    <a:cubicBezTo>
                      <a:pt x="2594832" y="68390"/>
                      <a:pt x="2542540" y="39243"/>
                      <a:pt x="2486723" y="15716"/>
                    </a:cubicBezTo>
                    <a:cubicBezTo>
                      <a:pt x="2478436" y="12192"/>
                      <a:pt x="2471483" y="5334"/>
                      <a:pt x="2463958" y="0"/>
                    </a:cubicBezTo>
                    <a:close/>
                  </a:path>
                </a:pathLst>
              </a:custGeom>
              <a:solidFill>
                <a:schemeClr val="accent6">
                  <a:lumMod val="60000"/>
                  <a:lumOff val="40000"/>
                </a:schemeClr>
              </a:solidFill>
              <a:ln w="9525" cap="flat">
                <a:noFill/>
                <a:prstDash val="solid"/>
                <a:miter/>
              </a:ln>
            </p:spPr>
            <p:txBody>
              <a:bodyPr rtlCol="0" anchor="ctr"/>
              <a:lstStyle/>
              <a:p>
                <a:endParaRPr lang="ko-KR" altLang="en-US"/>
              </a:p>
            </p:txBody>
          </p:sp>
        </p:grpSp>
        <p:sp>
          <p:nvSpPr>
            <p:cNvPr id="47" name="그래픽 429">
              <a:extLst>
                <a:ext uri="{FF2B5EF4-FFF2-40B4-BE49-F238E27FC236}">
                  <a16:creationId xmlns:a16="http://schemas.microsoft.com/office/drawing/2014/main" id="{99486183-ED61-43C5-AF54-FFA71A21FE80}"/>
                </a:ext>
              </a:extLst>
            </p:cNvPr>
            <p:cNvSpPr/>
            <p:nvPr/>
          </p:nvSpPr>
          <p:spPr>
            <a:xfrm>
              <a:off x="1247369" y="4177002"/>
              <a:ext cx="2435326" cy="1063027"/>
            </a:xfrm>
            <a:custGeom>
              <a:avLst/>
              <a:gdLst>
                <a:gd name="connsiteX0" fmla="*/ 1453430 w 2871231"/>
                <a:gd name="connsiteY0" fmla="*/ 748000 h 1253301"/>
                <a:gd name="connsiteX1" fmla="*/ 1470194 w 2871231"/>
                <a:gd name="connsiteY1" fmla="*/ 729141 h 1253301"/>
                <a:gd name="connsiteX2" fmla="*/ 1423427 w 2871231"/>
                <a:gd name="connsiteY2" fmla="*/ 663418 h 1253301"/>
                <a:gd name="connsiteX3" fmla="*/ 1406758 w 2871231"/>
                <a:gd name="connsiteY3" fmla="*/ 625795 h 1253301"/>
                <a:gd name="connsiteX4" fmla="*/ 1464194 w 2871231"/>
                <a:gd name="connsiteY4" fmla="*/ 616936 h 1253301"/>
                <a:gd name="connsiteX5" fmla="*/ 1614784 w 2871231"/>
                <a:gd name="connsiteY5" fmla="*/ 687231 h 1253301"/>
                <a:gd name="connsiteX6" fmla="*/ 1664123 w 2871231"/>
                <a:gd name="connsiteY6" fmla="*/ 692565 h 1253301"/>
                <a:gd name="connsiteX7" fmla="*/ 2046838 w 2871231"/>
                <a:gd name="connsiteY7" fmla="*/ 513781 h 1253301"/>
                <a:gd name="connsiteX8" fmla="*/ 1673839 w 2871231"/>
                <a:gd name="connsiteY8" fmla="*/ 83632 h 1253301"/>
                <a:gd name="connsiteX9" fmla="*/ 1808999 w 2871231"/>
                <a:gd name="connsiteY9" fmla="*/ 81441 h 1253301"/>
                <a:gd name="connsiteX10" fmla="*/ 2263246 w 2871231"/>
                <a:gd name="connsiteY10" fmla="*/ 367667 h 1253301"/>
                <a:gd name="connsiteX11" fmla="*/ 2346113 w 2871231"/>
                <a:gd name="connsiteY11" fmla="*/ 376049 h 1253301"/>
                <a:gd name="connsiteX12" fmla="*/ 2794836 w 2871231"/>
                <a:gd name="connsiteY12" fmla="*/ 289086 h 1253301"/>
                <a:gd name="connsiteX13" fmla="*/ 2869036 w 2871231"/>
                <a:gd name="connsiteY13" fmla="*/ 306136 h 1253301"/>
                <a:gd name="connsiteX14" fmla="*/ 2826745 w 2871231"/>
                <a:gd name="connsiteY14" fmla="*/ 367381 h 1253301"/>
                <a:gd name="connsiteX15" fmla="*/ 2433839 w 2871231"/>
                <a:gd name="connsiteY15" fmla="*/ 591505 h 1253301"/>
                <a:gd name="connsiteX16" fmla="*/ 2366592 w 2871231"/>
                <a:gd name="connsiteY16" fmla="*/ 659989 h 1253301"/>
                <a:gd name="connsiteX17" fmla="*/ 2197904 w 2871231"/>
                <a:gd name="connsiteY17" fmla="*/ 1193770 h 1253301"/>
                <a:gd name="connsiteX18" fmla="*/ 2110751 w 2871231"/>
                <a:gd name="connsiteY18" fmla="*/ 1253302 h 1253301"/>
                <a:gd name="connsiteX19" fmla="*/ 2102940 w 2871231"/>
                <a:gd name="connsiteY19" fmla="*/ 1217107 h 1253301"/>
                <a:gd name="connsiteX20" fmla="*/ 2109798 w 2871231"/>
                <a:gd name="connsiteY20" fmla="*/ 741809 h 1253301"/>
                <a:gd name="connsiteX21" fmla="*/ 2055696 w 2871231"/>
                <a:gd name="connsiteY21" fmla="*/ 697423 h 1253301"/>
                <a:gd name="connsiteX22" fmla="*/ 1721273 w 2871231"/>
                <a:gd name="connsiteY22" fmla="*/ 787339 h 1253301"/>
                <a:gd name="connsiteX23" fmla="*/ 1661933 w 2871231"/>
                <a:gd name="connsiteY23" fmla="*/ 840107 h 1253301"/>
                <a:gd name="connsiteX24" fmla="*/ 1602782 w 2871231"/>
                <a:gd name="connsiteY24" fmla="*/ 969647 h 1253301"/>
                <a:gd name="connsiteX25" fmla="*/ 1568588 w 2871231"/>
                <a:gd name="connsiteY25" fmla="*/ 1006128 h 1253301"/>
                <a:gd name="connsiteX26" fmla="*/ 1537917 w 2871231"/>
                <a:gd name="connsiteY26" fmla="*/ 988983 h 1253301"/>
                <a:gd name="connsiteX27" fmla="*/ 1531059 w 2871231"/>
                <a:gd name="connsiteY27" fmla="*/ 894304 h 1253301"/>
                <a:gd name="connsiteX28" fmla="*/ 1502960 w 2871231"/>
                <a:gd name="connsiteY28" fmla="*/ 869444 h 1253301"/>
                <a:gd name="connsiteX29" fmla="*/ 1071097 w 2871231"/>
                <a:gd name="connsiteY29" fmla="*/ 916021 h 1253301"/>
                <a:gd name="connsiteX30" fmla="*/ 573130 w 2871231"/>
                <a:gd name="connsiteY30" fmla="*/ 906592 h 1253301"/>
                <a:gd name="connsiteX31" fmla="*/ 137075 w 2871231"/>
                <a:gd name="connsiteY31" fmla="*/ 786672 h 1253301"/>
                <a:gd name="connsiteX32" fmla="*/ 43064 w 2871231"/>
                <a:gd name="connsiteY32" fmla="*/ 441772 h 1253301"/>
                <a:gd name="connsiteX33" fmla="*/ 310526 w 2871231"/>
                <a:gd name="connsiteY33" fmla="*/ 194884 h 1253301"/>
                <a:gd name="connsiteX34" fmla="*/ 514265 w 2871231"/>
                <a:gd name="connsiteY34" fmla="*/ 77917 h 1253301"/>
                <a:gd name="connsiteX35" fmla="*/ 734293 w 2871231"/>
                <a:gd name="connsiteY35" fmla="*/ 2 h 1253301"/>
                <a:gd name="connsiteX36" fmla="*/ 77163 w 2871231"/>
                <a:gd name="connsiteY36" fmla="*/ 471775 h 1253301"/>
                <a:gd name="connsiteX37" fmla="*/ 165746 w 2871231"/>
                <a:gd name="connsiteY37" fmla="*/ 734475 h 1253301"/>
                <a:gd name="connsiteX38" fmla="*/ 299000 w 2871231"/>
                <a:gd name="connsiteY38" fmla="*/ 783052 h 1253301"/>
                <a:gd name="connsiteX39" fmla="*/ 906981 w 2871231"/>
                <a:gd name="connsiteY39" fmla="*/ 824772 h 1253301"/>
                <a:gd name="connsiteX40" fmla="*/ 1453430 w 2871231"/>
                <a:gd name="connsiteY40" fmla="*/ 748000 h 125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71231" h="1253301">
                  <a:moveTo>
                    <a:pt x="1453430" y="748000"/>
                  </a:moveTo>
                  <a:cubicBezTo>
                    <a:pt x="1462289" y="744571"/>
                    <a:pt x="1486006" y="753049"/>
                    <a:pt x="1470194" y="729141"/>
                  </a:cubicBezTo>
                  <a:cubicBezTo>
                    <a:pt x="1455335" y="706662"/>
                    <a:pt x="1437333" y="686278"/>
                    <a:pt x="1423427" y="663418"/>
                  </a:cubicBezTo>
                  <a:cubicBezTo>
                    <a:pt x="1416188" y="651512"/>
                    <a:pt x="1391327" y="640844"/>
                    <a:pt x="1406758" y="625795"/>
                  </a:cubicBezTo>
                  <a:cubicBezTo>
                    <a:pt x="1419998" y="612936"/>
                    <a:pt x="1441905" y="606078"/>
                    <a:pt x="1464194" y="616936"/>
                  </a:cubicBezTo>
                  <a:cubicBezTo>
                    <a:pt x="1514009" y="641225"/>
                    <a:pt x="1564492" y="663895"/>
                    <a:pt x="1614784" y="687231"/>
                  </a:cubicBezTo>
                  <a:cubicBezTo>
                    <a:pt x="1630595" y="694565"/>
                    <a:pt x="1645169" y="701614"/>
                    <a:pt x="1664123" y="692565"/>
                  </a:cubicBezTo>
                  <a:cubicBezTo>
                    <a:pt x="1789949" y="633034"/>
                    <a:pt x="1916345" y="574645"/>
                    <a:pt x="2046838" y="513781"/>
                  </a:cubicBezTo>
                  <a:cubicBezTo>
                    <a:pt x="1921013" y="368620"/>
                    <a:pt x="1797854" y="226602"/>
                    <a:pt x="1673839" y="83632"/>
                  </a:cubicBezTo>
                  <a:cubicBezTo>
                    <a:pt x="1720607" y="52866"/>
                    <a:pt x="1759183" y="48484"/>
                    <a:pt x="1808999" y="81441"/>
                  </a:cubicBezTo>
                  <a:cubicBezTo>
                    <a:pt x="1958160" y="180215"/>
                    <a:pt x="2112084" y="271846"/>
                    <a:pt x="2263246" y="367667"/>
                  </a:cubicBezTo>
                  <a:cubicBezTo>
                    <a:pt x="2291059" y="385288"/>
                    <a:pt x="2313824" y="388432"/>
                    <a:pt x="2346113" y="376049"/>
                  </a:cubicBezTo>
                  <a:cubicBezTo>
                    <a:pt x="2490227" y="320709"/>
                    <a:pt x="2638245" y="281942"/>
                    <a:pt x="2794836" y="289086"/>
                  </a:cubicBezTo>
                  <a:cubicBezTo>
                    <a:pt x="2821506" y="290324"/>
                    <a:pt x="2860368" y="286990"/>
                    <a:pt x="2869036" y="306136"/>
                  </a:cubicBezTo>
                  <a:cubicBezTo>
                    <a:pt x="2880371" y="331091"/>
                    <a:pt x="2845033" y="349570"/>
                    <a:pt x="2826745" y="367381"/>
                  </a:cubicBezTo>
                  <a:cubicBezTo>
                    <a:pt x="2715207" y="475776"/>
                    <a:pt x="2577857" y="540355"/>
                    <a:pt x="2433839" y="591505"/>
                  </a:cubicBezTo>
                  <a:cubicBezTo>
                    <a:pt x="2397453" y="604459"/>
                    <a:pt x="2378117" y="622270"/>
                    <a:pt x="2366592" y="659989"/>
                  </a:cubicBezTo>
                  <a:cubicBezTo>
                    <a:pt x="2311919" y="838393"/>
                    <a:pt x="2252292" y="1015272"/>
                    <a:pt x="2197904" y="1193770"/>
                  </a:cubicBezTo>
                  <a:cubicBezTo>
                    <a:pt x="2183045" y="1242538"/>
                    <a:pt x="2141421" y="1236252"/>
                    <a:pt x="2110751" y="1253302"/>
                  </a:cubicBezTo>
                  <a:cubicBezTo>
                    <a:pt x="2096558" y="1241967"/>
                    <a:pt x="2102750" y="1228346"/>
                    <a:pt x="2102940" y="1217107"/>
                  </a:cubicBezTo>
                  <a:cubicBezTo>
                    <a:pt x="2104845" y="1058706"/>
                    <a:pt x="2107512" y="900210"/>
                    <a:pt x="2109798" y="741809"/>
                  </a:cubicBezTo>
                  <a:cubicBezTo>
                    <a:pt x="2110655" y="683040"/>
                    <a:pt x="2110274" y="682659"/>
                    <a:pt x="2055696" y="697423"/>
                  </a:cubicBezTo>
                  <a:cubicBezTo>
                    <a:pt x="1944254" y="727426"/>
                    <a:pt x="1833097" y="758954"/>
                    <a:pt x="1721273" y="787339"/>
                  </a:cubicBezTo>
                  <a:cubicBezTo>
                    <a:pt x="1690222" y="795244"/>
                    <a:pt x="1673458" y="810961"/>
                    <a:pt x="1661933" y="840107"/>
                  </a:cubicBezTo>
                  <a:cubicBezTo>
                    <a:pt x="1644597" y="884208"/>
                    <a:pt x="1622499" y="926404"/>
                    <a:pt x="1602782" y="969647"/>
                  </a:cubicBezTo>
                  <a:cubicBezTo>
                    <a:pt x="1595448" y="985744"/>
                    <a:pt x="1587542" y="999365"/>
                    <a:pt x="1568588" y="1006128"/>
                  </a:cubicBezTo>
                  <a:cubicBezTo>
                    <a:pt x="1549252" y="1012986"/>
                    <a:pt x="1539060" y="1013081"/>
                    <a:pt x="1537917" y="988983"/>
                  </a:cubicBezTo>
                  <a:cubicBezTo>
                    <a:pt x="1536393" y="957360"/>
                    <a:pt x="1532202" y="925927"/>
                    <a:pt x="1531059" y="894304"/>
                  </a:cubicBezTo>
                  <a:cubicBezTo>
                    <a:pt x="1530392" y="874397"/>
                    <a:pt x="1524582" y="863920"/>
                    <a:pt x="1502960" y="869444"/>
                  </a:cubicBezTo>
                  <a:cubicBezTo>
                    <a:pt x="1381707" y="890780"/>
                    <a:pt x="1164251" y="912592"/>
                    <a:pt x="1071097" y="916021"/>
                  </a:cubicBezTo>
                  <a:cubicBezTo>
                    <a:pt x="904981" y="922117"/>
                    <a:pt x="738674" y="926880"/>
                    <a:pt x="573130" y="906592"/>
                  </a:cubicBezTo>
                  <a:cubicBezTo>
                    <a:pt x="422063" y="888113"/>
                    <a:pt x="273092" y="860872"/>
                    <a:pt x="137075" y="786672"/>
                  </a:cubicBezTo>
                  <a:cubicBezTo>
                    <a:pt x="-1418" y="711329"/>
                    <a:pt x="-39137" y="576265"/>
                    <a:pt x="43064" y="441772"/>
                  </a:cubicBezTo>
                  <a:cubicBezTo>
                    <a:pt x="107929" y="335568"/>
                    <a:pt x="207560" y="261273"/>
                    <a:pt x="310526" y="194884"/>
                  </a:cubicBezTo>
                  <a:cubicBezTo>
                    <a:pt x="375010" y="153259"/>
                    <a:pt x="444542" y="112969"/>
                    <a:pt x="514265" y="77917"/>
                  </a:cubicBezTo>
                  <a:cubicBezTo>
                    <a:pt x="578845" y="45436"/>
                    <a:pt x="648092" y="14575"/>
                    <a:pt x="734293" y="2"/>
                  </a:cubicBezTo>
                  <a:cubicBezTo>
                    <a:pt x="721244" y="-855"/>
                    <a:pt x="191558" y="253748"/>
                    <a:pt x="77163" y="471775"/>
                  </a:cubicBezTo>
                  <a:cubicBezTo>
                    <a:pt x="18394" y="583694"/>
                    <a:pt x="51255" y="680373"/>
                    <a:pt x="165746" y="734475"/>
                  </a:cubicBezTo>
                  <a:cubicBezTo>
                    <a:pt x="208322" y="754668"/>
                    <a:pt x="253376" y="771241"/>
                    <a:pt x="299000" y="783052"/>
                  </a:cubicBezTo>
                  <a:cubicBezTo>
                    <a:pt x="498835" y="834868"/>
                    <a:pt x="702098" y="838012"/>
                    <a:pt x="906981" y="824772"/>
                  </a:cubicBezTo>
                  <a:cubicBezTo>
                    <a:pt x="1012804" y="818009"/>
                    <a:pt x="1388851" y="763621"/>
                    <a:pt x="1453430" y="748000"/>
                  </a:cubicBezTo>
                  <a:close/>
                </a:path>
              </a:pathLst>
            </a:custGeom>
            <a:solidFill>
              <a:schemeClr val="accent2"/>
            </a:solidFill>
            <a:ln w="25400" cap="flat">
              <a:solidFill>
                <a:schemeClr val="bg1"/>
              </a:solidFill>
              <a:prstDash val="solid"/>
              <a:miter/>
            </a:ln>
          </p:spPr>
          <p:txBody>
            <a:bodyPr rtlCol="0" anchor="ctr"/>
            <a:lstStyle/>
            <a:p>
              <a:endParaRPr lang="ko-KR" altLang="en-US"/>
            </a:p>
          </p:txBody>
        </p:sp>
      </p:grpSp>
    </p:spTree>
    <p:extLst>
      <p:ext uri="{BB962C8B-B14F-4D97-AF65-F5344CB8AC3E}">
        <p14:creationId xmlns:p14="http://schemas.microsoft.com/office/powerpoint/2010/main" val="1547012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2">
            <a:extLst>
              <a:ext uri="{FF2B5EF4-FFF2-40B4-BE49-F238E27FC236}">
                <a16:creationId xmlns:a16="http://schemas.microsoft.com/office/drawing/2014/main" id="{68EE030E-CAA3-451B-A388-E940D465C93F}"/>
              </a:ext>
            </a:extLst>
          </p:cNvPr>
          <p:cNvGrpSpPr/>
          <p:nvPr/>
        </p:nvGrpSpPr>
        <p:grpSpPr>
          <a:xfrm flipH="1">
            <a:off x="5775310" y="3484019"/>
            <a:ext cx="6416690" cy="2430270"/>
            <a:chOff x="0" y="3596782"/>
            <a:chExt cx="6416690" cy="2430270"/>
          </a:xfrm>
        </p:grpSpPr>
        <p:sp>
          <p:nvSpPr>
            <p:cNvPr id="4" name="직사각형 36">
              <a:extLst>
                <a:ext uri="{FF2B5EF4-FFF2-40B4-BE49-F238E27FC236}">
                  <a16:creationId xmlns:a16="http://schemas.microsoft.com/office/drawing/2014/main" id="{88D0FFEF-2294-46CF-9D20-634FF3294664}"/>
                </a:ext>
              </a:extLst>
            </p:cNvPr>
            <p:cNvSpPr/>
            <p:nvPr/>
          </p:nvSpPr>
          <p:spPr>
            <a:xfrm>
              <a:off x="0" y="3596782"/>
              <a:ext cx="5295900" cy="766800"/>
            </a:xfrm>
            <a:prstGeom prst="rect">
              <a:avLst/>
            </a:prstGeom>
            <a:gradFill flip="none" rotWithShape="1">
              <a:gsLst>
                <a:gs pos="0">
                  <a:schemeClr val="accent2">
                    <a:lumMod val="50000"/>
                  </a:schemeClr>
                </a:gs>
                <a:gs pos="26000">
                  <a:schemeClr val="accent2">
                    <a:lumMod val="75000"/>
                  </a:schemeClr>
                </a:gs>
                <a:gs pos="100000">
                  <a:schemeClr val="accent2"/>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Down Arrow 3">
              <a:extLst>
                <a:ext uri="{FF2B5EF4-FFF2-40B4-BE49-F238E27FC236}">
                  <a16:creationId xmlns:a16="http://schemas.microsoft.com/office/drawing/2014/main" id="{757D67DD-0418-4FFC-9203-2B7F53C4BF23}"/>
                </a:ext>
              </a:extLst>
            </p:cNvPr>
            <p:cNvSpPr/>
            <p:nvPr/>
          </p:nvSpPr>
          <p:spPr>
            <a:xfrm rot="10800000" flipH="1" flipV="1">
              <a:off x="4904522" y="3596782"/>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6" name="Group 6">
            <a:extLst>
              <a:ext uri="{FF2B5EF4-FFF2-40B4-BE49-F238E27FC236}">
                <a16:creationId xmlns:a16="http://schemas.microsoft.com/office/drawing/2014/main" id="{E61B1BE0-996C-4AC0-9155-39940DDED203}"/>
              </a:ext>
            </a:extLst>
          </p:cNvPr>
          <p:cNvGrpSpPr/>
          <p:nvPr/>
        </p:nvGrpSpPr>
        <p:grpSpPr>
          <a:xfrm flipH="1">
            <a:off x="0" y="1820550"/>
            <a:ext cx="6416690" cy="2430270"/>
            <a:chOff x="5775310" y="1820550"/>
            <a:chExt cx="6416690" cy="2430270"/>
          </a:xfrm>
        </p:grpSpPr>
        <p:sp>
          <p:nvSpPr>
            <p:cNvPr id="7" name="직사각형 5">
              <a:extLst>
                <a:ext uri="{FF2B5EF4-FFF2-40B4-BE49-F238E27FC236}">
                  <a16:creationId xmlns:a16="http://schemas.microsoft.com/office/drawing/2014/main" id="{17FBD983-F737-4158-9FEE-429B1276F8E4}"/>
                </a:ext>
              </a:extLst>
            </p:cNvPr>
            <p:cNvSpPr/>
            <p:nvPr/>
          </p:nvSpPr>
          <p:spPr>
            <a:xfrm>
              <a:off x="6896100" y="3484019"/>
              <a:ext cx="5295900" cy="766800"/>
            </a:xfrm>
            <a:prstGeom prst="rect">
              <a:avLst/>
            </a:prstGeom>
            <a:gradFill flip="none" rotWithShape="1">
              <a:gsLst>
                <a:gs pos="0">
                  <a:schemeClr val="accent3">
                    <a:lumMod val="50000"/>
                  </a:schemeClr>
                </a:gs>
                <a:gs pos="26000">
                  <a:schemeClr val="accent3">
                    <a:lumMod val="75000"/>
                  </a:schemeClr>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Down Arrow 3">
              <a:extLst>
                <a:ext uri="{FF2B5EF4-FFF2-40B4-BE49-F238E27FC236}">
                  <a16:creationId xmlns:a16="http://schemas.microsoft.com/office/drawing/2014/main" id="{827A845F-FF2E-451D-A93E-8A07628B63CF}"/>
                </a:ext>
              </a:extLst>
            </p:cNvPr>
            <p:cNvSpPr/>
            <p:nvPr/>
          </p:nvSpPr>
          <p:spPr>
            <a:xfrm rot="10800000">
              <a:off x="5775310" y="1820550"/>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9" name="TextBox 8">
            <a:extLst>
              <a:ext uri="{FF2B5EF4-FFF2-40B4-BE49-F238E27FC236}">
                <a16:creationId xmlns:a16="http://schemas.microsoft.com/office/drawing/2014/main" id="{6B89CDEC-E81B-42D1-85BF-75216645100B}"/>
              </a:ext>
            </a:extLst>
          </p:cNvPr>
          <p:cNvSpPr txBox="1"/>
          <p:nvPr/>
        </p:nvSpPr>
        <p:spPr>
          <a:xfrm>
            <a:off x="3516660" y="3575031"/>
            <a:ext cx="1713236" cy="584775"/>
          </a:xfrm>
          <a:prstGeom prst="rect">
            <a:avLst/>
          </a:prstGeom>
          <a:noFill/>
        </p:spPr>
        <p:txBody>
          <a:bodyPr wrap="square" rtlCol="0">
            <a:spAutoFit/>
          </a:bodyPr>
          <a:lstStyle/>
          <a:p>
            <a:pPr algn="ctr"/>
            <a:r>
              <a:rPr lang="en-US" altLang="ko-KR" sz="3200" b="1" spc="300" dirty="0">
                <a:solidFill>
                  <a:schemeClr val="bg1"/>
                </a:solidFill>
                <a:cs typeface="Arial" pitchFamily="34" charset="0"/>
              </a:rPr>
              <a:t>UP</a:t>
            </a:r>
            <a:endParaRPr lang="ko-KR" altLang="en-US" sz="3200" b="1" spc="300" dirty="0">
              <a:solidFill>
                <a:schemeClr val="bg1"/>
              </a:solidFill>
              <a:cs typeface="Arial" pitchFamily="34" charset="0"/>
            </a:endParaRPr>
          </a:p>
        </p:txBody>
      </p:sp>
      <p:sp>
        <p:nvSpPr>
          <p:cNvPr id="10" name="TextBox 9">
            <a:extLst>
              <a:ext uri="{FF2B5EF4-FFF2-40B4-BE49-F238E27FC236}">
                <a16:creationId xmlns:a16="http://schemas.microsoft.com/office/drawing/2014/main" id="{4A3F02CE-6261-4FA3-881E-EB0AC1F799A8}"/>
              </a:ext>
            </a:extLst>
          </p:cNvPr>
          <p:cNvSpPr txBox="1"/>
          <p:nvPr/>
        </p:nvSpPr>
        <p:spPr>
          <a:xfrm>
            <a:off x="7099324" y="3575031"/>
            <a:ext cx="1713236" cy="584775"/>
          </a:xfrm>
          <a:prstGeom prst="rect">
            <a:avLst/>
          </a:prstGeom>
          <a:noFill/>
        </p:spPr>
        <p:txBody>
          <a:bodyPr wrap="square" rtlCol="0">
            <a:spAutoFit/>
          </a:bodyPr>
          <a:lstStyle/>
          <a:p>
            <a:pPr algn="r"/>
            <a:r>
              <a:rPr lang="en-US" altLang="ko-KR" sz="3200" b="1" spc="300" dirty="0">
                <a:solidFill>
                  <a:schemeClr val="bg1"/>
                </a:solidFill>
                <a:cs typeface="Arial" pitchFamily="34" charset="0"/>
              </a:rPr>
              <a:t>DOWN</a:t>
            </a:r>
            <a:endParaRPr lang="ko-KR" altLang="en-US" sz="3200" b="1" spc="300" dirty="0">
              <a:solidFill>
                <a:schemeClr val="bg1"/>
              </a:solidFill>
              <a:cs typeface="Arial" pitchFamily="34" charset="0"/>
            </a:endParaRPr>
          </a:p>
        </p:txBody>
      </p:sp>
      <p:grpSp>
        <p:nvGrpSpPr>
          <p:cNvPr id="11" name="Group 1">
            <a:extLst>
              <a:ext uri="{FF2B5EF4-FFF2-40B4-BE49-F238E27FC236}">
                <a16:creationId xmlns:a16="http://schemas.microsoft.com/office/drawing/2014/main" id="{4FBF1D19-5592-46A6-942E-758FED07B261}"/>
              </a:ext>
            </a:extLst>
          </p:cNvPr>
          <p:cNvGrpSpPr/>
          <p:nvPr/>
        </p:nvGrpSpPr>
        <p:grpSpPr>
          <a:xfrm>
            <a:off x="7658557" y="4515751"/>
            <a:ext cx="3760042" cy="566802"/>
            <a:chOff x="7653085" y="4515751"/>
            <a:chExt cx="3760042" cy="566802"/>
          </a:xfrm>
        </p:grpSpPr>
        <p:sp>
          <p:nvSpPr>
            <p:cNvPr id="12" name="Oval 11">
              <a:extLst>
                <a:ext uri="{FF2B5EF4-FFF2-40B4-BE49-F238E27FC236}">
                  <a16:creationId xmlns:a16="http://schemas.microsoft.com/office/drawing/2014/main" id="{33F5AC6F-8D24-4EF7-9292-A907A403725A}"/>
                </a:ext>
              </a:extLst>
            </p:cNvPr>
            <p:cNvSpPr/>
            <p:nvPr/>
          </p:nvSpPr>
          <p:spPr>
            <a:xfrm>
              <a:off x="7653085" y="4515751"/>
              <a:ext cx="566802" cy="566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2">
              <a:extLst>
                <a:ext uri="{FF2B5EF4-FFF2-40B4-BE49-F238E27FC236}">
                  <a16:creationId xmlns:a16="http://schemas.microsoft.com/office/drawing/2014/main" id="{A269A633-9FD8-4E3F-9E3A-1076CE90B819}"/>
                </a:ext>
              </a:extLst>
            </p:cNvPr>
            <p:cNvSpPr/>
            <p:nvPr/>
          </p:nvSpPr>
          <p:spPr>
            <a:xfrm>
              <a:off x="9533106" y="4515751"/>
              <a:ext cx="566802" cy="566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TextBox 13">
              <a:extLst>
                <a:ext uri="{FF2B5EF4-FFF2-40B4-BE49-F238E27FC236}">
                  <a16:creationId xmlns:a16="http://schemas.microsoft.com/office/drawing/2014/main" id="{57ED03A4-E3A8-4B37-92CC-3B3C1F9B4068}"/>
                </a:ext>
              </a:extLst>
            </p:cNvPr>
            <p:cNvSpPr txBox="1"/>
            <p:nvPr/>
          </p:nvSpPr>
          <p:spPr>
            <a:xfrm>
              <a:off x="8219887" y="4660653"/>
              <a:ext cx="1313219" cy="276999"/>
            </a:xfrm>
            <a:prstGeom prst="rect">
              <a:avLst/>
            </a:prstGeom>
            <a:noFill/>
          </p:spPr>
          <p:txBody>
            <a:bodyPr wrap="square" rtlCol="0">
              <a:spAutoFit/>
            </a:bodyPr>
            <a:lstStyle/>
            <a:p>
              <a:r>
                <a:rPr lang="en-US" altLang="ko-KR" sz="1200" b="1" dirty="0">
                  <a:solidFill>
                    <a:schemeClr val="tx1">
                      <a:lumMod val="75000"/>
                      <a:lumOff val="25000"/>
                    </a:schemeClr>
                  </a:solidFill>
                  <a:ea typeface="FZShuTi" pitchFamily="2" charset="-122"/>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999B3EAF-1279-472B-A920-4FEE9CC6BEE4}"/>
                </a:ext>
              </a:extLst>
            </p:cNvPr>
            <p:cNvSpPr txBox="1"/>
            <p:nvPr/>
          </p:nvSpPr>
          <p:spPr>
            <a:xfrm>
              <a:off x="10099908" y="4660653"/>
              <a:ext cx="1313219" cy="276999"/>
            </a:xfrm>
            <a:prstGeom prst="rect">
              <a:avLst/>
            </a:prstGeom>
            <a:noFill/>
          </p:spPr>
          <p:txBody>
            <a:bodyPr wrap="square" rtlCol="0">
              <a:spAutoFit/>
            </a:bodyPr>
            <a:lstStyle/>
            <a:p>
              <a:r>
                <a:rPr lang="en-US" altLang="ko-KR" sz="1200" b="1" dirty="0">
                  <a:solidFill>
                    <a:schemeClr val="tx1">
                      <a:lumMod val="75000"/>
                      <a:lumOff val="25000"/>
                    </a:schemeClr>
                  </a:solidFill>
                  <a:ea typeface="FZShuTi" pitchFamily="2" charset="-122"/>
                  <a:cs typeface="Arial" pitchFamily="34" charset="0"/>
                </a:rPr>
                <a:t>Contents Here</a:t>
              </a:r>
              <a:endParaRPr lang="ko-KR" altLang="en-US" sz="1200" b="1" dirty="0">
                <a:solidFill>
                  <a:schemeClr val="tx1">
                    <a:lumMod val="75000"/>
                    <a:lumOff val="25000"/>
                  </a:schemeClr>
                </a:solidFill>
                <a:cs typeface="Arial" pitchFamily="34" charset="0"/>
              </a:endParaRPr>
            </a:p>
          </p:txBody>
        </p:sp>
      </p:grpSp>
      <p:grpSp>
        <p:nvGrpSpPr>
          <p:cNvPr id="16" name="Group 15">
            <a:extLst>
              <a:ext uri="{FF2B5EF4-FFF2-40B4-BE49-F238E27FC236}">
                <a16:creationId xmlns:a16="http://schemas.microsoft.com/office/drawing/2014/main" id="{4A7C5FB6-4CB9-4D95-BC5E-477ECFF1F5F7}"/>
              </a:ext>
            </a:extLst>
          </p:cNvPr>
          <p:cNvGrpSpPr/>
          <p:nvPr/>
        </p:nvGrpSpPr>
        <p:grpSpPr>
          <a:xfrm flipH="1">
            <a:off x="773401" y="2679322"/>
            <a:ext cx="3760042" cy="566802"/>
            <a:chOff x="7653085" y="4515751"/>
            <a:chExt cx="3760042" cy="566802"/>
          </a:xfrm>
        </p:grpSpPr>
        <p:sp>
          <p:nvSpPr>
            <p:cNvPr id="17" name="Oval 16">
              <a:extLst>
                <a:ext uri="{FF2B5EF4-FFF2-40B4-BE49-F238E27FC236}">
                  <a16:creationId xmlns:a16="http://schemas.microsoft.com/office/drawing/2014/main" id="{F8D320DB-2A0C-46F8-AE5C-BCE7BF80A329}"/>
                </a:ext>
              </a:extLst>
            </p:cNvPr>
            <p:cNvSpPr/>
            <p:nvPr/>
          </p:nvSpPr>
          <p:spPr>
            <a:xfrm>
              <a:off x="7653085" y="4515751"/>
              <a:ext cx="566802" cy="56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Oval 17">
              <a:extLst>
                <a:ext uri="{FF2B5EF4-FFF2-40B4-BE49-F238E27FC236}">
                  <a16:creationId xmlns:a16="http://schemas.microsoft.com/office/drawing/2014/main" id="{43843539-A681-4888-92FE-78A40419CDD5}"/>
                </a:ext>
              </a:extLst>
            </p:cNvPr>
            <p:cNvSpPr/>
            <p:nvPr/>
          </p:nvSpPr>
          <p:spPr>
            <a:xfrm>
              <a:off x="9533106" y="4515751"/>
              <a:ext cx="566802" cy="56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TextBox 18">
              <a:extLst>
                <a:ext uri="{FF2B5EF4-FFF2-40B4-BE49-F238E27FC236}">
                  <a16:creationId xmlns:a16="http://schemas.microsoft.com/office/drawing/2014/main" id="{FE77A3E1-7113-4A1F-BDED-D54CF3642920}"/>
                </a:ext>
              </a:extLst>
            </p:cNvPr>
            <p:cNvSpPr txBox="1"/>
            <p:nvPr/>
          </p:nvSpPr>
          <p:spPr>
            <a:xfrm>
              <a:off x="8219887" y="4660653"/>
              <a:ext cx="1313219" cy="276999"/>
            </a:xfrm>
            <a:prstGeom prst="rect">
              <a:avLst/>
            </a:prstGeom>
            <a:noFill/>
          </p:spPr>
          <p:txBody>
            <a:bodyPr wrap="square" rtlCol="0">
              <a:spAutoFit/>
            </a:bodyPr>
            <a:lstStyle/>
            <a:p>
              <a:pPr algn="r"/>
              <a:r>
                <a:rPr lang="en-US" altLang="ko-KR" sz="1200" b="1" dirty="0">
                  <a:solidFill>
                    <a:schemeClr val="tx1">
                      <a:lumMod val="75000"/>
                      <a:lumOff val="25000"/>
                    </a:schemeClr>
                  </a:solidFill>
                  <a:ea typeface="FZShuTi" pitchFamily="2" charset="-122"/>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E56C054F-D81D-4D74-93D4-05722DB47CF5}"/>
                </a:ext>
              </a:extLst>
            </p:cNvPr>
            <p:cNvSpPr txBox="1"/>
            <p:nvPr/>
          </p:nvSpPr>
          <p:spPr>
            <a:xfrm>
              <a:off x="10099908" y="4660653"/>
              <a:ext cx="1313219" cy="276999"/>
            </a:xfrm>
            <a:prstGeom prst="rect">
              <a:avLst/>
            </a:prstGeom>
            <a:noFill/>
          </p:spPr>
          <p:txBody>
            <a:bodyPr wrap="square" rtlCol="0">
              <a:spAutoFit/>
            </a:bodyPr>
            <a:lstStyle/>
            <a:p>
              <a:pPr algn="r"/>
              <a:r>
                <a:rPr lang="en-US" altLang="ko-KR" sz="1200" b="1" dirty="0">
                  <a:solidFill>
                    <a:schemeClr val="tx1">
                      <a:lumMod val="75000"/>
                      <a:lumOff val="25000"/>
                    </a:schemeClr>
                  </a:solidFill>
                  <a:ea typeface="FZShuTi" pitchFamily="2" charset="-122"/>
                  <a:cs typeface="Arial" pitchFamily="34" charset="0"/>
                </a:rPr>
                <a:t>Contents Here</a:t>
              </a:r>
              <a:endParaRPr lang="ko-KR" altLang="en-US" sz="1200" b="1" dirty="0">
                <a:solidFill>
                  <a:schemeClr val="tx1">
                    <a:lumMod val="75000"/>
                    <a:lumOff val="25000"/>
                  </a:schemeClr>
                </a:solidFill>
                <a:cs typeface="Arial" pitchFamily="34" charset="0"/>
              </a:endParaRPr>
            </a:p>
          </p:txBody>
        </p:sp>
      </p:grpSp>
      <p:sp>
        <p:nvSpPr>
          <p:cNvPr id="21" name="Rounded Rectangle 27">
            <a:extLst>
              <a:ext uri="{FF2B5EF4-FFF2-40B4-BE49-F238E27FC236}">
                <a16:creationId xmlns:a16="http://schemas.microsoft.com/office/drawing/2014/main" id="{317663AC-7692-4F65-862A-F5DB489F43E9}"/>
              </a:ext>
            </a:extLst>
          </p:cNvPr>
          <p:cNvSpPr/>
          <p:nvPr/>
        </p:nvSpPr>
        <p:spPr>
          <a:xfrm>
            <a:off x="2195128" y="2832541"/>
            <a:ext cx="349785" cy="26868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Rounded Rectangle 7">
            <a:extLst>
              <a:ext uri="{FF2B5EF4-FFF2-40B4-BE49-F238E27FC236}">
                <a16:creationId xmlns:a16="http://schemas.microsoft.com/office/drawing/2014/main" id="{759E6609-D226-4E3F-87A3-BCAAB58C44DE}"/>
              </a:ext>
            </a:extLst>
          </p:cNvPr>
          <p:cNvSpPr/>
          <p:nvPr/>
        </p:nvSpPr>
        <p:spPr>
          <a:xfrm>
            <a:off x="4075328" y="2793338"/>
            <a:ext cx="349783" cy="30185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3" name="Rectangle 16">
            <a:extLst>
              <a:ext uri="{FF2B5EF4-FFF2-40B4-BE49-F238E27FC236}">
                <a16:creationId xmlns:a16="http://schemas.microsoft.com/office/drawing/2014/main" id="{43A3B49F-0822-4C3F-8B7A-A94C887CFC72}"/>
              </a:ext>
            </a:extLst>
          </p:cNvPr>
          <p:cNvSpPr/>
          <p:nvPr/>
        </p:nvSpPr>
        <p:spPr>
          <a:xfrm rot="2700000">
            <a:off x="7833910" y="4580371"/>
            <a:ext cx="244065" cy="43756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ectangle 9">
            <a:extLst>
              <a:ext uri="{FF2B5EF4-FFF2-40B4-BE49-F238E27FC236}">
                <a16:creationId xmlns:a16="http://schemas.microsoft.com/office/drawing/2014/main" id="{40DF19AF-07E7-4575-9931-DFE032C865F2}"/>
              </a:ext>
            </a:extLst>
          </p:cNvPr>
          <p:cNvSpPr/>
          <p:nvPr/>
        </p:nvSpPr>
        <p:spPr>
          <a:xfrm>
            <a:off x="9670786" y="4654592"/>
            <a:ext cx="302385" cy="28306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25" name="Group 25">
            <a:extLst>
              <a:ext uri="{FF2B5EF4-FFF2-40B4-BE49-F238E27FC236}">
                <a16:creationId xmlns:a16="http://schemas.microsoft.com/office/drawing/2014/main" id="{D057609D-8654-461F-817C-1C82092BC510}"/>
              </a:ext>
            </a:extLst>
          </p:cNvPr>
          <p:cNvGrpSpPr/>
          <p:nvPr/>
        </p:nvGrpSpPr>
        <p:grpSpPr>
          <a:xfrm>
            <a:off x="1185563" y="4341831"/>
            <a:ext cx="4044333" cy="1916319"/>
            <a:chOff x="1392320" y="3256486"/>
            <a:chExt cx="2955855" cy="1916319"/>
          </a:xfrm>
        </p:grpSpPr>
        <p:sp>
          <p:nvSpPr>
            <p:cNvPr id="26" name="TextBox 25">
              <a:extLst>
                <a:ext uri="{FF2B5EF4-FFF2-40B4-BE49-F238E27FC236}">
                  <a16:creationId xmlns:a16="http://schemas.microsoft.com/office/drawing/2014/main" id="{575E4220-461E-458F-B063-0473C9048D4B}"/>
                </a:ext>
              </a:extLst>
            </p:cNvPr>
            <p:cNvSpPr txBox="1"/>
            <p:nvPr/>
          </p:nvSpPr>
          <p:spPr>
            <a:xfrm>
              <a:off x="1395848" y="3510825"/>
              <a:ext cx="2952327" cy="646331"/>
            </a:xfrm>
            <a:prstGeom prst="rect">
              <a:avLst/>
            </a:prstGeom>
            <a:noFill/>
          </p:spPr>
          <p:txBody>
            <a:bodyPr wrap="square" rtlCol="0">
              <a:spAutoFit/>
            </a:bodyPr>
            <a:lstStyle/>
            <a:p>
              <a:pPr algn="r"/>
              <a:r>
                <a:rPr lang="en-US" altLang="ko-KR" sz="1200" dirty="0">
                  <a:solidFill>
                    <a:schemeClr val="tx1">
                      <a:lumMod val="75000"/>
                      <a:lumOff val="25000"/>
                    </a:schemeClr>
                  </a:solidFill>
                </a:rPr>
                <a:t>Get a modern PowerPoint  Presentation that is beautifully designed. I hope and I believe that this Template will your Time, Money and Reputation. </a:t>
              </a:r>
            </a:p>
          </p:txBody>
        </p:sp>
        <p:sp>
          <p:nvSpPr>
            <p:cNvPr id="27" name="TextBox 26">
              <a:extLst>
                <a:ext uri="{FF2B5EF4-FFF2-40B4-BE49-F238E27FC236}">
                  <a16:creationId xmlns:a16="http://schemas.microsoft.com/office/drawing/2014/main" id="{1E0F39DC-FB2B-4F2A-9B96-73855ED8A6B6}"/>
                </a:ext>
              </a:extLst>
            </p:cNvPr>
            <p:cNvSpPr txBox="1"/>
            <p:nvPr/>
          </p:nvSpPr>
          <p:spPr>
            <a:xfrm>
              <a:off x="1395848" y="3256486"/>
              <a:ext cx="2952327" cy="307777"/>
            </a:xfrm>
            <a:prstGeom prst="rect">
              <a:avLst/>
            </a:prstGeom>
            <a:noFill/>
          </p:spPr>
          <p:txBody>
            <a:bodyPr wrap="square" rtlCol="0">
              <a:spAutoFit/>
            </a:bodyPr>
            <a:lstStyle/>
            <a:p>
              <a:pPr algn="r"/>
              <a:r>
                <a:rPr lang="en-US" altLang="ko-KR" sz="1400" b="1" dirty="0">
                  <a:solidFill>
                    <a:schemeClr val="tx1">
                      <a:lumMod val="75000"/>
                      <a:lumOff val="25000"/>
                    </a:schemeClr>
                  </a:solidFill>
                </a:rPr>
                <a:t>Add Contents Title</a:t>
              </a:r>
              <a:endParaRPr lang="ko-KR" altLang="en-US" sz="1400" b="1" dirty="0">
                <a:solidFill>
                  <a:schemeClr val="tx1">
                    <a:lumMod val="75000"/>
                    <a:lumOff val="25000"/>
                  </a:schemeClr>
                </a:solidFill>
              </a:endParaRPr>
            </a:p>
          </p:txBody>
        </p:sp>
        <p:sp>
          <p:nvSpPr>
            <p:cNvPr id="28" name="TextBox 27">
              <a:extLst>
                <a:ext uri="{FF2B5EF4-FFF2-40B4-BE49-F238E27FC236}">
                  <a16:creationId xmlns:a16="http://schemas.microsoft.com/office/drawing/2014/main" id="{30758B61-DAFC-4A7A-AD26-CB0FBB84AEB9}"/>
                </a:ext>
              </a:extLst>
            </p:cNvPr>
            <p:cNvSpPr txBox="1"/>
            <p:nvPr/>
          </p:nvSpPr>
          <p:spPr>
            <a:xfrm>
              <a:off x="1392320" y="4526474"/>
              <a:ext cx="2952327" cy="646331"/>
            </a:xfrm>
            <a:prstGeom prst="rect">
              <a:avLst/>
            </a:prstGeom>
            <a:noFill/>
          </p:spPr>
          <p:txBody>
            <a:bodyPr wrap="square" rtlCol="0">
              <a:spAutoFit/>
            </a:bodyPr>
            <a:lstStyle/>
            <a:p>
              <a:pPr marL="171459" indent="-171459" algn="r">
                <a:buFont typeface="Wingdings" pitchFamily="2" charset="2"/>
                <a:buChar char="v"/>
              </a:pPr>
              <a:r>
                <a:rPr lang="en-US" altLang="ko-KR" sz="1200" dirty="0">
                  <a:solidFill>
                    <a:schemeClr val="tx1">
                      <a:lumMod val="75000"/>
                      <a:lumOff val="25000"/>
                    </a:schemeClr>
                  </a:solidFill>
                </a:rPr>
                <a:t>Get a modern PowerPoint</a:t>
              </a:r>
            </a:p>
            <a:p>
              <a:pPr marL="171459" indent="-171459" algn="r">
                <a:buFont typeface="Wingdings" pitchFamily="2" charset="2"/>
                <a:buChar char="v"/>
              </a:pPr>
              <a:r>
                <a:rPr lang="en-US" altLang="ko-KR" sz="1200" dirty="0">
                  <a:solidFill>
                    <a:schemeClr val="tx1">
                      <a:lumMod val="75000"/>
                      <a:lumOff val="25000"/>
                    </a:schemeClr>
                  </a:solidFill>
                </a:rPr>
                <a:t>Get a modern PowerPoint</a:t>
              </a:r>
            </a:p>
            <a:p>
              <a:pPr marL="171459" indent="-171459" algn="r">
                <a:buFont typeface="Wingdings" pitchFamily="2" charset="2"/>
                <a:buChar char="v"/>
              </a:pPr>
              <a:r>
                <a:rPr lang="en-US" altLang="ko-KR" sz="1200" dirty="0">
                  <a:solidFill>
                    <a:schemeClr val="tx1">
                      <a:lumMod val="75000"/>
                      <a:lumOff val="25000"/>
                    </a:schemeClr>
                  </a:solidFill>
                </a:rPr>
                <a:t>Get a modern PowerPoint</a:t>
              </a:r>
            </a:p>
          </p:txBody>
        </p:sp>
        <p:sp>
          <p:nvSpPr>
            <p:cNvPr id="29" name="TextBox 28">
              <a:extLst>
                <a:ext uri="{FF2B5EF4-FFF2-40B4-BE49-F238E27FC236}">
                  <a16:creationId xmlns:a16="http://schemas.microsoft.com/office/drawing/2014/main" id="{76F12C29-FB41-4A75-9F63-DB2DFDA5C47C}"/>
                </a:ext>
              </a:extLst>
            </p:cNvPr>
            <p:cNvSpPr txBox="1"/>
            <p:nvPr/>
          </p:nvSpPr>
          <p:spPr>
            <a:xfrm>
              <a:off x="1392320" y="4257606"/>
              <a:ext cx="2952327" cy="307777"/>
            </a:xfrm>
            <a:prstGeom prst="rect">
              <a:avLst/>
            </a:prstGeom>
            <a:noFill/>
          </p:spPr>
          <p:txBody>
            <a:bodyPr wrap="square" rtlCol="0">
              <a:spAutoFit/>
            </a:bodyPr>
            <a:lstStyle/>
            <a:p>
              <a:pPr algn="r"/>
              <a:r>
                <a:rPr lang="en-US" altLang="ko-KR" sz="1400" b="1" dirty="0">
                  <a:solidFill>
                    <a:schemeClr val="tx1">
                      <a:lumMod val="75000"/>
                      <a:lumOff val="25000"/>
                    </a:schemeClr>
                  </a:solidFill>
                </a:rPr>
                <a:t>Add Contents Title</a:t>
              </a:r>
              <a:endParaRPr lang="ko-KR" altLang="en-US" sz="1400" b="1" dirty="0">
                <a:solidFill>
                  <a:schemeClr val="tx1">
                    <a:lumMod val="75000"/>
                    <a:lumOff val="25000"/>
                  </a:schemeClr>
                </a:solidFill>
              </a:endParaRPr>
            </a:p>
          </p:txBody>
        </p:sp>
      </p:grpSp>
      <p:grpSp>
        <p:nvGrpSpPr>
          <p:cNvPr id="30" name="Group 30">
            <a:extLst>
              <a:ext uri="{FF2B5EF4-FFF2-40B4-BE49-F238E27FC236}">
                <a16:creationId xmlns:a16="http://schemas.microsoft.com/office/drawing/2014/main" id="{21DA771E-165F-400C-8E6B-F28A3907F26B}"/>
              </a:ext>
            </a:extLst>
          </p:cNvPr>
          <p:cNvGrpSpPr/>
          <p:nvPr/>
        </p:nvGrpSpPr>
        <p:grpSpPr>
          <a:xfrm>
            <a:off x="7099324" y="1476687"/>
            <a:ext cx="4044333" cy="1916319"/>
            <a:chOff x="1392320" y="3256486"/>
            <a:chExt cx="2955855" cy="1916319"/>
          </a:xfrm>
        </p:grpSpPr>
        <p:sp>
          <p:nvSpPr>
            <p:cNvPr id="31" name="TextBox 30">
              <a:extLst>
                <a:ext uri="{FF2B5EF4-FFF2-40B4-BE49-F238E27FC236}">
                  <a16:creationId xmlns:a16="http://schemas.microsoft.com/office/drawing/2014/main" id="{FDECDD05-AEC4-4F7B-8B13-53502AA78474}"/>
                </a:ext>
              </a:extLst>
            </p:cNvPr>
            <p:cNvSpPr txBox="1"/>
            <p:nvPr/>
          </p:nvSpPr>
          <p:spPr>
            <a:xfrm>
              <a:off x="1395848" y="3510825"/>
              <a:ext cx="2952327" cy="646331"/>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a:t>
              </a:r>
            </a:p>
          </p:txBody>
        </p:sp>
        <p:sp>
          <p:nvSpPr>
            <p:cNvPr id="32" name="TextBox 31">
              <a:extLst>
                <a:ext uri="{FF2B5EF4-FFF2-40B4-BE49-F238E27FC236}">
                  <a16:creationId xmlns:a16="http://schemas.microsoft.com/office/drawing/2014/main" id="{5E0CE2D0-827E-4539-9F4A-25B78542B86D}"/>
                </a:ext>
              </a:extLst>
            </p:cNvPr>
            <p:cNvSpPr txBox="1"/>
            <p:nvPr/>
          </p:nvSpPr>
          <p:spPr>
            <a:xfrm>
              <a:off x="1395848" y="3256486"/>
              <a:ext cx="2952327" cy="307777"/>
            </a:xfrm>
            <a:prstGeom prst="rect">
              <a:avLst/>
            </a:prstGeom>
            <a:noFill/>
          </p:spPr>
          <p:txBody>
            <a:bodyPr wrap="square" rtlCol="0">
              <a:spAutoFit/>
            </a:bodyPr>
            <a:lstStyle/>
            <a:p>
              <a:r>
                <a:rPr lang="en-US" altLang="ko-KR" sz="1400" b="1" dirty="0">
                  <a:solidFill>
                    <a:schemeClr val="tx1">
                      <a:lumMod val="75000"/>
                      <a:lumOff val="25000"/>
                    </a:schemeClr>
                  </a:solidFill>
                </a:rPr>
                <a:t>Add Contents Title</a:t>
              </a:r>
              <a:endParaRPr lang="ko-KR" altLang="en-US" sz="1400" b="1" dirty="0">
                <a:solidFill>
                  <a:schemeClr val="tx1">
                    <a:lumMod val="75000"/>
                    <a:lumOff val="25000"/>
                  </a:schemeClr>
                </a:solidFill>
              </a:endParaRPr>
            </a:p>
          </p:txBody>
        </p:sp>
        <p:sp>
          <p:nvSpPr>
            <p:cNvPr id="33" name="TextBox 32">
              <a:extLst>
                <a:ext uri="{FF2B5EF4-FFF2-40B4-BE49-F238E27FC236}">
                  <a16:creationId xmlns:a16="http://schemas.microsoft.com/office/drawing/2014/main" id="{C26AF4D7-7DB7-4F80-A02F-D999D1CBE926}"/>
                </a:ext>
              </a:extLst>
            </p:cNvPr>
            <p:cNvSpPr txBox="1"/>
            <p:nvPr/>
          </p:nvSpPr>
          <p:spPr>
            <a:xfrm>
              <a:off x="1392320" y="4526474"/>
              <a:ext cx="2952327" cy="646331"/>
            </a:xfrm>
            <a:prstGeom prst="rect">
              <a:avLst/>
            </a:prstGeom>
            <a:noFill/>
          </p:spPr>
          <p:txBody>
            <a:bodyPr wrap="square" rtlCol="0">
              <a:spAutoFit/>
            </a:bodyPr>
            <a:lstStyle/>
            <a:p>
              <a:pPr marL="171459" indent="-171459">
                <a:buFont typeface="Wingdings" pitchFamily="2" charset="2"/>
                <a:buChar char="v"/>
              </a:pPr>
              <a:r>
                <a:rPr lang="en-US" altLang="ko-KR" sz="1200" dirty="0">
                  <a:solidFill>
                    <a:schemeClr val="tx1">
                      <a:lumMod val="75000"/>
                      <a:lumOff val="25000"/>
                    </a:schemeClr>
                  </a:solidFill>
                </a:rPr>
                <a:t>Get a modern PowerPoint</a:t>
              </a:r>
            </a:p>
            <a:p>
              <a:pPr marL="171459" indent="-171459">
                <a:buFont typeface="Wingdings" pitchFamily="2" charset="2"/>
                <a:buChar char="v"/>
              </a:pPr>
              <a:r>
                <a:rPr lang="en-US" altLang="ko-KR" sz="1200" dirty="0">
                  <a:solidFill>
                    <a:schemeClr val="tx1">
                      <a:lumMod val="75000"/>
                      <a:lumOff val="25000"/>
                    </a:schemeClr>
                  </a:solidFill>
                </a:rPr>
                <a:t>Get a modern PowerPoint</a:t>
              </a:r>
            </a:p>
            <a:p>
              <a:pPr marL="171459" indent="-171459">
                <a:buFont typeface="Wingdings" pitchFamily="2" charset="2"/>
                <a:buChar char="v"/>
              </a:pPr>
              <a:r>
                <a:rPr lang="en-US" altLang="ko-KR" sz="1200" dirty="0">
                  <a:solidFill>
                    <a:schemeClr val="tx1">
                      <a:lumMod val="75000"/>
                      <a:lumOff val="25000"/>
                    </a:schemeClr>
                  </a:solidFill>
                </a:rPr>
                <a:t>Get a modern PowerPoint</a:t>
              </a:r>
            </a:p>
          </p:txBody>
        </p:sp>
        <p:sp>
          <p:nvSpPr>
            <p:cNvPr id="34" name="TextBox 33">
              <a:extLst>
                <a:ext uri="{FF2B5EF4-FFF2-40B4-BE49-F238E27FC236}">
                  <a16:creationId xmlns:a16="http://schemas.microsoft.com/office/drawing/2014/main" id="{2FC20D4B-E07B-426A-8B03-962602DE7E18}"/>
                </a:ext>
              </a:extLst>
            </p:cNvPr>
            <p:cNvSpPr txBox="1"/>
            <p:nvPr/>
          </p:nvSpPr>
          <p:spPr>
            <a:xfrm>
              <a:off x="1392320" y="4257606"/>
              <a:ext cx="2952327" cy="307777"/>
            </a:xfrm>
            <a:prstGeom prst="rect">
              <a:avLst/>
            </a:prstGeom>
            <a:noFill/>
          </p:spPr>
          <p:txBody>
            <a:bodyPr wrap="square" rtlCol="0">
              <a:spAutoFit/>
            </a:bodyPr>
            <a:lstStyle/>
            <a:p>
              <a:r>
                <a:rPr lang="en-US" altLang="ko-KR" sz="1400" b="1" dirty="0">
                  <a:solidFill>
                    <a:schemeClr val="tx1">
                      <a:lumMod val="75000"/>
                      <a:lumOff val="25000"/>
                    </a:schemeClr>
                  </a:solidFill>
                </a:rPr>
                <a:t>Add Contents Title</a:t>
              </a:r>
              <a:endParaRPr lang="ko-KR" altLang="en-US" sz="1400" b="1" dirty="0">
                <a:solidFill>
                  <a:schemeClr val="tx1">
                    <a:lumMod val="75000"/>
                    <a:lumOff val="25000"/>
                  </a:schemeClr>
                </a:solidFill>
              </a:endParaRPr>
            </a:p>
          </p:txBody>
        </p:sp>
      </p:grpSp>
    </p:spTree>
    <p:extLst>
      <p:ext uri="{BB962C8B-B14F-4D97-AF65-F5344CB8AC3E}">
        <p14:creationId xmlns:p14="http://schemas.microsoft.com/office/powerpoint/2010/main" val="2237534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213CF2-6AF9-4429-A325-AEBCE52AE7A6}"/>
              </a:ext>
            </a:extLst>
          </p:cNvPr>
          <p:cNvSpPr txBox="1"/>
          <p:nvPr/>
        </p:nvSpPr>
        <p:spPr>
          <a:xfrm>
            <a:off x="3452739" y="1838876"/>
            <a:ext cx="2386087" cy="1384995"/>
          </a:xfrm>
          <a:prstGeom prst="rect">
            <a:avLst/>
          </a:prstGeom>
          <a:noFill/>
        </p:spPr>
        <p:txBody>
          <a:bodyPr wrap="square" rtlCol="0">
            <a:spAutoFit/>
          </a:bodyPr>
          <a:lstStyle/>
          <a:p>
            <a:r>
              <a:rPr lang="en-US" altLang="ko-KR" sz="2800" b="1" dirty="0">
                <a:solidFill>
                  <a:schemeClr val="accent2"/>
                </a:solidFill>
              </a:rPr>
              <a:t>Simple</a:t>
            </a:r>
            <a:r>
              <a:rPr lang="en-US" altLang="ko-KR" sz="2800" b="1" dirty="0"/>
              <a:t> </a:t>
            </a:r>
            <a:r>
              <a:rPr lang="en-US" altLang="ko-KR" sz="2800" b="1" dirty="0">
                <a:solidFill>
                  <a:schemeClr val="accent1"/>
                </a:solidFill>
              </a:rPr>
              <a:t>Portfolio</a:t>
            </a:r>
            <a:r>
              <a:rPr lang="en-US" altLang="ko-KR" sz="2800" b="1" dirty="0">
                <a:solidFill>
                  <a:srgbClr val="F5679D"/>
                </a:solidFill>
              </a:rPr>
              <a:t> </a:t>
            </a:r>
            <a:r>
              <a:rPr lang="en-US" altLang="ko-KR" sz="2800" b="1" dirty="0"/>
              <a:t>Presentation</a:t>
            </a:r>
          </a:p>
        </p:txBody>
      </p:sp>
      <p:sp>
        <p:nvSpPr>
          <p:cNvPr id="3" name="TextBox 2">
            <a:extLst>
              <a:ext uri="{FF2B5EF4-FFF2-40B4-BE49-F238E27FC236}">
                <a16:creationId xmlns:a16="http://schemas.microsoft.com/office/drawing/2014/main" id="{6EB3A4F4-9D2B-48C1-AC5B-427B2EA4DC6F}"/>
              </a:ext>
            </a:extLst>
          </p:cNvPr>
          <p:cNvSpPr txBox="1"/>
          <p:nvPr/>
        </p:nvSpPr>
        <p:spPr>
          <a:xfrm>
            <a:off x="3452739" y="3329910"/>
            <a:ext cx="2386087" cy="2677656"/>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Get a modern PowerPoint  Presentation that is beautifully designed. Easy to change colors, photos and Text. </a:t>
            </a:r>
          </a:p>
        </p:txBody>
      </p:sp>
      <p:sp>
        <p:nvSpPr>
          <p:cNvPr id="6" name="Title 9">
            <a:extLst>
              <a:ext uri="{FF2B5EF4-FFF2-40B4-BE49-F238E27FC236}">
                <a16:creationId xmlns:a16="http://schemas.microsoft.com/office/drawing/2014/main" id="{A7565A4D-1F81-48A9-98C3-830718B4A0A9}"/>
              </a:ext>
            </a:extLst>
          </p:cNvPr>
          <p:cNvSpPr txBox="1">
            <a:spLocks/>
          </p:cNvSpPr>
          <p:nvPr/>
        </p:nvSpPr>
        <p:spPr>
          <a:xfrm>
            <a:off x="500617" y="380281"/>
            <a:ext cx="6357383" cy="7722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tx1">
                    <a:lumMod val="75000"/>
                    <a:lumOff val="25000"/>
                  </a:schemeClr>
                </a:solidFill>
              </a:rPr>
              <a:t>Contents &amp; Images</a:t>
            </a:r>
          </a:p>
        </p:txBody>
      </p:sp>
      <p:sp>
        <p:nvSpPr>
          <p:cNvPr id="5" name="그림 개체 틀 4">
            <a:extLst>
              <a:ext uri="{FF2B5EF4-FFF2-40B4-BE49-F238E27FC236}">
                <a16:creationId xmlns:a16="http://schemas.microsoft.com/office/drawing/2014/main" id="{03267752-69B8-4992-9FA3-83009F98C33D}"/>
              </a:ext>
            </a:extLst>
          </p:cNvPr>
          <p:cNvSpPr>
            <a:spLocks noGrp="1"/>
          </p:cNvSpPr>
          <p:nvPr>
            <p:ph type="pic" sz="quarter" idx="10"/>
          </p:nvPr>
        </p:nvSpPr>
        <p:spPr/>
      </p:sp>
      <p:sp>
        <p:nvSpPr>
          <p:cNvPr id="9" name="그림 개체 틀 8">
            <a:extLst>
              <a:ext uri="{FF2B5EF4-FFF2-40B4-BE49-F238E27FC236}">
                <a16:creationId xmlns:a16="http://schemas.microsoft.com/office/drawing/2014/main" id="{CF2D8C22-E21A-44E2-9AD3-B904BC4F0C7B}"/>
              </a:ext>
            </a:extLst>
          </p:cNvPr>
          <p:cNvSpPr>
            <a:spLocks noGrp="1"/>
          </p:cNvSpPr>
          <p:nvPr>
            <p:ph type="pic" sz="quarter" idx="14"/>
          </p:nvPr>
        </p:nvSpPr>
        <p:spPr/>
      </p:sp>
    </p:spTree>
    <p:extLst>
      <p:ext uri="{BB962C8B-B14F-4D97-AF65-F5344CB8AC3E}">
        <p14:creationId xmlns:p14="http://schemas.microsoft.com/office/powerpoint/2010/main" val="3223665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36">
            <a:extLst>
              <a:ext uri="{FF2B5EF4-FFF2-40B4-BE49-F238E27FC236}">
                <a16:creationId xmlns:a16="http://schemas.microsoft.com/office/drawing/2014/main" id="{D70D9BFC-3F94-486D-9233-3283CF3F6458}"/>
              </a:ext>
            </a:extLst>
          </p:cNvPr>
          <p:cNvGrpSpPr/>
          <p:nvPr/>
        </p:nvGrpSpPr>
        <p:grpSpPr>
          <a:xfrm>
            <a:off x="3147866" y="2351203"/>
            <a:ext cx="5924522" cy="5924522"/>
            <a:chOff x="3093018" y="1854436"/>
            <a:chExt cx="5098327" cy="5098327"/>
          </a:xfrm>
        </p:grpSpPr>
        <p:grpSp>
          <p:nvGrpSpPr>
            <p:cNvPr id="75" name="Group 37">
              <a:extLst>
                <a:ext uri="{FF2B5EF4-FFF2-40B4-BE49-F238E27FC236}">
                  <a16:creationId xmlns:a16="http://schemas.microsoft.com/office/drawing/2014/main" id="{F475F439-BA2F-4FA9-AA1A-92D2DD3607B5}"/>
                </a:ext>
              </a:extLst>
            </p:cNvPr>
            <p:cNvGrpSpPr/>
            <p:nvPr/>
          </p:nvGrpSpPr>
          <p:grpSpPr>
            <a:xfrm>
              <a:off x="3093018" y="1854436"/>
              <a:ext cx="5098327" cy="5098327"/>
              <a:chOff x="3093018" y="1854436"/>
              <a:chExt cx="5098327" cy="5098327"/>
            </a:xfrm>
          </p:grpSpPr>
          <p:sp>
            <p:nvSpPr>
              <p:cNvPr id="77" name="Pie 55">
                <a:extLst>
                  <a:ext uri="{FF2B5EF4-FFF2-40B4-BE49-F238E27FC236}">
                    <a16:creationId xmlns:a16="http://schemas.microsoft.com/office/drawing/2014/main" id="{9F4286AD-0453-4718-A154-8F45331A2BFE}"/>
                  </a:ext>
                </a:extLst>
              </p:cNvPr>
              <p:cNvSpPr/>
              <p:nvPr/>
            </p:nvSpPr>
            <p:spPr>
              <a:xfrm rot="5653466">
                <a:off x="4483470" y="3244888"/>
                <a:ext cx="2317421" cy="2317421"/>
              </a:xfrm>
              <a:prstGeom prst="pie">
                <a:avLst>
                  <a:gd name="adj1" fmla="val 13751092"/>
                  <a:gd name="adj2" fmla="val 1620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8" name="Pie 56">
                <a:extLst>
                  <a:ext uri="{FF2B5EF4-FFF2-40B4-BE49-F238E27FC236}">
                    <a16:creationId xmlns:a16="http://schemas.microsoft.com/office/drawing/2014/main" id="{D2BFE072-4948-46FB-A837-1F6BC7E7B622}"/>
                  </a:ext>
                </a:extLst>
              </p:cNvPr>
              <p:cNvSpPr/>
              <p:nvPr/>
            </p:nvSpPr>
            <p:spPr>
              <a:xfrm rot="3431289">
                <a:off x="4135858" y="2897276"/>
                <a:ext cx="3012648" cy="3012648"/>
              </a:xfrm>
              <a:prstGeom prst="pie">
                <a:avLst>
                  <a:gd name="adj1" fmla="val 13751092"/>
                  <a:gd name="adj2" fmla="val 162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9" name="Pie 57">
                <a:extLst>
                  <a:ext uri="{FF2B5EF4-FFF2-40B4-BE49-F238E27FC236}">
                    <a16:creationId xmlns:a16="http://schemas.microsoft.com/office/drawing/2014/main" id="{15049A5E-AAFC-4C40-8895-50F96E2160E0}"/>
                  </a:ext>
                </a:extLst>
              </p:cNvPr>
              <p:cNvSpPr/>
              <p:nvPr/>
            </p:nvSpPr>
            <p:spPr>
              <a:xfrm rot="994677">
                <a:off x="3798092" y="2563721"/>
                <a:ext cx="3707874" cy="3707874"/>
              </a:xfrm>
              <a:prstGeom prst="pie">
                <a:avLst>
                  <a:gd name="adj1" fmla="val 13751092"/>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0" name="Pie 58">
                <a:extLst>
                  <a:ext uri="{FF2B5EF4-FFF2-40B4-BE49-F238E27FC236}">
                    <a16:creationId xmlns:a16="http://schemas.microsoft.com/office/drawing/2014/main" id="{0652F565-F401-4711-A394-7AC407BAE5A5}"/>
                  </a:ext>
                </a:extLst>
              </p:cNvPr>
              <p:cNvSpPr/>
              <p:nvPr/>
            </p:nvSpPr>
            <p:spPr>
              <a:xfrm rot="20218033">
                <a:off x="3450479" y="2216107"/>
                <a:ext cx="4403101" cy="4403101"/>
              </a:xfrm>
              <a:prstGeom prst="pie">
                <a:avLst>
                  <a:gd name="adj1" fmla="val 13751092"/>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81" name="Pie 59">
                <a:extLst>
                  <a:ext uri="{FF2B5EF4-FFF2-40B4-BE49-F238E27FC236}">
                    <a16:creationId xmlns:a16="http://schemas.microsoft.com/office/drawing/2014/main" id="{D52F2E7B-65EB-4DB8-BC76-79F32C54CA6F}"/>
                  </a:ext>
                </a:extLst>
              </p:cNvPr>
              <p:cNvSpPr/>
              <p:nvPr/>
            </p:nvSpPr>
            <p:spPr>
              <a:xfrm rot="17790880">
                <a:off x="3093018" y="1854436"/>
                <a:ext cx="5098327" cy="5098327"/>
              </a:xfrm>
              <a:prstGeom prst="pie">
                <a:avLst>
                  <a:gd name="adj1" fmla="val 13751092"/>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grpSp>
        <p:sp>
          <p:nvSpPr>
            <p:cNvPr id="76" name="Oval 38">
              <a:extLst>
                <a:ext uri="{FF2B5EF4-FFF2-40B4-BE49-F238E27FC236}">
                  <a16:creationId xmlns:a16="http://schemas.microsoft.com/office/drawing/2014/main" id="{11FC989D-94B0-4233-8F2E-6A3600A38E8F}"/>
                </a:ext>
              </a:extLst>
            </p:cNvPr>
            <p:cNvSpPr/>
            <p:nvPr/>
          </p:nvSpPr>
          <p:spPr>
            <a:xfrm rot="15300000">
              <a:off x="5053556" y="3814974"/>
              <a:ext cx="1177250" cy="1177250"/>
            </a:xfrm>
            <a:prstGeom prst="ellipse">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53" name="Group 15">
            <a:extLst>
              <a:ext uri="{FF2B5EF4-FFF2-40B4-BE49-F238E27FC236}">
                <a16:creationId xmlns:a16="http://schemas.microsoft.com/office/drawing/2014/main" id="{6D076C7E-8083-4A13-B178-7D3BC3710534}"/>
              </a:ext>
            </a:extLst>
          </p:cNvPr>
          <p:cNvGrpSpPr/>
          <p:nvPr/>
        </p:nvGrpSpPr>
        <p:grpSpPr>
          <a:xfrm>
            <a:off x="8352834" y="3530453"/>
            <a:ext cx="2827389" cy="918329"/>
            <a:chOff x="6457218" y="1772816"/>
            <a:chExt cx="2291246" cy="918329"/>
          </a:xfrm>
        </p:grpSpPr>
        <p:sp>
          <p:nvSpPr>
            <p:cNvPr id="54" name="TextBox 53">
              <a:extLst>
                <a:ext uri="{FF2B5EF4-FFF2-40B4-BE49-F238E27FC236}">
                  <a16:creationId xmlns:a16="http://schemas.microsoft.com/office/drawing/2014/main" id="{A764E6C6-E293-44D7-BC1C-5690F4D23161}"/>
                </a:ext>
              </a:extLst>
            </p:cNvPr>
            <p:cNvSpPr txBox="1"/>
            <p:nvPr/>
          </p:nvSpPr>
          <p:spPr>
            <a:xfrm>
              <a:off x="6457218" y="1772816"/>
              <a:ext cx="2291246" cy="307777"/>
            </a:xfrm>
            <a:prstGeom prst="rect">
              <a:avLst/>
            </a:prstGeom>
            <a:noFill/>
          </p:spPr>
          <p:txBody>
            <a:bodyPr wrap="square" rtlCol="0">
              <a:spAutoFit/>
            </a:bodyPr>
            <a:lstStyle/>
            <a:p>
              <a:r>
                <a:rPr lang="en-US" altLang="ko-KR" sz="1400" b="1" dirty="0">
                  <a:solidFill>
                    <a:schemeClr val="accent5"/>
                  </a:solidFill>
                  <a:cs typeface="Arial" pitchFamily="34" charset="0"/>
                </a:rPr>
                <a:t>Content  Here</a:t>
              </a:r>
              <a:endParaRPr lang="ko-KR" altLang="en-US" sz="1400" b="1" dirty="0">
                <a:solidFill>
                  <a:schemeClr val="accent5"/>
                </a:solidFill>
                <a:cs typeface="Arial" pitchFamily="34" charset="0"/>
              </a:endParaRPr>
            </a:p>
          </p:txBody>
        </p:sp>
        <p:sp>
          <p:nvSpPr>
            <p:cNvPr id="55" name="TextBox 54">
              <a:extLst>
                <a:ext uri="{FF2B5EF4-FFF2-40B4-BE49-F238E27FC236}">
                  <a16:creationId xmlns:a16="http://schemas.microsoft.com/office/drawing/2014/main" id="{B59CDCEE-DA1E-430D-AA48-EB824F21BD6E}"/>
                </a:ext>
              </a:extLst>
            </p:cNvPr>
            <p:cNvSpPr txBox="1"/>
            <p:nvPr/>
          </p:nvSpPr>
          <p:spPr>
            <a:xfrm>
              <a:off x="6457218" y="2044814"/>
              <a:ext cx="229124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Reports. </a:t>
              </a:r>
              <a:endParaRPr lang="ko-KR" altLang="en-US" sz="1200" dirty="0">
                <a:solidFill>
                  <a:schemeClr val="tx1">
                    <a:lumMod val="75000"/>
                    <a:lumOff val="25000"/>
                  </a:schemeClr>
                </a:solidFill>
                <a:cs typeface="Arial" pitchFamily="34" charset="0"/>
              </a:endParaRPr>
            </a:p>
          </p:txBody>
        </p:sp>
      </p:grpSp>
      <p:grpSp>
        <p:nvGrpSpPr>
          <p:cNvPr id="56" name="Group 18">
            <a:extLst>
              <a:ext uri="{FF2B5EF4-FFF2-40B4-BE49-F238E27FC236}">
                <a16:creationId xmlns:a16="http://schemas.microsoft.com/office/drawing/2014/main" id="{A949F64A-72DC-46DE-94FE-CF0E02F57331}"/>
              </a:ext>
            </a:extLst>
          </p:cNvPr>
          <p:cNvGrpSpPr/>
          <p:nvPr/>
        </p:nvGrpSpPr>
        <p:grpSpPr>
          <a:xfrm>
            <a:off x="8814069" y="5042621"/>
            <a:ext cx="2827389" cy="918329"/>
            <a:chOff x="6889266" y="3284984"/>
            <a:chExt cx="1998238" cy="918329"/>
          </a:xfrm>
        </p:grpSpPr>
        <p:sp>
          <p:nvSpPr>
            <p:cNvPr id="57" name="TextBox 56">
              <a:extLst>
                <a:ext uri="{FF2B5EF4-FFF2-40B4-BE49-F238E27FC236}">
                  <a16:creationId xmlns:a16="http://schemas.microsoft.com/office/drawing/2014/main" id="{A6CAAEBE-ECAE-4773-9B05-1766C518FC75}"/>
                </a:ext>
              </a:extLst>
            </p:cNvPr>
            <p:cNvSpPr txBox="1"/>
            <p:nvPr/>
          </p:nvSpPr>
          <p:spPr>
            <a:xfrm>
              <a:off x="6889266" y="3284984"/>
              <a:ext cx="1998238" cy="307777"/>
            </a:xfrm>
            <a:prstGeom prst="rect">
              <a:avLst/>
            </a:prstGeom>
            <a:noFill/>
          </p:spPr>
          <p:txBody>
            <a:bodyPr wrap="square" rtlCol="0">
              <a:spAutoFit/>
            </a:bodyPr>
            <a:lstStyle/>
            <a:p>
              <a:r>
                <a:rPr lang="en-US" altLang="ko-KR" sz="1400" b="1" dirty="0">
                  <a:solidFill>
                    <a:schemeClr val="accent4"/>
                  </a:solidFill>
                  <a:cs typeface="Arial" pitchFamily="34" charset="0"/>
                </a:rPr>
                <a:t>Content  Here</a:t>
              </a:r>
              <a:endParaRPr lang="ko-KR" altLang="en-US" sz="1400" b="1" dirty="0">
                <a:solidFill>
                  <a:schemeClr val="accent4"/>
                </a:solidFill>
                <a:cs typeface="Arial" pitchFamily="34" charset="0"/>
              </a:endParaRPr>
            </a:p>
          </p:txBody>
        </p:sp>
        <p:sp>
          <p:nvSpPr>
            <p:cNvPr id="58" name="TextBox 57">
              <a:extLst>
                <a:ext uri="{FF2B5EF4-FFF2-40B4-BE49-F238E27FC236}">
                  <a16:creationId xmlns:a16="http://schemas.microsoft.com/office/drawing/2014/main" id="{EA040F6F-8647-4355-BFA2-ED48A10340C7}"/>
                </a:ext>
              </a:extLst>
            </p:cNvPr>
            <p:cNvSpPr txBox="1"/>
            <p:nvPr/>
          </p:nvSpPr>
          <p:spPr>
            <a:xfrm>
              <a:off x="6889266" y="3556982"/>
              <a:ext cx="199823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Reports. </a:t>
              </a:r>
              <a:endParaRPr lang="ko-KR" altLang="en-US" sz="1200" dirty="0">
                <a:solidFill>
                  <a:schemeClr val="tx1">
                    <a:lumMod val="75000"/>
                    <a:lumOff val="25000"/>
                  </a:schemeClr>
                </a:solidFill>
                <a:cs typeface="Arial" pitchFamily="34" charset="0"/>
              </a:endParaRPr>
            </a:p>
          </p:txBody>
        </p:sp>
      </p:grpSp>
      <p:grpSp>
        <p:nvGrpSpPr>
          <p:cNvPr id="59" name="Group 21">
            <a:extLst>
              <a:ext uri="{FF2B5EF4-FFF2-40B4-BE49-F238E27FC236}">
                <a16:creationId xmlns:a16="http://schemas.microsoft.com/office/drawing/2014/main" id="{9F2029F9-3806-4329-875F-164A2CB048B8}"/>
              </a:ext>
            </a:extLst>
          </p:cNvPr>
          <p:cNvGrpSpPr/>
          <p:nvPr/>
        </p:nvGrpSpPr>
        <p:grpSpPr>
          <a:xfrm>
            <a:off x="1577853" y="1886136"/>
            <a:ext cx="2704938" cy="918329"/>
            <a:chOff x="537358" y="1749941"/>
            <a:chExt cx="2221432" cy="918329"/>
          </a:xfrm>
        </p:grpSpPr>
        <p:sp>
          <p:nvSpPr>
            <p:cNvPr id="60" name="TextBox 59">
              <a:extLst>
                <a:ext uri="{FF2B5EF4-FFF2-40B4-BE49-F238E27FC236}">
                  <a16:creationId xmlns:a16="http://schemas.microsoft.com/office/drawing/2014/main" id="{2EF0B8CD-6F88-4885-B9D7-C79BBA9BBD8A}"/>
                </a:ext>
              </a:extLst>
            </p:cNvPr>
            <p:cNvSpPr txBox="1"/>
            <p:nvPr/>
          </p:nvSpPr>
          <p:spPr>
            <a:xfrm>
              <a:off x="537358" y="1749941"/>
              <a:ext cx="2221432" cy="307777"/>
            </a:xfrm>
            <a:prstGeom prst="rect">
              <a:avLst/>
            </a:prstGeom>
            <a:noFill/>
          </p:spPr>
          <p:txBody>
            <a:bodyPr wrap="square" rtlCol="0">
              <a:spAutoFit/>
            </a:bodyPr>
            <a:lstStyle/>
            <a:p>
              <a:pPr algn="r"/>
              <a:r>
                <a:rPr lang="en-US" altLang="ko-KR" sz="1400" b="1" dirty="0">
                  <a:solidFill>
                    <a:schemeClr val="accent3"/>
                  </a:solidFill>
                  <a:cs typeface="Arial" pitchFamily="34" charset="0"/>
                </a:rPr>
                <a:t>Content  Here</a:t>
              </a:r>
              <a:endParaRPr lang="ko-KR" altLang="en-US" sz="1400" b="1" dirty="0">
                <a:solidFill>
                  <a:schemeClr val="accent3"/>
                </a:solidFill>
                <a:cs typeface="Arial" pitchFamily="34" charset="0"/>
              </a:endParaRPr>
            </a:p>
          </p:txBody>
        </p:sp>
        <p:sp>
          <p:nvSpPr>
            <p:cNvPr id="61" name="TextBox 60">
              <a:extLst>
                <a:ext uri="{FF2B5EF4-FFF2-40B4-BE49-F238E27FC236}">
                  <a16:creationId xmlns:a16="http://schemas.microsoft.com/office/drawing/2014/main" id="{D3E0CF22-5964-4AF9-9F55-1AFA7D34ACA5}"/>
                </a:ext>
              </a:extLst>
            </p:cNvPr>
            <p:cNvSpPr txBox="1"/>
            <p:nvPr/>
          </p:nvSpPr>
          <p:spPr>
            <a:xfrm>
              <a:off x="537358" y="2021939"/>
              <a:ext cx="222143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Reports. </a:t>
              </a:r>
              <a:endParaRPr lang="ko-KR" altLang="en-US" sz="1200" dirty="0">
                <a:solidFill>
                  <a:schemeClr val="tx1">
                    <a:lumMod val="75000"/>
                    <a:lumOff val="25000"/>
                  </a:schemeClr>
                </a:solidFill>
                <a:cs typeface="Arial" pitchFamily="34" charset="0"/>
              </a:endParaRPr>
            </a:p>
          </p:txBody>
        </p:sp>
      </p:grpSp>
      <p:grpSp>
        <p:nvGrpSpPr>
          <p:cNvPr id="62" name="Group 24">
            <a:extLst>
              <a:ext uri="{FF2B5EF4-FFF2-40B4-BE49-F238E27FC236}">
                <a16:creationId xmlns:a16="http://schemas.microsoft.com/office/drawing/2014/main" id="{CC713004-88B2-48FF-91EE-27019DE14292}"/>
              </a:ext>
            </a:extLst>
          </p:cNvPr>
          <p:cNvGrpSpPr/>
          <p:nvPr/>
        </p:nvGrpSpPr>
        <p:grpSpPr>
          <a:xfrm>
            <a:off x="447472" y="3421179"/>
            <a:ext cx="2578430" cy="918329"/>
            <a:chOff x="312557" y="3314387"/>
            <a:chExt cx="1942177" cy="918329"/>
          </a:xfrm>
        </p:grpSpPr>
        <p:sp>
          <p:nvSpPr>
            <p:cNvPr id="63" name="TextBox 62">
              <a:extLst>
                <a:ext uri="{FF2B5EF4-FFF2-40B4-BE49-F238E27FC236}">
                  <a16:creationId xmlns:a16="http://schemas.microsoft.com/office/drawing/2014/main" id="{E4421C37-59EB-4617-BF9A-25EBCF875910}"/>
                </a:ext>
              </a:extLst>
            </p:cNvPr>
            <p:cNvSpPr txBox="1"/>
            <p:nvPr/>
          </p:nvSpPr>
          <p:spPr>
            <a:xfrm>
              <a:off x="312558" y="3314387"/>
              <a:ext cx="1942176" cy="307777"/>
            </a:xfrm>
            <a:prstGeom prst="rect">
              <a:avLst/>
            </a:prstGeom>
            <a:noFill/>
          </p:spPr>
          <p:txBody>
            <a:bodyPr wrap="square" rtlCol="0">
              <a:spAutoFit/>
            </a:bodyPr>
            <a:lstStyle/>
            <a:p>
              <a:pPr algn="r"/>
              <a:r>
                <a:rPr lang="en-US" altLang="ko-KR" sz="1400" b="1" dirty="0">
                  <a:solidFill>
                    <a:schemeClr val="accent2"/>
                  </a:solidFill>
                  <a:cs typeface="Arial" pitchFamily="34" charset="0"/>
                </a:rPr>
                <a:t>Content  Here</a:t>
              </a:r>
              <a:endParaRPr lang="ko-KR" altLang="en-US" sz="1400" b="1" dirty="0">
                <a:solidFill>
                  <a:schemeClr val="accent2"/>
                </a:solidFill>
                <a:cs typeface="Arial" pitchFamily="34" charset="0"/>
              </a:endParaRPr>
            </a:p>
          </p:txBody>
        </p:sp>
        <p:sp>
          <p:nvSpPr>
            <p:cNvPr id="64" name="TextBox 63">
              <a:extLst>
                <a:ext uri="{FF2B5EF4-FFF2-40B4-BE49-F238E27FC236}">
                  <a16:creationId xmlns:a16="http://schemas.microsoft.com/office/drawing/2014/main" id="{174CA046-F7D1-46AA-A672-2C701B3E796A}"/>
                </a:ext>
              </a:extLst>
            </p:cNvPr>
            <p:cNvSpPr txBox="1"/>
            <p:nvPr/>
          </p:nvSpPr>
          <p:spPr>
            <a:xfrm>
              <a:off x="312557" y="3586385"/>
              <a:ext cx="194217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Reports. </a:t>
              </a:r>
              <a:endParaRPr lang="ko-KR" altLang="en-US" sz="1200" dirty="0">
                <a:solidFill>
                  <a:schemeClr val="tx1">
                    <a:lumMod val="75000"/>
                    <a:lumOff val="25000"/>
                  </a:schemeClr>
                </a:solidFill>
                <a:cs typeface="Arial" pitchFamily="34" charset="0"/>
              </a:endParaRPr>
            </a:p>
          </p:txBody>
        </p:sp>
      </p:grpSp>
      <p:grpSp>
        <p:nvGrpSpPr>
          <p:cNvPr id="65" name="Group 27">
            <a:extLst>
              <a:ext uri="{FF2B5EF4-FFF2-40B4-BE49-F238E27FC236}">
                <a16:creationId xmlns:a16="http://schemas.microsoft.com/office/drawing/2014/main" id="{71BDDCCE-D6DB-41D2-9C1D-A940DCC21B02}"/>
              </a:ext>
            </a:extLst>
          </p:cNvPr>
          <p:cNvGrpSpPr/>
          <p:nvPr/>
        </p:nvGrpSpPr>
        <p:grpSpPr>
          <a:xfrm>
            <a:off x="603115" y="5263223"/>
            <a:ext cx="2422787" cy="918329"/>
            <a:chOff x="251520" y="4998238"/>
            <a:chExt cx="2291246" cy="918329"/>
          </a:xfrm>
        </p:grpSpPr>
        <p:sp>
          <p:nvSpPr>
            <p:cNvPr id="66" name="TextBox 65">
              <a:extLst>
                <a:ext uri="{FF2B5EF4-FFF2-40B4-BE49-F238E27FC236}">
                  <a16:creationId xmlns:a16="http://schemas.microsoft.com/office/drawing/2014/main" id="{DE304DB7-575B-46DD-A019-B59E502722F9}"/>
                </a:ext>
              </a:extLst>
            </p:cNvPr>
            <p:cNvSpPr txBox="1"/>
            <p:nvPr/>
          </p:nvSpPr>
          <p:spPr>
            <a:xfrm>
              <a:off x="251520" y="4998238"/>
              <a:ext cx="2221432" cy="307777"/>
            </a:xfrm>
            <a:prstGeom prst="rect">
              <a:avLst/>
            </a:prstGeom>
            <a:noFill/>
          </p:spPr>
          <p:txBody>
            <a:bodyPr wrap="square" rtlCol="0">
              <a:spAutoFit/>
            </a:bodyPr>
            <a:lstStyle/>
            <a:p>
              <a:pPr algn="r"/>
              <a:r>
                <a:rPr lang="en-US" altLang="ko-KR" sz="1400" b="1" dirty="0">
                  <a:solidFill>
                    <a:schemeClr val="accent1"/>
                  </a:solidFill>
                  <a:cs typeface="Arial" pitchFamily="34" charset="0"/>
                </a:rPr>
                <a:t>Content  Here</a:t>
              </a:r>
              <a:endParaRPr lang="ko-KR" altLang="en-US" sz="1400" b="1" dirty="0">
                <a:solidFill>
                  <a:schemeClr val="accent1"/>
                </a:solidFill>
                <a:cs typeface="Arial" pitchFamily="34" charset="0"/>
              </a:endParaRPr>
            </a:p>
          </p:txBody>
        </p:sp>
        <p:sp>
          <p:nvSpPr>
            <p:cNvPr id="67" name="TextBox 66">
              <a:extLst>
                <a:ext uri="{FF2B5EF4-FFF2-40B4-BE49-F238E27FC236}">
                  <a16:creationId xmlns:a16="http://schemas.microsoft.com/office/drawing/2014/main" id="{07BCF0BD-DD9E-4D36-9F7B-C660B1AD9B18}"/>
                </a:ext>
              </a:extLst>
            </p:cNvPr>
            <p:cNvSpPr txBox="1"/>
            <p:nvPr/>
          </p:nvSpPr>
          <p:spPr>
            <a:xfrm>
              <a:off x="251520" y="5270236"/>
              <a:ext cx="229124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Reports. </a:t>
              </a:r>
              <a:endParaRPr lang="ko-KR" altLang="en-US" sz="1200" dirty="0">
                <a:solidFill>
                  <a:schemeClr val="tx1">
                    <a:lumMod val="75000"/>
                    <a:lumOff val="25000"/>
                  </a:schemeClr>
                </a:solidFill>
                <a:cs typeface="Arial" pitchFamily="34" charset="0"/>
              </a:endParaRPr>
            </a:p>
          </p:txBody>
        </p:sp>
      </p:grpSp>
      <p:sp>
        <p:nvSpPr>
          <p:cNvPr id="68" name="Freeform 98">
            <a:extLst>
              <a:ext uri="{FF2B5EF4-FFF2-40B4-BE49-F238E27FC236}">
                <a16:creationId xmlns:a16="http://schemas.microsoft.com/office/drawing/2014/main" id="{3A7AEF7C-A9DD-4A9A-B216-7EAD336A6B2C}"/>
              </a:ext>
            </a:extLst>
          </p:cNvPr>
          <p:cNvSpPr/>
          <p:nvPr/>
        </p:nvSpPr>
        <p:spPr>
          <a:xfrm>
            <a:off x="7358392" y="3651606"/>
            <a:ext cx="944880" cy="350520"/>
          </a:xfrm>
          <a:custGeom>
            <a:avLst/>
            <a:gdLst>
              <a:gd name="connsiteX0" fmla="*/ 0 w 944880"/>
              <a:gd name="connsiteY0" fmla="*/ 350520 h 350520"/>
              <a:gd name="connsiteX1" fmla="*/ 388620 w 944880"/>
              <a:gd name="connsiteY1" fmla="*/ 0 h 350520"/>
              <a:gd name="connsiteX2" fmla="*/ 944880 w 944880"/>
              <a:gd name="connsiteY2" fmla="*/ 0 h 350520"/>
            </a:gdLst>
            <a:ahLst/>
            <a:cxnLst>
              <a:cxn ang="0">
                <a:pos x="connsiteX0" y="connsiteY0"/>
              </a:cxn>
              <a:cxn ang="0">
                <a:pos x="connsiteX1" y="connsiteY1"/>
              </a:cxn>
              <a:cxn ang="0">
                <a:pos x="connsiteX2" y="connsiteY2"/>
              </a:cxn>
            </a:cxnLst>
            <a:rect l="l" t="t" r="r" b="b"/>
            <a:pathLst>
              <a:path w="944880" h="350520">
                <a:moveTo>
                  <a:pt x="0" y="350520"/>
                </a:moveTo>
                <a:lnTo>
                  <a:pt x="388620" y="0"/>
                </a:lnTo>
                <a:lnTo>
                  <a:pt x="944880" y="0"/>
                </a:lnTo>
              </a:path>
            </a:pathLst>
          </a:cu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endParaRPr>
          </a:p>
        </p:txBody>
      </p:sp>
      <p:sp>
        <p:nvSpPr>
          <p:cNvPr id="69" name="Freeform 99">
            <a:extLst>
              <a:ext uri="{FF2B5EF4-FFF2-40B4-BE49-F238E27FC236}">
                <a16:creationId xmlns:a16="http://schemas.microsoft.com/office/drawing/2014/main" id="{3FA6A2D1-C7EA-4FAF-80CC-A28D98747AD7}"/>
              </a:ext>
            </a:extLst>
          </p:cNvPr>
          <p:cNvSpPr/>
          <p:nvPr/>
        </p:nvSpPr>
        <p:spPr>
          <a:xfrm flipH="1">
            <a:off x="4282790" y="2030164"/>
            <a:ext cx="944880" cy="350520"/>
          </a:xfrm>
          <a:custGeom>
            <a:avLst/>
            <a:gdLst>
              <a:gd name="connsiteX0" fmla="*/ 0 w 944880"/>
              <a:gd name="connsiteY0" fmla="*/ 350520 h 350520"/>
              <a:gd name="connsiteX1" fmla="*/ 388620 w 944880"/>
              <a:gd name="connsiteY1" fmla="*/ 0 h 350520"/>
              <a:gd name="connsiteX2" fmla="*/ 944880 w 944880"/>
              <a:gd name="connsiteY2" fmla="*/ 0 h 350520"/>
            </a:gdLst>
            <a:ahLst/>
            <a:cxnLst>
              <a:cxn ang="0">
                <a:pos x="connsiteX0" y="connsiteY0"/>
              </a:cxn>
              <a:cxn ang="0">
                <a:pos x="connsiteX1" y="connsiteY1"/>
              </a:cxn>
              <a:cxn ang="0">
                <a:pos x="connsiteX2" y="connsiteY2"/>
              </a:cxn>
            </a:cxnLst>
            <a:rect l="l" t="t" r="r" b="b"/>
            <a:pathLst>
              <a:path w="944880" h="350520">
                <a:moveTo>
                  <a:pt x="0" y="350520"/>
                </a:moveTo>
                <a:lnTo>
                  <a:pt x="388620" y="0"/>
                </a:lnTo>
                <a:lnTo>
                  <a:pt x="944880" y="0"/>
                </a:lnTo>
              </a:path>
            </a:pathLst>
          </a:cu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endParaRPr>
          </a:p>
        </p:txBody>
      </p:sp>
      <p:cxnSp>
        <p:nvCxnSpPr>
          <p:cNvPr id="70" name="Straight Connector 32">
            <a:extLst>
              <a:ext uri="{FF2B5EF4-FFF2-40B4-BE49-F238E27FC236}">
                <a16:creationId xmlns:a16="http://schemas.microsoft.com/office/drawing/2014/main" id="{70DB07D8-77D8-416A-B839-CA68AAA55631}"/>
              </a:ext>
            </a:extLst>
          </p:cNvPr>
          <p:cNvCxnSpPr>
            <a:cxnSpLocks/>
            <a:endCxn id="57" idx="1"/>
          </p:cNvCxnSpPr>
          <p:nvPr/>
        </p:nvCxnSpPr>
        <p:spPr>
          <a:xfrm>
            <a:off x="8232152" y="5190649"/>
            <a:ext cx="581917" cy="5861"/>
          </a:xfrm>
          <a:prstGeom prst="line">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Freeform 103">
            <a:extLst>
              <a:ext uri="{FF2B5EF4-FFF2-40B4-BE49-F238E27FC236}">
                <a16:creationId xmlns:a16="http://schemas.microsoft.com/office/drawing/2014/main" id="{AA18C303-96E1-4DE3-97D6-1FF233B0DE2D}"/>
              </a:ext>
            </a:extLst>
          </p:cNvPr>
          <p:cNvSpPr/>
          <p:nvPr/>
        </p:nvSpPr>
        <p:spPr>
          <a:xfrm flipH="1">
            <a:off x="2325767" y="5038173"/>
            <a:ext cx="684582" cy="191888"/>
          </a:xfrm>
          <a:custGeom>
            <a:avLst/>
            <a:gdLst>
              <a:gd name="connsiteX0" fmla="*/ 0 w 670560"/>
              <a:gd name="connsiteY0" fmla="*/ 0 h 137160"/>
              <a:gd name="connsiteX1" fmla="*/ 670560 w 670560"/>
              <a:gd name="connsiteY1" fmla="*/ 0 h 137160"/>
              <a:gd name="connsiteX2" fmla="*/ 670560 w 670560"/>
              <a:gd name="connsiteY2" fmla="*/ 137160 h 137160"/>
            </a:gdLst>
            <a:ahLst/>
            <a:cxnLst>
              <a:cxn ang="0">
                <a:pos x="connsiteX0" y="connsiteY0"/>
              </a:cxn>
              <a:cxn ang="0">
                <a:pos x="connsiteX1" y="connsiteY1"/>
              </a:cxn>
              <a:cxn ang="0">
                <a:pos x="connsiteX2" y="connsiteY2"/>
              </a:cxn>
            </a:cxnLst>
            <a:rect l="l" t="t" r="r" b="b"/>
            <a:pathLst>
              <a:path w="670560" h="137160">
                <a:moveTo>
                  <a:pt x="0" y="0"/>
                </a:moveTo>
                <a:lnTo>
                  <a:pt x="670560" y="0"/>
                </a:lnTo>
                <a:lnTo>
                  <a:pt x="670560" y="137160"/>
                </a:lnTo>
              </a:path>
            </a:pathLst>
          </a:cu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endParaRPr>
          </a:p>
        </p:txBody>
      </p:sp>
      <p:cxnSp>
        <p:nvCxnSpPr>
          <p:cNvPr id="72" name="Straight Connector 34">
            <a:extLst>
              <a:ext uri="{FF2B5EF4-FFF2-40B4-BE49-F238E27FC236}">
                <a16:creationId xmlns:a16="http://schemas.microsoft.com/office/drawing/2014/main" id="{A1E54BBD-23BE-4CBC-BE79-F242EB67EDF6}"/>
              </a:ext>
            </a:extLst>
          </p:cNvPr>
          <p:cNvCxnSpPr>
            <a:cxnSpLocks/>
          </p:cNvCxnSpPr>
          <p:nvPr/>
        </p:nvCxnSpPr>
        <p:spPr>
          <a:xfrm flipH="1">
            <a:off x="3181545" y="3569207"/>
            <a:ext cx="528938" cy="5861"/>
          </a:xfrm>
          <a:prstGeom prst="line">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F3CEA1F7-B72D-48E8-B3FC-CBF39D0FECF5}"/>
              </a:ext>
            </a:extLst>
          </p:cNvPr>
          <p:cNvSpPr txBox="1"/>
          <p:nvPr/>
        </p:nvSpPr>
        <p:spPr>
          <a:xfrm>
            <a:off x="8116631" y="1653559"/>
            <a:ext cx="3396372" cy="1292662"/>
          </a:xfrm>
          <a:prstGeom prst="rect">
            <a:avLst/>
          </a:prstGeom>
          <a:noFill/>
        </p:spPr>
        <p:txBody>
          <a:bodyPr wrap="square" lIns="36000" tIns="0" rIns="36000" bIns="0" rtlCol="0" anchor="ctr">
            <a:spAutoFit/>
          </a:bodyPr>
          <a:lstStyle/>
          <a:p>
            <a:pPr algn="r"/>
            <a:r>
              <a:rPr lang="en-US" altLang="ko-KR" sz="2800" dirty="0"/>
              <a:t>We Create</a:t>
            </a:r>
          </a:p>
          <a:p>
            <a:pPr algn="r"/>
            <a:r>
              <a:rPr lang="en-US" altLang="ko-KR" sz="2800" dirty="0"/>
              <a:t>Quality Professional </a:t>
            </a:r>
          </a:p>
          <a:p>
            <a:pPr algn="r"/>
            <a:r>
              <a:rPr lang="en-US" altLang="ko-KR" sz="2800" dirty="0"/>
              <a:t>PPT Presentation</a:t>
            </a:r>
            <a:endParaRPr lang="ko-KR" altLang="en-US" sz="2800" dirty="0"/>
          </a:p>
        </p:txBody>
      </p:sp>
      <p:sp>
        <p:nvSpPr>
          <p:cNvPr id="83" name="Freeform: Shape 122">
            <a:extLst>
              <a:ext uri="{FF2B5EF4-FFF2-40B4-BE49-F238E27FC236}">
                <a16:creationId xmlns:a16="http://schemas.microsoft.com/office/drawing/2014/main" id="{56E4E8E1-E976-4873-9683-CFB9F022B485}"/>
              </a:ext>
            </a:extLst>
          </p:cNvPr>
          <p:cNvSpPr/>
          <p:nvPr/>
        </p:nvSpPr>
        <p:spPr>
          <a:xfrm>
            <a:off x="5811597" y="4928171"/>
            <a:ext cx="762913" cy="742923"/>
          </a:xfrm>
          <a:custGeom>
            <a:avLst/>
            <a:gdLst>
              <a:gd name="connsiteX0" fmla="*/ 4823327 w 7041036"/>
              <a:gd name="connsiteY0" fmla="*/ 6241356 h 6856549"/>
              <a:gd name="connsiteX1" fmla="*/ 4616505 w 7041036"/>
              <a:gd name="connsiteY1" fmla="*/ 6449115 h 6856549"/>
              <a:gd name="connsiteX2" fmla="*/ 4414524 w 7041036"/>
              <a:gd name="connsiteY2" fmla="*/ 6285716 h 6856549"/>
              <a:gd name="connsiteX3" fmla="*/ 4410120 w 7041036"/>
              <a:gd name="connsiteY3" fmla="*/ 6244784 h 6856549"/>
              <a:gd name="connsiteX4" fmla="*/ 4410117 w 7041036"/>
              <a:gd name="connsiteY4" fmla="*/ 6244817 h 6856549"/>
              <a:gd name="connsiteX5" fmla="*/ 4616506 w 7041036"/>
              <a:gd name="connsiteY5" fmla="*/ 6449187 h 6856549"/>
              <a:gd name="connsiteX6" fmla="*/ 4823327 w 7041036"/>
              <a:gd name="connsiteY6" fmla="*/ 6241356 h 6856549"/>
              <a:gd name="connsiteX7" fmla="*/ 4438060 w 7041036"/>
              <a:gd name="connsiteY7" fmla="*/ 6145667 h 6856549"/>
              <a:gd name="connsiteX8" fmla="*/ 4426186 w 7041036"/>
              <a:gd name="connsiteY8" fmla="*/ 6163386 h 6856549"/>
              <a:gd name="connsiteX9" fmla="*/ 4414168 w 7041036"/>
              <a:gd name="connsiteY9" fmla="*/ 6202657 h 6856549"/>
              <a:gd name="connsiteX10" fmla="*/ 4411548 w 7041036"/>
              <a:gd name="connsiteY10" fmla="*/ 6229920 h 6856549"/>
              <a:gd name="connsiteX11" fmla="*/ 4414187 w 7041036"/>
              <a:gd name="connsiteY11" fmla="*/ 6202606 h 6856549"/>
              <a:gd name="connsiteX12" fmla="*/ 4426216 w 7041036"/>
              <a:gd name="connsiteY12" fmla="*/ 6163345 h 6856549"/>
              <a:gd name="connsiteX13" fmla="*/ 5454465 w 7041036"/>
              <a:gd name="connsiteY13" fmla="*/ 3718751 h 6856549"/>
              <a:gd name="connsiteX14" fmla="*/ 6017023 w 7041036"/>
              <a:gd name="connsiteY14" fmla="*/ 4882520 h 6856549"/>
              <a:gd name="connsiteX15" fmla="*/ 4561555 w 7041036"/>
              <a:gd name="connsiteY15" fmla="*/ 5586204 h 6856549"/>
              <a:gd name="connsiteX16" fmla="*/ 3998997 w 7041036"/>
              <a:gd name="connsiteY16" fmla="*/ 4424310 h 6856549"/>
              <a:gd name="connsiteX17" fmla="*/ 5454465 w 7041036"/>
              <a:gd name="connsiteY17" fmla="*/ 3718751 h 6856549"/>
              <a:gd name="connsiteX18" fmla="*/ 4814962 w 7041036"/>
              <a:gd name="connsiteY18" fmla="*/ 2397198 h 6856549"/>
              <a:gd name="connsiteX19" fmla="*/ 5377520 w 7041036"/>
              <a:gd name="connsiteY19" fmla="*/ 3559020 h 6856549"/>
              <a:gd name="connsiteX20" fmla="*/ 3920105 w 7041036"/>
              <a:gd name="connsiteY20" fmla="*/ 4264579 h 6856549"/>
              <a:gd name="connsiteX21" fmla="*/ 3357547 w 7041036"/>
              <a:gd name="connsiteY21" fmla="*/ 3100810 h 6856549"/>
              <a:gd name="connsiteX22" fmla="*/ 4814962 w 7041036"/>
              <a:gd name="connsiteY22" fmla="*/ 2397198 h 6856549"/>
              <a:gd name="connsiteX23" fmla="*/ 5663090 w 7041036"/>
              <a:gd name="connsiteY23" fmla="*/ 1923845 h 6856549"/>
              <a:gd name="connsiteX24" fmla="*/ 6865223 w 7041036"/>
              <a:gd name="connsiteY24" fmla="*/ 4409166 h 6856549"/>
              <a:gd name="connsiteX25" fmla="*/ 6138102 w 7041036"/>
              <a:gd name="connsiteY25" fmla="*/ 4761080 h 6856549"/>
              <a:gd name="connsiteX26" fmla="*/ 4936041 w 7041036"/>
              <a:gd name="connsiteY26" fmla="*/ 2275830 h 6856549"/>
              <a:gd name="connsiteX27" fmla="*/ 5663090 w 7041036"/>
              <a:gd name="connsiteY27" fmla="*/ 1923845 h 6856549"/>
              <a:gd name="connsiteX28" fmla="*/ 917008 w 7041036"/>
              <a:gd name="connsiteY28" fmla="*/ 1238117 h 6856549"/>
              <a:gd name="connsiteX29" fmla="*/ 1429158 w 7041036"/>
              <a:gd name="connsiteY29" fmla="*/ 1590176 h 6856549"/>
              <a:gd name="connsiteX30" fmla="*/ 1479782 w 7041036"/>
              <a:gd name="connsiteY30" fmla="*/ 1860025 h 6856549"/>
              <a:gd name="connsiteX31" fmla="*/ 1485695 w 7041036"/>
              <a:gd name="connsiteY31" fmla="*/ 1927595 h 6856549"/>
              <a:gd name="connsiteX32" fmla="*/ 1544035 w 7041036"/>
              <a:gd name="connsiteY32" fmla="*/ 1961489 h 6856549"/>
              <a:gd name="connsiteX33" fmla="*/ 2224282 w 7041036"/>
              <a:gd name="connsiteY33" fmla="*/ 2197299 h 6856549"/>
              <a:gd name="connsiteX34" fmla="*/ 2569995 w 7041036"/>
              <a:gd name="connsiteY34" fmla="*/ 2222971 h 6856549"/>
              <a:gd name="connsiteX35" fmla="*/ 2963086 w 7041036"/>
              <a:gd name="connsiteY35" fmla="*/ 2467725 h 6856549"/>
              <a:gd name="connsiteX36" fmla="*/ 2968639 w 7041036"/>
              <a:gd name="connsiteY36" fmla="*/ 2737213 h 6856549"/>
              <a:gd name="connsiteX37" fmla="*/ 2927317 w 7041036"/>
              <a:gd name="connsiteY37" fmla="*/ 2810192 h 6856549"/>
              <a:gd name="connsiteX38" fmla="*/ 2924866 w 7041036"/>
              <a:gd name="connsiteY38" fmla="*/ 2842067 h 6856549"/>
              <a:gd name="connsiteX39" fmla="*/ 3312187 w 7041036"/>
              <a:gd name="connsiteY39" fmla="*/ 3573731 h 6856549"/>
              <a:gd name="connsiteX40" fmla="*/ 4406150 w 7041036"/>
              <a:gd name="connsiteY40" fmla="*/ 5642092 h 6856549"/>
              <a:gd name="connsiteX41" fmla="*/ 4416607 w 7041036"/>
              <a:gd name="connsiteY41" fmla="*/ 5661202 h 6856549"/>
              <a:gd name="connsiteX42" fmla="*/ 4503648 w 7041036"/>
              <a:gd name="connsiteY42" fmla="*/ 5639640 h 6856549"/>
              <a:gd name="connsiteX43" fmla="*/ 4788064 w 7041036"/>
              <a:gd name="connsiteY43" fmla="*/ 5653919 h 6856549"/>
              <a:gd name="connsiteX44" fmla="*/ 4822534 w 7041036"/>
              <a:gd name="connsiteY44" fmla="*/ 5650962 h 6856549"/>
              <a:gd name="connsiteX45" fmla="*/ 6969283 w 7041036"/>
              <a:gd name="connsiteY45" fmla="*/ 4655002 h 6856549"/>
              <a:gd name="connsiteX46" fmla="*/ 6992575 w 7041036"/>
              <a:gd name="connsiteY46" fmla="*/ 4644689 h 6856549"/>
              <a:gd name="connsiteX47" fmla="*/ 7041036 w 7041036"/>
              <a:gd name="connsiteY47" fmla="*/ 4843939 h 6856549"/>
              <a:gd name="connsiteX48" fmla="*/ 5025462 w 7041036"/>
              <a:gd name="connsiteY48" fmla="*/ 5782281 h 6856549"/>
              <a:gd name="connsiteX49" fmla="*/ 5029861 w 7041036"/>
              <a:gd name="connsiteY49" fmla="*/ 6695960 h 6856549"/>
              <a:gd name="connsiteX50" fmla="*/ 4170555 w 7041036"/>
              <a:gd name="connsiteY50" fmla="*/ 6664302 h 6856549"/>
              <a:gd name="connsiteX51" fmla="*/ 4226588 w 7041036"/>
              <a:gd name="connsiteY51" fmla="*/ 5768219 h 6856549"/>
              <a:gd name="connsiteX52" fmla="*/ 2775158 w 7041036"/>
              <a:gd name="connsiteY52" fmla="*/ 2907834 h 6856549"/>
              <a:gd name="connsiteX53" fmla="*/ 2369663 w 7041036"/>
              <a:gd name="connsiteY53" fmla="*/ 2928819 h 6856549"/>
              <a:gd name="connsiteX54" fmla="*/ 1512883 w 7041036"/>
              <a:gd name="connsiteY54" fmla="*/ 2725820 h 6856549"/>
              <a:gd name="connsiteX55" fmla="*/ 1522762 w 7041036"/>
              <a:gd name="connsiteY55" fmla="*/ 3577481 h 6856549"/>
              <a:gd name="connsiteX56" fmla="*/ 2082651 w 7041036"/>
              <a:gd name="connsiteY56" fmla="*/ 4131457 h 6856549"/>
              <a:gd name="connsiteX57" fmla="*/ 2714871 w 7041036"/>
              <a:gd name="connsiteY57" fmla="*/ 5209915 h 6856549"/>
              <a:gd name="connsiteX58" fmla="*/ 2966619 w 7041036"/>
              <a:gd name="connsiteY58" fmla="*/ 6296018 h 6856549"/>
              <a:gd name="connsiteX59" fmla="*/ 2776816 w 7041036"/>
              <a:gd name="connsiteY59" fmla="*/ 6601419 h 6856549"/>
              <a:gd name="connsiteX60" fmla="*/ 2329856 w 7041036"/>
              <a:gd name="connsiteY60" fmla="*/ 6483946 h 6856549"/>
              <a:gd name="connsiteX61" fmla="*/ 2251902 w 7041036"/>
              <a:gd name="connsiteY61" fmla="*/ 6279215 h 6856549"/>
              <a:gd name="connsiteX62" fmla="*/ 2120727 w 7041036"/>
              <a:gd name="connsiteY62" fmla="*/ 5628751 h 6856549"/>
              <a:gd name="connsiteX63" fmla="*/ 1656965 w 7041036"/>
              <a:gd name="connsiteY63" fmla="*/ 4700866 h 6856549"/>
              <a:gd name="connsiteX64" fmla="*/ 1500767 w 7041036"/>
              <a:gd name="connsiteY64" fmla="*/ 4514020 h 6856549"/>
              <a:gd name="connsiteX65" fmla="*/ 1487065 w 7041036"/>
              <a:gd name="connsiteY65" fmla="*/ 4495847 h 6856549"/>
              <a:gd name="connsiteX66" fmla="*/ 1377741 w 7041036"/>
              <a:gd name="connsiteY66" fmla="*/ 4908192 h 6856549"/>
              <a:gd name="connsiteX67" fmla="*/ 700450 w 7041036"/>
              <a:gd name="connsiteY67" fmla="*/ 6430293 h 6856549"/>
              <a:gd name="connsiteX68" fmla="*/ 280533 w 7041036"/>
              <a:gd name="connsiteY68" fmla="*/ 6673677 h 6856549"/>
              <a:gd name="connsiteX69" fmla="*/ 19698 w 7041036"/>
              <a:gd name="connsiteY69" fmla="*/ 6452144 h 6856549"/>
              <a:gd name="connsiteX70" fmla="*/ 15083 w 7041036"/>
              <a:gd name="connsiteY70" fmla="*/ 6235370 h 6856549"/>
              <a:gd name="connsiteX71" fmla="*/ 524782 w 7041036"/>
              <a:gd name="connsiteY71" fmla="*/ 4969921 h 6856549"/>
              <a:gd name="connsiteX72" fmla="*/ 701749 w 7041036"/>
              <a:gd name="connsiteY72" fmla="*/ 4424166 h 6856549"/>
              <a:gd name="connsiteX73" fmla="*/ 542017 w 7041036"/>
              <a:gd name="connsiteY73" fmla="*/ 3973961 h 6856549"/>
              <a:gd name="connsiteX74" fmla="*/ 424111 w 7041036"/>
              <a:gd name="connsiteY74" fmla="*/ 3659546 h 6856549"/>
              <a:gd name="connsiteX75" fmla="*/ 377165 w 7041036"/>
              <a:gd name="connsiteY75" fmla="*/ 1773272 h 6856549"/>
              <a:gd name="connsiteX76" fmla="*/ 491177 w 7041036"/>
              <a:gd name="connsiteY76" fmla="*/ 1445877 h 6856549"/>
              <a:gd name="connsiteX77" fmla="*/ 917008 w 7041036"/>
              <a:gd name="connsiteY77" fmla="*/ 1238117 h 6856549"/>
              <a:gd name="connsiteX78" fmla="*/ 949603 w 7041036"/>
              <a:gd name="connsiteY78" fmla="*/ 0 h 6856549"/>
              <a:gd name="connsiteX79" fmla="*/ 1483892 w 7041036"/>
              <a:gd name="connsiteY79" fmla="*/ 534506 h 6856549"/>
              <a:gd name="connsiteX80" fmla="*/ 948810 w 7041036"/>
              <a:gd name="connsiteY80" fmla="*/ 1072329 h 6856549"/>
              <a:gd name="connsiteX81" fmla="*/ 412861 w 7041036"/>
              <a:gd name="connsiteY81" fmla="*/ 534722 h 6856549"/>
              <a:gd name="connsiteX82" fmla="*/ 949603 w 7041036"/>
              <a:gd name="connsiteY82" fmla="*/ 0 h 685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041036" h="6856549">
                <a:moveTo>
                  <a:pt x="4823327" y="6241356"/>
                </a:moveTo>
                <a:cubicBezTo>
                  <a:pt x="4823327" y="6356737"/>
                  <a:pt x="4731743" y="6448754"/>
                  <a:pt x="4616505" y="6449115"/>
                </a:cubicBezTo>
                <a:cubicBezTo>
                  <a:pt x="4518259" y="6449430"/>
                  <a:pt x="4434314" y="6378523"/>
                  <a:pt x="4414524" y="6285716"/>
                </a:cubicBezTo>
                <a:lnTo>
                  <a:pt x="4410120" y="6244784"/>
                </a:lnTo>
                <a:lnTo>
                  <a:pt x="4410117" y="6244817"/>
                </a:lnTo>
                <a:cubicBezTo>
                  <a:pt x="4410621" y="6356882"/>
                  <a:pt x="4504225" y="6449548"/>
                  <a:pt x="4616506" y="6449187"/>
                </a:cubicBezTo>
                <a:cubicBezTo>
                  <a:pt x="4731743" y="6448754"/>
                  <a:pt x="4823327" y="6356737"/>
                  <a:pt x="4823327" y="6241356"/>
                </a:cubicBezTo>
                <a:close/>
                <a:moveTo>
                  <a:pt x="4438060" y="6145667"/>
                </a:moveTo>
                <a:lnTo>
                  <a:pt x="4426186" y="6163386"/>
                </a:lnTo>
                <a:cubicBezTo>
                  <a:pt x="4420946" y="6175901"/>
                  <a:pt x="4416893" y="6189038"/>
                  <a:pt x="4414168" y="6202657"/>
                </a:cubicBezTo>
                <a:lnTo>
                  <a:pt x="4411548" y="6229920"/>
                </a:lnTo>
                <a:lnTo>
                  <a:pt x="4414187" y="6202606"/>
                </a:lnTo>
                <a:cubicBezTo>
                  <a:pt x="4416917" y="6188992"/>
                  <a:pt x="4420974" y="6175858"/>
                  <a:pt x="4426216" y="6163345"/>
                </a:cubicBezTo>
                <a:close/>
                <a:moveTo>
                  <a:pt x="5454465" y="3718751"/>
                </a:moveTo>
                <a:cubicBezTo>
                  <a:pt x="5642249" y="4107155"/>
                  <a:pt x="5829240" y="4493972"/>
                  <a:pt x="6017023" y="4882520"/>
                </a:cubicBezTo>
                <a:cubicBezTo>
                  <a:pt x="5532204" y="5116961"/>
                  <a:pt x="5048106" y="5350970"/>
                  <a:pt x="4561555" y="5586204"/>
                </a:cubicBezTo>
                <a:cubicBezTo>
                  <a:pt x="4373771" y="5198449"/>
                  <a:pt x="4186853" y="4812353"/>
                  <a:pt x="3998997" y="4424310"/>
                </a:cubicBezTo>
                <a:cubicBezTo>
                  <a:pt x="4484538" y="4188932"/>
                  <a:pt x="4968853" y="3954202"/>
                  <a:pt x="5454465" y="3718751"/>
                </a:cubicBezTo>
                <a:close/>
                <a:moveTo>
                  <a:pt x="4814962" y="2397198"/>
                </a:moveTo>
                <a:cubicBezTo>
                  <a:pt x="5002890" y="2785241"/>
                  <a:pt x="5189520" y="3170832"/>
                  <a:pt x="5377520" y="3559020"/>
                </a:cubicBezTo>
                <a:cubicBezTo>
                  <a:pt x="4891980" y="3794038"/>
                  <a:pt x="4407088" y="4028767"/>
                  <a:pt x="3920105" y="4264579"/>
                </a:cubicBezTo>
                <a:cubicBezTo>
                  <a:pt x="3732538" y="3876536"/>
                  <a:pt x="3545619" y="3489863"/>
                  <a:pt x="3357547" y="3100810"/>
                </a:cubicBezTo>
                <a:cubicBezTo>
                  <a:pt x="3843376" y="2866297"/>
                  <a:pt x="4327979" y="2632360"/>
                  <a:pt x="4814962" y="2397198"/>
                </a:cubicBezTo>
                <a:close/>
                <a:moveTo>
                  <a:pt x="5663090" y="1923845"/>
                </a:moveTo>
                <a:cubicBezTo>
                  <a:pt x="6063681" y="2751924"/>
                  <a:pt x="6463911" y="3579355"/>
                  <a:pt x="6865223" y="4409166"/>
                </a:cubicBezTo>
                <a:cubicBezTo>
                  <a:pt x="6622273" y="4526783"/>
                  <a:pt x="6380981" y="4643535"/>
                  <a:pt x="6138102" y="4761080"/>
                </a:cubicBezTo>
                <a:cubicBezTo>
                  <a:pt x="5737367" y="3932640"/>
                  <a:pt x="5337209" y="3105209"/>
                  <a:pt x="4936041" y="2275830"/>
                </a:cubicBezTo>
                <a:cubicBezTo>
                  <a:pt x="5178703" y="2158357"/>
                  <a:pt x="5419923" y="2041606"/>
                  <a:pt x="5663090" y="1923845"/>
                </a:cubicBezTo>
                <a:close/>
                <a:moveTo>
                  <a:pt x="917008" y="1238117"/>
                </a:moveTo>
                <a:cubicBezTo>
                  <a:pt x="1148492" y="1228525"/>
                  <a:pt x="1342910" y="1364677"/>
                  <a:pt x="1429158" y="1590176"/>
                </a:cubicBezTo>
                <a:cubicBezTo>
                  <a:pt x="1462402" y="1677073"/>
                  <a:pt x="1478484" y="1767070"/>
                  <a:pt x="1479782" y="1860025"/>
                </a:cubicBezTo>
                <a:cubicBezTo>
                  <a:pt x="1480142" y="1883029"/>
                  <a:pt x="1474950" y="1910575"/>
                  <a:pt x="1485695" y="1927595"/>
                </a:cubicBezTo>
                <a:cubicBezTo>
                  <a:pt x="1496368" y="1944470"/>
                  <a:pt x="1523555" y="1951321"/>
                  <a:pt x="1544035" y="1961489"/>
                </a:cubicBezTo>
                <a:cubicBezTo>
                  <a:pt x="1760736" y="2069082"/>
                  <a:pt x="1985875" y="2153093"/>
                  <a:pt x="2224282" y="2197299"/>
                </a:cubicBezTo>
                <a:cubicBezTo>
                  <a:pt x="2309593" y="2213092"/>
                  <a:pt x="2540861" y="2226505"/>
                  <a:pt x="2569995" y="2222971"/>
                </a:cubicBezTo>
                <a:cubicBezTo>
                  <a:pt x="2750784" y="2200761"/>
                  <a:pt x="2900852" y="2305902"/>
                  <a:pt x="2963086" y="2467725"/>
                </a:cubicBezTo>
                <a:cubicBezTo>
                  <a:pt x="2997195" y="2556497"/>
                  <a:pt x="3004118" y="2647071"/>
                  <a:pt x="2968639" y="2737213"/>
                </a:cubicBezTo>
                <a:cubicBezTo>
                  <a:pt x="2958471" y="2763030"/>
                  <a:pt x="2943038" y="2787188"/>
                  <a:pt x="2927317" y="2810192"/>
                </a:cubicBezTo>
                <a:cubicBezTo>
                  <a:pt x="2919241" y="2822019"/>
                  <a:pt x="2918159" y="2829519"/>
                  <a:pt x="2924866" y="2842067"/>
                </a:cubicBezTo>
                <a:cubicBezTo>
                  <a:pt x="3054310" y="3085810"/>
                  <a:pt x="3183176" y="3329770"/>
                  <a:pt x="3312187" y="3573731"/>
                </a:cubicBezTo>
                <a:cubicBezTo>
                  <a:pt x="3676866" y="4263208"/>
                  <a:pt x="4041472" y="4952614"/>
                  <a:pt x="4406150" y="5642092"/>
                </a:cubicBezTo>
                <a:cubicBezTo>
                  <a:pt x="4409396" y="5648294"/>
                  <a:pt x="4412857" y="5654352"/>
                  <a:pt x="4416607" y="5661202"/>
                </a:cubicBezTo>
                <a:cubicBezTo>
                  <a:pt x="4445885" y="5653847"/>
                  <a:pt x="4474514" y="5645481"/>
                  <a:pt x="4503648" y="5639640"/>
                </a:cubicBezTo>
                <a:cubicBezTo>
                  <a:pt x="4599559" y="5620386"/>
                  <a:pt x="4694460" y="5626660"/>
                  <a:pt x="4788064" y="5653919"/>
                </a:cubicBezTo>
                <a:cubicBezTo>
                  <a:pt x="4800756" y="5657596"/>
                  <a:pt x="4810996" y="5656298"/>
                  <a:pt x="4822534" y="5650962"/>
                </a:cubicBezTo>
                <a:cubicBezTo>
                  <a:pt x="5538045" y="5318807"/>
                  <a:pt x="6253700" y="4986868"/>
                  <a:pt x="6969283" y="4655002"/>
                </a:cubicBezTo>
                <a:cubicBezTo>
                  <a:pt x="6976206" y="4651828"/>
                  <a:pt x="6983201" y="4648872"/>
                  <a:pt x="6992575" y="4644689"/>
                </a:cubicBezTo>
                <a:cubicBezTo>
                  <a:pt x="7008801" y="4711250"/>
                  <a:pt x="7024666" y="4776657"/>
                  <a:pt x="7041036" y="4843939"/>
                </a:cubicBezTo>
                <a:cubicBezTo>
                  <a:pt x="6369010" y="5156768"/>
                  <a:pt x="5697633" y="5469380"/>
                  <a:pt x="5025462" y="5782281"/>
                </a:cubicBezTo>
                <a:cubicBezTo>
                  <a:pt x="5312906" y="6041241"/>
                  <a:pt x="5285719" y="6464115"/>
                  <a:pt x="5029861" y="6695960"/>
                </a:cubicBezTo>
                <a:cubicBezTo>
                  <a:pt x="4780276" y="6922036"/>
                  <a:pt x="4400237" y="6907541"/>
                  <a:pt x="4170555" y="6664302"/>
                </a:cubicBezTo>
                <a:cubicBezTo>
                  <a:pt x="3931859" y="6411544"/>
                  <a:pt x="3944047" y="6009366"/>
                  <a:pt x="4226588" y="5768219"/>
                </a:cubicBezTo>
                <a:cubicBezTo>
                  <a:pt x="3742922" y="4815022"/>
                  <a:pt x="3258968" y="3861247"/>
                  <a:pt x="2775158" y="2907834"/>
                </a:cubicBezTo>
                <a:cubicBezTo>
                  <a:pt x="2668502" y="2930551"/>
                  <a:pt x="2398004" y="2931704"/>
                  <a:pt x="2369663" y="2928819"/>
                </a:cubicBezTo>
                <a:cubicBezTo>
                  <a:pt x="2174091" y="2908843"/>
                  <a:pt x="1709608" y="2791659"/>
                  <a:pt x="1512883" y="2725820"/>
                </a:cubicBezTo>
                <a:cubicBezTo>
                  <a:pt x="1512377" y="2730362"/>
                  <a:pt x="1519877" y="3520078"/>
                  <a:pt x="1522762" y="3577481"/>
                </a:cubicBezTo>
                <a:cubicBezTo>
                  <a:pt x="1523194" y="3586351"/>
                  <a:pt x="1920179" y="3935885"/>
                  <a:pt x="2082651" y="4131457"/>
                </a:cubicBezTo>
                <a:cubicBezTo>
                  <a:pt x="2352500" y="4456257"/>
                  <a:pt x="2561702" y="4816752"/>
                  <a:pt x="2714871" y="5209915"/>
                </a:cubicBezTo>
                <a:cubicBezTo>
                  <a:pt x="2880804" y="5602790"/>
                  <a:pt x="2960273" y="6210059"/>
                  <a:pt x="2966619" y="6296018"/>
                </a:cubicBezTo>
                <a:cubicBezTo>
                  <a:pt x="2976787" y="6433899"/>
                  <a:pt x="2910876" y="6549497"/>
                  <a:pt x="2776816" y="6601419"/>
                </a:cubicBezTo>
                <a:cubicBezTo>
                  <a:pt x="2622133" y="6661273"/>
                  <a:pt x="2432402" y="6611370"/>
                  <a:pt x="2329856" y="6483946"/>
                </a:cubicBezTo>
                <a:cubicBezTo>
                  <a:pt x="2281757" y="6424164"/>
                  <a:pt x="2258536" y="6354718"/>
                  <a:pt x="2251902" y="6279215"/>
                </a:cubicBezTo>
                <a:cubicBezTo>
                  <a:pt x="2232575" y="6057466"/>
                  <a:pt x="2187144" y="5840909"/>
                  <a:pt x="2120727" y="5628751"/>
                </a:cubicBezTo>
                <a:cubicBezTo>
                  <a:pt x="2016018" y="5294577"/>
                  <a:pt x="1868113" y="4981676"/>
                  <a:pt x="1656965" y="4700866"/>
                </a:cubicBezTo>
                <a:cubicBezTo>
                  <a:pt x="1608216" y="4636036"/>
                  <a:pt x="1552977" y="4576254"/>
                  <a:pt x="1500767" y="4514020"/>
                </a:cubicBezTo>
                <a:cubicBezTo>
                  <a:pt x="1496584" y="4509188"/>
                  <a:pt x="1493051" y="4503924"/>
                  <a:pt x="1487065" y="4495847"/>
                </a:cubicBezTo>
                <a:cubicBezTo>
                  <a:pt x="1471272" y="4643535"/>
                  <a:pt x="1426850" y="4776585"/>
                  <a:pt x="1377741" y="4908192"/>
                </a:cubicBezTo>
                <a:cubicBezTo>
                  <a:pt x="1302599" y="5109605"/>
                  <a:pt x="731387" y="6308854"/>
                  <a:pt x="700450" y="6430293"/>
                </a:cubicBezTo>
                <a:cubicBezTo>
                  <a:pt x="647231" y="6639062"/>
                  <a:pt x="462764" y="6719757"/>
                  <a:pt x="280533" y="6673677"/>
                </a:cubicBezTo>
                <a:cubicBezTo>
                  <a:pt x="158373" y="6642812"/>
                  <a:pt x="65995" y="6573222"/>
                  <a:pt x="19698" y="6452144"/>
                </a:cubicBezTo>
                <a:cubicBezTo>
                  <a:pt x="-7561" y="6380824"/>
                  <a:pt x="-4027" y="6308205"/>
                  <a:pt x="15083" y="6235370"/>
                </a:cubicBezTo>
                <a:cubicBezTo>
                  <a:pt x="72846" y="6016073"/>
                  <a:pt x="435145" y="5180781"/>
                  <a:pt x="524782" y="4969921"/>
                </a:cubicBezTo>
                <a:cubicBezTo>
                  <a:pt x="599780" y="4793460"/>
                  <a:pt x="661365" y="4612094"/>
                  <a:pt x="701749" y="4424166"/>
                </a:cubicBezTo>
                <a:cubicBezTo>
                  <a:pt x="720931" y="4337197"/>
                  <a:pt x="674057" y="4088405"/>
                  <a:pt x="542017" y="3973961"/>
                </a:cubicBezTo>
                <a:cubicBezTo>
                  <a:pt x="469831" y="3881295"/>
                  <a:pt x="430313" y="3776297"/>
                  <a:pt x="424111" y="3659546"/>
                </a:cubicBezTo>
                <a:cubicBezTo>
                  <a:pt x="418270" y="3550366"/>
                  <a:pt x="386396" y="1904086"/>
                  <a:pt x="377165" y="1773272"/>
                </a:cubicBezTo>
                <a:cubicBezTo>
                  <a:pt x="368295" y="1647218"/>
                  <a:pt x="408751" y="1538687"/>
                  <a:pt x="491177" y="1445877"/>
                </a:cubicBezTo>
                <a:cubicBezTo>
                  <a:pt x="604179" y="1318739"/>
                  <a:pt x="746243" y="1245257"/>
                  <a:pt x="917008" y="1238117"/>
                </a:cubicBezTo>
                <a:close/>
                <a:moveTo>
                  <a:pt x="949603" y="0"/>
                </a:moveTo>
                <a:cubicBezTo>
                  <a:pt x="1245196" y="505"/>
                  <a:pt x="1483460" y="238840"/>
                  <a:pt x="1483892" y="534506"/>
                </a:cubicBezTo>
                <a:cubicBezTo>
                  <a:pt x="1484325" y="832407"/>
                  <a:pt x="1245629" y="1072329"/>
                  <a:pt x="948810" y="1072329"/>
                </a:cubicBezTo>
                <a:cubicBezTo>
                  <a:pt x="652351" y="1072329"/>
                  <a:pt x="412501" y="831758"/>
                  <a:pt x="412861" y="534722"/>
                </a:cubicBezTo>
                <a:cubicBezTo>
                  <a:pt x="413150" y="239056"/>
                  <a:pt x="653649" y="-505"/>
                  <a:pt x="949603" y="0"/>
                </a:cubicBezTo>
                <a:close/>
              </a:path>
            </a:pathLst>
          </a:custGeom>
          <a:solidFill>
            <a:srgbClr val="000000"/>
          </a:solidFill>
          <a:ln w="7202" cap="flat">
            <a:noFill/>
            <a:prstDash val="solid"/>
            <a:miter/>
          </a:ln>
        </p:spPr>
        <p:txBody>
          <a:bodyPr rtlCol="0" anchor="ctr"/>
          <a:lstStyle/>
          <a:p>
            <a:endParaRPr lang="en-US"/>
          </a:p>
        </p:txBody>
      </p:sp>
      <p:sp>
        <p:nvSpPr>
          <p:cNvPr id="84" name="Freeform: Shape 9">
            <a:extLst>
              <a:ext uri="{FF2B5EF4-FFF2-40B4-BE49-F238E27FC236}">
                <a16:creationId xmlns:a16="http://schemas.microsoft.com/office/drawing/2014/main" id="{EE2ACEF8-00EF-4111-B92E-DE2D26FAA6A7}"/>
              </a:ext>
            </a:extLst>
          </p:cNvPr>
          <p:cNvSpPr/>
          <p:nvPr/>
        </p:nvSpPr>
        <p:spPr>
          <a:xfrm>
            <a:off x="6947868" y="4864112"/>
            <a:ext cx="359674" cy="412309"/>
          </a:xfrm>
          <a:custGeom>
            <a:avLst/>
            <a:gdLst>
              <a:gd name="connsiteX0" fmla="*/ 215414 w 390525"/>
              <a:gd name="connsiteY0" fmla="*/ 441873 h 447675"/>
              <a:gd name="connsiteX1" fmla="*/ 160169 w 390525"/>
              <a:gd name="connsiteY1" fmla="*/ 371388 h 447675"/>
              <a:gd name="connsiteX2" fmla="*/ 141119 w 390525"/>
              <a:gd name="connsiteY2" fmla="*/ 365673 h 447675"/>
              <a:gd name="connsiteX3" fmla="*/ 55394 w 390525"/>
              <a:gd name="connsiteY3" fmla="*/ 389485 h 447675"/>
              <a:gd name="connsiteX4" fmla="*/ 64919 w 390525"/>
              <a:gd name="connsiteY4" fmla="*/ 358053 h 447675"/>
              <a:gd name="connsiteX5" fmla="*/ 73492 w 390525"/>
              <a:gd name="connsiteY5" fmla="*/ 350433 h 447675"/>
              <a:gd name="connsiteX6" fmla="*/ 128737 w 390525"/>
              <a:gd name="connsiteY6" fmla="*/ 320905 h 447675"/>
              <a:gd name="connsiteX7" fmla="*/ 139214 w 390525"/>
              <a:gd name="connsiteY7" fmla="*/ 308523 h 447675"/>
              <a:gd name="connsiteX8" fmla="*/ 164932 w 390525"/>
              <a:gd name="connsiteY8" fmla="*/ 228513 h 447675"/>
              <a:gd name="connsiteX9" fmla="*/ 158264 w 390525"/>
              <a:gd name="connsiteY9" fmla="*/ 217083 h 447675"/>
              <a:gd name="connsiteX10" fmla="*/ 22057 w 390525"/>
              <a:gd name="connsiteY10" fmla="*/ 198033 h 447675"/>
              <a:gd name="connsiteX11" fmla="*/ 9674 w 390525"/>
              <a:gd name="connsiteY11" fmla="*/ 178983 h 447675"/>
              <a:gd name="connsiteX12" fmla="*/ 49679 w 390525"/>
              <a:gd name="connsiteY12" fmla="*/ 145645 h 447675"/>
              <a:gd name="connsiteX13" fmla="*/ 184934 w 390525"/>
              <a:gd name="connsiteY13" fmla="*/ 136120 h 447675"/>
              <a:gd name="connsiteX14" fmla="*/ 198269 w 390525"/>
              <a:gd name="connsiteY14" fmla="*/ 125643 h 447675"/>
              <a:gd name="connsiteX15" fmla="*/ 225892 w 390525"/>
              <a:gd name="connsiteY15" fmla="*/ 40870 h 447675"/>
              <a:gd name="connsiteX16" fmla="*/ 235417 w 390525"/>
              <a:gd name="connsiteY16" fmla="*/ 19915 h 447675"/>
              <a:gd name="connsiteX17" fmla="*/ 272564 w 390525"/>
              <a:gd name="connsiteY17" fmla="*/ 10390 h 447675"/>
              <a:gd name="connsiteX18" fmla="*/ 287804 w 390525"/>
              <a:gd name="connsiteY18" fmla="*/ 42775 h 447675"/>
              <a:gd name="connsiteX19" fmla="*/ 257324 w 390525"/>
              <a:gd name="connsiteY19" fmla="*/ 139930 h 447675"/>
              <a:gd name="connsiteX20" fmla="*/ 263992 w 390525"/>
              <a:gd name="connsiteY20" fmla="*/ 162790 h 447675"/>
              <a:gd name="connsiteX21" fmla="*/ 382102 w 390525"/>
              <a:gd name="connsiteY21" fmla="*/ 261850 h 447675"/>
              <a:gd name="connsiteX22" fmla="*/ 386864 w 390525"/>
              <a:gd name="connsiteY22" fmla="*/ 277090 h 447675"/>
              <a:gd name="connsiteX23" fmla="*/ 377339 w 390525"/>
              <a:gd name="connsiteY23" fmla="*/ 306618 h 447675"/>
              <a:gd name="connsiteX24" fmla="*/ 366862 w 390525"/>
              <a:gd name="connsiteY24" fmla="*/ 311380 h 447675"/>
              <a:gd name="connsiteX25" fmla="*/ 237322 w 390525"/>
              <a:gd name="connsiteY25" fmla="*/ 242800 h 447675"/>
              <a:gd name="connsiteX26" fmla="*/ 223034 w 390525"/>
              <a:gd name="connsiteY26" fmla="*/ 247563 h 447675"/>
              <a:gd name="connsiteX27" fmla="*/ 197317 w 390525"/>
              <a:gd name="connsiteY27" fmla="*/ 327573 h 447675"/>
              <a:gd name="connsiteX28" fmla="*/ 198269 w 390525"/>
              <a:gd name="connsiteY28" fmla="*/ 343765 h 447675"/>
              <a:gd name="connsiteX29" fmla="*/ 222082 w 390525"/>
              <a:gd name="connsiteY29" fmla="*/ 392343 h 447675"/>
              <a:gd name="connsiteX30" fmla="*/ 223987 w 390525"/>
              <a:gd name="connsiteY30" fmla="*/ 421870 h 447675"/>
              <a:gd name="connsiteX31" fmla="*/ 215414 w 390525"/>
              <a:gd name="connsiteY31" fmla="*/ 44187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0525" h="447675">
                <a:moveTo>
                  <a:pt x="215414" y="441873"/>
                </a:moveTo>
                <a:cubicBezTo>
                  <a:pt x="196364" y="417108"/>
                  <a:pt x="177314" y="395200"/>
                  <a:pt x="160169" y="371388"/>
                </a:cubicBezTo>
                <a:cubicBezTo>
                  <a:pt x="154454" y="363768"/>
                  <a:pt x="149692" y="362815"/>
                  <a:pt x="141119" y="365673"/>
                </a:cubicBezTo>
                <a:cubicBezTo>
                  <a:pt x="113497" y="374245"/>
                  <a:pt x="84922" y="381865"/>
                  <a:pt x="55394" y="389485"/>
                </a:cubicBezTo>
                <a:cubicBezTo>
                  <a:pt x="59204" y="378055"/>
                  <a:pt x="62062" y="367578"/>
                  <a:pt x="64919" y="358053"/>
                </a:cubicBezTo>
                <a:cubicBezTo>
                  <a:pt x="65872" y="354243"/>
                  <a:pt x="69682" y="352338"/>
                  <a:pt x="73492" y="350433"/>
                </a:cubicBezTo>
                <a:cubicBezTo>
                  <a:pt x="91589" y="340908"/>
                  <a:pt x="109687" y="330430"/>
                  <a:pt x="128737" y="320905"/>
                </a:cubicBezTo>
                <a:cubicBezTo>
                  <a:pt x="134452" y="318048"/>
                  <a:pt x="137309" y="314238"/>
                  <a:pt x="139214" y="308523"/>
                </a:cubicBezTo>
                <a:cubicBezTo>
                  <a:pt x="147787" y="281853"/>
                  <a:pt x="156359" y="255183"/>
                  <a:pt x="164932" y="228513"/>
                </a:cubicBezTo>
                <a:cubicBezTo>
                  <a:pt x="167789" y="220893"/>
                  <a:pt x="165884" y="218988"/>
                  <a:pt x="158264" y="217083"/>
                </a:cubicBezTo>
                <a:cubicBezTo>
                  <a:pt x="112544" y="211368"/>
                  <a:pt x="67777" y="204700"/>
                  <a:pt x="22057" y="198033"/>
                </a:cubicBezTo>
                <a:cubicBezTo>
                  <a:pt x="3959" y="195175"/>
                  <a:pt x="5864" y="196128"/>
                  <a:pt x="9674" y="178983"/>
                </a:cubicBezTo>
                <a:cubicBezTo>
                  <a:pt x="14437" y="156123"/>
                  <a:pt x="23962" y="145645"/>
                  <a:pt x="49679" y="145645"/>
                </a:cubicBezTo>
                <a:cubicBezTo>
                  <a:pt x="94447" y="144693"/>
                  <a:pt x="139214" y="138978"/>
                  <a:pt x="184934" y="136120"/>
                </a:cubicBezTo>
                <a:cubicBezTo>
                  <a:pt x="192554" y="135168"/>
                  <a:pt x="196364" y="133263"/>
                  <a:pt x="198269" y="125643"/>
                </a:cubicBezTo>
                <a:cubicBezTo>
                  <a:pt x="206842" y="97068"/>
                  <a:pt x="216367" y="69445"/>
                  <a:pt x="225892" y="40870"/>
                </a:cubicBezTo>
                <a:cubicBezTo>
                  <a:pt x="228749" y="33250"/>
                  <a:pt x="230654" y="26583"/>
                  <a:pt x="235417" y="19915"/>
                </a:cubicBezTo>
                <a:cubicBezTo>
                  <a:pt x="244942" y="7533"/>
                  <a:pt x="258277" y="3723"/>
                  <a:pt x="272564" y="10390"/>
                </a:cubicBezTo>
                <a:cubicBezTo>
                  <a:pt x="285899" y="16105"/>
                  <a:pt x="291614" y="27535"/>
                  <a:pt x="287804" y="42775"/>
                </a:cubicBezTo>
                <a:cubicBezTo>
                  <a:pt x="280184" y="76113"/>
                  <a:pt x="267802" y="107545"/>
                  <a:pt x="257324" y="139930"/>
                </a:cubicBezTo>
                <a:cubicBezTo>
                  <a:pt x="253514" y="150408"/>
                  <a:pt x="255419" y="156123"/>
                  <a:pt x="263992" y="162790"/>
                </a:cubicBezTo>
                <a:cubicBezTo>
                  <a:pt x="303044" y="195175"/>
                  <a:pt x="342097" y="228513"/>
                  <a:pt x="382102" y="261850"/>
                </a:cubicBezTo>
                <a:cubicBezTo>
                  <a:pt x="387817" y="266613"/>
                  <a:pt x="389722" y="270423"/>
                  <a:pt x="386864" y="277090"/>
                </a:cubicBezTo>
                <a:cubicBezTo>
                  <a:pt x="383054" y="286615"/>
                  <a:pt x="380197" y="297093"/>
                  <a:pt x="377339" y="306618"/>
                </a:cubicBezTo>
                <a:cubicBezTo>
                  <a:pt x="375434" y="314238"/>
                  <a:pt x="372577" y="314238"/>
                  <a:pt x="366862" y="311380"/>
                </a:cubicBezTo>
                <a:cubicBezTo>
                  <a:pt x="323999" y="288520"/>
                  <a:pt x="280184" y="265660"/>
                  <a:pt x="237322" y="242800"/>
                </a:cubicBezTo>
                <a:cubicBezTo>
                  <a:pt x="230654" y="238990"/>
                  <a:pt x="226844" y="237085"/>
                  <a:pt x="223034" y="247563"/>
                </a:cubicBezTo>
                <a:cubicBezTo>
                  <a:pt x="215414" y="274233"/>
                  <a:pt x="205889" y="300903"/>
                  <a:pt x="197317" y="327573"/>
                </a:cubicBezTo>
                <a:cubicBezTo>
                  <a:pt x="195412" y="333288"/>
                  <a:pt x="195412" y="338050"/>
                  <a:pt x="198269" y="343765"/>
                </a:cubicBezTo>
                <a:cubicBezTo>
                  <a:pt x="205889" y="359958"/>
                  <a:pt x="213509" y="376150"/>
                  <a:pt x="222082" y="392343"/>
                </a:cubicBezTo>
                <a:cubicBezTo>
                  <a:pt x="227797" y="401868"/>
                  <a:pt x="228749" y="411393"/>
                  <a:pt x="223987" y="421870"/>
                </a:cubicBezTo>
                <a:cubicBezTo>
                  <a:pt x="219224" y="428538"/>
                  <a:pt x="218272" y="434253"/>
                  <a:pt x="215414" y="441873"/>
                </a:cubicBezTo>
                <a:close/>
              </a:path>
            </a:pathLst>
          </a:custGeom>
          <a:solidFill>
            <a:schemeClr val="bg1"/>
          </a:solidFill>
          <a:ln w="9525" cap="flat">
            <a:noFill/>
            <a:prstDash val="solid"/>
            <a:miter/>
          </a:ln>
        </p:spPr>
        <p:txBody>
          <a:bodyPr rtlCol="0" anchor="ctr"/>
          <a:lstStyle/>
          <a:p>
            <a:endParaRPr lang="en-US"/>
          </a:p>
        </p:txBody>
      </p:sp>
      <p:sp>
        <p:nvSpPr>
          <p:cNvPr id="85" name="Freeform: Shape 10">
            <a:extLst>
              <a:ext uri="{FF2B5EF4-FFF2-40B4-BE49-F238E27FC236}">
                <a16:creationId xmlns:a16="http://schemas.microsoft.com/office/drawing/2014/main" id="{CF5F50EB-EED8-4DBE-B957-B171A721F871}"/>
              </a:ext>
            </a:extLst>
          </p:cNvPr>
          <p:cNvSpPr/>
          <p:nvPr/>
        </p:nvSpPr>
        <p:spPr>
          <a:xfrm>
            <a:off x="3511230" y="4807489"/>
            <a:ext cx="649732" cy="653255"/>
          </a:xfrm>
          <a:custGeom>
            <a:avLst/>
            <a:gdLst>
              <a:gd name="connsiteX0" fmla="*/ 195824 w 389804"/>
              <a:gd name="connsiteY0" fmla="*/ 283130 h 391918"/>
              <a:gd name="connsiteX1" fmla="*/ 256546 w 389804"/>
              <a:gd name="connsiteY1" fmla="*/ 299085 h 391918"/>
              <a:gd name="connsiteX2" fmla="*/ 348938 w 389804"/>
              <a:gd name="connsiteY2" fmla="*/ 361950 h 391918"/>
              <a:gd name="connsiteX3" fmla="*/ 354653 w 389804"/>
              <a:gd name="connsiteY3" fmla="*/ 367665 h 391918"/>
              <a:gd name="connsiteX4" fmla="*/ 333698 w 389804"/>
              <a:gd name="connsiteY4" fmla="*/ 391477 h 391918"/>
              <a:gd name="connsiteX5" fmla="*/ 324173 w 389804"/>
              <a:gd name="connsiteY5" fmla="*/ 386715 h 391918"/>
              <a:gd name="connsiteX6" fmla="*/ 249878 w 389804"/>
              <a:gd name="connsiteY6" fmla="*/ 335280 h 391918"/>
              <a:gd name="connsiteX7" fmla="*/ 137483 w 389804"/>
              <a:gd name="connsiteY7" fmla="*/ 330517 h 391918"/>
              <a:gd name="connsiteX8" fmla="*/ 44138 w 389804"/>
              <a:gd name="connsiteY8" fmla="*/ 387667 h 391918"/>
              <a:gd name="connsiteX9" fmla="*/ 28898 w 389804"/>
              <a:gd name="connsiteY9" fmla="*/ 384810 h 391918"/>
              <a:gd name="connsiteX10" fmla="*/ 34613 w 389804"/>
              <a:gd name="connsiteY10" fmla="*/ 351472 h 391918"/>
              <a:gd name="connsiteX11" fmla="*/ 133673 w 389804"/>
              <a:gd name="connsiteY11" fmla="*/ 294322 h 391918"/>
              <a:gd name="connsiteX12" fmla="*/ 195824 w 389804"/>
              <a:gd name="connsiteY12" fmla="*/ 283130 h 391918"/>
              <a:gd name="connsiteX13" fmla="*/ 108908 w 389804"/>
              <a:gd name="connsiteY13" fmla="*/ 74295 h 391918"/>
              <a:gd name="connsiteX14" fmla="*/ 98431 w 389804"/>
              <a:gd name="connsiteY14" fmla="*/ 80962 h 391918"/>
              <a:gd name="connsiteX15" fmla="*/ 99383 w 389804"/>
              <a:gd name="connsiteY15" fmla="*/ 141922 h 391918"/>
              <a:gd name="connsiteX16" fmla="*/ 165106 w 389804"/>
              <a:gd name="connsiteY16" fmla="*/ 114300 h 391918"/>
              <a:gd name="connsiteX17" fmla="*/ 223208 w 389804"/>
              <a:gd name="connsiteY17" fmla="*/ 114300 h 391918"/>
              <a:gd name="connsiteX18" fmla="*/ 287978 w 389804"/>
              <a:gd name="connsiteY18" fmla="*/ 140970 h 391918"/>
              <a:gd name="connsiteX19" fmla="*/ 287978 w 389804"/>
              <a:gd name="connsiteY19" fmla="*/ 102870 h 391918"/>
              <a:gd name="connsiteX20" fmla="*/ 260356 w 389804"/>
              <a:gd name="connsiteY20" fmla="*/ 74295 h 391918"/>
              <a:gd name="connsiteX21" fmla="*/ 108908 w 389804"/>
              <a:gd name="connsiteY21" fmla="*/ 74295 h 391918"/>
              <a:gd name="connsiteX22" fmla="*/ 141293 w 389804"/>
              <a:gd name="connsiteY22" fmla="*/ 0 h 391918"/>
              <a:gd name="connsiteX23" fmla="*/ 248926 w 389804"/>
              <a:gd name="connsiteY23" fmla="*/ 0 h 391918"/>
              <a:gd name="connsiteX24" fmla="*/ 259403 w 389804"/>
              <a:gd name="connsiteY24" fmla="*/ 13335 h 391918"/>
              <a:gd name="connsiteX25" fmla="*/ 282263 w 389804"/>
              <a:gd name="connsiteY25" fmla="*/ 34290 h 391918"/>
              <a:gd name="connsiteX26" fmla="*/ 317506 w 389804"/>
              <a:gd name="connsiteY26" fmla="*/ 69532 h 391918"/>
              <a:gd name="connsiteX27" fmla="*/ 318458 w 389804"/>
              <a:gd name="connsiteY27" fmla="*/ 104775 h 391918"/>
              <a:gd name="connsiteX28" fmla="*/ 318458 w 389804"/>
              <a:gd name="connsiteY28" fmla="*/ 146685 h 391918"/>
              <a:gd name="connsiteX29" fmla="*/ 326078 w 389804"/>
              <a:gd name="connsiteY29" fmla="*/ 157162 h 391918"/>
              <a:gd name="connsiteX30" fmla="*/ 384181 w 389804"/>
              <a:gd name="connsiteY30" fmla="*/ 180022 h 391918"/>
              <a:gd name="connsiteX31" fmla="*/ 387991 w 389804"/>
              <a:gd name="connsiteY31" fmla="*/ 190500 h 391918"/>
              <a:gd name="connsiteX32" fmla="*/ 326078 w 389804"/>
              <a:gd name="connsiteY32" fmla="*/ 298132 h 391918"/>
              <a:gd name="connsiteX33" fmla="*/ 313696 w 389804"/>
              <a:gd name="connsiteY33" fmla="*/ 300990 h 391918"/>
              <a:gd name="connsiteX34" fmla="*/ 223208 w 389804"/>
              <a:gd name="connsiteY34" fmla="*/ 254317 h 391918"/>
              <a:gd name="connsiteX35" fmla="*/ 128911 w 389804"/>
              <a:gd name="connsiteY35" fmla="*/ 264795 h 391918"/>
              <a:gd name="connsiteX36" fmla="*/ 73666 w 389804"/>
              <a:gd name="connsiteY36" fmla="*/ 295275 h 391918"/>
              <a:gd name="connsiteX37" fmla="*/ 61283 w 389804"/>
              <a:gd name="connsiteY37" fmla="*/ 292417 h 391918"/>
              <a:gd name="connsiteX38" fmla="*/ 2228 w 389804"/>
              <a:gd name="connsiteY38" fmla="*/ 190500 h 391918"/>
              <a:gd name="connsiteX39" fmla="*/ 6038 w 389804"/>
              <a:gd name="connsiteY39" fmla="*/ 180022 h 391918"/>
              <a:gd name="connsiteX40" fmla="*/ 64141 w 389804"/>
              <a:gd name="connsiteY40" fmla="*/ 157162 h 391918"/>
              <a:gd name="connsiteX41" fmla="*/ 68903 w 389804"/>
              <a:gd name="connsiteY41" fmla="*/ 145732 h 391918"/>
              <a:gd name="connsiteX42" fmla="*/ 68903 w 389804"/>
              <a:gd name="connsiteY42" fmla="*/ 68580 h 391918"/>
              <a:gd name="connsiteX43" fmla="*/ 102241 w 389804"/>
              <a:gd name="connsiteY43" fmla="*/ 34290 h 391918"/>
              <a:gd name="connsiteX44" fmla="*/ 104146 w 389804"/>
              <a:gd name="connsiteY44" fmla="*/ 34290 h 391918"/>
              <a:gd name="connsiteX45" fmla="*/ 128911 w 389804"/>
              <a:gd name="connsiteY45" fmla="*/ 33337 h 391918"/>
              <a:gd name="connsiteX46" fmla="*/ 131768 w 389804"/>
              <a:gd name="connsiteY46" fmla="*/ 9525 h 391918"/>
              <a:gd name="connsiteX47" fmla="*/ 141293 w 389804"/>
              <a:gd name="connsiteY47" fmla="*/ 0 h 39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9804" h="391918">
                <a:moveTo>
                  <a:pt x="195824" y="283130"/>
                </a:moveTo>
                <a:cubicBezTo>
                  <a:pt x="216303" y="283845"/>
                  <a:pt x="236543" y="289084"/>
                  <a:pt x="256546" y="299085"/>
                </a:cubicBezTo>
                <a:cubicBezTo>
                  <a:pt x="290836" y="315277"/>
                  <a:pt x="319411" y="338137"/>
                  <a:pt x="348938" y="361950"/>
                </a:cubicBezTo>
                <a:cubicBezTo>
                  <a:pt x="350843" y="363855"/>
                  <a:pt x="352748" y="365760"/>
                  <a:pt x="354653" y="367665"/>
                </a:cubicBezTo>
                <a:cubicBezTo>
                  <a:pt x="347986" y="376237"/>
                  <a:pt x="341318" y="384810"/>
                  <a:pt x="333698" y="391477"/>
                </a:cubicBezTo>
                <a:cubicBezTo>
                  <a:pt x="330841" y="393382"/>
                  <a:pt x="327031" y="388620"/>
                  <a:pt x="324173" y="386715"/>
                </a:cubicBezTo>
                <a:cubicBezTo>
                  <a:pt x="300361" y="368617"/>
                  <a:pt x="276548" y="350520"/>
                  <a:pt x="249878" y="335280"/>
                </a:cubicBezTo>
                <a:cubicBezTo>
                  <a:pt x="212730" y="314325"/>
                  <a:pt x="175583" y="313372"/>
                  <a:pt x="137483" y="330517"/>
                </a:cubicBezTo>
                <a:cubicBezTo>
                  <a:pt x="104145" y="345757"/>
                  <a:pt x="73665" y="366712"/>
                  <a:pt x="44138" y="387667"/>
                </a:cubicBezTo>
                <a:cubicBezTo>
                  <a:pt x="37470" y="392430"/>
                  <a:pt x="34613" y="392430"/>
                  <a:pt x="28898" y="384810"/>
                </a:cubicBezTo>
                <a:cubicBezTo>
                  <a:pt x="15563" y="364807"/>
                  <a:pt x="14610" y="364807"/>
                  <a:pt x="34613" y="351472"/>
                </a:cubicBezTo>
                <a:cubicBezTo>
                  <a:pt x="66045" y="329565"/>
                  <a:pt x="97478" y="308610"/>
                  <a:pt x="133673" y="294322"/>
                </a:cubicBezTo>
                <a:cubicBezTo>
                  <a:pt x="154628" y="286226"/>
                  <a:pt x="175345" y="282416"/>
                  <a:pt x="195824" y="283130"/>
                </a:cubicBezTo>
                <a:close/>
                <a:moveTo>
                  <a:pt x="108908" y="74295"/>
                </a:moveTo>
                <a:cubicBezTo>
                  <a:pt x="104146" y="74295"/>
                  <a:pt x="98431" y="72390"/>
                  <a:pt x="98431" y="80962"/>
                </a:cubicBezTo>
                <a:cubicBezTo>
                  <a:pt x="99383" y="100965"/>
                  <a:pt x="99383" y="120967"/>
                  <a:pt x="99383" y="141922"/>
                </a:cubicBezTo>
                <a:cubicBezTo>
                  <a:pt x="122243" y="132397"/>
                  <a:pt x="144151" y="124777"/>
                  <a:pt x="165106" y="114300"/>
                </a:cubicBezTo>
                <a:cubicBezTo>
                  <a:pt x="185108" y="103822"/>
                  <a:pt x="203206" y="103822"/>
                  <a:pt x="223208" y="114300"/>
                </a:cubicBezTo>
                <a:cubicBezTo>
                  <a:pt x="244163" y="124777"/>
                  <a:pt x="266071" y="132397"/>
                  <a:pt x="287978" y="140970"/>
                </a:cubicBezTo>
                <a:cubicBezTo>
                  <a:pt x="287978" y="126682"/>
                  <a:pt x="287978" y="115252"/>
                  <a:pt x="287978" y="102870"/>
                </a:cubicBezTo>
                <a:cubicBezTo>
                  <a:pt x="287978" y="74295"/>
                  <a:pt x="287978" y="74295"/>
                  <a:pt x="260356" y="74295"/>
                </a:cubicBezTo>
                <a:cubicBezTo>
                  <a:pt x="209873" y="74295"/>
                  <a:pt x="159391" y="74295"/>
                  <a:pt x="108908" y="74295"/>
                </a:cubicBezTo>
                <a:close/>
                <a:moveTo>
                  <a:pt x="141293" y="0"/>
                </a:moveTo>
                <a:cubicBezTo>
                  <a:pt x="177488" y="0"/>
                  <a:pt x="212731" y="0"/>
                  <a:pt x="248926" y="0"/>
                </a:cubicBezTo>
                <a:cubicBezTo>
                  <a:pt x="257498" y="0"/>
                  <a:pt x="259403" y="6667"/>
                  <a:pt x="259403" y="13335"/>
                </a:cubicBezTo>
                <a:cubicBezTo>
                  <a:pt x="260356" y="34290"/>
                  <a:pt x="260356" y="34290"/>
                  <a:pt x="282263" y="34290"/>
                </a:cubicBezTo>
                <a:cubicBezTo>
                  <a:pt x="310838" y="34290"/>
                  <a:pt x="317506" y="40957"/>
                  <a:pt x="317506" y="69532"/>
                </a:cubicBezTo>
                <a:cubicBezTo>
                  <a:pt x="318458" y="81915"/>
                  <a:pt x="318458" y="93345"/>
                  <a:pt x="318458" y="104775"/>
                </a:cubicBezTo>
                <a:cubicBezTo>
                  <a:pt x="318458" y="119062"/>
                  <a:pt x="318458" y="132397"/>
                  <a:pt x="318458" y="146685"/>
                </a:cubicBezTo>
                <a:cubicBezTo>
                  <a:pt x="318458" y="152400"/>
                  <a:pt x="320363" y="155257"/>
                  <a:pt x="326078" y="157162"/>
                </a:cubicBezTo>
                <a:cubicBezTo>
                  <a:pt x="345128" y="164782"/>
                  <a:pt x="364178" y="173355"/>
                  <a:pt x="384181" y="180022"/>
                </a:cubicBezTo>
                <a:cubicBezTo>
                  <a:pt x="390848" y="182880"/>
                  <a:pt x="390848" y="184785"/>
                  <a:pt x="387991" y="190500"/>
                </a:cubicBezTo>
                <a:cubicBezTo>
                  <a:pt x="367036" y="226695"/>
                  <a:pt x="346081" y="261937"/>
                  <a:pt x="326078" y="298132"/>
                </a:cubicBezTo>
                <a:cubicBezTo>
                  <a:pt x="322268" y="304800"/>
                  <a:pt x="319411" y="305752"/>
                  <a:pt x="313696" y="300990"/>
                </a:cubicBezTo>
                <a:cubicBezTo>
                  <a:pt x="286073" y="280987"/>
                  <a:pt x="257498" y="262890"/>
                  <a:pt x="223208" y="254317"/>
                </a:cubicBezTo>
                <a:cubicBezTo>
                  <a:pt x="189871" y="245745"/>
                  <a:pt x="159391" y="252412"/>
                  <a:pt x="128911" y="264795"/>
                </a:cubicBezTo>
                <a:cubicBezTo>
                  <a:pt x="108908" y="273367"/>
                  <a:pt x="90811" y="283845"/>
                  <a:pt x="73666" y="295275"/>
                </a:cubicBezTo>
                <a:cubicBezTo>
                  <a:pt x="67951" y="299085"/>
                  <a:pt x="65093" y="299085"/>
                  <a:pt x="61283" y="292417"/>
                </a:cubicBezTo>
                <a:cubicBezTo>
                  <a:pt x="42233" y="258127"/>
                  <a:pt x="22231" y="223837"/>
                  <a:pt x="2228" y="190500"/>
                </a:cubicBezTo>
                <a:cubicBezTo>
                  <a:pt x="-1582" y="184785"/>
                  <a:pt x="-629" y="181927"/>
                  <a:pt x="6038" y="180022"/>
                </a:cubicBezTo>
                <a:cubicBezTo>
                  <a:pt x="25088" y="172402"/>
                  <a:pt x="44138" y="163830"/>
                  <a:pt x="64141" y="157162"/>
                </a:cubicBezTo>
                <a:cubicBezTo>
                  <a:pt x="66998" y="155257"/>
                  <a:pt x="68903" y="152400"/>
                  <a:pt x="68903" y="145732"/>
                </a:cubicBezTo>
                <a:cubicBezTo>
                  <a:pt x="68903" y="120015"/>
                  <a:pt x="68903" y="94297"/>
                  <a:pt x="68903" y="68580"/>
                </a:cubicBezTo>
                <a:cubicBezTo>
                  <a:pt x="68903" y="42862"/>
                  <a:pt x="76523" y="34290"/>
                  <a:pt x="102241" y="34290"/>
                </a:cubicBezTo>
                <a:cubicBezTo>
                  <a:pt x="103193" y="34290"/>
                  <a:pt x="104146" y="34290"/>
                  <a:pt x="104146" y="34290"/>
                </a:cubicBezTo>
                <a:cubicBezTo>
                  <a:pt x="112718" y="34290"/>
                  <a:pt x="123196" y="37147"/>
                  <a:pt x="128911" y="33337"/>
                </a:cubicBezTo>
                <a:cubicBezTo>
                  <a:pt x="135578" y="28575"/>
                  <a:pt x="130816" y="18097"/>
                  <a:pt x="131768" y="9525"/>
                </a:cubicBezTo>
                <a:cubicBezTo>
                  <a:pt x="132721" y="2857"/>
                  <a:pt x="135578" y="0"/>
                  <a:pt x="141293" y="0"/>
                </a:cubicBezTo>
                <a:close/>
              </a:path>
            </a:pathLst>
          </a:custGeom>
          <a:solidFill>
            <a:schemeClr val="bg1"/>
          </a:solidFill>
          <a:ln w="9525" cap="flat">
            <a:noFill/>
            <a:prstDash val="solid"/>
            <a:miter/>
          </a:ln>
        </p:spPr>
        <p:txBody>
          <a:bodyPr rtlCol="0" anchor="ctr"/>
          <a:lstStyle/>
          <a:p>
            <a:endParaRPr lang="en-US"/>
          </a:p>
        </p:txBody>
      </p:sp>
      <p:sp>
        <p:nvSpPr>
          <p:cNvPr id="86" name="Freeform: Shape 11">
            <a:extLst>
              <a:ext uri="{FF2B5EF4-FFF2-40B4-BE49-F238E27FC236}">
                <a16:creationId xmlns:a16="http://schemas.microsoft.com/office/drawing/2014/main" id="{067CD56D-A411-4CE8-9DFB-E9E11403F31A}"/>
              </a:ext>
            </a:extLst>
          </p:cNvPr>
          <p:cNvSpPr/>
          <p:nvPr/>
        </p:nvSpPr>
        <p:spPr>
          <a:xfrm>
            <a:off x="5823252" y="3498051"/>
            <a:ext cx="398589" cy="452452"/>
          </a:xfrm>
          <a:custGeom>
            <a:avLst/>
            <a:gdLst>
              <a:gd name="connsiteX0" fmla="*/ 353854 w 352425"/>
              <a:gd name="connsiteY0" fmla="*/ 203700 h 400050"/>
              <a:gd name="connsiteX1" fmla="*/ 353854 w 352425"/>
              <a:gd name="connsiteY1" fmla="*/ 328478 h 400050"/>
              <a:gd name="connsiteX2" fmla="*/ 343376 w 352425"/>
              <a:gd name="connsiteY2" fmla="*/ 339908 h 400050"/>
              <a:gd name="connsiteX3" fmla="*/ 336709 w 352425"/>
              <a:gd name="connsiteY3" fmla="*/ 347528 h 400050"/>
              <a:gd name="connsiteX4" fmla="*/ 336709 w 352425"/>
              <a:gd name="connsiteY4" fmla="*/ 386580 h 400050"/>
              <a:gd name="connsiteX5" fmla="*/ 328136 w 352425"/>
              <a:gd name="connsiteY5" fmla="*/ 395153 h 400050"/>
              <a:gd name="connsiteX6" fmla="*/ 279559 w 352425"/>
              <a:gd name="connsiteY6" fmla="*/ 395153 h 400050"/>
              <a:gd name="connsiteX7" fmla="*/ 271939 w 352425"/>
              <a:gd name="connsiteY7" fmla="*/ 387533 h 400050"/>
              <a:gd name="connsiteX8" fmla="*/ 271939 w 352425"/>
              <a:gd name="connsiteY8" fmla="*/ 347528 h 400050"/>
              <a:gd name="connsiteX9" fmla="*/ 264319 w 352425"/>
              <a:gd name="connsiteY9" fmla="*/ 339908 h 400050"/>
              <a:gd name="connsiteX10" fmla="*/ 94774 w 352425"/>
              <a:gd name="connsiteY10" fmla="*/ 339908 h 400050"/>
              <a:gd name="connsiteX11" fmla="*/ 87154 w 352425"/>
              <a:gd name="connsiteY11" fmla="*/ 347528 h 400050"/>
              <a:gd name="connsiteX12" fmla="*/ 87154 w 352425"/>
              <a:gd name="connsiteY12" fmla="*/ 387533 h 400050"/>
              <a:gd name="connsiteX13" fmla="*/ 80486 w 352425"/>
              <a:gd name="connsiteY13" fmla="*/ 395153 h 400050"/>
              <a:gd name="connsiteX14" fmla="*/ 30956 w 352425"/>
              <a:gd name="connsiteY14" fmla="*/ 395153 h 400050"/>
              <a:gd name="connsiteX15" fmla="*/ 23336 w 352425"/>
              <a:gd name="connsiteY15" fmla="*/ 387533 h 400050"/>
              <a:gd name="connsiteX16" fmla="*/ 23336 w 352425"/>
              <a:gd name="connsiteY16" fmla="*/ 348480 h 400050"/>
              <a:gd name="connsiteX17" fmla="*/ 15716 w 352425"/>
              <a:gd name="connsiteY17" fmla="*/ 339908 h 400050"/>
              <a:gd name="connsiteX18" fmla="*/ 7144 w 352425"/>
              <a:gd name="connsiteY18" fmla="*/ 329430 h 400050"/>
              <a:gd name="connsiteX19" fmla="*/ 7144 w 352425"/>
              <a:gd name="connsiteY19" fmla="*/ 80828 h 400050"/>
              <a:gd name="connsiteX20" fmla="*/ 38576 w 352425"/>
              <a:gd name="connsiteY20" fmla="*/ 28440 h 400050"/>
              <a:gd name="connsiteX21" fmla="*/ 114776 w 352425"/>
              <a:gd name="connsiteY21" fmla="*/ 10343 h 400050"/>
              <a:gd name="connsiteX22" fmla="*/ 275749 w 352425"/>
              <a:gd name="connsiteY22" fmla="*/ 14153 h 400050"/>
              <a:gd name="connsiteX23" fmla="*/ 324326 w 352425"/>
              <a:gd name="connsiteY23" fmla="*/ 30345 h 400050"/>
              <a:gd name="connsiteX24" fmla="*/ 352901 w 352425"/>
              <a:gd name="connsiteY24" fmla="*/ 78923 h 400050"/>
              <a:gd name="connsiteX25" fmla="*/ 353854 w 352425"/>
              <a:gd name="connsiteY25" fmla="*/ 203700 h 400050"/>
              <a:gd name="connsiteX26" fmla="*/ 98584 w 352425"/>
              <a:gd name="connsiteY26" fmla="*/ 77018 h 400050"/>
              <a:gd name="connsiteX27" fmla="*/ 33814 w 352425"/>
              <a:gd name="connsiteY27" fmla="*/ 77018 h 400050"/>
              <a:gd name="connsiteX28" fmla="*/ 25241 w 352425"/>
              <a:gd name="connsiteY28" fmla="*/ 84638 h 400050"/>
              <a:gd name="connsiteX29" fmla="*/ 25241 w 352425"/>
              <a:gd name="connsiteY29" fmla="*/ 175125 h 400050"/>
              <a:gd name="connsiteX30" fmla="*/ 32861 w 352425"/>
              <a:gd name="connsiteY30" fmla="*/ 182745 h 400050"/>
              <a:gd name="connsiteX31" fmla="*/ 162401 w 352425"/>
              <a:gd name="connsiteY31" fmla="*/ 182745 h 400050"/>
              <a:gd name="connsiteX32" fmla="*/ 170974 w 352425"/>
              <a:gd name="connsiteY32" fmla="*/ 174173 h 400050"/>
              <a:gd name="connsiteX33" fmla="*/ 170974 w 352425"/>
              <a:gd name="connsiteY33" fmla="*/ 86543 h 400050"/>
              <a:gd name="connsiteX34" fmla="*/ 161449 w 352425"/>
              <a:gd name="connsiteY34" fmla="*/ 77970 h 400050"/>
              <a:gd name="connsiteX35" fmla="*/ 98584 w 352425"/>
              <a:gd name="connsiteY35" fmla="*/ 77018 h 400050"/>
              <a:gd name="connsiteX36" fmla="*/ 263366 w 352425"/>
              <a:gd name="connsiteY36" fmla="*/ 181793 h 400050"/>
              <a:gd name="connsiteX37" fmla="*/ 328136 w 352425"/>
              <a:gd name="connsiteY37" fmla="*/ 181793 h 400050"/>
              <a:gd name="connsiteX38" fmla="*/ 336709 w 352425"/>
              <a:gd name="connsiteY38" fmla="*/ 174173 h 400050"/>
              <a:gd name="connsiteX39" fmla="*/ 336709 w 352425"/>
              <a:gd name="connsiteY39" fmla="*/ 83685 h 400050"/>
              <a:gd name="connsiteX40" fmla="*/ 329089 w 352425"/>
              <a:gd name="connsiteY40" fmla="*/ 76065 h 400050"/>
              <a:gd name="connsiteX41" fmla="*/ 199549 w 352425"/>
              <a:gd name="connsiteY41" fmla="*/ 76065 h 400050"/>
              <a:gd name="connsiteX42" fmla="*/ 190976 w 352425"/>
              <a:gd name="connsiteY42" fmla="*/ 84638 h 400050"/>
              <a:gd name="connsiteX43" fmla="*/ 190976 w 352425"/>
              <a:gd name="connsiteY43" fmla="*/ 172268 h 400050"/>
              <a:gd name="connsiteX44" fmla="*/ 200501 w 352425"/>
              <a:gd name="connsiteY44" fmla="*/ 180840 h 400050"/>
              <a:gd name="connsiteX45" fmla="*/ 263366 w 352425"/>
              <a:gd name="connsiteY45" fmla="*/ 181793 h 400050"/>
              <a:gd name="connsiteX46" fmla="*/ 179546 w 352425"/>
              <a:gd name="connsiteY46" fmla="*/ 321810 h 400050"/>
              <a:gd name="connsiteX47" fmla="*/ 264319 w 352425"/>
              <a:gd name="connsiteY47" fmla="*/ 321810 h 400050"/>
              <a:gd name="connsiteX48" fmla="*/ 273844 w 352425"/>
              <a:gd name="connsiteY48" fmla="*/ 315143 h 400050"/>
              <a:gd name="connsiteX49" fmla="*/ 265271 w 352425"/>
              <a:gd name="connsiteY49" fmla="*/ 307523 h 400050"/>
              <a:gd name="connsiteX50" fmla="*/ 96679 w 352425"/>
              <a:gd name="connsiteY50" fmla="*/ 307523 h 400050"/>
              <a:gd name="connsiteX51" fmla="*/ 88106 w 352425"/>
              <a:gd name="connsiteY51" fmla="*/ 314190 h 400050"/>
              <a:gd name="connsiteX52" fmla="*/ 96679 w 352425"/>
              <a:gd name="connsiteY52" fmla="*/ 320858 h 400050"/>
              <a:gd name="connsiteX53" fmla="*/ 179546 w 352425"/>
              <a:gd name="connsiteY53" fmla="*/ 321810 h 400050"/>
              <a:gd name="connsiteX54" fmla="*/ 180499 w 352425"/>
              <a:gd name="connsiteY54" fmla="*/ 282758 h 400050"/>
              <a:gd name="connsiteX55" fmla="*/ 96679 w 352425"/>
              <a:gd name="connsiteY55" fmla="*/ 282758 h 400050"/>
              <a:gd name="connsiteX56" fmla="*/ 88106 w 352425"/>
              <a:gd name="connsiteY56" fmla="*/ 288473 h 400050"/>
              <a:gd name="connsiteX57" fmla="*/ 96679 w 352425"/>
              <a:gd name="connsiteY57" fmla="*/ 295140 h 400050"/>
              <a:gd name="connsiteX58" fmla="*/ 265271 w 352425"/>
              <a:gd name="connsiteY58" fmla="*/ 295140 h 400050"/>
              <a:gd name="connsiteX59" fmla="*/ 273844 w 352425"/>
              <a:gd name="connsiteY59" fmla="*/ 289425 h 400050"/>
              <a:gd name="connsiteX60" fmla="*/ 265271 w 352425"/>
              <a:gd name="connsiteY60" fmla="*/ 282758 h 400050"/>
              <a:gd name="connsiteX61" fmla="*/ 180499 w 352425"/>
              <a:gd name="connsiteY61" fmla="*/ 282758 h 400050"/>
              <a:gd name="connsiteX62" fmla="*/ 48101 w 352425"/>
              <a:gd name="connsiteY62" fmla="*/ 278948 h 400050"/>
              <a:gd name="connsiteX63" fmla="*/ 26194 w 352425"/>
              <a:gd name="connsiteY63" fmla="*/ 299903 h 400050"/>
              <a:gd name="connsiteX64" fmla="*/ 47149 w 352425"/>
              <a:gd name="connsiteY64" fmla="*/ 322763 h 400050"/>
              <a:gd name="connsiteX65" fmla="*/ 70009 w 352425"/>
              <a:gd name="connsiteY65" fmla="*/ 300855 h 400050"/>
              <a:gd name="connsiteX66" fmla="*/ 48101 w 352425"/>
              <a:gd name="connsiteY66" fmla="*/ 278948 h 400050"/>
              <a:gd name="connsiteX67" fmla="*/ 335756 w 352425"/>
              <a:gd name="connsiteY67" fmla="*/ 300855 h 400050"/>
              <a:gd name="connsiteX68" fmla="*/ 313849 w 352425"/>
              <a:gd name="connsiteY68" fmla="*/ 278948 h 400050"/>
              <a:gd name="connsiteX69" fmla="*/ 290989 w 352425"/>
              <a:gd name="connsiteY69" fmla="*/ 301808 h 400050"/>
              <a:gd name="connsiteX70" fmla="*/ 313849 w 352425"/>
              <a:gd name="connsiteY70" fmla="*/ 322763 h 400050"/>
              <a:gd name="connsiteX71" fmla="*/ 335756 w 352425"/>
              <a:gd name="connsiteY71" fmla="*/ 300855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52425" h="400050">
                <a:moveTo>
                  <a:pt x="353854" y="203700"/>
                </a:moveTo>
                <a:cubicBezTo>
                  <a:pt x="353854" y="245610"/>
                  <a:pt x="353854" y="286568"/>
                  <a:pt x="353854" y="328478"/>
                </a:cubicBezTo>
                <a:cubicBezTo>
                  <a:pt x="353854" y="336098"/>
                  <a:pt x="352901" y="341813"/>
                  <a:pt x="343376" y="339908"/>
                </a:cubicBezTo>
                <a:cubicBezTo>
                  <a:pt x="337661" y="338955"/>
                  <a:pt x="336709" y="342765"/>
                  <a:pt x="336709" y="347528"/>
                </a:cubicBezTo>
                <a:cubicBezTo>
                  <a:pt x="336709" y="360863"/>
                  <a:pt x="336709" y="374198"/>
                  <a:pt x="336709" y="386580"/>
                </a:cubicBezTo>
                <a:cubicBezTo>
                  <a:pt x="336709" y="393248"/>
                  <a:pt x="334804" y="395153"/>
                  <a:pt x="328136" y="395153"/>
                </a:cubicBezTo>
                <a:cubicBezTo>
                  <a:pt x="311944" y="395153"/>
                  <a:pt x="295751" y="395153"/>
                  <a:pt x="279559" y="395153"/>
                </a:cubicBezTo>
                <a:cubicBezTo>
                  <a:pt x="273844" y="395153"/>
                  <a:pt x="271939" y="393248"/>
                  <a:pt x="271939" y="387533"/>
                </a:cubicBezTo>
                <a:cubicBezTo>
                  <a:pt x="271939" y="374198"/>
                  <a:pt x="271939" y="360863"/>
                  <a:pt x="271939" y="347528"/>
                </a:cubicBezTo>
                <a:cubicBezTo>
                  <a:pt x="271939" y="341813"/>
                  <a:pt x="270034" y="339908"/>
                  <a:pt x="264319" y="339908"/>
                </a:cubicBezTo>
                <a:cubicBezTo>
                  <a:pt x="208121" y="339908"/>
                  <a:pt x="150971" y="339908"/>
                  <a:pt x="94774" y="339908"/>
                </a:cubicBezTo>
                <a:cubicBezTo>
                  <a:pt x="89059" y="339908"/>
                  <a:pt x="87154" y="341813"/>
                  <a:pt x="87154" y="347528"/>
                </a:cubicBezTo>
                <a:cubicBezTo>
                  <a:pt x="87154" y="360863"/>
                  <a:pt x="87154" y="374198"/>
                  <a:pt x="87154" y="387533"/>
                </a:cubicBezTo>
                <a:cubicBezTo>
                  <a:pt x="87154" y="393248"/>
                  <a:pt x="86201" y="395153"/>
                  <a:pt x="80486" y="395153"/>
                </a:cubicBezTo>
                <a:cubicBezTo>
                  <a:pt x="64294" y="395153"/>
                  <a:pt x="47149" y="395153"/>
                  <a:pt x="30956" y="395153"/>
                </a:cubicBezTo>
                <a:cubicBezTo>
                  <a:pt x="25241" y="395153"/>
                  <a:pt x="23336" y="393248"/>
                  <a:pt x="23336" y="387533"/>
                </a:cubicBezTo>
                <a:cubicBezTo>
                  <a:pt x="23336" y="374198"/>
                  <a:pt x="23336" y="360863"/>
                  <a:pt x="23336" y="348480"/>
                </a:cubicBezTo>
                <a:cubicBezTo>
                  <a:pt x="23336" y="342765"/>
                  <a:pt x="22384" y="338955"/>
                  <a:pt x="15716" y="339908"/>
                </a:cubicBezTo>
                <a:cubicBezTo>
                  <a:pt x="7144" y="340860"/>
                  <a:pt x="7144" y="336098"/>
                  <a:pt x="7144" y="329430"/>
                </a:cubicBezTo>
                <a:cubicBezTo>
                  <a:pt x="7144" y="246563"/>
                  <a:pt x="7144" y="163695"/>
                  <a:pt x="7144" y="80828"/>
                </a:cubicBezTo>
                <a:cubicBezTo>
                  <a:pt x="7144" y="57015"/>
                  <a:pt x="17621" y="39870"/>
                  <a:pt x="38576" y="28440"/>
                </a:cubicBezTo>
                <a:cubicBezTo>
                  <a:pt x="62389" y="16058"/>
                  <a:pt x="88106" y="12248"/>
                  <a:pt x="114776" y="10343"/>
                </a:cubicBezTo>
                <a:cubicBezTo>
                  <a:pt x="169069" y="5580"/>
                  <a:pt x="222409" y="5580"/>
                  <a:pt x="275749" y="14153"/>
                </a:cubicBezTo>
                <a:cubicBezTo>
                  <a:pt x="292894" y="17010"/>
                  <a:pt x="309086" y="21773"/>
                  <a:pt x="324326" y="30345"/>
                </a:cubicBezTo>
                <a:cubicBezTo>
                  <a:pt x="343376" y="40823"/>
                  <a:pt x="352901" y="57015"/>
                  <a:pt x="352901" y="78923"/>
                </a:cubicBezTo>
                <a:cubicBezTo>
                  <a:pt x="353854" y="120833"/>
                  <a:pt x="353854" y="161790"/>
                  <a:pt x="353854" y="203700"/>
                </a:cubicBezTo>
                <a:close/>
                <a:moveTo>
                  <a:pt x="98584" y="77018"/>
                </a:moveTo>
                <a:cubicBezTo>
                  <a:pt x="76676" y="77018"/>
                  <a:pt x="55721" y="77018"/>
                  <a:pt x="33814" y="77018"/>
                </a:cubicBezTo>
                <a:cubicBezTo>
                  <a:pt x="28099" y="77018"/>
                  <a:pt x="25241" y="77970"/>
                  <a:pt x="25241" y="84638"/>
                </a:cubicBezTo>
                <a:cubicBezTo>
                  <a:pt x="25241" y="115118"/>
                  <a:pt x="25241" y="144645"/>
                  <a:pt x="25241" y="175125"/>
                </a:cubicBezTo>
                <a:cubicBezTo>
                  <a:pt x="25241" y="181793"/>
                  <a:pt x="27146" y="182745"/>
                  <a:pt x="32861" y="182745"/>
                </a:cubicBezTo>
                <a:cubicBezTo>
                  <a:pt x="75724" y="182745"/>
                  <a:pt x="119539" y="182745"/>
                  <a:pt x="162401" y="182745"/>
                </a:cubicBezTo>
                <a:cubicBezTo>
                  <a:pt x="169069" y="182745"/>
                  <a:pt x="170974" y="180840"/>
                  <a:pt x="170974" y="174173"/>
                </a:cubicBezTo>
                <a:cubicBezTo>
                  <a:pt x="170974" y="144645"/>
                  <a:pt x="170974" y="116070"/>
                  <a:pt x="170974" y="86543"/>
                </a:cubicBezTo>
                <a:cubicBezTo>
                  <a:pt x="170974" y="78923"/>
                  <a:pt x="168116" y="77970"/>
                  <a:pt x="161449" y="77970"/>
                </a:cubicBezTo>
                <a:cubicBezTo>
                  <a:pt x="140494" y="77018"/>
                  <a:pt x="119539" y="77018"/>
                  <a:pt x="98584" y="77018"/>
                </a:cubicBezTo>
                <a:close/>
                <a:moveTo>
                  <a:pt x="263366" y="181793"/>
                </a:moveTo>
                <a:cubicBezTo>
                  <a:pt x="285274" y="181793"/>
                  <a:pt x="306229" y="181793"/>
                  <a:pt x="328136" y="181793"/>
                </a:cubicBezTo>
                <a:cubicBezTo>
                  <a:pt x="333851" y="181793"/>
                  <a:pt x="336709" y="180840"/>
                  <a:pt x="336709" y="174173"/>
                </a:cubicBezTo>
                <a:cubicBezTo>
                  <a:pt x="336709" y="143693"/>
                  <a:pt x="336709" y="114165"/>
                  <a:pt x="336709" y="83685"/>
                </a:cubicBezTo>
                <a:cubicBezTo>
                  <a:pt x="336709" y="77018"/>
                  <a:pt x="334804" y="76065"/>
                  <a:pt x="329089" y="76065"/>
                </a:cubicBezTo>
                <a:cubicBezTo>
                  <a:pt x="286226" y="76065"/>
                  <a:pt x="242411" y="76065"/>
                  <a:pt x="199549" y="76065"/>
                </a:cubicBezTo>
                <a:cubicBezTo>
                  <a:pt x="192881" y="76065"/>
                  <a:pt x="190976" y="77970"/>
                  <a:pt x="190976" y="84638"/>
                </a:cubicBezTo>
                <a:cubicBezTo>
                  <a:pt x="190976" y="114165"/>
                  <a:pt x="190976" y="142740"/>
                  <a:pt x="190976" y="172268"/>
                </a:cubicBezTo>
                <a:cubicBezTo>
                  <a:pt x="190976" y="179888"/>
                  <a:pt x="193834" y="180840"/>
                  <a:pt x="200501" y="180840"/>
                </a:cubicBezTo>
                <a:cubicBezTo>
                  <a:pt x="220504" y="180840"/>
                  <a:pt x="241459" y="181793"/>
                  <a:pt x="263366" y="181793"/>
                </a:cubicBezTo>
                <a:close/>
                <a:moveTo>
                  <a:pt x="179546" y="321810"/>
                </a:moveTo>
                <a:cubicBezTo>
                  <a:pt x="208121" y="321810"/>
                  <a:pt x="235744" y="321810"/>
                  <a:pt x="264319" y="321810"/>
                </a:cubicBezTo>
                <a:cubicBezTo>
                  <a:pt x="269081" y="321810"/>
                  <a:pt x="273844" y="322763"/>
                  <a:pt x="273844" y="315143"/>
                </a:cubicBezTo>
                <a:cubicBezTo>
                  <a:pt x="273844" y="308475"/>
                  <a:pt x="270986" y="307523"/>
                  <a:pt x="265271" y="307523"/>
                </a:cubicBezTo>
                <a:cubicBezTo>
                  <a:pt x="209074" y="307523"/>
                  <a:pt x="152876" y="307523"/>
                  <a:pt x="96679" y="307523"/>
                </a:cubicBezTo>
                <a:cubicBezTo>
                  <a:pt x="91916" y="307523"/>
                  <a:pt x="88106" y="307523"/>
                  <a:pt x="88106" y="314190"/>
                </a:cubicBezTo>
                <a:cubicBezTo>
                  <a:pt x="88106" y="321810"/>
                  <a:pt x="91916" y="320858"/>
                  <a:pt x="96679" y="320858"/>
                </a:cubicBezTo>
                <a:cubicBezTo>
                  <a:pt x="124301" y="321810"/>
                  <a:pt x="151924" y="321810"/>
                  <a:pt x="179546" y="321810"/>
                </a:cubicBezTo>
                <a:close/>
                <a:moveTo>
                  <a:pt x="180499" y="282758"/>
                </a:moveTo>
                <a:cubicBezTo>
                  <a:pt x="152876" y="282758"/>
                  <a:pt x="124301" y="282758"/>
                  <a:pt x="96679" y="282758"/>
                </a:cubicBezTo>
                <a:cubicBezTo>
                  <a:pt x="92869" y="282758"/>
                  <a:pt x="88106" y="280853"/>
                  <a:pt x="88106" y="288473"/>
                </a:cubicBezTo>
                <a:cubicBezTo>
                  <a:pt x="88106" y="296093"/>
                  <a:pt x="91916" y="295140"/>
                  <a:pt x="96679" y="295140"/>
                </a:cubicBezTo>
                <a:cubicBezTo>
                  <a:pt x="152876" y="295140"/>
                  <a:pt x="209074" y="295140"/>
                  <a:pt x="265271" y="295140"/>
                </a:cubicBezTo>
                <a:cubicBezTo>
                  <a:pt x="269081" y="295140"/>
                  <a:pt x="273844" y="296093"/>
                  <a:pt x="273844" y="289425"/>
                </a:cubicBezTo>
                <a:cubicBezTo>
                  <a:pt x="273844" y="281805"/>
                  <a:pt x="270034" y="282758"/>
                  <a:pt x="265271" y="282758"/>
                </a:cubicBezTo>
                <a:cubicBezTo>
                  <a:pt x="236696" y="282758"/>
                  <a:pt x="209074" y="282758"/>
                  <a:pt x="180499" y="282758"/>
                </a:cubicBezTo>
                <a:close/>
                <a:moveTo>
                  <a:pt x="48101" y="278948"/>
                </a:moveTo>
                <a:cubicBezTo>
                  <a:pt x="35719" y="278948"/>
                  <a:pt x="26194" y="287520"/>
                  <a:pt x="26194" y="299903"/>
                </a:cubicBezTo>
                <a:cubicBezTo>
                  <a:pt x="26194" y="312285"/>
                  <a:pt x="34766" y="321810"/>
                  <a:pt x="47149" y="322763"/>
                </a:cubicBezTo>
                <a:cubicBezTo>
                  <a:pt x="59531" y="323715"/>
                  <a:pt x="70009" y="313238"/>
                  <a:pt x="70009" y="300855"/>
                </a:cubicBezTo>
                <a:cubicBezTo>
                  <a:pt x="70009" y="289425"/>
                  <a:pt x="59531" y="279900"/>
                  <a:pt x="48101" y="278948"/>
                </a:cubicBezTo>
                <a:close/>
                <a:moveTo>
                  <a:pt x="335756" y="300855"/>
                </a:moveTo>
                <a:cubicBezTo>
                  <a:pt x="335756" y="288473"/>
                  <a:pt x="326231" y="278948"/>
                  <a:pt x="313849" y="278948"/>
                </a:cubicBezTo>
                <a:cubicBezTo>
                  <a:pt x="301466" y="278948"/>
                  <a:pt x="290989" y="289425"/>
                  <a:pt x="290989" y="301808"/>
                </a:cubicBezTo>
                <a:cubicBezTo>
                  <a:pt x="290989" y="313238"/>
                  <a:pt x="301466" y="323715"/>
                  <a:pt x="313849" y="322763"/>
                </a:cubicBezTo>
                <a:cubicBezTo>
                  <a:pt x="327184" y="322763"/>
                  <a:pt x="335756" y="313238"/>
                  <a:pt x="335756" y="300855"/>
                </a:cubicBezTo>
                <a:close/>
              </a:path>
            </a:pathLst>
          </a:custGeom>
          <a:solidFill>
            <a:schemeClr val="bg1"/>
          </a:solidFill>
          <a:ln w="9525" cap="flat">
            <a:noFill/>
            <a:prstDash val="solid"/>
            <a:miter/>
          </a:ln>
        </p:spPr>
        <p:txBody>
          <a:bodyPr rtlCol="0" anchor="ctr"/>
          <a:lstStyle/>
          <a:p>
            <a:endParaRPr lang="en-US" dirty="0"/>
          </a:p>
        </p:txBody>
      </p:sp>
      <p:sp>
        <p:nvSpPr>
          <p:cNvPr id="87" name="Freeform: Shape 14">
            <a:extLst>
              <a:ext uri="{FF2B5EF4-FFF2-40B4-BE49-F238E27FC236}">
                <a16:creationId xmlns:a16="http://schemas.microsoft.com/office/drawing/2014/main" id="{7230506E-3B54-4ABA-8ADD-3E26C0E68B12}"/>
              </a:ext>
            </a:extLst>
          </p:cNvPr>
          <p:cNvSpPr/>
          <p:nvPr/>
        </p:nvSpPr>
        <p:spPr>
          <a:xfrm flipH="1">
            <a:off x="4611930" y="3693177"/>
            <a:ext cx="392270" cy="576498"/>
          </a:xfrm>
          <a:custGeom>
            <a:avLst/>
            <a:gdLst>
              <a:gd name="connsiteX0" fmla="*/ 233362 w 307657"/>
              <a:gd name="connsiteY0" fmla="*/ 282985 h 452148"/>
              <a:gd name="connsiteX1" fmla="*/ 261937 w 307657"/>
              <a:gd name="connsiteY1" fmla="*/ 311560 h 452148"/>
              <a:gd name="connsiteX2" fmla="*/ 232410 w 307657"/>
              <a:gd name="connsiteY2" fmla="*/ 339182 h 452148"/>
              <a:gd name="connsiteX3" fmla="*/ 204787 w 307657"/>
              <a:gd name="connsiteY3" fmla="*/ 310607 h 452148"/>
              <a:gd name="connsiteX4" fmla="*/ 233362 w 307657"/>
              <a:gd name="connsiteY4" fmla="*/ 282985 h 452148"/>
              <a:gd name="connsiteX5" fmla="*/ 72390 w 307657"/>
              <a:gd name="connsiteY5" fmla="*/ 281080 h 452148"/>
              <a:gd name="connsiteX6" fmla="*/ 100965 w 307657"/>
              <a:gd name="connsiteY6" fmla="*/ 309655 h 452148"/>
              <a:gd name="connsiteX7" fmla="*/ 72390 w 307657"/>
              <a:gd name="connsiteY7" fmla="*/ 337277 h 452148"/>
              <a:gd name="connsiteX8" fmla="*/ 43815 w 307657"/>
              <a:gd name="connsiteY8" fmla="*/ 308702 h 452148"/>
              <a:gd name="connsiteX9" fmla="*/ 72390 w 307657"/>
              <a:gd name="connsiteY9" fmla="*/ 281080 h 452148"/>
              <a:gd name="connsiteX10" fmla="*/ 231457 w 307657"/>
              <a:gd name="connsiteY10" fmla="*/ 93437 h 452148"/>
              <a:gd name="connsiteX11" fmla="*/ 247650 w 307657"/>
              <a:gd name="connsiteY11" fmla="*/ 109630 h 452148"/>
              <a:gd name="connsiteX12" fmla="*/ 247650 w 307657"/>
              <a:gd name="connsiteY12" fmla="*/ 149635 h 452148"/>
              <a:gd name="connsiteX13" fmla="*/ 232410 w 307657"/>
              <a:gd name="connsiteY13" fmla="*/ 164875 h 452148"/>
              <a:gd name="connsiteX14" fmla="*/ 66675 w 307657"/>
              <a:gd name="connsiteY14" fmla="*/ 164875 h 452148"/>
              <a:gd name="connsiteX15" fmla="*/ 51435 w 307657"/>
              <a:gd name="connsiteY15" fmla="*/ 149635 h 452148"/>
              <a:gd name="connsiteX16" fmla="*/ 51435 w 307657"/>
              <a:gd name="connsiteY16" fmla="*/ 110582 h 452148"/>
              <a:gd name="connsiteX17" fmla="*/ 68580 w 307657"/>
              <a:gd name="connsiteY17" fmla="*/ 93437 h 452148"/>
              <a:gd name="connsiteX18" fmla="*/ 149542 w 307657"/>
              <a:gd name="connsiteY18" fmla="*/ 93437 h 452148"/>
              <a:gd name="connsiteX19" fmla="*/ 231457 w 307657"/>
              <a:gd name="connsiteY19" fmla="*/ 93437 h 452148"/>
              <a:gd name="connsiteX20" fmla="*/ 191452 w 307657"/>
              <a:gd name="connsiteY20" fmla="*/ 54385 h 452148"/>
              <a:gd name="connsiteX21" fmla="*/ 200977 w 307657"/>
              <a:gd name="connsiteY21" fmla="*/ 67720 h 452148"/>
              <a:gd name="connsiteX22" fmla="*/ 192405 w 307657"/>
              <a:gd name="connsiteY22" fmla="*/ 80102 h 452148"/>
              <a:gd name="connsiteX23" fmla="*/ 150495 w 307657"/>
              <a:gd name="connsiteY23" fmla="*/ 80102 h 452148"/>
              <a:gd name="connsiteX24" fmla="*/ 108585 w 307657"/>
              <a:gd name="connsiteY24" fmla="*/ 80102 h 452148"/>
              <a:gd name="connsiteX25" fmla="*/ 100012 w 307657"/>
              <a:gd name="connsiteY25" fmla="*/ 67720 h 452148"/>
              <a:gd name="connsiteX26" fmla="*/ 108585 w 307657"/>
              <a:gd name="connsiteY26" fmla="*/ 54385 h 452148"/>
              <a:gd name="connsiteX27" fmla="*/ 191452 w 307657"/>
              <a:gd name="connsiteY27" fmla="*/ 54385 h 452148"/>
              <a:gd name="connsiteX28" fmla="*/ 232410 w 307657"/>
              <a:gd name="connsiteY28" fmla="*/ 38192 h 452148"/>
              <a:gd name="connsiteX29" fmla="*/ 71437 w 307657"/>
              <a:gd name="connsiteY29" fmla="*/ 38192 h 452148"/>
              <a:gd name="connsiteX30" fmla="*/ 15240 w 307657"/>
              <a:gd name="connsiteY30" fmla="*/ 95342 h 452148"/>
              <a:gd name="connsiteX31" fmla="*/ 15240 w 307657"/>
              <a:gd name="connsiteY31" fmla="*/ 312512 h 452148"/>
              <a:gd name="connsiteX32" fmla="*/ 72390 w 307657"/>
              <a:gd name="connsiteY32" fmla="*/ 369662 h 452148"/>
              <a:gd name="connsiteX33" fmla="*/ 92392 w 307657"/>
              <a:gd name="connsiteY33" fmla="*/ 369662 h 452148"/>
              <a:gd name="connsiteX34" fmla="*/ 0 w 307657"/>
              <a:gd name="connsiteY34" fmla="*/ 450625 h 452148"/>
              <a:gd name="connsiteX35" fmla="*/ 58102 w 307657"/>
              <a:gd name="connsiteY35" fmla="*/ 450625 h 452148"/>
              <a:gd name="connsiteX36" fmla="*/ 65722 w 307657"/>
              <a:gd name="connsiteY36" fmla="*/ 445862 h 452148"/>
              <a:gd name="connsiteX37" fmla="*/ 80962 w 307657"/>
              <a:gd name="connsiteY37" fmla="*/ 431575 h 452148"/>
              <a:gd name="connsiteX38" fmla="*/ 161925 w 307657"/>
              <a:gd name="connsiteY38" fmla="*/ 400142 h 452148"/>
              <a:gd name="connsiteX39" fmla="*/ 214312 w 307657"/>
              <a:gd name="connsiteY39" fmla="*/ 421097 h 452148"/>
              <a:gd name="connsiteX40" fmla="*/ 291465 w 307657"/>
              <a:gd name="connsiteY40" fmla="*/ 450625 h 452148"/>
              <a:gd name="connsiteX41" fmla="*/ 307657 w 307657"/>
              <a:gd name="connsiteY41" fmla="*/ 450625 h 452148"/>
              <a:gd name="connsiteX42" fmla="*/ 215265 w 307657"/>
              <a:gd name="connsiteY42" fmla="*/ 369662 h 452148"/>
              <a:gd name="connsiteX43" fmla="*/ 245745 w 307657"/>
              <a:gd name="connsiteY43" fmla="*/ 366805 h 452148"/>
              <a:gd name="connsiteX44" fmla="*/ 289560 w 307657"/>
              <a:gd name="connsiteY44" fmla="*/ 309655 h 452148"/>
              <a:gd name="connsiteX45" fmla="*/ 289560 w 307657"/>
              <a:gd name="connsiteY45" fmla="*/ 97247 h 452148"/>
              <a:gd name="connsiteX46" fmla="*/ 232410 w 307657"/>
              <a:gd name="connsiteY46" fmla="*/ 38192 h 452148"/>
              <a:gd name="connsiteX47" fmla="*/ 169545 w 307657"/>
              <a:gd name="connsiteY47" fmla="*/ 92 h 452148"/>
              <a:gd name="connsiteX48" fmla="*/ 159186 w 307657"/>
              <a:gd name="connsiteY48" fmla="*/ 3426 h 452148"/>
              <a:gd name="connsiteX49" fmla="*/ 154781 w 307657"/>
              <a:gd name="connsiteY49" fmla="*/ 9300 h 452148"/>
              <a:gd name="connsiteX50" fmla="*/ 150376 w 307657"/>
              <a:gd name="connsiteY50" fmla="*/ 3426 h 452148"/>
              <a:gd name="connsiteX51" fmla="*/ 140017 w 307657"/>
              <a:gd name="connsiteY51" fmla="*/ 92 h 452148"/>
              <a:gd name="connsiteX52" fmla="*/ 135213 w 307657"/>
              <a:gd name="connsiteY52" fmla="*/ 4643 h 452148"/>
              <a:gd name="connsiteX53" fmla="*/ 128230 w 307657"/>
              <a:gd name="connsiteY53" fmla="*/ 7713 h 452148"/>
              <a:gd name="connsiteX54" fmla="*/ 125752 w 307657"/>
              <a:gd name="connsiteY54" fmla="*/ 13607 h 452148"/>
              <a:gd name="connsiteX55" fmla="*/ 121920 w 307657"/>
              <a:gd name="connsiteY55" fmla="*/ 17237 h 452148"/>
              <a:gd name="connsiteX56" fmla="*/ 139065 w 307657"/>
              <a:gd name="connsiteY56" fmla="*/ 36287 h 452148"/>
              <a:gd name="connsiteX57" fmla="*/ 154781 w 307657"/>
              <a:gd name="connsiteY57" fmla="*/ 25810 h 452148"/>
              <a:gd name="connsiteX58" fmla="*/ 170497 w 307657"/>
              <a:gd name="connsiteY58" fmla="*/ 36287 h 452148"/>
              <a:gd name="connsiteX59" fmla="*/ 187642 w 307657"/>
              <a:gd name="connsiteY59" fmla="*/ 17237 h 452148"/>
              <a:gd name="connsiteX60" fmla="*/ 183810 w 307657"/>
              <a:gd name="connsiteY60" fmla="*/ 13607 h 452148"/>
              <a:gd name="connsiteX61" fmla="*/ 181332 w 307657"/>
              <a:gd name="connsiteY61" fmla="*/ 7713 h 452148"/>
              <a:gd name="connsiteX62" fmla="*/ 174349 w 307657"/>
              <a:gd name="connsiteY62" fmla="*/ 4643 h 45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07657" h="452148">
                <a:moveTo>
                  <a:pt x="233362" y="282985"/>
                </a:moveTo>
                <a:cubicBezTo>
                  <a:pt x="248602" y="282985"/>
                  <a:pt x="261937" y="296320"/>
                  <a:pt x="261937" y="311560"/>
                </a:cubicBezTo>
                <a:cubicBezTo>
                  <a:pt x="260985" y="326800"/>
                  <a:pt x="248602" y="339182"/>
                  <a:pt x="232410" y="339182"/>
                </a:cubicBezTo>
                <a:cubicBezTo>
                  <a:pt x="217170" y="338230"/>
                  <a:pt x="204787" y="325847"/>
                  <a:pt x="204787" y="310607"/>
                </a:cubicBezTo>
                <a:cubicBezTo>
                  <a:pt x="205740" y="295367"/>
                  <a:pt x="218122" y="282985"/>
                  <a:pt x="233362" y="282985"/>
                </a:cubicBezTo>
                <a:close/>
                <a:moveTo>
                  <a:pt x="72390" y="281080"/>
                </a:moveTo>
                <a:cubicBezTo>
                  <a:pt x="88582" y="281080"/>
                  <a:pt x="100965" y="293462"/>
                  <a:pt x="100965" y="309655"/>
                </a:cubicBezTo>
                <a:cubicBezTo>
                  <a:pt x="100965" y="325847"/>
                  <a:pt x="89535" y="338230"/>
                  <a:pt x="72390" y="337277"/>
                </a:cubicBezTo>
                <a:cubicBezTo>
                  <a:pt x="56197" y="337277"/>
                  <a:pt x="43815" y="323942"/>
                  <a:pt x="43815" y="308702"/>
                </a:cubicBezTo>
                <a:cubicBezTo>
                  <a:pt x="44767" y="294415"/>
                  <a:pt x="57150" y="281080"/>
                  <a:pt x="72390" y="281080"/>
                </a:cubicBezTo>
                <a:close/>
                <a:moveTo>
                  <a:pt x="231457" y="93437"/>
                </a:moveTo>
                <a:cubicBezTo>
                  <a:pt x="243840" y="93437"/>
                  <a:pt x="247650" y="97247"/>
                  <a:pt x="247650" y="109630"/>
                </a:cubicBezTo>
                <a:cubicBezTo>
                  <a:pt x="247650" y="122965"/>
                  <a:pt x="247650" y="136300"/>
                  <a:pt x="247650" y="149635"/>
                </a:cubicBezTo>
                <a:cubicBezTo>
                  <a:pt x="247650" y="160112"/>
                  <a:pt x="242887" y="164875"/>
                  <a:pt x="232410" y="164875"/>
                </a:cubicBezTo>
                <a:cubicBezTo>
                  <a:pt x="177165" y="163922"/>
                  <a:pt x="121920" y="163922"/>
                  <a:pt x="66675" y="164875"/>
                </a:cubicBezTo>
                <a:cubicBezTo>
                  <a:pt x="56197" y="164875"/>
                  <a:pt x="51435" y="160112"/>
                  <a:pt x="51435" y="149635"/>
                </a:cubicBezTo>
                <a:cubicBezTo>
                  <a:pt x="51435" y="136300"/>
                  <a:pt x="51435" y="123917"/>
                  <a:pt x="51435" y="110582"/>
                </a:cubicBezTo>
                <a:cubicBezTo>
                  <a:pt x="51435" y="96295"/>
                  <a:pt x="55245" y="93437"/>
                  <a:pt x="68580" y="93437"/>
                </a:cubicBezTo>
                <a:cubicBezTo>
                  <a:pt x="95250" y="93437"/>
                  <a:pt x="122872" y="93437"/>
                  <a:pt x="149542" y="93437"/>
                </a:cubicBezTo>
                <a:cubicBezTo>
                  <a:pt x="177165" y="93437"/>
                  <a:pt x="203835" y="93437"/>
                  <a:pt x="231457" y="93437"/>
                </a:cubicBezTo>
                <a:close/>
                <a:moveTo>
                  <a:pt x="191452" y="54385"/>
                </a:moveTo>
                <a:cubicBezTo>
                  <a:pt x="201930" y="54385"/>
                  <a:pt x="200025" y="62005"/>
                  <a:pt x="200977" y="67720"/>
                </a:cubicBezTo>
                <a:cubicBezTo>
                  <a:pt x="200977" y="74387"/>
                  <a:pt x="202882" y="80102"/>
                  <a:pt x="192405" y="80102"/>
                </a:cubicBezTo>
                <a:cubicBezTo>
                  <a:pt x="178117" y="80102"/>
                  <a:pt x="164782" y="80102"/>
                  <a:pt x="150495" y="80102"/>
                </a:cubicBezTo>
                <a:cubicBezTo>
                  <a:pt x="136207" y="80102"/>
                  <a:pt x="122872" y="79150"/>
                  <a:pt x="108585" y="80102"/>
                </a:cubicBezTo>
                <a:cubicBezTo>
                  <a:pt x="99060" y="80102"/>
                  <a:pt x="100012" y="74387"/>
                  <a:pt x="100012" y="67720"/>
                </a:cubicBezTo>
                <a:cubicBezTo>
                  <a:pt x="100012" y="62005"/>
                  <a:pt x="97155" y="54385"/>
                  <a:pt x="108585" y="54385"/>
                </a:cubicBezTo>
                <a:cubicBezTo>
                  <a:pt x="136207" y="54385"/>
                  <a:pt x="163830" y="54385"/>
                  <a:pt x="191452" y="54385"/>
                </a:cubicBezTo>
                <a:close/>
                <a:moveTo>
                  <a:pt x="232410" y="38192"/>
                </a:moveTo>
                <a:cubicBezTo>
                  <a:pt x="178117" y="37240"/>
                  <a:pt x="124777" y="37240"/>
                  <a:pt x="71437" y="38192"/>
                </a:cubicBezTo>
                <a:cubicBezTo>
                  <a:pt x="40957" y="38192"/>
                  <a:pt x="15240" y="63910"/>
                  <a:pt x="15240" y="95342"/>
                </a:cubicBezTo>
                <a:cubicBezTo>
                  <a:pt x="14287" y="167732"/>
                  <a:pt x="14287" y="240122"/>
                  <a:pt x="15240" y="312512"/>
                </a:cubicBezTo>
                <a:cubicBezTo>
                  <a:pt x="15240" y="343945"/>
                  <a:pt x="40957" y="368710"/>
                  <a:pt x="72390" y="369662"/>
                </a:cubicBezTo>
                <a:cubicBezTo>
                  <a:pt x="78105" y="369662"/>
                  <a:pt x="83820" y="369662"/>
                  <a:pt x="92392" y="369662"/>
                </a:cubicBezTo>
                <a:cubicBezTo>
                  <a:pt x="60960" y="396332"/>
                  <a:pt x="31432" y="423002"/>
                  <a:pt x="0" y="450625"/>
                </a:cubicBezTo>
                <a:cubicBezTo>
                  <a:pt x="21907" y="450625"/>
                  <a:pt x="40005" y="450625"/>
                  <a:pt x="58102" y="450625"/>
                </a:cubicBezTo>
                <a:cubicBezTo>
                  <a:pt x="60960" y="450625"/>
                  <a:pt x="63817" y="447767"/>
                  <a:pt x="65722" y="445862"/>
                </a:cubicBezTo>
                <a:cubicBezTo>
                  <a:pt x="70485" y="441100"/>
                  <a:pt x="76200" y="437290"/>
                  <a:pt x="80962" y="431575"/>
                </a:cubicBezTo>
                <a:cubicBezTo>
                  <a:pt x="101917" y="404905"/>
                  <a:pt x="128587" y="398237"/>
                  <a:pt x="161925" y="400142"/>
                </a:cubicBezTo>
                <a:cubicBezTo>
                  <a:pt x="182880" y="401095"/>
                  <a:pt x="200977" y="403952"/>
                  <a:pt x="214312" y="421097"/>
                </a:cubicBezTo>
                <a:cubicBezTo>
                  <a:pt x="234315" y="445862"/>
                  <a:pt x="260032" y="456340"/>
                  <a:pt x="291465" y="450625"/>
                </a:cubicBezTo>
                <a:cubicBezTo>
                  <a:pt x="296227" y="449672"/>
                  <a:pt x="300037" y="450625"/>
                  <a:pt x="307657" y="450625"/>
                </a:cubicBezTo>
                <a:cubicBezTo>
                  <a:pt x="275272" y="422050"/>
                  <a:pt x="245745" y="396332"/>
                  <a:pt x="215265" y="369662"/>
                </a:cubicBezTo>
                <a:cubicBezTo>
                  <a:pt x="226695" y="368710"/>
                  <a:pt x="236220" y="369662"/>
                  <a:pt x="245745" y="366805"/>
                </a:cubicBezTo>
                <a:cubicBezTo>
                  <a:pt x="272415" y="359185"/>
                  <a:pt x="289560" y="337277"/>
                  <a:pt x="289560" y="309655"/>
                </a:cubicBezTo>
                <a:cubicBezTo>
                  <a:pt x="289560" y="239170"/>
                  <a:pt x="289560" y="167732"/>
                  <a:pt x="289560" y="97247"/>
                </a:cubicBezTo>
                <a:cubicBezTo>
                  <a:pt x="289560" y="64862"/>
                  <a:pt x="264795" y="39145"/>
                  <a:pt x="232410" y="38192"/>
                </a:cubicBezTo>
                <a:close/>
                <a:moveTo>
                  <a:pt x="169545" y="92"/>
                </a:moveTo>
                <a:cubicBezTo>
                  <a:pt x="165735" y="-384"/>
                  <a:pt x="162163" y="1045"/>
                  <a:pt x="159186" y="3426"/>
                </a:cubicBezTo>
                <a:lnTo>
                  <a:pt x="154781" y="9300"/>
                </a:lnTo>
                <a:lnTo>
                  <a:pt x="150376" y="3426"/>
                </a:lnTo>
                <a:cubicBezTo>
                  <a:pt x="147399" y="1045"/>
                  <a:pt x="143827" y="-384"/>
                  <a:pt x="140017" y="92"/>
                </a:cubicBezTo>
                <a:lnTo>
                  <a:pt x="135213" y="4643"/>
                </a:lnTo>
                <a:lnTo>
                  <a:pt x="128230" y="7713"/>
                </a:lnTo>
                <a:lnTo>
                  <a:pt x="125752" y="13607"/>
                </a:lnTo>
                <a:lnTo>
                  <a:pt x="121920" y="17237"/>
                </a:lnTo>
                <a:cubicBezTo>
                  <a:pt x="120015" y="26762"/>
                  <a:pt x="129540" y="36287"/>
                  <a:pt x="139065" y="36287"/>
                </a:cubicBezTo>
                <a:lnTo>
                  <a:pt x="154781" y="25810"/>
                </a:lnTo>
                <a:lnTo>
                  <a:pt x="170497" y="36287"/>
                </a:lnTo>
                <a:cubicBezTo>
                  <a:pt x="180022" y="36287"/>
                  <a:pt x="189547" y="26762"/>
                  <a:pt x="187642" y="17237"/>
                </a:cubicBezTo>
                <a:lnTo>
                  <a:pt x="183810" y="13607"/>
                </a:lnTo>
                <a:lnTo>
                  <a:pt x="181332" y="7713"/>
                </a:lnTo>
                <a:lnTo>
                  <a:pt x="174349" y="4643"/>
                </a:lnTo>
                <a:close/>
              </a:path>
            </a:pathLst>
          </a:custGeom>
          <a:solidFill>
            <a:schemeClr val="bg1"/>
          </a:solidFill>
          <a:ln w="9525" cap="flat">
            <a:noFill/>
            <a:prstDash val="solid"/>
            <a:miter/>
          </a:ln>
        </p:spPr>
        <p:txBody>
          <a:bodyPr rtlCol="0" anchor="ctr"/>
          <a:lstStyle/>
          <a:p>
            <a:endParaRPr lang="en-US"/>
          </a:p>
        </p:txBody>
      </p:sp>
      <p:sp>
        <p:nvSpPr>
          <p:cNvPr id="88" name="Freeform: Shape 189">
            <a:extLst>
              <a:ext uri="{FF2B5EF4-FFF2-40B4-BE49-F238E27FC236}">
                <a16:creationId xmlns:a16="http://schemas.microsoft.com/office/drawing/2014/main" id="{59D6C496-B1F5-4FC0-9E19-91F0E5AC5D3D}"/>
              </a:ext>
            </a:extLst>
          </p:cNvPr>
          <p:cNvSpPr/>
          <p:nvPr/>
        </p:nvSpPr>
        <p:spPr>
          <a:xfrm>
            <a:off x="6673945" y="4130946"/>
            <a:ext cx="432394" cy="322757"/>
          </a:xfrm>
          <a:custGeom>
            <a:avLst/>
            <a:gdLst>
              <a:gd name="connsiteX0" fmla="*/ 132916 w 3132690"/>
              <a:gd name="connsiteY0" fmla="*/ 1799492 h 2338372"/>
              <a:gd name="connsiteX1" fmla="*/ 189566 w 3132690"/>
              <a:gd name="connsiteY1" fmla="*/ 1803973 h 2338372"/>
              <a:gd name="connsiteX2" fmla="*/ 299261 w 3132690"/>
              <a:gd name="connsiteY2" fmla="*/ 1883123 h 2338372"/>
              <a:gd name="connsiteX3" fmla="*/ 339460 w 3132690"/>
              <a:gd name="connsiteY3" fmla="*/ 1996147 h 2338372"/>
              <a:gd name="connsiteX4" fmla="*/ 728635 w 3132690"/>
              <a:gd name="connsiteY4" fmla="*/ 1980167 h 2338372"/>
              <a:gd name="connsiteX5" fmla="*/ 773661 w 3132690"/>
              <a:gd name="connsiteY5" fmla="*/ 1868225 h 2338372"/>
              <a:gd name="connsiteX6" fmla="*/ 824181 w 3132690"/>
              <a:gd name="connsiteY6" fmla="*/ 1801975 h 2338372"/>
              <a:gd name="connsiteX7" fmla="*/ 891928 w 3132690"/>
              <a:gd name="connsiteY7" fmla="*/ 1855907 h 2338372"/>
              <a:gd name="connsiteX8" fmla="*/ 953101 w 3132690"/>
              <a:gd name="connsiteY8" fmla="*/ 2026025 h 2338372"/>
              <a:gd name="connsiteX9" fmla="*/ 669626 w 3132690"/>
              <a:gd name="connsiteY9" fmla="*/ 2316076 h 2338372"/>
              <a:gd name="connsiteX10" fmla="*/ 86030 w 3132690"/>
              <a:gd name="connsiteY10" fmla="*/ 1909673 h 2338372"/>
              <a:gd name="connsiteX11" fmla="*/ 132916 w 3132690"/>
              <a:gd name="connsiteY11" fmla="*/ 1799492 h 2338372"/>
              <a:gd name="connsiteX12" fmla="*/ 621446 w 3132690"/>
              <a:gd name="connsiteY12" fmla="*/ 1798022 h 2338372"/>
              <a:gd name="connsiteX13" fmla="*/ 678198 w 3132690"/>
              <a:gd name="connsiteY13" fmla="*/ 1832021 h 2338372"/>
              <a:gd name="connsiteX14" fmla="*/ 625597 w 3132690"/>
              <a:gd name="connsiteY14" fmla="*/ 1990737 h 2338372"/>
              <a:gd name="connsiteX15" fmla="*/ 461555 w 3132690"/>
              <a:gd name="connsiteY15" fmla="*/ 2007882 h 2338372"/>
              <a:gd name="connsiteX16" fmla="*/ 373749 w 3132690"/>
              <a:gd name="connsiteY16" fmla="*/ 1852744 h 2338372"/>
              <a:gd name="connsiteX17" fmla="*/ 426183 w 3132690"/>
              <a:gd name="connsiteY17" fmla="*/ 1802641 h 2338372"/>
              <a:gd name="connsiteX18" fmla="*/ 537292 w 3132690"/>
              <a:gd name="connsiteY18" fmla="*/ 1802058 h 2338372"/>
              <a:gd name="connsiteX19" fmla="*/ 537292 w 3132690"/>
              <a:gd name="connsiteY19" fmla="*/ 1801393 h 2338372"/>
              <a:gd name="connsiteX20" fmla="*/ 546531 w 3132690"/>
              <a:gd name="connsiteY20" fmla="*/ 1801476 h 2338372"/>
              <a:gd name="connsiteX21" fmla="*/ 621446 w 3132690"/>
              <a:gd name="connsiteY21" fmla="*/ 1798022 h 2338372"/>
              <a:gd name="connsiteX22" fmla="*/ 2666185 w 3132690"/>
              <a:gd name="connsiteY22" fmla="*/ 1671973 h 2338372"/>
              <a:gd name="connsiteX23" fmla="*/ 2812417 w 3132690"/>
              <a:gd name="connsiteY23" fmla="*/ 1854242 h 2338372"/>
              <a:gd name="connsiteX24" fmla="*/ 2651288 w 3132690"/>
              <a:gd name="connsiteY24" fmla="*/ 2023612 h 2338372"/>
              <a:gd name="connsiteX25" fmla="*/ 2500478 w 3132690"/>
              <a:gd name="connsiteY25" fmla="*/ 1834850 h 2338372"/>
              <a:gd name="connsiteX26" fmla="*/ 2666185 w 3132690"/>
              <a:gd name="connsiteY26" fmla="*/ 1671973 h 2338372"/>
              <a:gd name="connsiteX27" fmla="*/ 2660943 w 3132690"/>
              <a:gd name="connsiteY27" fmla="*/ 1589993 h 2338372"/>
              <a:gd name="connsiteX28" fmla="*/ 2421412 w 3132690"/>
              <a:gd name="connsiteY28" fmla="*/ 1847001 h 2338372"/>
              <a:gd name="connsiteX29" fmla="*/ 2657114 w 3132690"/>
              <a:gd name="connsiteY29" fmla="*/ 2110502 h 2338372"/>
              <a:gd name="connsiteX30" fmla="*/ 2892151 w 3132690"/>
              <a:gd name="connsiteY30" fmla="*/ 1855491 h 2338372"/>
              <a:gd name="connsiteX31" fmla="*/ 2660943 w 3132690"/>
              <a:gd name="connsiteY31" fmla="*/ 1589993 h 2338372"/>
              <a:gd name="connsiteX32" fmla="*/ 2896811 w 3132690"/>
              <a:gd name="connsiteY32" fmla="*/ 1450086 h 2338372"/>
              <a:gd name="connsiteX33" fmla="*/ 2953490 w 3132690"/>
              <a:gd name="connsiteY33" fmla="*/ 1476470 h 2338372"/>
              <a:gd name="connsiteX34" fmla="*/ 3111457 w 3132690"/>
              <a:gd name="connsiteY34" fmla="*/ 1828192 h 2338372"/>
              <a:gd name="connsiteX35" fmla="*/ 2552912 w 3132690"/>
              <a:gd name="connsiteY35" fmla="*/ 2325813 h 2338372"/>
              <a:gd name="connsiteX36" fmla="*/ 2201357 w 3132690"/>
              <a:gd name="connsiteY36" fmla="*/ 1813544 h 2338372"/>
              <a:gd name="connsiteX37" fmla="*/ 2232983 w 3132690"/>
              <a:gd name="connsiteY37" fmla="*/ 1747793 h 2338372"/>
              <a:gd name="connsiteX38" fmla="*/ 2896811 w 3132690"/>
              <a:gd name="connsiteY38" fmla="*/ 1450086 h 2338372"/>
              <a:gd name="connsiteX39" fmla="*/ 1308319 w 3132690"/>
              <a:gd name="connsiteY39" fmla="*/ 424050 h 2338372"/>
              <a:gd name="connsiteX40" fmla="*/ 1354510 w 3132690"/>
              <a:gd name="connsiteY40" fmla="*/ 429376 h 2338372"/>
              <a:gd name="connsiteX41" fmla="*/ 1489257 w 3132690"/>
              <a:gd name="connsiteY41" fmla="*/ 576940 h 2338372"/>
              <a:gd name="connsiteX42" fmla="*/ 1340029 w 3132690"/>
              <a:gd name="connsiteY42" fmla="*/ 700783 h 2338372"/>
              <a:gd name="connsiteX43" fmla="*/ 1042238 w 3132690"/>
              <a:gd name="connsiteY43" fmla="*/ 701200 h 2338372"/>
              <a:gd name="connsiteX44" fmla="*/ 753603 w 3132690"/>
              <a:gd name="connsiteY44" fmla="*/ 700783 h 2338372"/>
              <a:gd name="connsiteX45" fmla="*/ 595469 w 3132690"/>
              <a:gd name="connsiteY45" fmla="*/ 554052 h 2338372"/>
              <a:gd name="connsiteX46" fmla="*/ 750940 w 3132690"/>
              <a:gd name="connsiteY46" fmla="*/ 426880 h 2338372"/>
              <a:gd name="connsiteX47" fmla="*/ 1308319 w 3132690"/>
              <a:gd name="connsiteY47" fmla="*/ 424050 h 2338372"/>
              <a:gd name="connsiteX48" fmla="*/ 1994012 w 3132690"/>
              <a:gd name="connsiteY48" fmla="*/ 48722 h 2338372"/>
              <a:gd name="connsiteX49" fmla="*/ 2068941 w 3132690"/>
              <a:gd name="connsiteY49" fmla="*/ 117355 h 2338372"/>
              <a:gd name="connsiteX50" fmla="*/ 2235314 w 3132690"/>
              <a:gd name="connsiteY50" fmla="*/ 470991 h 2338372"/>
              <a:gd name="connsiteX51" fmla="*/ 2422994 w 3132690"/>
              <a:gd name="connsiteY51" fmla="*/ 927664 h 2338372"/>
              <a:gd name="connsiteX52" fmla="*/ 2490575 w 3132690"/>
              <a:gd name="connsiteY52" fmla="*/ 972357 h 2338372"/>
              <a:gd name="connsiteX53" fmla="*/ 2752161 w 3132690"/>
              <a:gd name="connsiteY53" fmla="*/ 972274 h 2338372"/>
              <a:gd name="connsiteX54" fmla="*/ 3130183 w 3132690"/>
              <a:gd name="connsiteY54" fmla="*/ 1305020 h 2338372"/>
              <a:gd name="connsiteX55" fmla="*/ 3064267 w 3132690"/>
              <a:gd name="connsiteY55" fmla="*/ 1371020 h 2338372"/>
              <a:gd name="connsiteX56" fmla="*/ 2518873 w 3132690"/>
              <a:gd name="connsiteY56" fmla="*/ 1426866 h 2338372"/>
              <a:gd name="connsiteX57" fmla="*/ 2246300 w 3132690"/>
              <a:gd name="connsiteY57" fmla="*/ 1607471 h 2338372"/>
              <a:gd name="connsiteX58" fmla="*/ 1648139 w 3132690"/>
              <a:gd name="connsiteY58" fmla="*/ 1868808 h 2338372"/>
              <a:gd name="connsiteX59" fmla="*/ 1059467 w 3132690"/>
              <a:gd name="connsiteY59" fmla="*/ 1872553 h 2338372"/>
              <a:gd name="connsiteX60" fmla="*/ 965752 w 3132690"/>
              <a:gd name="connsiteY60" fmla="*/ 1800478 h 2338372"/>
              <a:gd name="connsiteX61" fmla="*/ 827843 w 3132690"/>
              <a:gd name="connsiteY61" fmla="*/ 1713421 h 2338372"/>
              <a:gd name="connsiteX62" fmla="*/ 89609 w 3132690"/>
              <a:gd name="connsiteY62" fmla="*/ 1716251 h 2338372"/>
              <a:gd name="connsiteX63" fmla="*/ 55 w 3132690"/>
              <a:gd name="connsiteY63" fmla="*/ 1623784 h 2338372"/>
              <a:gd name="connsiteX64" fmla="*/ 556685 w 3132690"/>
              <a:gd name="connsiteY64" fmla="*/ 826542 h 2338372"/>
              <a:gd name="connsiteX65" fmla="*/ 994382 w 3132690"/>
              <a:gd name="connsiteY65" fmla="*/ 791003 h 2338372"/>
              <a:gd name="connsiteX66" fmla="*/ 1318223 w 3132690"/>
              <a:gd name="connsiteY66" fmla="*/ 791586 h 2338372"/>
              <a:gd name="connsiteX67" fmla="*/ 1491421 w 3132690"/>
              <a:gd name="connsiteY67" fmla="*/ 966531 h 2338372"/>
              <a:gd name="connsiteX68" fmla="*/ 1490921 w 3132690"/>
              <a:gd name="connsiteY68" fmla="*/ 1554538 h 2338372"/>
              <a:gd name="connsiteX69" fmla="*/ 1570238 w 3132690"/>
              <a:gd name="connsiteY69" fmla="*/ 1634188 h 2338372"/>
              <a:gd name="connsiteX70" fmla="*/ 2215007 w 3132690"/>
              <a:gd name="connsiteY70" fmla="*/ 1231447 h 2338372"/>
              <a:gd name="connsiteX71" fmla="*/ 2218336 w 3132690"/>
              <a:gd name="connsiteY71" fmla="*/ 1115593 h 2338372"/>
              <a:gd name="connsiteX72" fmla="*/ 1934861 w 3132690"/>
              <a:gd name="connsiteY72" fmla="*/ 415811 h 2338372"/>
              <a:gd name="connsiteX73" fmla="*/ 1776394 w 3132690"/>
              <a:gd name="connsiteY73" fmla="*/ 312192 h 2338372"/>
              <a:gd name="connsiteX74" fmla="*/ 1720465 w 3132690"/>
              <a:gd name="connsiteY74" fmla="*/ 311859 h 2338372"/>
              <a:gd name="connsiteX75" fmla="*/ 1633158 w 3132690"/>
              <a:gd name="connsiteY75" fmla="*/ 234789 h 2338372"/>
              <a:gd name="connsiteX76" fmla="*/ 1707148 w 3132690"/>
              <a:gd name="connsiteY76" fmla="*/ 133334 h 2338372"/>
              <a:gd name="connsiteX77" fmla="*/ 1958830 w 3132690"/>
              <a:gd name="connsiteY77" fmla="*/ 59511 h 2338372"/>
              <a:gd name="connsiteX78" fmla="*/ 1994012 w 3132690"/>
              <a:gd name="connsiteY78" fmla="*/ 48722 h 2338372"/>
              <a:gd name="connsiteX79" fmla="*/ 2339599 w 3132690"/>
              <a:gd name="connsiteY79" fmla="*/ 3 h 2338372"/>
              <a:gd name="connsiteX80" fmla="*/ 2466855 w 3132690"/>
              <a:gd name="connsiteY80" fmla="*/ 147067 h 2338372"/>
              <a:gd name="connsiteX81" fmla="*/ 2323286 w 3132690"/>
              <a:gd name="connsiteY81" fmla="*/ 286974 h 2338372"/>
              <a:gd name="connsiteX82" fmla="*/ 2157662 w 3132690"/>
              <a:gd name="connsiteY82" fmla="*/ 153309 h 2338372"/>
              <a:gd name="connsiteX83" fmla="*/ 2339599 w 3132690"/>
              <a:gd name="connsiteY83" fmla="*/ 3 h 23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132690" h="2338372">
                <a:moveTo>
                  <a:pt x="132916" y="1799492"/>
                </a:moveTo>
                <a:cubicBezTo>
                  <a:pt x="147910" y="1796987"/>
                  <a:pt x="166637" y="1798293"/>
                  <a:pt x="189566" y="1803973"/>
                </a:cubicBezTo>
                <a:cubicBezTo>
                  <a:pt x="259727" y="1785579"/>
                  <a:pt x="285694" y="1823115"/>
                  <a:pt x="299261" y="1883123"/>
                </a:cubicBezTo>
                <a:cubicBezTo>
                  <a:pt x="308000" y="1921990"/>
                  <a:pt x="318653" y="1963022"/>
                  <a:pt x="339460" y="1996147"/>
                </a:cubicBezTo>
                <a:cubicBezTo>
                  <a:pt x="442413" y="2159690"/>
                  <a:pt x="638332" y="2151117"/>
                  <a:pt x="728635" y="1980167"/>
                </a:cubicBezTo>
                <a:cubicBezTo>
                  <a:pt x="747278" y="1944795"/>
                  <a:pt x="759596" y="1905927"/>
                  <a:pt x="773661" y="1868225"/>
                </a:cubicBezTo>
                <a:cubicBezTo>
                  <a:pt x="783898" y="1840843"/>
                  <a:pt x="779071" y="1803390"/>
                  <a:pt x="824181" y="1801975"/>
                </a:cubicBezTo>
                <a:cubicBezTo>
                  <a:pt x="862715" y="1800727"/>
                  <a:pt x="882940" y="1827027"/>
                  <a:pt x="891928" y="1855907"/>
                </a:cubicBezTo>
                <a:cubicBezTo>
                  <a:pt x="909739" y="1913251"/>
                  <a:pt x="992884" y="1942797"/>
                  <a:pt x="953101" y="2026025"/>
                </a:cubicBezTo>
                <a:cubicBezTo>
                  <a:pt x="890847" y="2156444"/>
                  <a:pt x="815109" y="2273629"/>
                  <a:pt x="669626" y="2316076"/>
                </a:cubicBezTo>
                <a:cubicBezTo>
                  <a:pt x="345785" y="2410456"/>
                  <a:pt x="129808" y="2191982"/>
                  <a:pt x="86030" y="1909673"/>
                </a:cubicBezTo>
                <a:cubicBezTo>
                  <a:pt x="76542" y="1848812"/>
                  <a:pt x="87934" y="1807006"/>
                  <a:pt x="132916" y="1799492"/>
                </a:cubicBezTo>
                <a:close/>
                <a:moveTo>
                  <a:pt x="621446" y="1798022"/>
                </a:moveTo>
                <a:cubicBezTo>
                  <a:pt x="646176" y="1796815"/>
                  <a:pt x="667877" y="1801851"/>
                  <a:pt x="678198" y="1832021"/>
                </a:cubicBezTo>
                <a:cubicBezTo>
                  <a:pt x="697423" y="1888116"/>
                  <a:pt x="673037" y="1949622"/>
                  <a:pt x="625597" y="1990737"/>
                </a:cubicBezTo>
                <a:cubicBezTo>
                  <a:pt x="576992" y="2032933"/>
                  <a:pt x="518649" y="2038094"/>
                  <a:pt x="461555" y="2007882"/>
                </a:cubicBezTo>
                <a:cubicBezTo>
                  <a:pt x="400632" y="1975589"/>
                  <a:pt x="384485" y="1913751"/>
                  <a:pt x="373749" y="1852744"/>
                </a:cubicBezTo>
                <a:cubicBezTo>
                  <a:pt x="367507" y="1817456"/>
                  <a:pt x="396720" y="1804639"/>
                  <a:pt x="426183" y="1802641"/>
                </a:cubicBezTo>
                <a:cubicBezTo>
                  <a:pt x="463053" y="1800144"/>
                  <a:pt x="500256" y="1802058"/>
                  <a:pt x="537292" y="1802058"/>
                </a:cubicBezTo>
                <a:cubicBezTo>
                  <a:pt x="537292" y="1801725"/>
                  <a:pt x="537292" y="1801559"/>
                  <a:pt x="537292" y="1801393"/>
                </a:cubicBezTo>
                <a:cubicBezTo>
                  <a:pt x="540372" y="1801393"/>
                  <a:pt x="543618" y="1800810"/>
                  <a:pt x="546531" y="1801476"/>
                </a:cubicBezTo>
                <a:cubicBezTo>
                  <a:pt x="568961" y="1806678"/>
                  <a:pt x="596717" y="1799229"/>
                  <a:pt x="621446" y="1798022"/>
                </a:cubicBezTo>
                <a:close/>
                <a:moveTo>
                  <a:pt x="2666185" y="1671973"/>
                </a:moveTo>
                <a:cubicBezTo>
                  <a:pt x="2748998" y="1670808"/>
                  <a:pt x="2807840" y="1744048"/>
                  <a:pt x="2812417" y="1854242"/>
                </a:cubicBezTo>
                <a:cubicBezTo>
                  <a:pt x="2816246" y="1944628"/>
                  <a:pt x="2743421" y="2021198"/>
                  <a:pt x="2651288" y="2023612"/>
                </a:cubicBezTo>
                <a:cubicBezTo>
                  <a:pt x="2566395" y="2025859"/>
                  <a:pt x="2501477" y="1944628"/>
                  <a:pt x="2500478" y="1834850"/>
                </a:cubicBezTo>
                <a:cubicBezTo>
                  <a:pt x="2499646" y="1741385"/>
                  <a:pt x="2568809" y="1673388"/>
                  <a:pt x="2666185" y="1671973"/>
                </a:cubicBezTo>
                <a:close/>
                <a:moveTo>
                  <a:pt x="2660943" y="1589993"/>
                </a:moveTo>
                <a:cubicBezTo>
                  <a:pt x="2528943" y="1589660"/>
                  <a:pt x="2421745" y="1704681"/>
                  <a:pt x="2421412" y="1847001"/>
                </a:cubicBezTo>
                <a:cubicBezTo>
                  <a:pt x="2421079" y="1987491"/>
                  <a:pt x="2531023" y="2110419"/>
                  <a:pt x="2657114" y="2110502"/>
                </a:cubicBezTo>
                <a:cubicBezTo>
                  <a:pt x="2779543" y="2110585"/>
                  <a:pt x="2892483" y="1987990"/>
                  <a:pt x="2892151" y="1855491"/>
                </a:cubicBezTo>
                <a:cubicBezTo>
                  <a:pt x="2891734" y="1705347"/>
                  <a:pt x="2791611" y="1590326"/>
                  <a:pt x="2660943" y="1589993"/>
                </a:cubicBezTo>
                <a:close/>
                <a:moveTo>
                  <a:pt x="2896811" y="1450086"/>
                </a:moveTo>
                <a:cubicBezTo>
                  <a:pt x="2920365" y="1449254"/>
                  <a:pt x="2938259" y="1458992"/>
                  <a:pt x="2953490" y="1476470"/>
                </a:cubicBezTo>
                <a:cubicBezTo>
                  <a:pt x="3045873" y="1582086"/>
                  <a:pt x="3110707" y="1699271"/>
                  <a:pt x="3111457" y="1828192"/>
                </a:cubicBezTo>
                <a:cubicBezTo>
                  <a:pt x="3106879" y="2161770"/>
                  <a:pt x="2842047" y="2390232"/>
                  <a:pt x="2552912" y="2325813"/>
                </a:cubicBezTo>
                <a:cubicBezTo>
                  <a:pt x="2355079" y="2281702"/>
                  <a:pt x="2172976" y="2015372"/>
                  <a:pt x="2201357" y="1813544"/>
                </a:cubicBezTo>
                <a:cubicBezTo>
                  <a:pt x="2205102" y="1787077"/>
                  <a:pt x="2218085" y="1767269"/>
                  <a:pt x="2232983" y="1747793"/>
                </a:cubicBezTo>
                <a:cubicBezTo>
                  <a:pt x="2400272" y="1528654"/>
                  <a:pt x="2635225" y="1459741"/>
                  <a:pt x="2896811" y="1450086"/>
                </a:cubicBezTo>
                <a:close/>
                <a:moveTo>
                  <a:pt x="1308319" y="424050"/>
                </a:moveTo>
                <a:cubicBezTo>
                  <a:pt x="1323716" y="424050"/>
                  <a:pt x="1339279" y="426547"/>
                  <a:pt x="1354510" y="429376"/>
                </a:cubicBezTo>
                <a:cubicBezTo>
                  <a:pt x="1446810" y="446355"/>
                  <a:pt x="1500243" y="501618"/>
                  <a:pt x="1489257" y="576940"/>
                </a:cubicBezTo>
                <a:cubicBezTo>
                  <a:pt x="1477105" y="659835"/>
                  <a:pt x="1422008" y="699618"/>
                  <a:pt x="1340029" y="700783"/>
                </a:cubicBezTo>
                <a:cubicBezTo>
                  <a:pt x="1240821" y="702115"/>
                  <a:pt x="1141529" y="701033"/>
                  <a:pt x="1042238" y="701200"/>
                </a:cubicBezTo>
                <a:cubicBezTo>
                  <a:pt x="946026" y="701366"/>
                  <a:pt x="849731" y="703447"/>
                  <a:pt x="753603" y="700783"/>
                </a:cubicBezTo>
                <a:cubicBezTo>
                  <a:pt x="656143" y="698037"/>
                  <a:pt x="595136" y="639028"/>
                  <a:pt x="595469" y="554052"/>
                </a:cubicBezTo>
                <a:cubicBezTo>
                  <a:pt x="595719" y="481727"/>
                  <a:pt x="654228" y="428960"/>
                  <a:pt x="750940" y="426880"/>
                </a:cubicBezTo>
                <a:cubicBezTo>
                  <a:pt x="936705" y="422885"/>
                  <a:pt x="1122553" y="424383"/>
                  <a:pt x="1308319" y="424050"/>
                </a:cubicBezTo>
                <a:close/>
                <a:moveTo>
                  <a:pt x="1994012" y="48722"/>
                </a:moveTo>
                <a:cubicBezTo>
                  <a:pt x="2026198" y="51328"/>
                  <a:pt x="2049840" y="89140"/>
                  <a:pt x="2068941" y="117355"/>
                </a:cubicBezTo>
                <a:cubicBezTo>
                  <a:pt x="2142765" y="226383"/>
                  <a:pt x="2185877" y="350227"/>
                  <a:pt x="2235314" y="470991"/>
                </a:cubicBezTo>
                <a:cubicBezTo>
                  <a:pt x="2297652" y="623298"/>
                  <a:pt x="2361904" y="774857"/>
                  <a:pt x="2422994" y="927664"/>
                </a:cubicBezTo>
                <a:cubicBezTo>
                  <a:pt x="2436477" y="961371"/>
                  <a:pt x="2452040" y="974105"/>
                  <a:pt x="2490575" y="972357"/>
                </a:cubicBezTo>
                <a:cubicBezTo>
                  <a:pt x="2577632" y="968362"/>
                  <a:pt x="2665105" y="968279"/>
                  <a:pt x="2752161" y="972274"/>
                </a:cubicBezTo>
                <a:cubicBezTo>
                  <a:pt x="2934597" y="980763"/>
                  <a:pt x="3096892" y="1126829"/>
                  <a:pt x="3130183" y="1305020"/>
                </a:cubicBezTo>
                <a:cubicBezTo>
                  <a:pt x="3141086" y="1363530"/>
                  <a:pt x="3115951" y="1374932"/>
                  <a:pt x="3064267" y="1371020"/>
                </a:cubicBezTo>
                <a:cubicBezTo>
                  <a:pt x="2879250" y="1356788"/>
                  <a:pt x="2697231" y="1377679"/>
                  <a:pt x="2518873" y="1426866"/>
                </a:cubicBezTo>
                <a:cubicBezTo>
                  <a:pt x="2409011" y="1457078"/>
                  <a:pt x="2322537" y="1513757"/>
                  <a:pt x="2246300" y="1607471"/>
                </a:cubicBezTo>
                <a:cubicBezTo>
                  <a:pt x="2095907" y="1792321"/>
                  <a:pt x="1879181" y="1858904"/>
                  <a:pt x="1648139" y="1868808"/>
                </a:cubicBezTo>
                <a:cubicBezTo>
                  <a:pt x="1452220" y="1877214"/>
                  <a:pt x="1255719" y="1869557"/>
                  <a:pt x="1059467" y="1872553"/>
                </a:cubicBezTo>
                <a:cubicBezTo>
                  <a:pt x="1004370" y="1873385"/>
                  <a:pt x="976738" y="1845171"/>
                  <a:pt x="965752" y="1800478"/>
                </a:cubicBezTo>
                <a:cubicBezTo>
                  <a:pt x="946942" y="1723908"/>
                  <a:pt x="898420" y="1712339"/>
                  <a:pt x="827843" y="1713421"/>
                </a:cubicBezTo>
                <a:cubicBezTo>
                  <a:pt x="581820" y="1717249"/>
                  <a:pt x="335631" y="1712672"/>
                  <a:pt x="89609" y="1716251"/>
                </a:cubicBezTo>
                <a:cubicBezTo>
                  <a:pt x="18366" y="1717249"/>
                  <a:pt x="-1193" y="1691782"/>
                  <a:pt x="55" y="1623784"/>
                </a:cubicBezTo>
                <a:cubicBezTo>
                  <a:pt x="6131" y="1291038"/>
                  <a:pt x="246910" y="945974"/>
                  <a:pt x="556685" y="826542"/>
                </a:cubicBezTo>
                <a:cubicBezTo>
                  <a:pt x="708077" y="768115"/>
                  <a:pt x="864962" y="801656"/>
                  <a:pt x="994382" y="791003"/>
                </a:cubicBezTo>
                <a:cubicBezTo>
                  <a:pt x="1118892" y="791003"/>
                  <a:pt x="1218599" y="788923"/>
                  <a:pt x="1318223" y="791586"/>
                </a:cubicBezTo>
                <a:cubicBezTo>
                  <a:pt x="1430831" y="794582"/>
                  <a:pt x="1490422" y="854506"/>
                  <a:pt x="1491421" y="966531"/>
                </a:cubicBezTo>
                <a:cubicBezTo>
                  <a:pt x="1493169" y="1162534"/>
                  <a:pt x="1494001" y="1358619"/>
                  <a:pt x="1490921" y="1554538"/>
                </a:cubicBezTo>
                <a:cubicBezTo>
                  <a:pt x="1490006" y="1615045"/>
                  <a:pt x="1508483" y="1633189"/>
                  <a:pt x="1570238" y="1634188"/>
                </a:cubicBezTo>
                <a:cubicBezTo>
                  <a:pt x="1932031" y="1640430"/>
                  <a:pt x="2096240" y="1539391"/>
                  <a:pt x="2215007" y="1231447"/>
                </a:cubicBezTo>
                <a:cubicBezTo>
                  <a:pt x="2230071" y="1192329"/>
                  <a:pt x="2235481" y="1157041"/>
                  <a:pt x="2218336" y="1115593"/>
                </a:cubicBezTo>
                <a:cubicBezTo>
                  <a:pt x="2122041" y="883054"/>
                  <a:pt x="2026744" y="650098"/>
                  <a:pt x="1934861" y="415811"/>
                </a:cubicBezTo>
                <a:cubicBezTo>
                  <a:pt x="1905065" y="339990"/>
                  <a:pt x="1863950" y="294880"/>
                  <a:pt x="1776394" y="312192"/>
                </a:cubicBezTo>
                <a:cubicBezTo>
                  <a:pt x="1758417" y="315770"/>
                  <a:pt x="1739025" y="313440"/>
                  <a:pt x="1720465" y="311859"/>
                </a:cubicBezTo>
                <a:cubicBezTo>
                  <a:pt x="1672525" y="307947"/>
                  <a:pt x="1636321" y="290636"/>
                  <a:pt x="1633158" y="234789"/>
                </a:cubicBezTo>
                <a:cubicBezTo>
                  <a:pt x="1630079" y="180025"/>
                  <a:pt x="1654049" y="137329"/>
                  <a:pt x="1707148" y="133334"/>
                </a:cubicBezTo>
                <a:cubicBezTo>
                  <a:pt x="1797534" y="126676"/>
                  <a:pt x="1880346" y="112444"/>
                  <a:pt x="1958830" y="59511"/>
                </a:cubicBezTo>
                <a:cubicBezTo>
                  <a:pt x="1971605" y="50897"/>
                  <a:pt x="1983283" y="47854"/>
                  <a:pt x="1994012" y="48722"/>
                </a:cubicBezTo>
                <a:close/>
                <a:moveTo>
                  <a:pt x="2339599" y="3"/>
                </a:moveTo>
                <a:cubicBezTo>
                  <a:pt x="2461362" y="419"/>
                  <a:pt x="2466855" y="6828"/>
                  <a:pt x="2466855" y="147067"/>
                </a:cubicBezTo>
                <a:cubicBezTo>
                  <a:pt x="2466772" y="282812"/>
                  <a:pt x="2462194" y="287307"/>
                  <a:pt x="2323286" y="286974"/>
                </a:cubicBezTo>
                <a:cubicBezTo>
                  <a:pt x="2197279" y="286724"/>
                  <a:pt x="2158494" y="255430"/>
                  <a:pt x="2157662" y="153309"/>
                </a:cubicBezTo>
                <a:cubicBezTo>
                  <a:pt x="2156747" y="42033"/>
                  <a:pt x="2207100" y="-413"/>
                  <a:pt x="2339599" y="3"/>
                </a:cubicBezTo>
                <a:close/>
              </a:path>
            </a:pathLst>
          </a:custGeom>
          <a:solidFill>
            <a:schemeClr val="bg1"/>
          </a:solidFill>
          <a:ln w="8312" cap="flat">
            <a:noFill/>
            <a:prstDash val="solid"/>
            <a:miter/>
          </a:ln>
        </p:spPr>
        <p:txBody>
          <a:bodyPr rtlCol="0" anchor="ctr"/>
          <a:lstStyle/>
          <a:p>
            <a:endParaRPr lang="en-US"/>
          </a:p>
        </p:txBody>
      </p:sp>
    </p:spTree>
    <p:extLst>
      <p:ext uri="{BB962C8B-B14F-4D97-AF65-F5344CB8AC3E}">
        <p14:creationId xmlns:p14="http://schemas.microsoft.com/office/powerpoint/2010/main" val="3940008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aphicFrame>
        <p:nvGraphicFramePr>
          <p:cNvPr id="3" name="Table 3">
            <a:extLst>
              <a:ext uri="{FF2B5EF4-FFF2-40B4-BE49-F238E27FC236}">
                <a16:creationId xmlns:a16="http://schemas.microsoft.com/office/drawing/2014/main" id="{92D16F75-09AD-4EF0-904B-573F7B26C1D1}"/>
              </a:ext>
            </a:extLst>
          </p:cNvPr>
          <p:cNvGraphicFramePr>
            <a:graphicFrameLocks noGrp="1"/>
          </p:cNvGraphicFramePr>
          <p:nvPr>
            <p:extLst>
              <p:ext uri="{D42A27DB-BD31-4B8C-83A1-F6EECF244321}">
                <p14:modId xmlns:p14="http://schemas.microsoft.com/office/powerpoint/2010/main" val="1868111269"/>
              </p:ext>
            </p:extLst>
          </p:nvPr>
        </p:nvGraphicFramePr>
        <p:xfrm>
          <a:off x="3539253" y="2067616"/>
          <a:ext cx="2304001" cy="3724371"/>
        </p:xfrm>
        <a:graphic>
          <a:graphicData uri="http://schemas.openxmlformats.org/drawingml/2006/table">
            <a:tbl>
              <a:tblPr firstRow="1" bandRow="1">
                <a:tableStyleId>{5C22544A-7EE6-4342-B048-85BDC9FD1C3A}</a:tableStyleId>
              </a:tblPr>
              <a:tblGrid>
                <a:gridCol w="287334">
                  <a:extLst>
                    <a:ext uri="{9D8B030D-6E8A-4147-A177-3AD203B41FA5}">
                      <a16:colId xmlns:a16="http://schemas.microsoft.com/office/drawing/2014/main" val="20000"/>
                    </a:ext>
                  </a:extLst>
                </a:gridCol>
                <a:gridCol w="1729333">
                  <a:extLst>
                    <a:ext uri="{9D8B030D-6E8A-4147-A177-3AD203B41FA5}">
                      <a16:colId xmlns:a16="http://schemas.microsoft.com/office/drawing/2014/main" val="20001"/>
                    </a:ext>
                  </a:extLst>
                </a:gridCol>
                <a:gridCol w="287334">
                  <a:extLst>
                    <a:ext uri="{9D8B030D-6E8A-4147-A177-3AD203B41FA5}">
                      <a16:colId xmlns:a16="http://schemas.microsoft.com/office/drawing/2014/main" val="20002"/>
                    </a:ext>
                  </a:extLst>
                </a:gridCol>
              </a:tblGrid>
              <a:tr h="356248">
                <a:tc>
                  <a:txBody>
                    <a:bodyPr/>
                    <a:lstStyle/>
                    <a:p>
                      <a:pPr latinLnBrk="1"/>
                      <a:endParaRPr lang="ko-KR" altLang="en-US" sz="1600" dirty="0"/>
                    </a:p>
                  </a:txBody>
                  <a:tcPr marL="83460" marR="83460" marT="41730" marB="41730">
                    <a:lnL w="28575" cap="flat" cmpd="sng" algn="ctr">
                      <a:solidFill>
                        <a:schemeClr val="accent4"/>
                      </a:solidFill>
                      <a:prstDash val="solid"/>
                      <a:round/>
                      <a:headEnd type="none" w="med" len="med"/>
                      <a:tailEnd type="none" w="med" len="med"/>
                    </a:lnL>
                    <a:lnT w="28575" cap="flat" cmpd="sng" algn="ctr">
                      <a:solidFill>
                        <a:schemeClr val="accent4"/>
                      </a:solidFill>
                      <a:prstDash val="solid"/>
                      <a:round/>
                      <a:headEnd type="none" w="med" len="med"/>
                      <a:tailEnd type="none" w="med" len="med"/>
                    </a:lnT>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accent4"/>
                          </a:solidFill>
                          <a:latin typeface="+mn-lt"/>
                          <a:cs typeface="Arial" pitchFamily="34" charset="0"/>
                        </a:rPr>
                        <a:t>Contents Title</a:t>
                      </a:r>
                      <a:endParaRPr lang="ko-KR" altLang="en-US" sz="1400" b="1" dirty="0">
                        <a:solidFill>
                          <a:schemeClr val="accent4"/>
                        </a:solidFill>
                        <a:latin typeface="+mn-lt"/>
                        <a:cs typeface="Arial" pitchFamily="34" charset="0"/>
                      </a:endParaRPr>
                    </a:p>
                  </a:txBody>
                  <a:tcPr marL="83460" marR="83460" marT="41730" marB="41730" anchor="b">
                    <a:lnT w="28575" cap="flat" cmpd="sng" algn="ctr">
                      <a:solidFill>
                        <a:schemeClr val="accent4"/>
                      </a:solidFill>
                      <a:prstDash val="solid"/>
                      <a:round/>
                      <a:headEnd type="none" w="med" len="med"/>
                      <a:tailEnd type="none" w="med" len="med"/>
                    </a:lnT>
                    <a:solidFill>
                      <a:schemeClr val="bg1"/>
                    </a:solidFill>
                  </a:tcPr>
                </a:tc>
                <a:tc>
                  <a:txBody>
                    <a:bodyPr/>
                    <a:lstStyle/>
                    <a:p>
                      <a:pPr latinLnBrk="1"/>
                      <a:endParaRPr lang="ko-KR" altLang="en-US" sz="1600" dirty="0">
                        <a:latin typeface="+mn-lt"/>
                      </a:endParaRPr>
                    </a:p>
                  </a:txBody>
                  <a:tcPr marL="83460" marR="83460" marT="41730" marB="41730">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591460">
                <a:tc>
                  <a:txBody>
                    <a:bodyPr/>
                    <a:lstStyle/>
                    <a:p>
                      <a:pPr latinLnBrk="1"/>
                      <a:endParaRPr lang="ko-KR" altLang="en-US" sz="1600" dirty="0"/>
                    </a:p>
                  </a:txBody>
                  <a:tcPr marL="83460" marR="83460" marT="41730" marB="41730">
                    <a:lnL w="28575" cap="flat" cmpd="sng" algn="ctr">
                      <a:solidFill>
                        <a:schemeClr val="accent4"/>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300" b="1" dirty="0">
                          <a:solidFill>
                            <a:schemeClr val="accent4"/>
                          </a:solidFill>
                          <a:latin typeface="+mn-lt"/>
                          <a:cs typeface="Arial" pitchFamily="34" charset="0"/>
                        </a:rPr>
                        <a:t>$100</a:t>
                      </a:r>
                      <a:endParaRPr lang="ko-KR" altLang="en-US" sz="3300" b="1" dirty="0">
                        <a:solidFill>
                          <a:schemeClr val="accent4"/>
                        </a:solidFill>
                        <a:latin typeface="+mn-lt"/>
                        <a:cs typeface="Arial" pitchFamily="34" charset="0"/>
                      </a:endParaRPr>
                    </a:p>
                  </a:txBody>
                  <a:tcPr marL="83460" marR="83460" marT="41730" marB="41730" anchor="ctr">
                    <a:solidFill>
                      <a:schemeClr val="bg1"/>
                    </a:solidFill>
                  </a:tcPr>
                </a:tc>
                <a:tc>
                  <a:txBody>
                    <a:bodyPr/>
                    <a:lstStyle/>
                    <a:p>
                      <a:pPr latinLnBrk="1"/>
                      <a:endParaRPr lang="ko-KR" altLang="en-US" sz="1600" dirty="0">
                        <a:latin typeface="+mn-lt"/>
                      </a:endParaRPr>
                    </a:p>
                  </a:txBody>
                  <a:tcPr marL="83460" marR="83460" marT="41730" marB="41730">
                    <a:lnR w="285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56248">
                <a:tc>
                  <a:txBody>
                    <a:bodyPr/>
                    <a:lstStyle/>
                    <a:p>
                      <a:pPr latinLnBrk="1"/>
                      <a:endParaRPr lang="ko-KR" altLang="en-US" sz="1600"/>
                    </a:p>
                  </a:txBody>
                  <a:tcPr marL="83460" marR="83460" marT="41730" marB="41730">
                    <a:lnL w="28575" cap="flat" cmpd="sng" algn="ctr">
                      <a:solidFill>
                        <a:schemeClr val="accent4"/>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tx1">
                              <a:lumMod val="65000"/>
                              <a:lumOff val="35000"/>
                            </a:schemeClr>
                          </a:solidFill>
                          <a:latin typeface="+mn-lt"/>
                          <a:cs typeface="Arial" pitchFamily="34" charset="0"/>
                        </a:rPr>
                        <a:t>Contents Title Here</a:t>
                      </a:r>
                      <a:endParaRPr lang="ko-KR" altLang="en-US" sz="1100" b="1" dirty="0">
                        <a:solidFill>
                          <a:schemeClr val="tx1">
                            <a:lumMod val="65000"/>
                            <a:lumOff val="35000"/>
                          </a:schemeClr>
                        </a:solidFill>
                        <a:latin typeface="+mn-lt"/>
                        <a:cs typeface="Arial" pitchFamily="34" charset="0"/>
                      </a:endParaRPr>
                    </a:p>
                  </a:txBody>
                  <a:tcPr marL="83460" marR="83460" marT="41730" marB="41730" anchor="ctr">
                    <a:solidFill>
                      <a:schemeClr val="bg1"/>
                    </a:solidFill>
                  </a:tcPr>
                </a:tc>
                <a:tc>
                  <a:txBody>
                    <a:bodyPr/>
                    <a:lstStyle/>
                    <a:p>
                      <a:pPr latinLnBrk="1"/>
                      <a:endParaRPr lang="ko-KR" altLang="en-US" sz="1600" dirty="0">
                        <a:latin typeface="+mn-lt"/>
                      </a:endParaRPr>
                    </a:p>
                  </a:txBody>
                  <a:tcPr marL="83460" marR="83460" marT="41730" marB="41730">
                    <a:lnR w="285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56248">
                <a:tc>
                  <a:txBody>
                    <a:bodyPr/>
                    <a:lstStyle/>
                    <a:p>
                      <a:pPr latinLnBrk="1"/>
                      <a:endParaRPr lang="ko-KR" altLang="en-US" sz="1600"/>
                    </a:p>
                  </a:txBody>
                  <a:tcPr marL="83460" marR="83460" marT="41730" marB="41730">
                    <a:lnL w="28575" cap="flat" cmpd="sng" algn="ctr">
                      <a:solidFill>
                        <a:schemeClr val="accent4"/>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tx1">
                              <a:lumMod val="75000"/>
                              <a:lumOff val="25000"/>
                            </a:schemeClr>
                          </a:solidFill>
                          <a:latin typeface="+mn-lt"/>
                          <a:cs typeface="Arial" pitchFamily="34" charset="0"/>
                        </a:rPr>
                        <a:t>Text  Here </a:t>
                      </a:r>
                      <a:endParaRPr lang="ko-KR" altLang="en-US" sz="1100" b="1" dirty="0">
                        <a:solidFill>
                          <a:schemeClr val="tx1">
                            <a:lumMod val="65000"/>
                            <a:lumOff val="35000"/>
                          </a:schemeClr>
                        </a:solidFill>
                        <a:latin typeface="+mn-lt"/>
                        <a:cs typeface="Arial" pitchFamily="34" charset="0"/>
                      </a:endParaRPr>
                    </a:p>
                  </a:txBody>
                  <a:tcPr marL="83460" marR="83460" marT="41730" marB="41730" anchor="ctr">
                    <a:solidFill>
                      <a:schemeClr val="bg1"/>
                    </a:solidFill>
                  </a:tcPr>
                </a:tc>
                <a:tc>
                  <a:txBody>
                    <a:bodyPr/>
                    <a:lstStyle/>
                    <a:p>
                      <a:endParaRPr lang="ko-KR" altLang="en-US" sz="1600" dirty="0">
                        <a:latin typeface="+mn-lt"/>
                      </a:endParaRPr>
                    </a:p>
                  </a:txBody>
                  <a:tcPr marL="83460" marR="83460" marT="41730" marB="41730">
                    <a:lnR w="285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56248">
                <a:tc>
                  <a:txBody>
                    <a:bodyPr/>
                    <a:lstStyle/>
                    <a:p>
                      <a:pPr latinLnBrk="1"/>
                      <a:endParaRPr lang="ko-KR" altLang="en-US" sz="1600"/>
                    </a:p>
                  </a:txBody>
                  <a:tcPr marL="83460" marR="83460" marT="41730" marB="41730">
                    <a:lnL w="28575" cap="flat" cmpd="sng" algn="ctr">
                      <a:solidFill>
                        <a:schemeClr val="accent4"/>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tx1">
                              <a:lumMod val="65000"/>
                              <a:lumOff val="35000"/>
                            </a:schemeClr>
                          </a:solidFill>
                          <a:latin typeface="+mn-lt"/>
                          <a:cs typeface="Arial" pitchFamily="34" charset="0"/>
                        </a:rPr>
                        <a:t>Contents Title Here</a:t>
                      </a:r>
                      <a:endParaRPr lang="ko-KR" altLang="en-US" sz="1100" b="1" dirty="0">
                        <a:solidFill>
                          <a:schemeClr val="tx1">
                            <a:lumMod val="65000"/>
                            <a:lumOff val="35000"/>
                          </a:schemeClr>
                        </a:solidFill>
                        <a:latin typeface="+mn-lt"/>
                        <a:cs typeface="Arial" pitchFamily="34" charset="0"/>
                      </a:endParaRPr>
                    </a:p>
                  </a:txBody>
                  <a:tcPr marL="83460" marR="83460" marT="41730" marB="41730" anchor="ctr">
                    <a:solidFill>
                      <a:schemeClr val="bg1"/>
                    </a:solidFill>
                  </a:tcPr>
                </a:tc>
                <a:tc>
                  <a:txBody>
                    <a:bodyPr/>
                    <a:lstStyle/>
                    <a:p>
                      <a:pPr latinLnBrk="1"/>
                      <a:endParaRPr lang="ko-KR" altLang="en-US" sz="1600" dirty="0">
                        <a:latin typeface="+mn-lt"/>
                      </a:endParaRPr>
                    </a:p>
                  </a:txBody>
                  <a:tcPr marL="83460" marR="83460" marT="41730" marB="41730">
                    <a:lnR w="285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56248">
                <a:tc>
                  <a:txBody>
                    <a:bodyPr/>
                    <a:lstStyle/>
                    <a:p>
                      <a:pPr latinLnBrk="1"/>
                      <a:endParaRPr lang="ko-KR" altLang="en-US" sz="1600"/>
                    </a:p>
                  </a:txBody>
                  <a:tcPr marL="83460" marR="83460" marT="41730" marB="41730">
                    <a:lnL w="28575" cap="flat" cmpd="sng" algn="ctr">
                      <a:solidFill>
                        <a:schemeClr val="accent4"/>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tx1">
                              <a:lumMod val="75000"/>
                              <a:lumOff val="25000"/>
                            </a:schemeClr>
                          </a:solidFill>
                          <a:latin typeface="+mn-lt"/>
                          <a:cs typeface="Arial" pitchFamily="34" charset="0"/>
                        </a:rPr>
                        <a:t>Text  Here</a:t>
                      </a:r>
                      <a:endParaRPr lang="ko-KR" altLang="en-US" sz="1100" b="1" dirty="0">
                        <a:solidFill>
                          <a:schemeClr val="tx1">
                            <a:lumMod val="75000"/>
                            <a:lumOff val="25000"/>
                          </a:schemeClr>
                        </a:solidFill>
                        <a:latin typeface="+mn-lt"/>
                        <a:cs typeface="Arial" pitchFamily="34" charset="0"/>
                      </a:endParaRPr>
                    </a:p>
                  </a:txBody>
                  <a:tcPr marL="83460" marR="83460" marT="41730" marB="41730" anchor="ctr">
                    <a:solidFill>
                      <a:schemeClr val="bg1"/>
                    </a:solidFill>
                  </a:tcPr>
                </a:tc>
                <a:tc>
                  <a:txBody>
                    <a:bodyPr/>
                    <a:lstStyle/>
                    <a:p>
                      <a:pPr latinLnBrk="1"/>
                      <a:endParaRPr lang="ko-KR" altLang="en-US" sz="1600" dirty="0">
                        <a:latin typeface="+mn-lt"/>
                      </a:endParaRPr>
                    </a:p>
                  </a:txBody>
                  <a:tcPr marL="83460" marR="83460" marT="41730" marB="41730">
                    <a:lnR w="285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419423">
                <a:tc>
                  <a:txBody>
                    <a:bodyPr/>
                    <a:lstStyle/>
                    <a:p>
                      <a:pPr latinLnBrk="1"/>
                      <a:endParaRPr lang="ko-KR" altLang="en-US" sz="1600"/>
                    </a:p>
                  </a:txBody>
                  <a:tcPr marL="83460" marR="83460" marT="41730" marB="41730">
                    <a:lnL w="28575" cap="flat" cmpd="sng" algn="ctr">
                      <a:solidFill>
                        <a:schemeClr val="accent4"/>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tx1">
                              <a:lumMod val="65000"/>
                              <a:lumOff val="35000"/>
                            </a:schemeClr>
                          </a:solidFill>
                          <a:latin typeface="+mn-lt"/>
                          <a:cs typeface="Arial" pitchFamily="34" charset="0"/>
                        </a:rPr>
                        <a:t>Contents Title Here</a:t>
                      </a:r>
                      <a:endParaRPr lang="ko-KR" altLang="en-US" sz="1100" b="1" dirty="0">
                        <a:solidFill>
                          <a:schemeClr val="tx1">
                            <a:lumMod val="65000"/>
                            <a:lumOff val="35000"/>
                          </a:schemeClr>
                        </a:solidFill>
                        <a:latin typeface="+mn-lt"/>
                        <a:cs typeface="Arial" pitchFamily="34" charset="0"/>
                      </a:endParaRPr>
                    </a:p>
                  </a:txBody>
                  <a:tcPr marL="83460" marR="83460" marT="41730" marB="41730" anchor="ctr">
                    <a:solidFill>
                      <a:schemeClr val="bg1"/>
                    </a:solidFill>
                  </a:tcPr>
                </a:tc>
                <a:tc>
                  <a:txBody>
                    <a:bodyPr/>
                    <a:lstStyle/>
                    <a:p>
                      <a:endParaRPr lang="ko-KR" altLang="en-US" sz="1600" dirty="0">
                        <a:latin typeface="+mn-lt"/>
                      </a:endParaRPr>
                    </a:p>
                  </a:txBody>
                  <a:tcPr marL="83460" marR="83460" marT="41730" marB="41730">
                    <a:lnR w="285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288000">
                <a:tc>
                  <a:txBody>
                    <a:bodyPr/>
                    <a:lstStyle/>
                    <a:p>
                      <a:pPr latinLnBrk="1"/>
                      <a:endParaRPr lang="ko-KR" altLang="en-US" sz="1600" dirty="0"/>
                    </a:p>
                  </a:txBody>
                  <a:tcPr marL="83460" marR="83460" marT="0" marB="0">
                    <a:lnL w="28575" cap="flat" cmpd="sng" algn="ctr">
                      <a:solidFill>
                        <a:schemeClr val="accent4"/>
                      </a:solidFill>
                      <a:prstDash val="solid"/>
                      <a:round/>
                      <a:headEnd type="none" w="med" len="med"/>
                      <a:tailEnd type="none" w="med" len="med"/>
                    </a:lnL>
                    <a:solidFill>
                      <a:schemeClr val="bg1"/>
                    </a:solidFill>
                  </a:tcPr>
                </a:tc>
                <a:tc>
                  <a:txBody>
                    <a:bodyPr/>
                    <a:lstStyle/>
                    <a:p>
                      <a:pPr algn="l" latinLnBrk="1"/>
                      <a:endParaRPr lang="ko-KR" altLang="en-US" sz="1100" dirty="0">
                        <a:latin typeface="+mn-lt"/>
                        <a:cs typeface="Arial" pitchFamily="34" charset="0"/>
                      </a:endParaRPr>
                    </a:p>
                  </a:txBody>
                  <a:tcPr marL="83460" marR="83460" marT="0" marB="0" anchor="ctr">
                    <a:lnB w="28575" cap="flat" cmpd="sng" algn="ctr">
                      <a:noFill/>
                      <a:prstDash val="solid"/>
                      <a:round/>
                      <a:headEnd type="none" w="med" len="med"/>
                      <a:tailEnd type="none" w="med" len="med"/>
                    </a:lnB>
                    <a:solidFill>
                      <a:schemeClr val="bg1"/>
                    </a:solidFill>
                  </a:tcPr>
                </a:tc>
                <a:tc>
                  <a:txBody>
                    <a:bodyPr/>
                    <a:lstStyle/>
                    <a:p>
                      <a:pPr latinLnBrk="1"/>
                      <a:endParaRPr lang="ko-KR" altLang="en-US" sz="1600" dirty="0">
                        <a:latin typeface="+mn-lt"/>
                      </a:endParaRPr>
                    </a:p>
                  </a:txBody>
                  <a:tcPr marL="83460" marR="83460" marT="0" marB="0">
                    <a:lnR w="285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10007"/>
                  </a:ext>
                </a:extLst>
              </a:tr>
              <a:tr h="356248">
                <a:tc>
                  <a:txBody>
                    <a:bodyPr/>
                    <a:lstStyle/>
                    <a:p>
                      <a:pPr latinLnBrk="1"/>
                      <a:endParaRPr lang="ko-KR" altLang="en-US" sz="1600"/>
                    </a:p>
                  </a:txBody>
                  <a:tcPr marL="83460" marR="83460" marT="41730" marB="41730">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solidFill>
                      <a:schemeClr val="bg1"/>
                    </a:solidFill>
                  </a:tcPr>
                </a:tc>
                <a:tc>
                  <a:txBody>
                    <a:bodyPr/>
                    <a:lstStyle/>
                    <a:p>
                      <a:pPr algn="ctr" latinLnBrk="1"/>
                      <a:r>
                        <a:rPr lang="en-US" altLang="ko-KR" sz="1500" b="1" dirty="0">
                          <a:solidFill>
                            <a:schemeClr val="bg1"/>
                          </a:solidFill>
                          <a:latin typeface="+mn-lt"/>
                          <a:cs typeface="Arial" pitchFamily="34" charset="0"/>
                        </a:rPr>
                        <a:t>Contents </a:t>
                      </a:r>
                      <a:endParaRPr lang="ko-KR" altLang="en-US" sz="1500" dirty="0">
                        <a:solidFill>
                          <a:schemeClr val="bg1"/>
                        </a:solidFill>
                        <a:latin typeface="+mn-lt"/>
                        <a:cs typeface="Arial" pitchFamily="34" charset="0"/>
                      </a:endParaRPr>
                    </a:p>
                  </a:txBody>
                  <a:tcPr marL="83460" marR="83460" marT="41730" marB="4173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4"/>
                    </a:solidFill>
                  </a:tcPr>
                </a:tc>
                <a:tc>
                  <a:txBody>
                    <a:bodyPr/>
                    <a:lstStyle/>
                    <a:p>
                      <a:pPr latinLnBrk="1"/>
                      <a:endParaRPr lang="ko-KR" altLang="en-US" sz="1600" dirty="0">
                        <a:latin typeface="+mn-lt"/>
                      </a:endParaRPr>
                    </a:p>
                  </a:txBody>
                  <a:tcPr marL="83460" marR="83460" marT="41730" marB="41730">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288000">
                <a:tc>
                  <a:txBody>
                    <a:bodyPr/>
                    <a:lstStyle/>
                    <a:p>
                      <a:pPr latinLnBrk="1"/>
                      <a:endParaRPr lang="ko-KR" altLang="en-US" sz="1600" dirty="0"/>
                    </a:p>
                  </a:txBody>
                  <a:tcPr marL="83460" marR="83460" marT="0" marB="0">
                    <a:lnL w="28575" cap="flat" cmpd="sng" algn="ctr">
                      <a:solidFill>
                        <a:schemeClr val="accent4"/>
                      </a:solidFill>
                      <a:prstDash val="solid"/>
                      <a:round/>
                      <a:headEnd type="none" w="med" len="med"/>
                      <a:tailEnd type="none" w="med" len="med"/>
                    </a:lnL>
                    <a:lnB w="28575" cap="flat" cmpd="sng" algn="ctr">
                      <a:solidFill>
                        <a:schemeClr val="accent4"/>
                      </a:solidFill>
                      <a:prstDash val="solid"/>
                      <a:round/>
                      <a:headEnd type="none" w="med" len="med"/>
                      <a:tailEnd type="none" w="med" len="med"/>
                    </a:lnB>
                    <a:solidFill>
                      <a:schemeClr val="bg1"/>
                    </a:solidFill>
                  </a:tcPr>
                </a:tc>
                <a:tc>
                  <a:txBody>
                    <a:bodyPr/>
                    <a:lstStyle/>
                    <a:p>
                      <a:pPr algn="ctr" latinLnBrk="1"/>
                      <a:endParaRPr lang="ko-KR" altLang="en-US" sz="1100" dirty="0">
                        <a:latin typeface="+mn-lt"/>
                        <a:cs typeface="Arial" pitchFamily="34" charset="0"/>
                      </a:endParaRPr>
                    </a:p>
                  </a:txBody>
                  <a:tcPr marL="83460" marR="83460" marT="0" marB="0" anchor="ct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bg1"/>
                    </a:solidFill>
                  </a:tcPr>
                </a:tc>
                <a:tc>
                  <a:txBody>
                    <a:bodyPr/>
                    <a:lstStyle/>
                    <a:p>
                      <a:pPr latinLnBrk="1"/>
                      <a:endParaRPr lang="ko-KR" altLang="en-US" sz="1600" dirty="0">
                        <a:latin typeface="+mn-lt"/>
                      </a:endParaRPr>
                    </a:p>
                  </a:txBody>
                  <a:tcPr marL="83460" marR="83460" marT="0" marB="0">
                    <a:lnR w="28575" cap="flat" cmpd="sng" algn="ctr">
                      <a:solidFill>
                        <a:schemeClr val="accent4"/>
                      </a:solidFill>
                      <a:prstDash val="solid"/>
                      <a:round/>
                      <a:headEnd type="none" w="med" len="med"/>
                      <a:tailEnd type="none" w="med" len="med"/>
                    </a:lnR>
                    <a:lnB w="2857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4">
            <a:extLst>
              <a:ext uri="{FF2B5EF4-FFF2-40B4-BE49-F238E27FC236}">
                <a16:creationId xmlns:a16="http://schemas.microsoft.com/office/drawing/2014/main" id="{05AE9C0B-40F0-461A-A79B-6FCFD5509531}"/>
              </a:ext>
            </a:extLst>
          </p:cNvPr>
          <p:cNvGraphicFramePr>
            <a:graphicFrameLocks noGrp="1"/>
          </p:cNvGraphicFramePr>
          <p:nvPr>
            <p:extLst>
              <p:ext uri="{D42A27DB-BD31-4B8C-83A1-F6EECF244321}">
                <p14:modId xmlns:p14="http://schemas.microsoft.com/office/powerpoint/2010/main" val="4082266641"/>
              </p:ext>
            </p:extLst>
          </p:nvPr>
        </p:nvGraphicFramePr>
        <p:xfrm>
          <a:off x="8997884" y="2078924"/>
          <a:ext cx="2268001" cy="3699732"/>
        </p:xfrm>
        <a:graphic>
          <a:graphicData uri="http://schemas.openxmlformats.org/drawingml/2006/table">
            <a:tbl>
              <a:tblPr firstRow="1" bandRow="1">
                <a:tableStyleId>{5C22544A-7EE6-4342-B048-85BDC9FD1C3A}</a:tableStyleId>
              </a:tblPr>
              <a:tblGrid>
                <a:gridCol w="282844">
                  <a:extLst>
                    <a:ext uri="{9D8B030D-6E8A-4147-A177-3AD203B41FA5}">
                      <a16:colId xmlns:a16="http://schemas.microsoft.com/office/drawing/2014/main" val="20000"/>
                    </a:ext>
                  </a:extLst>
                </a:gridCol>
                <a:gridCol w="1702313">
                  <a:extLst>
                    <a:ext uri="{9D8B030D-6E8A-4147-A177-3AD203B41FA5}">
                      <a16:colId xmlns:a16="http://schemas.microsoft.com/office/drawing/2014/main" val="20001"/>
                    </a:ext>
                  </a:extLst>
                </a:gridCol>
                <a:gridCol w="282844">
                  <a:extLst>
                    <a:ext uri="{9D8B030D-6E8A-4147-A177-3AD203B41FA5}">
                      <a16:colId xmlns:a16="http://schemas.microsoft.com/office/drawing/2014/main" val="20002"/>
                    </a:ext>
                  </a:extLst>
                </a:gridCol>
              </a:tblGrid>
              <a:tr h="352513">
                <a:tc>
                  <a:txBody>
                    <a:bodyPr/>
                    <a:lstStyle/>
                    <a:p>
                      <a:pPr latinLnBrk="1"/>
                      <a:endParaRPr lang="ko-KR" altLang="en-US" sz="1700" dirty="0"/>
                    </a:p>
                  </a:txBody>
                  <a:tcPr marL="85631" marR="85631" marT="42815" marB="42815">
                    <a:lnL w="28575" cap="flat" cmpd="sng" algn="ctr">
                      <a:solidFill>
                        <a:schemeClr val="accent2"/>
                      </a:solidFill>
                      <a:prstDash val="solid"/>
                      <a:round/>
                      <a:headEnd type="none" w="med" len="med"/>
                      <a:tailEnd type="none" w="med" len="med"/>
                    </a:lnL>
                    <a:lnT w="28575" cap="flat" cmpd="sng" algn="ctr">
                      <a:solidFill>
                        <a:schemeClr val="accent2"/>
                      </a:solidFill>
                      <a:prstDash val="solid"/>
                      <a:round/>
                      <a:headEnd type="none" w="med" len="med"/>
                      <a:tailEnd type="none" w="med" len="med"/>
                    </a:lnT>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accent2"/>
                          </a:solidFill>
                          <a:latin typeface="+mn-lt"/>
                          <a:cs typeface="Arial" pitchFamily="34" charset="0"/>
                        </a:rPr>
                        <a:t>Contents Title</a:t>
                      </a:r>
                      <a:endParaRPr lang="ko-KR" altLang="en-US" sz="1400" b="1" dirty="0">
                        <a:solidFill>
                          <a:schemeClr val="accent2"/>
                        </a:solidFill>
                        <a:latin typeface="+mn-lt"/>
                        <a:cs typeface="Arial" pitchFamily="34" charset="0"/>
                      </a:endParaRPr>
                    </a:p>
                  </a:txBody>
                  <a:tcPr marL="85631" marR="85631" marT="42815" marB="42815" anchor="b">
                    <a:lnT w="28575" cap="flat" cmpd="sng" algn="ctr">
                      <a:solidFill>
                        <a:schemeClr val="accent2"/>
                      </a:solidFill>
                      <a:prstDash val="solid"/>
                      <a:round/>
                      <a:headEnd type="none" w="med" len="med"/>
                      <a:tailEnd type="none" w="med" len="med"/>
                    </a:lnT>
                    <a:solidFill>
                      <a:schemeClr val="bg1"/>
                    </a:solidFill>
                  </a:tcPr>
                </a:tc>
                <a:tc>
                  <a:txBody>
                    <a:bodyPr/>
                    <a:lstStyle/>
                    <a:p>
                      <a:pPr latinLnBrk="1"/>
                      <a:endParaRPr lang="ko-KR" altLang="en-US" sz="1700" dirty="0">
                        <a:latin typeface="+mn-lt"/>
                      </a:endParaRPr>
                    </a:p>
                  </a:txBody>
                  <a:tcPr marL="85631" marR="85631" marT="42815" marB="42815">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593631">
                <a:tc>
                  <a:txBody>
                    <a:bodyPr/>
                    <a:lstStyle/>
                    <a:p>
                      <a:pPr latinLnBrk="1"/>
                      <a:endParaRPr lang="ko-KR" altLang="en-US" sz="1700" dirty="0"/>
                    </a:p>
                  </a:txBody>
                  <a:tcPr marL="85631" marR="85631" marT="42815" marB="42815">
                    <a:lnL w="28575" cap="flat" cmpd="sng" algn="ctr">
                      <a:solidFill>
                        <a:schemeClr val="accent2"/>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300" b="1" dirty="0">
                          <a:solidFill>
                            <a:schemeClr val="accent2"/>
                          </a:solidFill>
                          <a:latin typeface="+mn-lt"/>
                          <a:cs typeface="Arial" pitchFamily="34" charset="0"/>
                        </a:rPr>
                        <a:t>$95</a:t>
                      </a:r>
                      <a:endParaRPr lang="ko-KR" altLang="en-US" sz="3300" b="1" dirty="0">
                        <a:solidFill>
                          <a:schemeClr val="accent2"/>
                        </a:solidFill>
                        <a:latin typeface="+mn-lt"/>
                        <a:cs typeface="Arial" pitchFamily="34" charset="0"/>
                      </a:endParaRPr>
                    </a:p>
                  </a:txBody>
                  <a:tcPr marL="85631" marR="85631" marT="42815" marB="42815" anchor="ctr">
                    <a:solidFill>
                      <a:schemeClr val="bg1"/>
                    </a:solidFill>
                  </a:tcPr>
                </a:tc>
                <a:tc>
                  <a:txBody>
                    <a:bodyPr/>
                    <a:lstStyle/>
                    <a:p>
                      <a:pPr latinLnBrk="1"/>
                      <a:endParaRPr lang="ko-KR" altLang="en-US" sz="1700" dirty="0">
                        <a:latin typeface="+mn-lt"/>
                      </a:endParaRPr>
                    </a:p>
                  </a:txBody>
                  <a:tcPr marL="85631" marR="85631" marT="42815" marB="42815">
                    <a:lnR w="28575" cap="flat" cmpd="sng" algn="ctr">
                      <a:solidFill>
                        <a:schemeClr val="accent2"/>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52513">
                <a:tc>
                  <a:txBody>
                    <a:bodyPr/>
                    <a:lstStyle/>
                    <a:p>
                      <a:pPr latinLnBrk="1"/>
                      <a:endParaRPr lang="ko-KR" altLang="en-US" sz="1700"/>
                    </a:p>
                  </a:txBody>
                  <a:tcPr marL="85631" marR="85631" marT="42815" marB="42815">
                    <a:lnL w="28575" cap="flat" cmpd="sng" algn="ctr">
                      <a:solidFill>
                        <a:schemeClr val="accent2"/>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tx1">
                              <a:lumMod val="65000"/>
                              <a:lumOff val="35000"/>
                            </a:schemeClr>
                          </a:solidFill>
                          <a:latin typeface="+mn-lt"/>
                          <a:cs typeface="Arial" pitchFamily="34" charset="0"/>
                        </a:rPr>
                        <a:t>Contents Title Here</a:t>
                      </a:r>
                      <a:endParaRPr lang="ko-KR" altLang="en-US" sz="1100" b="1" dirty="0">
                        <a:solidFill>
                          <a:schemeClr val="tx1">
                            <a:lumMod val="65000"/>
                            <a:lumOff val="35000"/>
                          </a:schemeClr>
                        </a:solidFill>
                        <a:latin typeface="+mn-lt"/>
                        <a:cs typeface="Arial" pitchFamily="34" charset="0"/>
                      </a:endParaRPr>
                    </a:p>
                  </a:txBody>
                  <a:tcPr marL="85631" marR="85631" marT="42815" marB="42815" anchor="ctr">
                    <a:solidFill>
                      <a:schemeClr val="bg1"/>
                    </a:solidFill>
                  </a:tcPr>
                </a:tc>
                <a:tc>
                  <a:txBody>
                    <a:bodyPr/>
                    <a:lstStyle/>
                    <a:p>
                      <a:pPr latinLnBrk="1"/>
                      <a:endParaRPr lang="ko-KR" altLang="en-US" sz="1700" dirty="0">
                        <a:latin typeface="+mn-lt"/>
                      </a:endParaRPr>
                    </a:p>
                  </a:txBody>
                  <a:tcPr marL="85631" marR="85631" marT="42815" marB="42815">
                    <a:lnR w="28575" cap="flat" cmpd="sng" algn="ctr">
                      <a:solidFill>
                        <a:schemeClr val="accent2"/>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52513">
                <a:tc>
                  <a:txBody>
                    <a:bodyPr/>
                    <a:lstStyle/>
                    <a:p>
                      <a:pPr latinLnBrk="1"/>
                      <a:endParaRPr lang="ko-KR" altLang="en-US" sz="1700"/>
                    </a:p>
                  </a:txBody>
                  <a:tcPr marL="85631" marR="85631" marT="42815" marB="42815">
                    <a:lnL w="28575" cap="flat" cmpd="sng" algn="ctr">
                      <a:solidFill>
                        <a:schemeClr val="accent2"/>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tx1">
                              <a:lumMod val="75000"/>
                              <a:lumOff val="25000"/>
                            </a:schemeClr>
                          </a:solidFill>
                          <a:latin typeface="+mn-lt"/>
                          <a:cs typeface="Arial" pitchFamily="34" charset="0"/>
                        </a:rPr>
                        <a:t>Text  Here</a:t>
                      </a:r>
                      <a:endParaRPr lang="ko-KR" altLang="en-US" sz="1100" b="1" dirty="0">
                        <a:solidFill>
                          <a:schemeClr val="tx1">
                            <a:lumMod val="75000"/>
                            <a:lumOff val="25000"/>
                          </a:schemeClr>
                        </a:solidFill>
                        <a:latin typeface="+mn-lt"/>
                        <a:cs typeface="Arial" pitchFamily="34" charset="0"/>
                      </a:endParaRPr>
                    </a:p>
                  </a:txBody>
                  <a:tcPr marL="85631" marR="85631" marT="42815" marB="42815" anchor="ctr">
                    <a:solidFill>
                      <a:schemeClr val="bg1"/>
                    </a:solidFill>
                  </a:tcPr>
                </a:tc>
                <a:tc>
                  <a:txBody>
                    <a:bodyPr/>
                    <a:lstStyle/>
                    <a:p>
                      <a:endParaRPr lang="ko-KR" altLang="en-US" sz="1700" dirty="0">
                        <a:latin typeface="+mn-lt"/>
                      </a:endParaRPr>
                    </a:p>
                  </a:txBody>
                  <a:tcPr marL="85631" marR="85631" marT="42815" marB="42815">
                    <a:lnR w="28575" cap="flat" cmpd="sng" algn="ctr">
                      <a:solidFill>
                        <a:schemeClr val="accent2"/>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52513">
                <a:tc>
                  <a:txBody>
                    <a:bodyPr/>
                    <a:lstStyle/>
                    <a:p>
                      <a:pPr latinLnBrk="1"/>
                      <a:endParaRPr lang="ko-KR" altLang="en-US" sz="1700"/>
                    </a:p>
                  </a:txBody>
                  <a:tcPr marL="85631" marR="85631" marT="42815" marB="42815">
                    <a:lnL w="28575" cap="flat" cmpd="sng" algn="ctr">
                      <a:solidFill>
                        <a:schemeClr val="accent2"/>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tx1">
                              <a:lumMod val="65000"/>
                              <a:lumOff val="35000"/>
                            </a:schemeClr>
                          </a:solidFill>
                          <a:latin typeface="+mn-lt"/>
                          <a:cs typeface="Arial" pitchFamily="34" charset="0"/>
                        </a:rPr>
                        <a:t>Contents Title Here</a:t>
                      </a:r>
                      <a:endParaRPr lang="ko-KR" altLang="en-US" sz="1100" b="1" dirty="0">
                        <a:solidFill>
                          <a:schemeClr val="tx1">
                            <a:lumMod val="65000"/>
                            <a:lumOff val="35000"/>
                          </a:schemeClr>
                        </a:solidFill>
                        <a:latin typeface="+mn-lt"/>
                        <a:cs typeface="Arial" pitchFamily="34" charset="0"/>
                      </a:endParaRPr>
                    </a:p>
                  </a:txBody>
                  <a:tcPr marL="85631" marR="85631" marT="42815" marB="42815" anchor="ctr">
                    <a:solidFill>
                      <a:schemeClr val="bg1"/>
                    </a:solidFill>
                  </a:tcPr>
                </a:tc>
                <a:tc>
                  <a:txBody>
                    <a:bodyPr/>
                    <a:lstStyle/>
                    <a:p>
                      <a:pPr latinLnBrk="1"/>
                      <a:endParaRPr lang="ko-KR" altLang="en-US" sz="1700" dirty="0">
                        <a:latin typeface="+mn-lt"/>
                      </a:endParaRPr>
                    </a:p>
                  </a:txBody>
                  <a:tcPr marL="85631" marR="85631" marT="42815" marB="42815">
                    <a:lnR w="28575" cap="flat" cmpd="sng" algn="ctr">
                      <a:solidFill>
                        <a:schemeClr val="accent2"/>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52513">
                <a:tc>
                  <a:txBody>
                    <a:bodyPr/>
                    <a:lstStyle/>
                    <a:p>
                      <a:pPr latinLnBrk="1"/>
                      <a:endParaRPr lang="ko-KR" altLang="en-US" sz="1700"/>
                    </a:p>
                  </a:txBody>
                  <a:tcPr marL="85631" marR="85631" marT="42815" marB="42815">
                    <a:lnL w="28575" cap="flat" cmpd="sng" algn="ctr">
                      <a:solidFill>
                        <a:schemeClr val="accent2"/>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tx1">
                              <a:lumMod val="75000"/>
                              <a:lumOff val="25000"/>
                            </a:schemeClr>
                          </a:solidFill>
                          <a:latin typeface="+mn-lt"/>
                          <a:cs typeface="Arial" pitchFamily="34" charset="0"/>
                        </a:rPr>
                        <a:t>Text  Here</a:t>
                      </a:r>
                      <a:endParaRPr lang="ko-KR" altLang="en-US" sz="1100" b="1" dirty="0">
                        <a:solidFill>
                          <a:schemeClr val="tx1">
                            <a:lumMod val="75000"/>
                            <a:lumOff val="25000"/>
                          </a:schemeClr>
                        </a:solidFill>
                        <a:latin typeface="+mn-lt"/>
                        <a:cs typeface="Arial" pitchFamily="34" charset="0"/>
                      </a:endParaRPr>
                    </a:p>
                  </a:txBody>
                  <a:tcPr marL="85631" marR="85631" marT="42815" marB="42815" anchor="ctr">
                    <a:solidFill>
                      <a:schemeClr val="bg1"/>
                    </a:solidFill>
                  </a:tcPr>
                </a:tc>
                <a:tc>
                  <a:txBody>
                    <a:bodyPr/>
                    <a:lstStyle/>
                    <a:p>
                      <a:pPr latinLnBrk="1"/>
                      <a:endParaRPr lang="ko-KR" altLang="en-US" sz="1700" dirty="0">
                        <a:latin typeface="+mn-lt"/>
                      </a:endParaRPr>
                    </a:p>
                  </a:txBody>
                  <a:tcPr marL="85631" marR="85631" marT="42815" marB="42815">
                    <a:lnR w="28575" cap="flat" cmpd="sng" algn="ctr">
                      <a:solidFill>
                        <a:schemeClr val="accent2"/>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415023">
                <a:tc>
                  <a:txBody>
                    <a:bodyPr/>
                    <a:lstStyle/>
                    <a:p>
                      <a:pPr latinLnBrk="1"/>
                      <a:endParaRPr lang="ko-KR" altLang="en-US" sz="1700"/>
                    </a:p>
                  </a:txBody>
                  <a:tcPr marL="85631" marR="85631" marT="42815" marB="42815">
                    <a:lnL w="28575" cap="flat" cmpd="sng" algn="ctr">
                      <a:solidFill>
                        <a:schemeClr val="accent2"/>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tx1">
                              <a:lumMod val="65000"/>
                              <a:lumOff val="35000"/>
                            </a:schemeClr>
                          </a:solidFill>
                          <a:latin typeface="+mn-lt"/>
                          <a:cs typeface="Arial" pitchFamily="34" charset="0"/>
                        </a:rPr>
                        <a:t>Contents Title Here</a:t>
                      </a:r>
                      <a:endParaRPr lang="ko-KR" altLang="en-US" sz="1100" b="1" dirty="0">
                        <a:solidFill>
                          <a:schemeClr val="tx1">
                            <a:lumMod val="65000"/>
                            <a:lumOff val="35000"/>
                          </a:schemeClr>
                        </a:solidFill>
                        <a:latin typeface="+mn-lt"/>
                        <a:cs typeface="Arial" pitchFamily="34" charset="0"/>
                      </a:endParaRPr>
                    </a:p>
                  </a:txBody>
                  <a:tcPr marL="85631" marR="85631" marT="42815" marB="42815" anchor="ctr">
                    <a:solidFill>
                      <a:schemeClr val="bg1"/>
                    </a:solidFill>
                  </a:tcPr>
                </a:tc>
                <a:tc>
                  <a:txBody>
                    <a:bodyPr/>
                    <a:lstStyle/>
                    <a:p>
                      <a:pPr latinLnBrk="1"/>
                      <a:endParaRPr lang="ko-KR" altLang="en-US" sz="1700" dirty="0">
                        <a:latin typeface="+mn-lt"/>
                      </a:endParaRPr>
                    </a:p>
                  </a:txBody>
                  <a:tcPr marL="85631" marR="85631" marT="42815" marB="42815">
                    <a:lnR w="28575" cap="flat" cmpd="sng" algn="ctr">
                      <a:solidFill>
                        <a:schemeClr val="accent2"/>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288000">
                <a:tc>
                  <a:txBody>
                    <a:bodyPr/>
                    <a:lstStyle/>
                    <a:p>
                      <a:pPr latinLnBrk="1"/>
                      <a:endParaRPr lang="ko-KR" altLang="en-US" sz="1700"/>
                    </a:p>
                  </a:txBody>
                  <a:tcPr marL="85631" marR="85631" marT="0" marB="0">
                    <a:lnL w="28575" cap="flat" cmpd="sng" algn="ctr">
                      <a:solidFill>
                        <a:schemeClr val="accent2"/>
                      </a:solidFill>
                      <a:prstDash val="solid"/>
                      <a:round/>
                      <a:headEnd type="none" w="med" len="med"/>
                      <a:tailEnd type="none" w="med" len="med"/>
                    </a:lnL>
                    <a:solidFill>
                      <a:schemeClr val="bg1"/>
                    </a:solidFill>
                  </a:tcPr>
                </a:tc>
                <a:tc>
                  <a:txBody>
                    <a:bodyPr/>
                    <a:lstStyle/>
                    <a:p>
                      <a:pPr algn="l" latinLnBrk="1"/>
                      <a:endParaRPr lang="ko-KR" altLang="en-US" sz="1100" dirty="0">
                        <a:latin typeface="+mn-lt"/>
                        <a:cs typeface="Arial" pitchFamily="34" charset="0"/>
                      </a:endParaRPr>
                    </a:p>
                  </a:txBody>
                  <a:tcPr marL="85631" marR="85631" marT="0" marB="0" anchor="ctr">
                    <a:lnB w="28575" cap="flat" cmpd="sng" algn="ctr">
                      <a:solidFill>
                        <a:schemeClr val="accent2"/>
                      </a:solidFill>
                      <a:prstDash val="solid"/>
                      <a:round/>
                      <a:headEnd type="none" w="med" len="med"/>
                      <a:tailEnd type="none" w="med" len="med"/>
                    </a:lnB>
                    <a:solidFill>
                      <a:schemeClr val="bg1"/>
                    </a:solidFill>
                  </a:tcPr>
                </a:tc>
                <a:tc>
                  <a:txBody>
                    <a:bodyPr/>
                    <a:lstStyle/>
                    <a:p>
                      <a:pPr latinLnBrk="1"/>
                      <a:endParaRPr lang="ko-KR" altLang="en-US" sz="1700" dirty="0">
                        <a:latin typeface="+mn-lt"/>
                      </a:endParaRPr>
                    </a:p>
                  </a:txBody>
                  <a:tcPr marL="85631" marR="85631" marT="0" marB="0">
                    <a:lnR w="28575" cap="flat" cmpd="sng" algn="ctr">
                      <a:solidFill>
                        <a:schemeClr val="accent2"/>
                      </a:solidFill>
                      <a:prstDash val="solid"/>
                      <a:round/>
                      <a:headEnd type="none" w="med" len="med"/>
                      <a:tailEnd type="none" w="med" len="med"/>
                    </a:lnR>
                    <a:solidFill>
                      <a:schemeClr val="bg1"/>
                    </a:solidFill>
                  </a:tcPr>
                </a:tc>
                <a:extLst>
                  <a:ext uri="{0D108BD9-81ED-4DB2-BD59-A6C34878D82A}">
                    <a16:rowId xmlns:a16="http://schemas.microsoft.com/office/drawing/2014/main" val="10007"/>
                  </a:ext>
                </a:extLst>
              </a:tr>
              <a:tr h="352513">
                <a:tc>
                  <a:txBody>
                    <a:bodyPr/>
                    <a:lstStyle/>
                    <a:p>
                      <a:pPr latinLnBrk="1"/>
                      <a:endParaRPr lang="ko-KR" altLang="en-US" sz="1700"/>
                    </a:p>
                  </a:txBody>
                  <a:tcPr marL="85631" marR="85631" marT="42815" marB="42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solidFill>
                      <a:schemeClr val="bg1"/>
                    </a:solidFill>
                  </a:tcPr>
                </a:tc>
                <a:tc>
                  <a:txBody>
                    <a:bodyPr/>
                    <a:lstStyle/>
                    <a:p>
                      <a:pPr algn="ctr" latinLnBrk="1"/>
                      <a:r>
                        <a:rPr lang="en-US" altLang="ko-KR" sz="1500" b="1" dirty="0">
                          <a:solidFill>
                            <a:schemeClr val="bg1"/>
                          </a:solidFill>
                          <a:latin typeface="+mn-lt"/>
                          <a:cs typeface="Arial" pitchFamily="34" charset="0"/>
                        </a:rPr>
                        <a:t>Contents </a:t>
                      </a:r>
                      <a:endParaRPr lang="ko-KR" altLang="en-US" sz="1500" dirty="0">
                        <a:solidFill>
                          <a:schemeClr val="bg1"/>
                        </a:solidFill>
                        <a:latin typeface="+mn-lt"/>
                        <a:cs typeface="Arial" pitchFamily="34" charset="0"/>
                      </a:endParaRPr>
                    </a:p>
                  </a:txBody>
                  <a:tcPr marL="85631" marR="85631" marT="42815" marB="42815"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accent2"/>
                    </a:solidFill>
                  </a:tcPr>
                </a:tc>
                <a:tc>
                  <a:txBody>
                    <a:bodyPr/>
                    <a:lstStyle/>
                    <a:p>
                      <a:pPr latinLnBrk="1"/>
                      <a:endParaRPr lang="ko-KR" altLang="en-US" sz="1700" dirty="0">
                        <a:latin typeface="+mn-lt"/>
                      </a:endParaRPr>
                    </a:p>
                  </a:txBody>
                  <a:tcPr marL="85631" marR="85631" marT="42815" marB="42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288000">
                <a:tc>
                  <a:txBody>
                    <a:bodyPr/>
                    <a:lstStyle/>
                    <a:p>
                      <a:pPr latinLnBrk="1"/>
                      <a:endParaRPr lang="ko-KR" altLang="en-US" sz="1700"/>
                    </a:p>
                  </a:txBody>
                  <a:tcPr marL="85631" marR="85631" marT="0" marB="0">
                    <a:lnL w="28575" cap="flat" cmpd="sng" algn="ctr">
                      <a:solidFill>
                        <a:schemeClr val="accent2"/>
                      </a:solidFill>
                      <a:prstDash val="solid"/>
                      <a:round/>
                      <a:headEnd type="none" w="med" len="med"/>
                      <a:tailEnd type="none" w="med" len="med"/>
                    </a:lnL>
                    <a:lnB w="28575" cap="flat" cmpd="sng" algn="ctr">
                      <a:solidFill>
                        <a:schemeClr val="accent2"/>
                      </a:solidFill>
                      <a:prstDash val="solid"/>
                      <a:round/>
                      <a:headEnd type="none" w="med" len="med"/>
                      <a:tailEnd type="none" w="med" len="med"/>
                    </a:lnB>
                    <a:solidFill>
                      <a:schemeClr val="bg1"/>
                    </a:solidFill>
                  </a:tcPr>
                </a:tc>
                <a:tc>
                  <a:txBody>
                    <a:bodyPr/>
                    <a:lstStyle/>
                    <a:p>
                      <a:pPr algn="ctr" latinLnBrk="1"/>
                      <a:endParaRPr lang="ko-KR" altLang="en-US" sz="1100" dirty="0">
                        <a:latin typeface="+mn-lt"/>
                        <a:cs typeface="Arial" pitchFamily="34" charset="0"/>
                      </a:endParaRPr>
                    </a:p>
                  </a:txBody>
                  <a:tcPr marL="85631" marR="85631" marT="0" marB="0" anchor="ct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latinLnBrk="1"/>
                      <a:endParaRPr lang="ko-KR" altLang="en-US" sz="1700" dirty="0">
                        <a:latin typeface="+mn-lt"/>
                      </a:endParaRPr>
                    </a:p>
                  </a:txBody>
                  <a:tcPr marL="85631" marR="85631" marT="0" marB="0">
                    <a:lnR w="28575" cap="flat" cmpd="sng" algn="ctr">
                      <a:solidFill>
                        <a:schemeClr val="accent2"/>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5" name="Table 3">
            <a:extLst>
              <a:ext uri="{FF2B5EF4-FFF2-40B4-BE49-F238E27FC236}">
                <a16:creationId xmlns:a16="http://schemas.microsoft.com/office/drawing/2014/main" id="{5378C332-3AAB-48A3-A0EE-30506EC572EC}"/>
              </a:ext>
            </a:extLst>
          </p:cNvPr>
          <p:cNvGraphicFramePr>
            <a:graphicFrameLocks noGrp="1"/>
          </p:cNvGraphicFramePr>
          <p:nvPr>
            <p:extLst>
              <p:ext uri="{D42A27DB-BD31-4B8C-83A1-F6EECF244321}">
                <p14:modId xmlns:p14="http://schemas.microsoft.com/office/powerpoint/2010/main" val="2600683535"/>
              </p:ext>
            </p:extLst>
          </p:nvPr>
        </p:nvGraphicFramePr>
        <p:xfrm>
          <a:off x="917937" y="2067616"/>
          <a:ext cx="2304001" cy="3724371"/>
        </p:xfrm>
        <a:graphic>
          <a:graphicData uri="http://schemas.openxmlformats.org/drawingml/2006/table">
            <a:tbl>
              <a:tblPr firstRow="1" bandRow="1">
                <a:tableStyleId>{5C22544A-7EE6-4342-B048-85BDC9FD1C3A}</a:tableStyleId>
              </a:tblPr>
              <a:tblGrid>
                <a:gridCol w="287334">
                  <a:extLst>
                    <a:ext uri="{9D8B030D-6E8A-4147-A177-3AD203B41FA5}">
                      <a16:colId xmlns:a16="http://schemas.microsoft.com/office/drawing/2014/main" val="20000"/>
                    </a:ext>
                  </a:extLst>
                </a:gridCol>
                <a:gridCol w="1729333">
                  <a:extLst>
                    <a:ext uri="{9D8B030D-6E8A-4147-A177-3AD203B41FA5}">
                      <a16:colId xmlns:a16="http://schemas.microsoft.com/office/drawing/2014/main" val="20001"/>
                    </a:ext>
                  </a:extLst>
                </a:gridCol>
                <a:gridCol w="287334">
                  <a:extLst>
                    <a:ext uri="{9D8B030D-6E8A-4147-A177-3AD203B41FA5}">
                      <a16:colId xmlns:a16="http://schemas.microsoft.com/office/drawing/2014/main" val="20002"/>
                    </a:ext>
                  </a:extLst>
                </a:gridCol>
              </a:tblGrid>
              <a:tr h="356248">
                <a:tc>
                  <a:txBody>
                    <a:bodyPr/>
                    <a:lstStyle/>
                    <a:p>
                      <a:pPr latinLnBrk="1"/>
                      <a:endParaRPr lang="ko-KR" altLang="en-US" sz="1600" dirty="0"/>
                    </a:p>
                  </a:txBody>
                  <a:tcPr marL="83460" marR="83460" marT="41730" marB="41730">
                    <a:lnL w="28575" cap="flat" cmpd="sng" algn="ctr">
                      <a:solidFill>
                        <a:schemeClr val="accent3"/>
                      </a:solidFill>
                      <a:prstDash val="solid"/>
                      <a:round/>
                      <a:headEnd type="none" w="med" len="med"/>
                      <a:tailEnd type="none" w="med" len="med"/>
                    </a:lnL>
                    <a:lnT w="28575" cap="flat" cmpd="sng" algn="ctr">
                      <a:solidFill>
                        <a:schemeClr val="accent3"/>
                      </a:solidFill>
                      <a:prstDash val="solid"/>
                      <a:round/>
                      <a:headEnd type="none" w="med" len="med"/>
                      <a:tailEnd type="none" w="med" len="med"/>
                    </a:lnT>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accent3"/>
                          </a:solidFill>
                          <a:latin typeface="+mn-lt"/>
                          <a:cs typeface="Arial" pitchFamily="34" charset="0"/>
                        </a:rPr>
                        <a:t>Contents Title</a:t>
                      </a:r>
                      <a:endParaRPr lang="ko-KR" altLang="en-US" sz="1400" b="1" dirty="0">
                        <a:solidFill>
                          <a:schemeClr val="accent3"/>
                        </a:solidFill>
                        <a:latin typeface="+mn-lt"/>
                        <a:cs typeface="Arial" pitchFamily="34" charset="0"/>
                      </a:endParaRPr>
                    </a:p>
                  </a:txBody>
                  <a:tcPr marL="83460" marR="83460" marT="41730" marB="41730" anchor="b">
                    <a:lnT w="28575" cap="flat" cmpd="sng" algn="ctr">
                      <a:solidFill>
                        <a:schemeClr val="accent3"/>
                      </a:solidFill>
                      <a:prstDash val="solid"/>
                      <a:round/>
                      <a:headEnd type="none" w="med" len="med"/>
                      <a:tailEnd type="none" w="med" len="med"/>
                    </a:lnT>
                    <a:solidFill>
                      <a:schemeClr val="bg1"/>
                    </a:solidFill>
                  </a:tcPr>
                </a:tc>
                <a:tc>
                  <a:txBody>
                    <a:bodyPr/>
                    <a:lstStyle/>
                    <a:p>
                      <a:pPr latinLnBrk="1"/>
                      <a:endParaRPr lang="ko-KR" altLang="en-US" sz="1600" dirty="0">
                        <a:latin typeface="+mn-lt"/>
                      </a:endParaRPr>
                    </a:p>
                  </a:txBody>
                  <a:tcPr marL="83460" marR="83460" marT="41730" marB="41730">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591460">
                <a:tc>
                  <a:txBody>
                    <a:bodyPr/>
                    <a:lstStyle/>
                    <a:p>
                      <a:pPr latinLnBrk="1"/>
                      <a:endParaRPr lang="ko-KR" altLang="en-US" sz="1600" dirty="0"/>
                    </a:p>
                  </a:txBody>
                  <a:tcPr marL="83460" marR="83460" marT="41730" marB="41730">
                    <a:lnL w="28575" cap="flat" cmpd="sng" algn="ctr">
                      <a:solidFill>
                        <a:schemeClr val="accent3"/>
                      </a:solidFill>
                      <a:prstDash val="solid"/>
                      <a:round/>
                      <a:headEnd type="none" w="med" len="med"/>
                      <a:tailEnd type="none" w="med" len="med"/>
                    </a:lnL>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300" b="1" dirty="0">
                          <a:solidFill>
                            <a:schemeClr val="accent3"/>
                          </a:solidFill>
                          <a:latin typeface="+mn-lt"/>
                          <a:cs typeface="Arial" pitchFamily="34" charset="0"/>
                        </a:rPr>
                        <a:t>$100</a:t>
                      </a:r>
                      <a:endParaRPr lang="ko-KR" altLang="en-US" sz="3300" b="1" dirty="0">
                        <a:solidFill>
                          <a:schemeClr val="accent3"/>
                        </a:solidFill>
                        <a:latin typeface="+mn-lt"/>
                        <a:cs typeface="Arial" pitchFamily="34" charset="0"/>
                      </a:endParaRPr>
                    </a:p>
                  </a:txBody>
                  <a:tcPr marL="83460" marR="83460" marT="41730" marB="41730" anchor="ctr">
                    <a:solidFill>
                      <a:schemeClr val="bg1"/>
                    </a:solidFill>
                  </a:tcPr>
                </a:tc>
                <a:tc>
                  <a:txBody>
                    <a:bodyPr/>
                    <a:lstStyle/>
                    <a:p>
                      <a:pPr latinLnBrk="1"/>
                      <a:endParaRPr lang="ko-KR" altLang="en-US" sz="1600" dirty="0">
                        <a:latin typeface="+mn-lt"/>
                      </a:endParaRPr>
                    </a:p>
                  </a:txBody>
                  <a:tcPr marL="83460" marR="83460" marT="41730" marB="41730">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56248">
                <a:tc>
                  <a:txBody>
                    <a:bodyPr/>
                    <a:lstStyle/>
                    <a:p>
                      <a:pPr latinLnBrk="1"/>
                      <a:endParaRPr lang="ko-KR" altLang="en-US" sz="1600"/>
                    </a:p>
                  </a:txBody>
                  <a:tcPr marL="83460" marR="83460" marT="41730" marB="41730">
                    <a:lnL w="28575" cap="flat" cmpd="sng" algn="ctr">
                      <a:solidFill>
                        <a:schemeClr val="accent3"/>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tx1">
                              <a:lumMod val="65000"/>
                              <a:lumOff val="35000"/>
                            </a:schemeClr>
                          </a:solidFill>
                          <a:latin typeface="+mn-lt"/>
                          <a:cs typeface="Arial" pitchFamily="34" charset="0"/>
                        </a:rPr>
                        <a:t>Contents Title Here</a:t>
                      </a:r>
                      <a:endParaRPr lang="ko-KR" altLang="en-US" sz="1100" b="1" dirty="0">
                        <a:solidFill>
                          <a:schemeClr val="tx1">
                            <a:lumMod val="65000"/>
                            <a:lumOff val="35000"/>
                          </a:schemeClr>
                        </a:solidFill>
                        <a:latin typeface="+mn-lt"/>
                        <a:cs typeface="Arial" pitchFamily="34" charset="0"/>
                      </a:endParaRPr>
                    </a:p>
                  </a:txBody>
                  <a:tcPr marL="83460" marR="83460" marT="41730" marB="41730" anchor="ctr">
                    <a:solidFill>
                      <a:schemeClr val="bg1"/>
                    </a:solidFill>
                  </a:tcPr>
                </a:tc>
                <a:tc>
                  <a:txBody>
                    <a:bodyPr/>
                    <a:lstStyle/>
                    <a:p>
                      <a:pPr latinLnBrk="1"/>
                      <a:endParaRPr lang="ko-KR" altLang="en-US" sz="1600" dirty="0">
                        <a:latin typeface="+mn-lt"/>
                      </a:endParaRPr>
                    </a:p>
                  </a:txBody>
                  <a:tcPr marL="83460" marR="83460" marT="41730" marB="41730">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56248">
                <a:tc>
                  <a:txBody>
                    <a:bodyPr/>
                    <a:lstStyle/>
                    <a:p>
                      <a:pPr latinLnBrk="1"/>
                      <a:endParaRPr lang="ko-KR" altLang="en-US" sz="1600"/>
                    </a:p>
                  </a:txBody>
                  <a:tcPr marL="83460" marR="83460" marT="41730" marB="41730">
                    <a:lnL w="28575" cap="flat" cmpd="sng" algn="ctr">
                      <a:solidFill>
                        <a:schemeClr val="accent3"/>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tx1">
                              <a:lumMod val="75000"/>
                              <a:lumOff val="25000"/>
                            </a:schemeClr>
                          </a:solidFill>
                          <a:latin typeface="+mn-lt"/>
                          <a:cs typeface="Arial" pitchFamily="34" charset="0"/>
                        </a:rPr>
                        <a:t>Text  Here </a:t>
                      </a:r>
                      <a:endParaRPr lang="ko-KR" altLang="en-US" sz="1100" b="1" dirty="0">
                        <a:solidFill>
                          <a:schemeClr val="tx1">
                            <a:lumMod val="65000"/>
                            <a:lumOff val="35000"/>
                          </a:schemeClr>
                        </a:solidFill>
                        <a:latin typeface="+mn-lt"/>
                        <a:cs typeface="Arial" pitchFamily="34" charset="0"/>
                      </a:endParaRPr>
                    </a:p>
                  </a:txBody>
                  <a:tcPr marL="83460" marR="83460" marT="41730" marB="41730" anchor="ctr">
                    <a:solidFill>
                      <a:schemeClr val="bg1"/>
                    </a:solidFill>
                  </a:tcPr>
                </a:tc>
                <a:tc>
                  <a:txBody>
                    <a:bodyPr/>
                    <a:lstStyle/>
                    <a:p>
                      <a:endParaRPr lang="ko-KR" altLang="en-US" sz="1600" dirty="0">
                        <a:latin typeface="+mn-lt"/>
                      </a:endParaRPr>
                    </a:p>
                  </a:txBody>
                  <a:tcPr marL="83460" marR="83460" marT="41730" marB="41730">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56248">
                <a:tc>
                  <a:txBody>
                    <a:bodyPr/>
                    <a:lstStyle/>
                    <a:p>
                      <a:pPr latinLnBrk="1"/>
                      <a:endParaRPr lang="ko-KR" altLang="en-US" sz="1600"/>
                    </a:p>
                  </a:txBody>
                  <a:tcPr marL="83460" marR="83460" marT="41730" marB="41730">
                    <a:lnL w="28575" cap="flat" cmpd="sng" algn="ctr">
                      <a:solidFill>
                        <a:schemeClr val="accent3"/>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tx1">
                              <a:lumMod val="65000"/>
                              <a:lumOff val="35000"/>
                            </a:schemeClr>
                          </a:solidFill>
                          <a:latin typeface="+mn-lt"/>
                          <a:cs typeface="Arial" pitchFamily="34" charset="0"/>
                        </a:rPr>
                        <a:t>Contents Title Here</a:t>
                      </a:r>
                      <a:endParaRPr lang="ko-KR" altLang="en-US" sz="1100" b="1" dirty="0">
                        <a:solidFill>
                          <a:schemeClr val="tx1">
                            <a:lumMod val="65000"/>
                            <a:lumOff val="35000"/>
                          </a:schemeClr>
                        </a:solidFill>
                        <a:latin typeface="+mn-lt"/>
                        <a:cs typeface="Arial" pitchFamily="34" charset="0"/>
                      </a:endParaRPr>
                    </a:p>
                  </a:txBody>
                  <a:tcPr marL="83460" marR="83460" marT="41730" marB="41730" anchor="ctr">
                    <a:solidFill>
                      <a:schemeClr val="bg1"/>
                    </a:solidFill>
                  </a:tcPr>
                </a:tc>
                <a:tc>
                  <a:txBody>
                    <a:bodyPr/>
                    <a:lstStyle/>
                    <a:p>
                      <a:pPr latinLnBrk="1"/>
                      <a:endParaRPr lang="ko-KR" altLang="en-US" sz="1600" dirty="0">
                        <a:latin typeface="+mn-lt"/>
                      </a:endParaRPr>
                    </a:p>
                  </a:txBody>
                  <a:tcPr marL="83460" marR="83460" marT="41730" marB="41730">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56248">
                <a:tc>
                  <a:txBody>
                    <a:bodyPr/>
                    <a:lstStyle/>
                    <a:p>
                      <a:pPr latinLnBrk="1"/>
                      <a:endParaRPr lang="ko-KR" altLang="en-US" sz="1600"/>
                    </a:p>
                  </a:txBody>
                  <a:tcPr marL="83460" marR="83460" marT="41730" marB="41730">
                    <a:lnL w="28575" cap="flat" cmpd="sng" algn="ctr">
                      <a:solidFill>
                        <a:schemeClr val="accent3"/>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tx1">
                              <a:lumMod val="75000"/>
                              <a:lumOff val="25000"/>
                            </a:schemeClr>
                          </a:solidFill>
                          <a:latin typeface="+mn-lt"/>
                          <a:cs typeface="Arial" pitchFamily="34" charset="0"/>
                        </a:rPr>
                        <a:t>Text  Here</a:t>
                      </a:r>
                      <a:endParaRPr lang="ko-KR" altLang="en-US" sz="1100" b="1" dirty="0">
                        <a:solidFill>
                          <a:schemeClr val="tx1">
                            <a:lumMod val="75000"/>
                            <a:lumOff val="25000"/>
                          </a:schemeClr>
                        </a:solidFill>
                        <a:latin typeface="+mn-lt"/>
                        <a:cs typeface="Arial" pitchFamily="34" charset="0"/>
                      </a:endParaRPr>
                    </a:p>
                  </a:txBody>
                  <a:tcPr marL="83460" marR="83460" marT="41730" marB="41730" anchor="ctr">
                    <a:solidFill>
                      <a:schemeClr val="bg1"/>
                    </a:solidFill>
                  </a:tcPr>
                </a:tc>
                <a:tc>
                  <a:txBody>
                    <a:bodyPr/>
                    <a:lstStyle/>
                    <a:p>
                      <a:pPr latinLnBrk="1"/>
                      <a:endParaRPr lang="ko-KR" altLang="en-US" sz="1600" dirty="0">
                        <a:latin typeface="+mn-lt"/>
                      </a:endParaRPr>
                    </a:p>
                  </a:txBody>
                  <a:tcPr marL="83460" marR="83460" marT="41730" marB="41730">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419423">
                <a:tc>
                  <a:txBody>
                    <a:bodyPr/>
                    <a:lstStyle/>
                    <a:p>
                      <a:pPr latinLnBrk="1"/>
                      <a:endParaRPr lang="ko-KR" altLang="en-US" sz="1600"/>
                    </a:p>
                  </a:txBody>
                  <a:tcPr marL="83460" marR="83460" marT="41730" marB="41730">
                    <a:lnL w="28575" cap="flat" cmpd="sng" algn="ctr">
                      <a:solidFill>
                        <a:schemeClr val="accent3"/>
                      </a:solidFill>
                      <a:prstDash val="solid"/>
                      <a:round/>
                      <a:headEnd type="none" w="med" len="med"/>
                      <a:tailEnd type="none" w="med" len="med"/>
                    </a:lnL>
                    <a:solidFill>
                      <a:schemeClr val="bg1"/>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tx1">
                              <a:lumMod val="65000"/>
                              <a:lumOff val="35000"/>
                            </a:schemeClr>
                          </a:solidFill>
                          <a:latin typeface="+mn-lt"/>
                          <a:cs typeface="Arial" pitchFamily="34" charset="0"/>
                        </a:rPr>
                        <a:t>Contents Title Here</a:t>
                      </a:r>
                      <a:endParaRPr lang="ko-KR" altLang="en-US" sz="1100" b="1" dirty="0">
                        <a:solidFill>
                          <a:schemeClr val="tx1">
                            <a:lumMod val="65000"/>
                            <a:lumOff val="35000"/>
                          </a:schemeClr>
                        </a:solidFill>
                        <a:latin typeface="+mn-lt"/>
                        <a:cs typeface="Arial" pitchFamily="34" charset="0"/>
                      </a:endParaRPr>
                    </a:p>
                  </a:txBody>
                  <a:tcPr marL="83460" marR="83460" marT="41730" marB="41730" anchor="ctr">
                    <a:solidFill>
                      <a:schemeClr val="bg1"/>
                    </a:solidFill>
                  </a:tcPr>
                </a:tc>
                <a:tc>
                  <a:txBody>
                    <a:bodyPr/>
                    <a:lstStyle/>
                    <a:p>
                      <a:endParaRPr lang="ko-KR" altLang="en-US" sz="1600" dirty="0">
                        <a:latin typeface="+mn-lt"/>
                      </a:endParaRPr>
                    </a:p>
                  </a:txBody>
                  <a:tcPr marL="83460" marR="83460" marT="41730" marB="41730">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288000">
                <a:tc>
                  <a:txBody>
                    <a:bodyPr/>
                    <a:lstStyle/>
                    <a:p>
                      <a:pPr latinLnBrk="1"/>
                      <a:endParaRPr lang="ko-KR" altLang="en-US" sz="1600" dirty="0"/>
                    </a:p>
                  </a:txBody>
                  <a:tcPr marL="83460" marR="83460" marT="0" marB="0">
                    <a:lnL w="28575" cap="flat" cmpd="sng" algn="ctr">
                      <a:solidFill>
                        <a:schemeClr val="accent3"/>
                      </a:solidFill>
                      <a:prstDash val="solid"/>
                      <a:round/>
                      <a:headEnd type="none" w="med" len="med"/>
                      <a:tailEnd type="none" w="med" len="med"/>
                    </a:lnL>
                    <a:solidFill>
                      <a:schemeClr val="bg1"/>
                    </a:solidFill>
                  </a:tcPr>
                </a:tc>
                <a:tc>
                  <a:txBody>
                    <a:bodyPr/>
                    <a:lstStyle/>
                    <a:p>
                      <a:pPr algn="l" latinLnBrk="1"/>
                      <a:endParaRPr lang="ko-KR" altLang="en-US" sz="1100" dirty="0">
                        <a:latin typeface="+mn-lt"/>
                        <a:cs typeface="Arial" pitchFamily="34" charset="0"/>
                      </a:endParaRPr>
                    </a:p>
                  </a:txBody>
                  <a:tcPr marL="83460" marR="83460" marT="0" marB="0" anchor="ctr">
                    <a:lnB w="28575" cap="flat" cmpd="sng" algn="ctr">
                      <a:noFill/>
                      <a:prstDash val="solid"/>
                      <a:round/>
                      <a:headEnd type="none" w="med" len="med"/>
                      <a:tailEnd type="none" w="med" len="med"/>
                    </a:lnB>
                    <a:solidFill>
                      <a:schemeClr val="bg1"/>
                    </a:solidFill>
                  </a:tcPr>
                </a:tc>
                <a:tc>
                  <a:txBody>
                    <a:bodyPr/>
                    <a:lstStyle/>
                    <a:p>
                      <a:pPr latinLnBrk="1"/>
                      <a:endParaRPr lang="ko-KR" altLang="en-US" sz="1600" dirty="0">
                        <a:latin typeface="+mn-lt"/>
                      </a:endParaRPr>
                    </a:p>
                  </a:txBody>
                  <a:tcPr marL="83460" marR="83460" marT="0" marB="0">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7"/>
                  </a:ext>
                </a:extLst>
              </a:tr>
              <a:tr h="356248">
                <a:tc>
                  <a:txBody>
                    <a:bodyPr/>
                    <a:lstStyle/>
                    <a:p>
                      <a:pPr latinLnBrk="1"/>
                      <a:endParaRPr lang="ko-KR" altLang="en-US" sz="1600"/>
                    </a:p>
                  </a:txBody>
                  <a:tcPr marL="83460" marR="83460" marT="41730" marB="41730">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solidFill>
                      <a:schemeClr val="bg1"/>
                    </a:solidFill>
                  </a:tcPr>
                </a:tc>
                <a:tc>
                  <a:txBody>
                    <a:bodyPr/>
                    <a:lstStyle/>
                    <a:p>
                      <a:pPr algn="ctr" latinLnBrk="1"/>
                      <a:r>
                        <a:rPr lang="en-US" altLang="ko-KR" sz="1500" b="1" dirty="0">
                          <a:solidFill>
                            <a:schemeClr val="bg1"/>
                          </a:solidFill>
                          <a:latin typeface="+mn-lt"/>
                          <a:cs typeface="Arial" pitchFamily="34" charset="0"/>
                        </a:rPr>
                        <a:t>Contents </a:t>
                      </a:r>
                      <a:endParaRPr lang="ko-KR" altLang="en-US" sz="1500" dirty="0">
                        <a:solidFill>
                          <a:schemeClr val="bg1"/>
                        </a:solidFill>
                        <a:latin typeface="+mn-lt"/>
                        <a:cs typeface="Arial" pitchFamily="34" charset="0"/>
                      </a:endParaRPr>
                    </a:p>
                  </a:txBody>
                  <a:tcPr marL="83460" marR="83460" marT="41730" marB="4173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3"/>
                    </a:solidFill>
                  </a:tcPr>
                </a:tc>
                <a:tc>
                  <a:txBody>
                    <a:bodyPr/>
                    <a:lstStyle/>
                    <a:p>
                      <a:pPr latinLnBrk="1"/>
                      <a:endParaRPr lang="ko-KR" altLang="en-US" sz="1600" dirty="0">
                        <a:latin typeface="+mn-lt"/>
                      </a:endParaRPr>
                    </a:p>
                  </a:txBody>
                  <a:tcPr marL="83460" marR="83460" marT="41730" marB="41730">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288000">
                <a:tc>
                  <a:txBody>
                    <a:bodyPr/>
                    <a:lstStyle/>
                    <a:p>
                      <a:pPr latinLnBrk="1"/>
                      <a:endParaRPr lang="ko-KR" altLang="en-US" sz="1600" dirty="0"/>
                    </a:p>
                  </a:txBody>
                  <a:tcPr marL="83460" marR="83460" marT="0" marB="0">
                    <a:lnL w="28575" cap="flat" cmpd="sng" algn="ctr">
                      <a:solidFill>
                        <a:schemeClr val="accent3"/>
                      </a:solidFill>
                      <a:prstDash val="solid"/>
                      <a:round/>
                      <a:headEnd type="none" w="med" len="med"/>
                      <a:tailEnd type="none" w="med" len="med"/>
                    </a:lnL>
                    <a:lnB w="28575" cap="flat" cmpd="sng" algn="ctr">
                      <a:solidFill>
                        <a:schemeClr val="accent3"/>
                      </a:solidFill>
                      <a:prstDash val="solid"/>
                      <a:round/>
                      <a:headEnd type="none" w="med" len="med"/>
                      <a:tailEnd type="none" w="med" len="med"/>
                    </a:lnB>
                    <a:solidFill>
                      <a:schemeClr val="bg1"/>
                    </a:solidFill>
                  </a:tcPr>
                </a:tc>
                <a:tc>
                  <a:txBody>
                    <a:bodyPr/>
                    <a:lstStyle/>
                    <a:p>
                      <a:pPr algn="ctr" latinLnBrk="1"/>
                      <a:endParaRPr lang="ko-KR" altLang="en-US" sz="1100" dirty="0">
                        <a:latin typeface="+mn-lt"/>
                        <a:cs typeface="Arial" pitchFamily="34" charset="0"/>
                      </a:endParaRPr>
                    </a:p>
                  </a:txBody>
                  <a:tcPr marL="83460" marR="83460" marT="0" marB="0" anchor="ctr">
                    <a:lnT w="28575"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solidFill>
                      <a:schemeClr val="bg1"/>
                    </a:solidFill>
                  </a:tcPr>
                </a:tc>
                <a:tc>
                  <a:txBody>
                    <a:bodyPr/>
                    <a:lstStyle/>
                    <a:p>
                      <a:pPr latinLnBrk="1"/>
                      <a:endParaRPr lang="ko-KR" altLang="en-US" sz="1600" dirty="0">
                        <a:latin typeface="+mn-lt"/>
                      </a:endParaRPr>
                    </a:p>
                  </a:txBody>
                  <a:tcPr marL="83460" marR="83460" marT="0" marB="0">
                    <a:lnR w="28575" cap="flat" cmpd="sng" algn="ctr">
                      <a:solidFill>
                        <a:schemeClr val="accent3"/>
                      </a:solidFill>
                      <a:prstDash val="solid"/>
                      <a:round/>
                      <a:headEnd type="none" w="med" len="med"/>
                      <a:tailEnd type="none" w="med" len="med"/>
                    </a:lnR>
                    <a:lnB w="2857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6" name="Table 3">
            <a:extLst>
              <a:ext uri="{FF2B5EF4-FFF2-40B4-BE49-F238E27FC236}">
                <a16:creationId xmlns:a16="http://schemas.microsoft.com/office/drawing/2014/main" id="{5CE7A296-B925-4219-8B12-F2A813955C30}"/>
              </a:ext>
            </a:extLst>
          </p:cNvPr>
          <p:cNvGraphicFramePr>
            <a:graphicFrameLocks noGrp="1"/>
          </p:cNvGraphicFramePr>
          <p:nvPr>
            <p:extLst>
              <p:ext uri="{D42A27DB-BD31-4B8C-83A1-F6EECF244321}">
                <p14:modId xmlns:p14="http://schemas.microsoft.com/office/powerpoint/2010/main" val="731033924"/>
              </p:ext>
            </p:extLst>
          </p:nvPr>
        </p:nvGraphicFramePr>
        <p:xfrm>
          <a:off x="6275994" y="2067616"/>
          <a:ext cx="2304001" cy="3724371"/>
        </p:xfrm>
        <a:graphic>
          <a:graphicData uri="http://schemas.openxmlformats.org/drawingml/2006/table">
            <a:tbl>
              <a:tblPr firstRow="1" bandRow="1">
                <a:tableStyleId>{5C22544A-7EE6-4342-B048-85BDC9FD1C3A}</a:tableStyleId>
              </a:tblPr>
              <a:tblGrid>
                <a:gridCol w="287334">
                  <a:extLst>
                    <a:ext uri="{9D8B030D-6E8A-4147-A177-3AD203B41FA5}">
                      <a16:colId xmlns:a16="http://schemas.microsoft.com/office/drawing/2014/main" val="20000"/>
                    </a:ext>
                  </a:extLst>
                </a:gridCol>
                <a:gridCol w="1729333">
                  <a:extLst>
                    <a:ext uri="{9D8B030D-6E8A-4147-A177-3AD203B41FA5}">
                      <a16:colId xmlns:a16="http://schemas.microsoft.com/office/drawing/2014/main" val="20001"/>
                    </a:ext>
                  </a:extLst>
                </a:gridCol>
                <a:gridCol w="287334">
                  <a:extLst>
                    <a:ext uri="{9D8B030D-6E8A-4147-A177-3AD203B41FA5}">
                      <a16:colId xmlns:a16="http://schemas.microsoft.com/office/drawing/2014/main" val="20002"/>
                    </a:ext>
                  </a:extLst>
                </a:gridCol>
              </a:tblGrid>
              <a:tr h="356248">
                <a:tc>
                  <a:txBody>
                    <a:bodyPr/>
                    <a:lstStyle/>
                    <a:p>
                      <a:pPr latinLnBrk="1"/>
                      <a:endParaRPr lang="ko-KR" altLang="en-US" sz="1600" dirty="0">
                        <a:solidFill>
                          <a:schemeClr val="bg1"/>
                        </a:solidFill>
                      </a:endParaRPr>
                    </a:p>
                  </a:txBody>
                  <a:tcPr marL="83460" marR="83460" marT="41730" marB="41730">
                    <a:lnL w="38100" cap="flat" cmpd="sng" algn="ctr">
                      <a:solidFill>
                        <a:schemeClr val="accent3"/>
                      </a:solidFill>
                      <a:prstDash val="solid"/>
                      <a:round/>
                      <a:headEnd type="none" w="med" len="med"/>
                      <a:tailEnd type="none" w="med" len="med"/>
                    </a:lnL>
                    <a:lnR w="12700" cmpd="sng">
                      <a:noFill/>
                    </a:lnR>
                    <a:lnT w="38100" cap="flat" cmpd="sng" algn="ctr">
                      <a:solidFill>
                        <a:schemeClr val="accent3"/>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Contents Title</a:t>
                      </a:r>
                      <a:endParaRPr lang="ko-KR" altLang="en-US" sz="1400" b="1" dirty="0">
                        <a:solidFill>
                          <a:schemeClr val="bg1"/>
                        </a:solidFill>
                        <a:latin typeface="+mn-lt"/>
                        <a:cs typeface="Arial" pitchFamily="34" charset="0"/>
                      </a:endParaRPr>
                    </a:p>
                  </a:txBody>
                  <a:tcPr marL="83460" marR="83460" marT="41730" marB="41730" anchor="b">
                    <a:lnL w="12700" cmpd="sng">
                      <a:noFill/>
                    </a:lnL>
                    <a:lnR w="12700" cmpd="sng">
                      <a:noFill/>
                    </a:lnR>
                    <a:lnT w="38100" cap="flat" cmpd="sng" algn="ctr">
                      <a:solidFill>
                        <a:schemeClr val="accent3"/>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endParaRPr>
                    </a:p>
                  </a:txBody>
                  <a:tcPr marL="83460" marR="83460" marT="41730" marB="41730">
                    <a:lnL w="12700" cmpd="sng">
                      <a:noFill/>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591460">
                <a:tc>
                  <a:txBody>
                    <a:bodyPr/>
                    <a:lstStyle/>
                    <a:p>
                      <a:pPr latinLnBrk="1"/>
                      <a:endParaRPr lang="ko-KR" altLang="en-US" sz="1600" dirty="0">
                        <a:solidFill>
                          <a:schemeClr val="bg1"/>
                        </a:solidFill>
                      </a:endParaRPr>
                    </a:p>
                  </a:txBody>
                  <a:tcPr marL="83460" marR="83460" marT="41730" marB="41730">
                    <a:lnL w="38100" cap="flat" cmpd="sng" algn="ctr">
                      <a:solidFill>
                        <a:schemeClr val="accent3"/>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3300" b="1" dirty="0">
                          <a:solidFill>
                            <a:schemeClr val="bg1"/>
                          </a:solidFill>
                          <a:latin typeface="+mn-lt"/>
                          <a:cs typeface="Arial" pitchFamily="34" charset="0"/>
                        </a:rPr>
                        <a:t>$150</a:t>
                      </a:r>
                      <a:endParaRPr lang="ko-KR" altLang="en-US" sz="3300" b="1" dirty="0">
                        <a:solidFill>
                          <a:schemeClr val="bg1"/>
                        </a:solidFill>
                        <a:latin typeface="+mn-lt"/>
                        <a:cs typeface="Arial" pitchFamily="34" charset="0"/>
                      </a:endParaRPr>
                    </a:p>
                  </a:txBody>
                  <a:tcPr marL="83460" marR="83460" marT="41730" marB="4173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endParaRPr>
                    </a:p>
                  </a:txBody>
                  <a:tcPr marL="83460" marR="83460" marT="41730" marB="41730">
                    <a:lnL w="12700" cmpd="sng">
                      <a:noFill/>
                    </a:lnL>
                    <a:lnR w="38100" cap="flat" cmpd="sng" algn="ctr">
                      <a:solidFill>
                        <a:schemeClr val="accent3"/>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r h="356248">
                <a:tc>
                  <a:txBody>
                    <a:bodyPr/>
                    <a:lstStyle/>
                    <a:p>
                      <a:pPr latinLnBrk="1"/>
                      <a:endParaRPr lang="ko-KR" altLang="en-US" sz="1600">
                        <a:solidFill>
                          <a:schemeClr val="bg1"/>
                        </a:solidFill>
                      </a:endParaRPr>
                    </a:p>
                  </a:txBody>
                  <a:tcPr marL="83460" marR="83460" marT="41730" marB="41730">
                    <a:lnL w="381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bg1"/>
                          </a:solidFill>
                          <a:latin typeface="+mn-lt"/>
                          <a:cs typeface="Arial" pitchFamily="34" charset="0"/>
                        </a:rPr>
                        <a:t>Contents Title Here</a:t>
                      </a:r>
                      <a:endParaRPr lang="ko-KR" altLang="en-US" sz="1100" b="1" dirty="0">
                        <a:solidFill>
                          <a:schemeClr val="bg1"/>
                        </a:solidFill>
                        <a:latin typeface="+mn-lt"/>
                        <a:cs typeface="Arial" pitchFamily="34" charset="0"/>
                      </a:endParaRPr>
                    </a:p>
                  </a:txBody>
                  <a:tcPr marL="83460" marR="83460" marT="41730" marB="417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endParaRPr>
                    </a:p>
                  </a:txBody>
                  <a:tcPr marL="83460" marR="83460" marT="41730" marB="41730">
                    <a:lnL w="12700" cmpd="sng">
                      <a:noFill/>
                    </a:lnL>
                    <a:lnR w="381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2"/>
                  </a:ext>
                </a:extLst>
              </a:tr>
              <a:tr h="356248">
                <a:tc>
                  <a:txBody>
                    <a:bodyPr/>
                    <a:lstStyle/>
                    <a:p>
                      <a:pPr latinLnBrk="1"/>
                      <a:endParaRPr lang="ko-KR" altLang="en-US" sz="1600">
                        <a:solidFill>
                          <a:schemeClr val="bg1"/>
                        </a:solidFill>
                      </a:endParaRPr>
                    </a:p>
                  </a:txBody>
                  <a:tcPr marL="83460" marR="83460" marT="41730" marB="41730">
                    <a:lnL w="381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bg1"/>
                          </a:solidFill>
                          <a:latin typeface="+mn-lt"/>
                          <a:cs typeface="Arial" pitchFamily="34" charset="0"/>
                        </a:rPr>
                        <a:t>Text  Here </a:t>
                      </a:r>
                      <a:endParaRPr lang="ko-KR" altLang="en-US" sz="1100" b="1" dirty="0">
                        <a:solidFill>
                          <a:schemeClr val="bg1"/>
                        </a:solidFill>
                        <a:latin typeface="+mn-lt"/>
                        <a:cs typeface="Arial" pitchFamily="34" charset="0"/>
                      </a:endParaRPr>
                    </a:p>
                  </a:txBody>
                  <a:tcPr marL="83460" marR="83460" marT="41730" marB="417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endParaRPr lang="ko-KR" altLang="en-US" sz="1600" dirty="0">
                        <a:solidFill>
                          <a:schemeClr val="bg1"/>
                        </a:solidFill>
                        <a:latin typeface="+mn-lt"/>
                      </a:endParaRPr>
                    </a:p>
                  </a:txBody>
                  <a:tcPr marL="83460" marR="83460" marT="41730" marB="41730">
                    <a:lnL w="12700" cmpd="sng">
                      <a:noFill/>
                    </a:lnL>
                    <a:lnR w="381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356248">
                <a:tc>
                  <a:txBody>
                    <a:bodyPr/>
                    <a:lstStyle/>
                    <a:p>
                      <a:pPr latinLnBrk="1"/>
                      <a:endParaRPr lang="ko-KR" altLang="en-US" sz="1600">
                        <a:solidFill>
                          <a:schemeClr val="bg1"/>
                        </a:solidFill>
                      </a:endParaRPr>
                    </a:p>
                  </a:txBody>
                  <a:tcPr marL="83460" marR="83460" marT="41730" marB="41730">
                    <a:lnL w="381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bg1"/>
                          </a:solidFill>
                          <a:latin typeface="+mn-lt"/>
                          <a:cs typeface="Arial" pitchFamily="34" charset="0"/>
                        </a:rPr>
                        <a:t>Contents Title Here</a:t>
                      </a:r>
                      <a:endParaRPr lang="ko-KR" altLang="en-US" sz="1100" b="1" dirty="0">
                        <a:solidFill>
                          <a:schemeClr val="bg1"/>
                        </a:solidFill>
                        <a:latin typeface="+mn-lt"/>
                        <a:cs typeface="Arial" pitchFamily="34" charset="0"/>
                      </a:endParaRPr>
                    </a:p>
                  </a:txBody>
                  <a:tcPr marL="83460" marR="83460" marT="41730" marB="417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endParaRPr>
                    </a:p>
                  </a:txBody>
                  <a:tcPr marL="83460" marR="83460" marT="41730" marB="41730">
                    <a:lnL w="12700" cmpd="sng">
                      <a:noFill/>
                    </a:lnL>
                    <a:lnR w="381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4"/>
                  </a:ext>
                </a:extLst>
              </a:tr>
              <a:tr h="356248">
                <a:tc>
                  <a:txBody>
                    <a:bodyPr/>
                    <a:lstStyle/>
                    <a:p>
                      <a:pPr latinLnBrk="1"/>
                      <a:endParaRPr lang="ko-KR" altLang="en-US" sz="1600">
                        <a:solidFill>
                          <a:schemeClr val="bg1"/>
                        </a:solidFill>
                      </a:endParaRPr>
                    </a:p>
                  </a:txBody>
                  <a:tcPr marL="83460" marR="83460" marT="41730" marB="41730">
                    <a:lnL w="381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bg1"/>
                          </a:solidFill>
                          <a:latin typeface="+mn-lt"/>
                          <a:cs typeface="Arial" pitchFamily="34" charset="0"/>
                        </a:rPr>
                        <a:t>Text  Here</a:t>
                      </a:r>
                      <a:endParaRPr lang="ko-KR" altLang="en-US" sz="1100" b="1" dirty="0">
                        <a:solidFill>
                          <a:schemeClr val="bg1"/>
                        </a:solidFill>
                        <a:latin typeface="+mn-lt"/>
                        <a:cs typeface="Arial" pitchFamily="34" charset="0"/>
                      </a:endParaRPr>
                    </a:p>
                  </a:txBody>
                  <a:tcPr marL="83460" marR="83460" marT="41730" marB="417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solidFill>
                          <a:schemeClr val="bg1"/>
                        </a:solidFill>
                        <a:latin typeface="+mn-lt"/>
                      </a:endParaRPr>
                    </a:p>
                  </a:txBody>
                  <a:tcPr marL="83460" marR="83460" marT="41730" marB="41730">
                    <a:lnL w="12700" cmpd="sng">
                      <a:noFill/>
                    </a:lnL>
                    <a:lnR w="381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5"/>
                  </a:ext>
                </a:extLst>
              </a:tr>
              <a:tr h="419423">
                <a:tc>
                  <a:txBody>
                    <a:bodyPr/>
                    <a:lstStyle/>
                    <a:p>
                      <a:pPr latinLnBrk="1"/>
                      <a:endParaRPr lang="ko-KR" altLang="en-US" sz="1600">
                        <a:solidFill>
                          <a:schemeClr val="bg1"/>
                        </a:solidFill>
                      </a:endParaRPr>
                    </a:p>
                  </a:txBody>
                  <a:tcPr marL="83460" marR="83460" marT="41730" marB="41730">
                    <a:lnL w="381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171450" marR="0" indent="-171450" algn="l" defTabSz="914400" rtl="0" eaLnBrk="1" fontAlgn="auto" latinLnBrk="1" hangingPunct="1">
                        <a:lnSpc>
                          <a:spcPct val="100000"/>
                        </a:lnSpc>
                        <a:spcBef>
                          <a:spcPts val="0"/>
                        </a:spcBef>
                        <a:spcAft>
                          <a:spcPts val="0"/>
                        </a:spcAft>
                        <a:buClrTx/>
                        <a:buSzTx/>
                        <a:buFont typeface="Wingdings" pitchFamily="2" charset="2"/>
                        <a:buChar char="l"/>
                        <a:tabLst/>
                        <a:defRPr/>
                      </a:pPr>
                      <a:r>
                        <a:rPr lang="en-US" altLang="ko-KR" sz="1100" b="1" dirty="0">
                          <a:solidFill>
                            <a:schemeClr val="bg1"/>
                          </a:solidFill>
                          <a:latin typeface="+mn-lt"/>
                          <a:cs typeface="Arial" pitchFamily="34" charset="0"/>
                        </a:rPr>
                        <a:t>Contents Title Here</a:t>
                      </a:r>
                      <a:endParaRPr lang="ko-KR" altLang="en-US" sz="1100" b="1" dirty="0">
                        <a:solidFill>
                          <a:schemeClr val="bg1"/>
                        </a:solidFill>
                        <a:latin typeface="+mn-lt"/>
                        <a:cs typeface="Arial" pitchFamily="34" charset="0"/>
                      </a:endParaRPr>
                    </a:p>
                  </a:txBody>
                  <a:tcPr marL="83460" marR="83460" marT="41730" marB="4173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endParaRPr lang="ko-KR" altLang="en-US" sz="1600" dirty="0">
                        <a:solidFill>
                          <a:schemeClr val="bg1"/>
                        </a:solidFill>
                        <a:latin typeface="+mn-lt"/>
                      </a:endParaRPr>
                    </a:p>
                  </a:txBody>
                  <a:tcPr marL="83460" marR="83460" marT="41730" marB="41730">
                    <a:lnL w="12700" cmpd="sng">
                      <a:noFill/>
                    </a:lnL>
                    <a:lnR w="381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6"/>
                  </a:ext>
                </a:extLst>
              </a:tr>
              <a:tr h="288000">
                <a:tc>
                  <a:txBody>
                    <a:bodyPr/>
                    <a:lstStyle/>
                    <a:p>
                      <a:pPr latinLnBrk="1"/>
                      <a:endParaRPr lang="ko-KR" altLang="en-US" sz="1600" dirty="0"/>
                    </a:p>
                  </a:txBody>
                  <a:tcPr marL="83460" marR="83460" marT="0" marB="0">
                    <a:lnL w="381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l" latinLnBrk="1"/>
                      <a:endParaRPr lang="ko-KR" altLang="en-US" sz="1100" dirty="0">
                        <a:latin typeface="+mn-lt"/>
                        <a:cs typeface="Arial" pitchFamily="34" charset="0"/>
                      </a:endParaRPr>
                    </a:p>
                  </a:txBody>
                  <a:tcPr marL="83460" marR="8346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latin typeface="+mn-lt"/>
                      </a:endParaRPr>
                    </a:p>
                  </a:txBody>
                  <a:tcPr marL="83460" marR="83460" marT="0" marB="0">
                    <a:lnL w="12700" cmpd="sng">
                      <a:noFill/>
                    </a:lnL>
                    <a:lnR w="381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7"/>
                  </a:ext>
                </a:extLst>
              </a:tr>
              <a:tr h="356248">
                <a:tc>
                  <a:txBody>
                    <a:bodyPr/>
                    <a:lstStyle/>
                    <a:p>
                      <a:pPr latinLnBrk="1"/>
                      <a:endParaRPr lang="ko-KR" altLang="en-US" sz="1600"/>
                    </a:p>
                  </a:txBody>
                  <a:tcPr marL="83460" marR="83460" marT="41730" marB="41730">
                    <a:lnL w="38100"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latinLnBrk="1"/>
                      <a:r>
                        <a:rPr lang="en-US" altLang="ko-KR" sz="1500" b="1" dirty="0">
                          <a:solidFill>
                            <a:schemeClr val="accent3"/>
                          </a:solidFill>
                          <a:latin typeface="+mn-lt"/>
                          <a:cs typeface="Arial" pitchFamily="34" charset="0"/>
                        </a:rPr>
                        <a:t>Contents </a:t>
                      </a:r>
                      <a:endParaRPr lang="ko-KR" altLang="en-US" sz="1500" dirty="0">
                        <a:solidFill>
                          <a:schemeClr val="accent3"/>
                        </a:solidFill>
                        <a:latin typeface="+mn-lt"/>
                        <a:cs typeface="Arial" pitchFamily="34" charset="0"/>
                      </a:endParaRPr>
                    </a:p>
                  </a:txBody>
                  <a:tcPr marL="83460" marR="83460" marT="41730" marB="4173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sz="1600" dirty="0">
                        <a:latin typeface="+mn-lt"/>
                      </a:endParaRPr>
                    </a:p>
                  </a:txBody>
                  <a:tcPr marL="83460" marR="83460" marT="41730" marB="41730">
                    <a:lnL w="28575" cap="flat" cmpd="sng" algn="ctr">
                      <a:no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8"/>
                  </a:ext>
                </a:extLst>
              </a:tr>
              <a:tr h="288000">
                <a:tc>
                  <a:txBody>
                    <a:bodyPr/>
                    <a:lstStyle/>
                    <a:p>
                      <a:pPr latinLnBrk="1"/>
                      <a:endParaRPr lang="ko-KR" altLang="en-US" sz="1600" dirty="0"/>
                    </a:p>
                  </a:txBody>
                  <a:tcPr marL="83460" marR="83460" marT="0" marB="0">
                    <a:lnL w="38100" cap="flat" cmpd="sng" algn="ctr">
                      <a:solidFill>
                        <a:schemeClr val="accent3"/>
                      </a:solidFill>
                      <a:prstDash val="solid"/>
                      <a:round/>
                      <a:headEnd type="none" w="med" len="med"/>
                      <a:tailEnd type="none" w="med" len="med"/>
                    </a:lnL>
                    <a:lnR w="12700" cmpd="sng">
                      <a:noFill/>
                    </a:lnR>
                    <a:lnT w="12700" cmpd="sng">
                      <a:noFill/>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latinLnBrk="1"/>
                      <a:endParaRPr lang="ko-KR" altLang="en-US" sz="1100" dirty="0">
                        <a:latin typeface="+mn-lt"/>
                        <a:cs typeface="Arial" pitchFamily="34" charset="0"/>
                      </a:endParaRPr>
                    </a:p>
                  </a:txBody>
                  <a:tcPr marL="83460" marR="83460" marT="0" marB="0" anchor="ctr">
                    <a:lnL w="12700" cmpd="sng">
                      <a:noFill/>
                    </a:lnL>
                    <a:lnR w="12700" cmpd="sng">
                      <a:noFill/>
                    </a:lnR>
                    <a:lnT w="28575"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sz="1600" dirty="0">
                        <a:latin typeface="+mn-lt"/>
                      </a:endParaRPr>
                    </a:p>
                  </a:txBody>
                  <a:tcPr marL="83460" marR="83460" marT="0" marB="0">
                    <a:lnL w="12700" cmpd="sng">
                      <a:noFill/>
                    </a:lnL>
                    <a:lnR w="38100" cap="flat" cmpd="sng" algn="ctr">
                      <a:solidFill>
                        <a:schemeClr val="accent3"/>
                      </a:solidFill>
                      <a:prstDash val="solid"/>
                      <a:round/>
                      <a:headEnd type="none" w="med" len="med"/>
                      <a:tailEnd type="none" w="med" len="med"/>
                    </a:lnR>
                    <a:lnT w="12700" cmpd="sng">
                      <a:noFill/>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82271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F1503C-4BEA-4592-8D5C-6C4050739893}"/>
              </a:ext>
            </a:extLst>
          </p:cNvPr>
          <p:cNvSpPr txBox="1"/>
          <p:nvPr/>
        </p:nvSpPr>
        <p:spPr>
          <a:xfrm>
            <a:off x="8465507" y="4413890"/>
            <a:ext cx="3109688" cy="646331"/>
          </a:xfrm>
          <a:prstGeom prst="rect">
            <a:avLst/>
          </a:prstGeom>
          <a:noFill/>
        </p:spPr>
        <p:txBody>
          <a:bodyPr wrap="square" rtlCol="0">
            <a:spAutoFit/>
          </a:bodyPr>
          <a:lstStyle/>
          <a:p>
            <a:pPr algn="r"/>
            <a:r>
              <a:rPr lang="en-US" altLang="ko-KR" sz="1200" b="1" dirty="0">
                <a:solidFill>
                  <a:schemeClr val="accent3">
                    <a:lumMod val="75000"/>
                  </a:schemeClr>
                </a:solidFill>
                <a:cs typeface="Arial" pitchFamily="34" charset="0"/>
              </a:rPr>
              <a:t>Get a modern PowerPoint  Presentation that is beautifully designed. Easy to change colors, photos and Text. </a:t>
            </a:r>
            <a:endParaRPr lang="ko-KR" altLang="en-US" sz="1200" b="1" dirty="0">
              <a:solidFill>
                <a:schemeClr val="accent3">
                  <a:lumMod val="75000"/>
                </a:schemeClr>
              </a:solidFill>
              <a:cs typeface="Arial" pitchFamily="34" charset="0"/>
            </a:endParaRPr>
          </a:p>
        </p:txBody>
      </p:sp>
      <p:sp>
        <p:nvSpPr>
          <p:cNvPr id="10" name="TextBox 9">
            <a:extLst>
              <a:ext uri="{FF2B5EF4-FFF2-40B4-BE49-F238E27FC236}">
                <a16:creationId xmlns:a16="http://schemas.microsoft.com/office/drawing/2014/main" id="{7AF96D11-3005-40B8-A3CE-23C460D563ED}"/>
              </a:ext>
            </a:extLst>
          </p:cNvPr>
          <p:cNvSpPr txBox="1"/>
          <p:nvPr/>
        </p:nvSpPr>
        <p:spPr>
          <a:xfrm>
            <a:off x="8861630" y="5268956"/>
            <a:ext cx="2713565" cy="264688"/>
          </a:xfrm>
          <a:prstGeom prst="rect">
            <a:avLst/>
          </a:prstGeom>
          <a:noFill/>
        </p:spPr>
        <p:txBody>
          <a:bodyPr wrap="square" rtlCol="0">
            <a:spAutoFit/>
          </a:bodyPr>
          <a:lstStyle/>
          <a:p>
            <a:pPr algn="r">
              <a:lnSpc>
                <a:spcPct val="80000"/>
              </a:lnSpc>
            </a:pPr>
            <a:r>
              <a:rPr lang="en-US" altLang="ko-KR" sz="1400" dirty="0">
                <a:solidFill>
                  <a:schemeClr val="bg1"/>
                </a:solidFill>
                <a:cs typeface="Arial" pitchFamily="34" charset="0"/>
              </a:rPr>
              <a:t>Presentation</a:t>
            </a:r>
          </a:p>
        </p:txBody>
      </p:sp>
      <p:sp>
        <p:nvSpPr>
          <p:cNvPr id="11" name="TextBox 10">
            <a:extLst>
              <a:ext uri="{FF2B5EF4-FFF2-40B4-BE49-F238E27FC236}">
                <a16:creationId xmlns:a16="http://schemas.microsoft.com/office/drawing/2014/main" id="{7773ECB2-EAA5-4A6E-BDD5-6C3E29B37317}"/>
              </a:ext>
            </a:extLst>
          </p:cNvPr>
          <p:cNvSpPr txBox="1"/>
          <p:nvPr/>
        </p:nvSpPr>
        <p:spPr>
          <a:xfrm>
            <a:off x="8861630" y="6232436"/>
            <a:ext cx="2713565" cy="264688"/>
          </a:xfrm>
          <a:prstGeom prst="rect">
            <a:avLst/>
          </a:prstGeom>
          <a:noFill/>
        </p:spPr>
        <p:txBody>
          <a:bodyPr wrap="square" rtlCol="0">
            <a:spAutoFit/>
          </a:bodyPr>
          <a:lstStyle/>
          <a:p>
            <a:pPr algn="r">
              <a:lnSpc>
                <a:spcPct val="80000"/>
              </a:lnSpc>
            </a:pPr>
            <a:r>
              <a:rPr lang="en-US" altLang="ko-KR" sz="1400" dirty="0">
                <a:solidFill>
                  <a:schemeClr val="bg1"/>
                </a:solidFill>
                <a:cs typeface="Arial" pitchFamily="34" charset="0"/>
              </a:rPr>
              <a:t>Portfolio Presentation</a:t>
            </a:r>
          </a:p>
        </p:txBody>
      </p:sp>
      <p:sp>
        <p:nvSpPr>
          <p:cNvPr id="12" name="TextBox 11">
            <a:extLst>
              <a:ext uri="{FF2B5EF4-FFF2-40B4-BE49-F238E27FC236}">
                <a16:creationId xmlns:a16="http://schemas.microsoft.com/office/drawing/2014/main" id="{FBEF739F-FFA9-4D80-9D1E-E6A6F585C4DE}"/>
              </a:ext>
            </a:extLst>
          </p:cNvPr>
          <p:cNvSpPr txBox="1"/>
          <p:nvPr/>
        </p:nvSpPr>
        <p:spPr>
          <a:xfrm>
            <a:off x="8861630" y="5911276"/>
            <a:ext cx="2713565" cy="264688"/>
          </a:xfrm>
          <a:prstGeom prst="rect">
            <a:avLst/>
          </a:prstGeom>
          <a:noFill/>
        </p:spPr>
        <p:txBody>
          <a:bodyPr wrap="square" rtlCol="0">
            <a:spAutoFit/>
          </a:bodyPr>
          <a:lstStyle/>
          <a:p>
            <a:pPr algn="r">
              <a:lnSpc>
                <a:spcPct val="80000"/>
              </a:lnSpc>
            </a:pPr>
            <a:r>
              <a:rPr lang="en-US" altLang="ko-KR" sz="1400" dirty="0">
                <a:solidFill>
                  <a:schemeClr val="bg1"/>
                </a:solidFill>
                <a:cs typeface="Arial" pitchFamily="34" charset="0"/>
              </a:rPr>
              <a:t>Simple Portfolio</a:t>
            </a:r>
          </a:p>
        </p:txBody>
      </p:sp>
      <p:sp>
        <p:nvSpPr>
          <p:cNvPr id="13" name="TextBox 12">
            <a:extLst>
              <a:ext uri="{FF2B5EF4-FFF2-40B4-BE49-F238E27FC236}">
                <a16:creationId xmlns:a16="http://schemas.microsoft.com/office/drawing/2014/main" id="{0ADB11CD-E7CD-479F-8618-1B3E5BA42E07}"/>
              </a:ext>
            </a:extLst>
          </p:cNvPr>
          <p:cNvSpPr txBox="1"/>
          <p:nvPr/>
        </p:nvSpPr>
        <p:spPr>
          <a:xfrm>
            <a:off x="8861630" y="5590116"/>
            <a:ext cx="2713565" cy="264688"/>
          </a:xfrm>
          <a:prstGeom prst="rect">
            <a:avLst/>
          </a:prstGeom>
          <a:noFill/>
        </p:spPr>
        <p:txBody>
          <a:bodyPr wrap="square" rtlCol="0">
            <a:spAutoFit/>
          </a:bodyPr>
          <a:lstStyle/>
          <a:p>
            <a:pPr algn="r">
              <a:lnSpc>
                <a:spcPct val="80000"/>
              </a:lnSpc>
            </a:pPr>
            <a:r>
              <a:rPr lang="en-US" altLang="ko-KR" sz="1400" dirty="0">
                <a:solidFill>
                  <a:schemeClr val="bg1"/>
                </a:solidFill>
                <a:cs typeface="Arial" pitchFamily="34" charset="0"/>
              </a:rPr>
              <a:t>Portfolio</a:t>
            </a:r>
          </a:p>
        </p:txBody>
      </p:sp>
      <p:sp>
        <p:nvSpPr>
          <p:cNvPr id="14" name="TextBox 13">
            <a:extLst>
              <a:ext uri="{FF2B5EF4-FFF2-40B4-BE49-F238E27FC236}">
                <a16:creationId xmlns:a16="http://schemas.microsoft.com/office/drawing/2014/main" id="{AC4CAEF6-394E-4672-B11E-B98409DBB16F}"/>
              </a:ext>
            </a:extLst>
          </p:cNvPr>
          <p:cNvSpPr txBox="1"/>
          <p:nvPr/>
        </p:nvSpPr>
        <p:spPr>
          <a:xfrm>
            <a:off x="2796451" y="5112129"/>
            <a:ext cx="4368669" cy="1384995"/>
          </a:xfrm>
          <a:prstGeom prst="rect">
            <a:avLst/>
          </a:prstGeom>
          <a:noFill/>
        </p:spPr>
        <p:txBody>
          <a:bodyPr wrap="square" rtlCol="0" anchor="ctr">
            <a:spAutoFit/>
          </a:bodyPr>
          <a:lstStyle/>
          <a:p>
            <a:pPr algn="r"/>
            <a:r>
              <a:rPr lang="en-GB" altLang="ko-KR" sz="2800" dirty="0">
                <a:solidFill>
                  <a:schemeClr val="accent2">
                    <a:lumMod val="75000"/>
                  </a:schemeClr>
                </a:solidFill>
                <a:cs typeface="Arial" pitchFamily="34" charset="0"/>
              </a:rPr>
              <a:t>ALLPPT</a:t>
            </a:r>
            <a:r>
              <a:rPr lang="en-GB" altLang="ko-KR" sz="2800" dirty="0">
                <a:cs typeface="Arial" pitchFamily="34" charset="0"/>
              </a:rPr>
              <a:t> </a:t>
            </a:r>
            <a:r>
              <a:rPr lang="en-GB" altLang="ko-KR" sz="2800" dirty="0">
                <a:solidFill>
                  <a:schemeClr val="bg1"/>
                </a:solidFill>
                <a:cs typeface="Arial" pitchFamily="34" charset="0"/>
              </a:rPr>
              <a:t>Layout</a:t>
            </a:r>
          </a:p>
          <a:p>
            <a:pPr algn="r"/>
            <a:r>
              <a:rPr lang="en-GB" altLang="ko-KR" sz="2800" dirty="0">
                <a:solidFill>
                  <a:schemeClr val="bg1"/>
                </a:solidFill>
                <a:cs typeface="Arial" pitchFamily="34" charset="0"/>
              </a:rPr>
              <a:t>Clean Text Slide for your Presentation</a:t>
            </a:r>
            <a:endParaRPr lang="ko-KR" altLang="en-US" sz="2800" dirty="0">
              <a:solidFill>
                <a:schemeClr val="bg1"/>
              </a:solidFill>
              <a:cs typeface="Arial" pitchFamily="34" charset="0"/>
            </a:endParaRPr>
          </a:p>
        </p:txBody>
      </p:sp>
      <p:sp>
        <p:nvSpPr>
          <p:cNvPr id="15" name="직사각형 5">
            <a:extLst>
              <a:ext uri="{FF2B5EF4-FFF2-40B4-BE49-F238E27FC236}">
                <a16:creationId xmlns:a16="http://schemas.microsoft.com/office/drawing/2014/main" id="{0AF51B7C-C437-4341-BEA3-6B0F4DEAE86C}"/>
              </a:ext>
            </a:extLst>
          </p:cNvPr>
          <p:cNvSpPr/>
          <p:nvPr/>
        </p:nvSpPr>
        <p:spPr>
          <a:xfrm>
            <a:off x="6752506" y="213115"/>
            <a:ext cx="4396803" cy="720638"/>
          </a:xfrm>
          <a:prstGeom prst="rect">
            <a:avLst/>
          </a:prstGeom>
          <a:noFill/>
        </p:spPr>
        <p:txBody>
          <a:bodyPr lIns="0" anchor="ctr"/>
          <a:lstStyle/>
          <a:p>
            <a:r>
              <a:rPr lang="en-US" altLang="ko-KR" sz="4000" b="1" dirty="0">
                <a:solidFill>
                  <a:schemeClr val="tx1">
                    <a:lumMod val="75000"/>
                    <a:lumOff val="25000"/>
                  </a:schemeClr>
                </a:solidFill>
                <a:latin typeface="+mj-lt"/>
              </a:rPr>
              <a:t>PORTFOLIO</a:t>
            </a:r>
          </a:p>
        </p:txBody>
      </p:sp>
      <p:sp>
        <p:nvSpPr>
          <p:cNvPr id="16" name="직사각형 6">
            <a:extLst>
              <a:ext uri="{FF2B5EF4-FFF2-40B4-BE49-F238E27FC236}">
                <a16:creationId xmlns:a16="http://schemas.microsoft.com/office/drawing/2014/main" id="{B627A694-32F2-487D-B320-34029CC0CFD8}"/>
              </a:ext>
            </a:extLst>
          </p:cNvPr>
          <p:cNvSpPr/>
          <p:nvPr/>
        </p:nvSpPr>
        <p:spPr>
          <a:xfrm>
            <a:off x="7911498" y="781705"/>
            <a:ext cx="4396804" cy="720638"/>
          </a:xfrm>
          <a:prstGeom prst="rect">
            <a:avLst/>
          </a:prstGeom>
          <a:noFill/>
        </p:spPr>
        <p:txBody>
          <a:bodyPr lIns="0" anchor="ctr"/>
          <a:lstStyle/>
          <a:p>
            <a:r>
              <a:rPr lang="en-US" altLang="ko-KR" sz="4000" b="1" dirty="0">
                <a:solidFill>
                  <a:schemeClr val="tx1">
                    <a:lumMod val="75000"/>
                    <a:lumOff val="25000"/>
                  </a:schemeClr>
                </a:solidFill>
                <a:latin typeface="+mj-lt"/>
              </a:rPr>
              <a:t>PRESENTATION</a:t>
            </a:r>
          </a:p>
        </p:txBody>
      </p:sp>
    </p:spTree>
    <p:extLst>
      <p:ext uri="{BB962C8B-B14F-4D97-AF65-F5344CB8AC3E}">
        <p14:creationId xmlns:p14="http://schemas.microsoft.com/office/powerpoint/2010/main" val="3883369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1">
            <a:extLst>
              <a:ext uri="{FF2B5EF4-FFF2-40B4-BE49-F238E27FC236}">
                <a16:creationId xmlns:a16="http://schemas.microsoft.com/office/drawing/2014/main" id="{DA548A07-AA44-4949-B961-F85B98AC9EDD}"/>
              </a:ext>
            </a:extLst>
          </p:cNvPr>
          <p:cNvGrpSpPr/>
          <p:nvPr/>
        </p:nvGrpSpPr>
        <p:grpSpPr>
          <a:xfrm>
            <a:off x="3751070" y="3896482"/>
            <a:ext cx="1617335" cy="2961518"/>
            <a:chOff x="4132055" y="3896482"/>
            <a:chExt cx="1617335" cy="2961518"/>
          </a:xfrm>
        </p:grpSpPr>
        <p:sp>
          <p:nvSpPr>
            <p:cNvPr id="4" name="Rounded Rectangle 15">
              <a:extLst>
                <a:ext uri="{FF2B5EF4-FFF2-40B4-BE49-F238E27FC236}">
                  <a16:creationId xmlns:a16="http://schemas.microsoft.com/office/drawing/2014/main" id="{66E6E8AC-799A-4D13-9C83-F9D3260A4BB3}"/>
                </a:ext>
              </a:extLst>
            </p:cNvPr>
            <p:cNvSpPr/>
            <p:nvPr/>
          </p:nvSpPr>
          <p:spPr>
            <a:xfrm rot="5400000">
              <a:off x="4254866" y="4482438"/>
              <a:ext cx="1894073" cy="1094974"/>
            </a:xfrm>
            <a:custGeom>
              <a:avLst/>
              <a:gdLst/>
              <a:ahLst/>
              <a:cxnLst/>
              <a:rect l="l" t="t" r="r" b="b"/>
              <a:pathLst>
                <a:path w="1462777" h="845639">
                  <a:moveTo>
                    <a:pt x="0" y="845639"/>
                  </a:moveTo>
                  <a:lnTo>
                    <a:pt x="0" y="406646"/>
                  </a:lnTo>
                  <a:cubicBezTo>
                    <a:pt x="0" y="182062"/>
                    <a:pt x="182062" y="0"/>
                    <a:pt x="406646" y="0"/>
                  </a:cubicBezTo>
                  <a:lnTo>
                    <a:pt x="1462777" y="0"/>
                  </a:lnTo>
                  <a:lnTo>
                    <a:pt x="1462777" y="222842"/>
                  </a:lnTo>
                  <a:lnTo>
                    <a:pt x="455196" y="222842"/>
                  </a:lnTo>
                  <a:cubicBezTo>
                    <a:pt x="326802" y="222842"/>
                    <a:pt x="222718" y="326926"/>
                    <a:pt x="222718" y="455320"/>
                  </a:cubicBezTo>
                  <a:lnTo>
                    <a:pt x="222718" y="8456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 name="Isosceles Triangle 9">
              <a:extLst>
                <a:ext uri="{FF2B5EF4-FFF2-40B4-BE49-F238E27FC236}">
                  <a16:creationId xmlns:a16="http://schemas.microsoft.com/office/drawing/2014/main" id="{33363075-5A5D-433B-8CFA-7DD7F672A0BE}"/>
                </a:ext>
              </a:extLst>
            </p:cNvPr>
            <p:cNvSpPr/>
            <p:nvPr/>
          </p:nvSpPr>
          <p:spPr>
            <a:xfrm rot="16200000">
              <a:off x="4085696" y="3942841"/>
              <a:ext cx="672199" cy="57948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Rectangle 11">
              <a:extLst>
                <a:ext uri="{FF2B5EF4-FFF2-40B4-BE49-F238E27FC236}">
                  <a16:creationId xmlns:a16="http://schemas.microsoft.com/office/drawing/2014/main" id="{5E1C6646-8049-455C-A195-E297EAB69A20}"/>
                </a:ext>
              </a:extLst>
            </p:cNvPr>
            <p:cNvSpPr/>
            <p:nvPr/>
          </p:nvSpPr>
          <p:spPr>
            <a:xfrm>
              <a:off x="5460275" y="5976962"/>
              <a:ext cx="287302" cy="881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2">
            <a:extLst>
              <a:ext uri="{FF2B5EF4-FFF2-40B4-BE49-F238E27FC236}">
                <a16:creationId xmlns:a16="http://schemas.microsoft.com/office/drawing/2014/main" id="{0CBDA614-C2E5-4F2F-8950-D71B28BDC30C}"/>
              </a:ext>
            </a:extLst>
          </p:cNvPr>
          <p:cNvGrpSpPr/>
          <p:nvPr/>
        </p:nvGrpSpPr>
        <p:grpSpPr>
          <a:xfrm>
            <a:off x="6263146" y="2935827"/>
            <a:ext cx="2135376" cy="3922173"/>
            <a:chOff x="5747577" y="2935827"/>
            <a:chExt cx="2135376" cy="3922173"/>
          </a:xfrm>
        </p:grpSpPr>
        <p:sp>
          <p:nvSpPr>
            <p:cNvPr id="8" name="Rounded Rectangle 15">
              <a:extLst>
                <a:ext uri="{FF2B5EF4-FFF2-40B4-BE49-F238E27FC236}">
                  <a16:creationId xmlns:a16="http://schemas.microsoft.com/office/drawing/2014/main" id="{71F7C5E4-6A08-40DF-824C-756BED19FC8B}"/>
                </a:ext>
              </a:extLst>
            </p:cNvPr>
            <p:cNvSpPr/>
            <p:nvPr/>
          </p:nvSpPr>
          <p:spPr>
            <a:xfrm rot="16200000" flipH="1">
              <a:off x="5094902" y="3772840"/>
              <a:ext cx="2992327" cy="1686977"/>
            </a:xfrm>
            <a:custGeom>
              <a:avLst/>
              <a:gdLst/>
              <a:ahLst/>
              <a:cxnLst/>
              <a:rect l="l" t="t" r="r" b="b"/>
              <a:pathLst>
                <a:path w="2310950" h="1302838">
                  <a:moveTo>
                    <a:pt x="0" y="1249414"/>
                  </a:moveTo>
                  <a:lnTo>
                    <a:pt x="0" y="406646"/>
                  </a:lnTo>
                  <a:cubicBezTo>
                    <a:pt x="0" y="182062"/>
                    <a:pt x="182062" y="0"/>
                    <a:pt x="406646" y="0"/>
                  </a:cubicBezTo>
                  <a:lnTo>
                    <a:pt x="2300064" y="0"/>
                  </a:lnTo>
                  <a:lnTo>
                    <a:pt x="2300064" y="10886"/>
                  </a:lnTo>
                  <a:lnTo>
                    <a:pt x="2310950" y="10886"/>
                  </a:lnTo>
                  <a:lnTo>
                    <a:pt x="2310950" y="222842"/>
                  </a:lnTo>
                  <a:lnTo>
                    <a:pt x="455196" y="222842"/>
                  </a:lnTo>
                  <a:cubicBezTo>
                    <a:pt x="326802" y="222842"/>
                    <a:pt x="222718" y="326926"/>
                    <a:pt x="222718" y="455320"/>
                  </a:cubicBezTo>
                  <a:lnTo>
                    <a:pt x="222718" y="1302838"/>
                  </a:lnTo>
                  <a:lnTo>
                    <a:pt x="13824" y="1302838"/>
                  </a:lnTo>
                  <a:lnTo>
                    <a:pt x="13072" y="1291952"/>
                  </a:lnTo>
                  <a:lnTo>
                    <a:pt x="2938" y="1291952"/>
                  </a:lnTo>
                  <a:cubicBezTo>
                    <a:pt x="748" y="1278024"/>
                    <a:pt x="0" y="1263806"/>
                    <a:pt x="0" y="124941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Isosceles Triangle 7">
              <a:extLst>
                <a:ext uri="{FF2B5EF4-FFF2-40B4-BE49-F238E27FC236}">
                  <a16:creationId xmlns:a16="http://schemas.microsoft.com/office/drawing/2014/main" id="{F9487AC6-1EED-4B34-A875-23F0DE1E897F}"/>
                </a:ext>
              </a:extLst>
            </p:cNvPr>
            <p:cNvSpPr/>
            <p:nvPr/>
          </p:nvSpPr>
          <p:spPr>
            <a:xfrm rot="5400000">
              <a:off x="7257113" y="2982186"/>
              <a:ext cx="672199" cy="57948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Rectangle 12">
              <a:extLst>
                <a:ext uri="{FF2B5EF4-FFF2-40B4-BE49-F238E27FC236}">
                  <a16:creationId xmlns:a16="http://schemas.microsoft.com/office/drawing/2014/main" id="{BC18D091-9CBB-4A6C-8698-75ADD4CFDBA6}"/>
                </a:ext>
              </a:extLst>
            </p:cNvPr>
            <p:cNvSpPr/>
            <p:nvPr/>
          </p:nvSpPr>
          <p:spPr>
            <a:xfrm>
              <a:off x="5747577" y="5976962"/>
              <a:ext cx="287302" cy="881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1">
            <a:extLst>
              <a:ext uri="{FF2B5EF4-FFF2-40B4-BE49-F238E27FC236}">
                <a16:creationId xmlns:a16="http://schemas.microsoft.com/office/drawing/2014/main" id="{8E5B2832-119A-4EE3-A3F5-761AC9174FB8}"/>
              </a:ext>
            </a:extLst>
          </p:cNvPr>
          <p:cNvGrpSpPr/>
          <p:nvPr/>
        </p:nvGrpSpPr>
        <p:grpSpPr>
          <a:xfrm>
            <a:off x="3914511" y="2149383"/>
            <a:ext cx="2023191" cy="4708617"/>
            <a:chOff x="4295496" y="2149383"/>
            <a:chExt cx="2023191" cy="4708617"/>
          </a:xfrm>
        </p:grpSpPr>
        <p:sp>
          <p:nvSpPr>
            <p:cNvPr id="12" name="Rounded Rectangle 15">
              <a:extLst>
                <a:ext uri="{FF2B5EF4-FFF2-40B4-BE49-F238E27FC236}">
                  <a16:creationId xmlns:a16="http://schemas.microsoft.com/office/drawing/2014/main" id="{DC33FD43-55C1-435C-9CDF-2C5EE554FFAF}"/>
                </a:ext>
              </a:extLst>
            </p:cNvPr>
            <p:cNvSpPr/>
            <p:nvPr/>
          </p:nvSpPr>
          <p:spPr>
            <a:xfrm rot="5400000">
              <a:off x="3901924" y="3057207"/>
              <a:ext cx="3146550" cy="1686977"/>
            </a:xfrm>
            <a:custGeom>
              <a:avLst/>
              <a:gdLst/>
              <a:ahLst/>
              <a:cxnLst/>
              <a:rect l="l" t="t" r="r" b="b"/>
              <a:pathLst>
                <a:path w="2310950" h="1302838">
                  <a:moveTo>
                    <a:pt x="0" y="1249414"/>
                  </a:moveTo>
                  <a:lnTo>
                    <a:pt x="0" y="406646"/>
                  </a:lnTo>
                  <a:cubicBezTo>
                    <a:pt x="0" y="182062"/>
                    <a:pt x="182062" y="0"/>
                    <a:pt x="406646" y="0"/>
                  </a:cubicBezTo>
                  <a:lnTo>
                    <a:pt x="2300064" y="0"/>
                  </a:lnTo>
                  <a:lnTo>
                    <a:pt x="2300064" y="10886"/>
                  </a:lnTo>
                  <a:lnTo>
                    <a:pt x="2310950" y="10886"/>
                  </a:lnTo>
                  <a:lnTo>
                    <a:pt x="2310950" y="222842"/>
                  </a:lnTo>
                  <a:lnTo>
                    <a:pt x="455196" y="222842"/>
                  </a:lnTo>
                  <a:cubicBezTo>
                    <a:pt x="326802" y="222842"/>
                    <a:pt x="222718" y="326926"/>
                    <a:pt x="222718" y="455320"/>
                  </a:cubicBezTo>
                  <a:lnTo>
                    <a:pt x="222718" y="1302838"/>
                  </a:lnTo>
                  <a:lnTo>
                    <a:pt x="13824" y="1302838"/>
                  </a:lnTo>
                  <a:lnTo>
                    <a:pt x="13072" y="1291952"/>
                  </a:lnTo>
                  <a:lnTo>
                    <a:pt x="2938" y="1291952"/>
                  </a:lnTo>
                  <a:cubicBezTo>
                    <a:pt x="748" y="1278024"/>
                    <a:pt x="0" y="1263806"/>
                    <a:pt x="0" y="124941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Isosceles Triangle 10">
              <a:extLst>
                <a:ext uri="{FF2B5EF4-FFF2-40B4-BE49-F238E27FC236}">
                  <a16:creationId xmlns:a16="http://schemas.microsoft.com/office/drawing/2014/main" id="{DFEDDDBF-21A9-4856-BA80-D1B9FA9EBD4F}"/>
                </a:ext>
              </a:extLst>
            </p:cNvPr>
            <p:cNvSpPr/>
            <p:nvPr/>
          </p:nvSpPr>
          <p:spPr>
            <a:xfrm rot="16200000">
              <a:off x="4249137" y="2195742"/>
              <a:ext cx="672199" cy="5794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ectangle 13">
              <a:extLst>
                <a:ext uri="{FF2B5EF4-FFF2-40B4-BE49-F238E27FC236}">
                  <a16:creationId xmlns:a16="http://schemas.microsoft.com/office/drawing/2014/main" id="{4C38BF7F-27D2-4078-B396-DBAAAD01C41B}"/>
                </a:ext>
              </a:extLst>
            </p:cNvPr>
            <p:cNvSpPr/>
            <p:nvPr/>
          </p:nvSpPr>
          <p:spPr>
            <a:xfrm>
              <a:off x="6028374" y="5443758"/>
              <a:ext cx="287302" cy="14142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3">
            <a:extLst>
              <a:ext uri="{FF2B5EF4-FFF2-40B4-BE49-F238E27FC236}">
                <a16:creationId xmlns:a16="http://schemas.microsoft.com/office/drawing/2014/main" id="{950F8526-44C7-4E13-89EC-D60805689F84}"/>
              </a:ext>
            </a:extLst>
          </p:cNvPr>
          <p:cNvGrpSpPr/>
          <p:nvPr/>
        </p:nvGrpSpPr>
        <p:grpSpPr>
          <a:xfrm>
            <a:off x="6834077" y="4394033"/>
            <a:ext cx="1769691" cy="2463967"/>
            <a:chOff x="6318508" y="4394033"/>
            <a:chExt cx="1769691" cy="2463967"/>
          </a:xfrm>
        </p:grpSpPr>
        <p:sp>
          <p:nvSpPr>
            <p:cNvPr id="16" name="Rounded Rectangle 15">
              <a:extLst>
                <a:ext uri="{FF2B5EF4-FFF2-40B4-BE49-F238E27FC236}">
                  <a16:creationId xmlns:a16="http://schemas.microsoft.com/office/drawing/2014/main" id="{BCCD125C-9E4D-462E-A317-8583CA540366}"/>
                </a:ext>
              </a:extLst>
            </p:cNvPr>
            <p:cNvSpPr/>
            <p:nvPr/>
          </p:nvSpPr>
          <p:spPr>
            <a:xfrm rot="16200000" flipH="1">
              <a:off x="6421791" y="4479494"/>
              <a:ext cx="1073285" cy="1279851"/>
            </a:xfrm>
            <a:custGeom>
              <a:avLst/>
              <a:gdLst/>
              <a:ahLst/>
              <a:cxnLst/>
              <a:rect l="l" t="t" r="r" b="b"/>
              <a:pathLst>
                <a:path w="694060" h="935571">
                  <a:moveTo>
                    <a:pt x="0" y="406646"/>
                  </a:moveTo>
                  <a:lnTo>
                    <a:pt x="0" y="935571"/>
                  </a:lnTo>
                  <a:lnTo>
                    <a:pt x="211832" y="935571"/>
                  </a:lnTo>
                  <a:lnTo>
                    <a:pt x="211832" y="444434"/>
                  </a:lnTo>
                  <a:cubicBezTo>
                    <a:pt x="211832" y="316040"/>
                    <a:pt x="315916" y="211956"/>
                    <a:pt x="444310" y="211956"/>
                  </a:cubicBezTo>
                  <a:lnTo>
                    <a:pt x="694060" y="211956"/>
                  </a:lnTo>
                  <a:lnTo>
                    <a:pt x="694060" y="0"/>
                  </a:lnTo>
                  <a:lnTo>
                    <a:pt x="406646" y="0"/>
                  </a:lnTo>
                  <a:cubicBezTo>
                    <a:pt x="182062" y="0"/>
                    <a:pt x="0" y="182062"/>
                    <a:pt x="0" y="40664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Isosceles Triangle 8">
              <a:extLst>
                <a:ext uri="{FF2B5EF4-FFF2-40B4-BE49-F238E27FC236}">
                  <a16:creationId xmlns:a16="http://schemas.microsoft.com/office/drawing/2014/main" id="{952E79B7-EF92-422E-A237-F011CFE4F562}"/>
                </a:ext>
              </a:extLst>
            </p:cNvPr>
            <p:cNvSpPr/>
            <p:nvPr/>
          </p:nvSpPr>
          <p:spPr>
            <a:xfrm rot="5400000">
              <a:off x="7462359" y="4440392"/>
              <a:ext cx="672199" cy="57948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 name="Rectangle 14">
              <a:extLst>
                <a:ext uri="{FF2B5EF4-FFF2-40B4-BE49-F238E27FC236}">
                  <a16:creationId xmlns:a16="http://schemas.microsoft.com/office/drawing/2014/main" id="{8193C947-3EFB-45B8-BAAB-299DBA877F31}"/>
                </a:ext>
              </a:extLst>
            </p:cNvPr>
            <p:cNvSpPr/>
            <p:nvPr/>
          </p:nvSpPr>
          <p:spPr>
            <a:xfrm>
              <a:off x="6323993" y="5652009"/>
              <a:ext cx="287303" cy="12059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34">
            <a:extLst>
              <a:ext uri="{FF2B5EF4-FFF2-40B4-BE49-F238E27FC236}">
                <a16:creationId xmlns:a16="http://schemas.microsoft.com/office/drawing/2014/main" id="{F90BAD45-2207-4B81-8059-18AD038C912D}"/>
              </a:ext>
            </a:extLst>
          </p:cNvPr>
          <p:cNvGrpSpPr/>
          <p:nvPr/>
        </p:nvGrpSpPr>
        <p:grpSpPr>
          <a:xfrm flipH="1">
            <a:off x="1431411" y="4082888"/>
            <a:ext cx="2207352" cy="299876"/>
            <a:chOff x="9023213" y="2973444"/>
            <a:chExt cx="2207353" cy="299876"/>
          </a:xfrm>
        </p:grpSpPr>
        <p:grpSp>
          <p:nvGrpSpPr>
            <p:cNvPr id="20" name="Group 35">
              <a:extLst>
                <a:ext uri="{FF2B5EF4-FFF2-40B4-BE49-F238E27FC236}">
                  <a16:creationId xmlns:a16="http://schemas.microsoft.com/office/drawing/2014/main" id="{693DF043-972B-498E-86D1-8E09B5B6FC74}"/>
                </a:ext>
              </a:extLst>
            </p:cNvPr>
            <p:cNvGrpSpPr/>
            <p:nvPr/>
          </p:nvGrpSpPr>
          <p:grpSpPr>
            <a:xfrm>
              <a:off x="9023213" y="2996321"/>
              <a:ext cx="276999" cy="276999"/>
              <a:chOff x="2411760" y="3606832"/>
              <a:chExt cx="206152" cy="206152"/>
            </a:xfrm>
          </p:grpSpPr>
          <p:sp>
            <p:nvSpPr>
              <p:cNvPr id="22" name="Oval 40">
                <a:extLst>
                  <a:ext uri="{FF2B5EF4-FFF2-40B4-BE49-F238E27FC236}">
                    <a16:creationId xmlns:a16="http://schemas.microsoft.com/office/drawing/2014/main" id="{4F01F16B-60F8-4BF0-AB34-B12A89A5D0AC}"/>
                  </a:ext>
                </a:extLst>
              </p:cNvPr>
              <p:cNvSpPr/>
              <p:nvPr/>
            </p:nvSpPr>
            <p:spPr>
              <a:xfrm>
                <a:off x="2411760" y="3606832"/>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a typeface="+mj-ea"/>
                </a:endParaRPr>
              </a:p>
            </p:txBody>
          </p:sp>
          <p:sp>
            <p:nvSpPr>
              <p:cNvPr id="23" name="Chevron 60">
                <a:extLst>
                  <a:ext uri="{FF2B5EF4-FFF2-40B4-BE49-F238E27FC236}">
                    <a16:creationId xmlns:a16="http://schemas.microsoft.com/office/drawing/2014/main" id="{5747D3C0-F2B7-4C9D-B77A-00F00A9AB586}"/>
                  </a:ext>
                </a:extLst>
              </p:cNvPr>
              <p:cNvSpPr/>
              <p:nvPr/>
            </p:nvSpPr>
            <p:spPr>
              <a:xfrm>
                <a:off x="2473351" y="3645566"/>
                <a:ext cx="106415" cy="128684"/>
              </a:xfrm>
              <a:prstGeom prst="chevron">
                <a:avLst>
                  <a:gd name="adj" fmla="val 528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a typeface="+mj-ea"/>
                </a:endParaRPr>
              </a:p>
            </p:txBody>
          </p:sp>
        </p:grpSp>
        <p:sp>
          <p:nvSpPr>
            <p:cNvPr id="21" name="TextBox 20">
              <a:extLst>
                <a:ext uri="{FF2B5EF4-FFF2-40B4-BE49-F238E27FC236}">
                  <a16:creationId xmlns:a16="http://schemas.microsoft.com/office/drawing/2014/main" id="{F762E69B-BF4D-4AC3-BAE9-EDF862C5811C}"/>
                </a:ext>
              </a:extLst>
            </p:cNvPr>
            <p:cNvSpPr txBox="1"/>
            <p:nvPr/>
          </p:nvSpPr>
          <p:spPr>
            <a:xfrm>
              <a:off x="9300212" y="2973444"/>
              <a:ext cx="1930354" cy="276999"/>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Simply Presentation</a:t>
              </a:r>
              <a:endParaRPr lang="en-US" altLang="ko-KR" sz="1200" dirty="0">
                <a:solidFill>
                  <a:schemeClr val="tx1">
                    <a:lumMod val="75000"/>
                    <a:lumOff val="25000"/>
                  </a:schemeClr>
                </a:solidFill>
                <a:ea typeface="+mj-ea"/>
              </a:endParaRPr>
            </a:p>
          </p:txBody>
        </p:sp>
      </p:grpSp>
      <p:grpSp>
        <p:nvGrpSpPr>
          <p:cNvPr id="24" name="Group 42">
            <a:extLst>
              <a:ext uri="{FF2B5EF4-FFF2-40B4-BE49-F238E27FC236}">
                <a16:creationId xmlns:a16="http://schemas.microsoft.com/office/drawing/2014/main" id="{CF524640-08A4-4A4B-9303-F1B59EA74A2E}"/>
              </a:ext>
            </a:extLst>
          </p:cNvPr>
          <p:cNvGrpSpPr/>
          <p:nvPr/>
        </p:nvGrpSpPr>
        <p:grpSpPr>
          <a:xfrm>
            <a:off x="8474867" y="3125725"/>
            <a:ext cx="2207352" cy="299876"/>
            <a:chOff x="9023213" y="2973444"/>
            <a:chExt cx="2207353" cy="299876"/>
          </a:xfrm>
        </p:grpSpPr>
        <p:grpSp>
          <p:nvGrpSpPr>
            <p:cNvPr id="25" name="Group 43">
              <a:extLst>
                <a:ext uri="{FF2B5EF4-FFF2-40B4-BE49-F238E27FC236}">
                  <a16:creationId xmlns:a16="http://schemas.microsoft.com/office/drawing/2014/main" id="{C48A6CD9-C698-49B9-B664-9ED200B7144C}"/>
                </a:ext>
              </a:extLst>
            </p:cNvPr>
            <p:cNvGrpSpPr/>
            <p:nvPr/>
          </p:nvGrpSpPr>
          <p:grpSpPr>
            <a:xfrm>
              <a:off x="9023213" y="2996321"/>
              <a:ext cx="276999" cy="276999"/>
              <a:chOff x="2411760" y="3606832"/>
              <a:chExt cx="206152" cy="206152"/>
            </a:xfrm>
          </p:grpSpPr>
          <p:sp>
            <p:nvSpPr>
              <p:cNvPr id="27" name="Oval 48">
                <a:extLst>
                  <a:ext uri="{FF2B5EF4-FFF2-40B4-BE49-F238E27FC236}">
                    <a16:creationId xmlns:a16="http://schemas.microsoft.com/office/drawing/2014/main" id="{A3AF5273-E444-4B86-BCAF-CDA031B556C2}"/>
                  </a:ext>
                </a:extLst>
              </p:cNvPr>
              <p:cNvSpPr/>
              <p:nvPr/>
            </p:nvSpPr>
            <p:spPr>
              <a:xfrm>
                <a:off x="2411760" y="3606832"/>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a typeface="+mj-ea"/>
                </a:endParaRPr>
              </a:p>
            </p:txBody>
          </p:sp>
          <p:sp>
            <p:nvSpPr>
              <p:cNvPr id="28" name="Chevron 60">
                <a:extLst>
                  <a:ext uri="{FF2B5EF4-FFF2-40B4-BE49-F238E27FC236}">
                    <a16:creationId xmlns:a16="http://schemas.microsoft.com/office/drawing/2014/main" id="{60B250D6-06AB-41E5-87D8-DD2861FD3EB0}"/>
                  </a:ext>
                </a:extLst>
              </p:cNvPr>
              <p:cNvSpPr/>
              <p:nvPr/>
            </p:nvSpPr>
            <p:spPr>
              <a:xfrm>
                <a:off x="2473351" y="3645566"/>
                <a:ext cx="106415" cy="128684"/>
              </a:xfrm>
              <a:prstGeom prst="chevron">
                <a:avLst>
                  <a:gd name="adj" fmla="val 528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a typeface="+mj-ea"/>
                </a:endParaRPr>
              </a:p>
            </p:txBody>
          </p:sp>
        </p:grpSp>
        <p:sp>
          <p:nvSpPr>
            <p:cNvPr id="26" name="TextBox 25">
              <a:extLst>
                <a:ext uri="{FF2B5EF4-FFF2-40B4-BE49-F238E27FC236}">
                  <a16:creationId xmlns:a16="http://schemas.microsoft.com/office/drawing/2014/main" id="{FCF8A2E7-14A8-4C33-A263-D2C3EC88B68C}"/>
                </a:ext>
              </a:extLst>
            </p:cNvPr>
            <p:cNvSpPr txBox="1"/>
            <p:nvPr/>
          </p:nvSpPr>
          <p:spPr>
            <a:xfrm>
              <a:off x="9300212" y="2973444"/>
              <a:ext cx="1930354" cy="276999"/>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Simply Presentation</a:t>
              </a:r>
              <a:endParaRPr lang="en-US" altLang="ko-KR" sz="1200" dirty="0">
                <a:solidFill>
                  <a:schemeClr val="tx1">
                    <a:lumMod val="75000"/>
                    <a:lumOff val="25000"/>
                  </a:schemeClr>
                </a:solidFill>
                <a:ea typeface="+mj-ea"/>
              </a:endParaRPr>
            </a:p>
          </p:txBody>
        </p:sp>
      </p:grpSp>
      <p:grpSp>
        <p:nvGrpSpPr>
          <p:cNvPr id="29" name="Group 50">
            <a:extLst>
              <a:ext uri="{FF2B5EF4-FFF2-40B4-BE49-F238E27FC236}">
                <a16:creationId xmlns:a16="http://schemas.microsoft.com/office/drawing/2014/main" id="{05B68400-95EB-427C-A2C1-EA887DFD99B4}"/>
              </a:ext>
            </a:extLst>
          </p:cNvPr>
          <p:cNvGrpSpPr/>
          <p:nvPr/>
        </p:nvGrpSpPr>
        <p:grpSpPr>
          <a:xfrm flipH="1">
            <a:off x="1594974" y="2344499"/>
            <a:ext cx="2207352" cy="299876"/>
            <a:chOff x="9023213" y="2973444"/>
            <a:chExt cx="2207353" cy="299876"/>
          </a:xfrm>
        </p:grpSpPr>
        <p:grpSp>
          <p:nvGrpSpPr>
            <p:cNvPr id="30" name="Group 51">
              <a:extLst>
                <a:ext uri="{FF2B5EF4-FFF2-40B4-BE49-F238E27FC236}">
                  <a16:creationId xmlns:a16="http://schemas.microsoft.com/office/drawing/2014/main" id="{27E14543-5318-490D-985E-B5D873D14091}"/>
                </a:ext>
              </a:extLst>
            </p:cNvPr>
            <p:cNvGrpSpPr/>
            <p:nvPr/>
          </p:nvGrpSpPr>
          <p:grpSpPr>
            <a:xfrm>
              <a:off x="9023213" y="2996321"/>
              <a:ext cx="276999" cy="276999"/>
              <a:chOff x="2411760" y="3606832"/>
              <a:chExt cx="206152" cy="206152"/>
            </a:xfrm>
          </p:grpSpPr>
          <p:sp>
            <p:nvSpPr>
              <p:cNvPr id="32" name="Oval 56">
                <a:extLst>
                  <a:ext uri="{FF2B5EF4-FFF2-40B4-BE49-F238E27FC236}">
                    <a16:creationId xmlns:a16="http://schemas.microsoft.com/office/drawing/2014/main" id="{54A8D7BF-9DD9-4A46-B3D3-692FB98C8D3D}"/>
                  </a:ext>
                </a:extLst>
              </p:cNvPr>
              <p:cNvSpPr/>
              <p:nvPr/>
            </p:nvSpPr>
            <p:spPr>
              <a:xfrm>
                <a:off x="2411760" y="3606832"/>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a typeface="+mj-ea"/>
                </a:endParaRPr>
              </a:p>
            </p:txBody>
          </p:sp>
          <p:sp>
            <p:nvSpPr>
              <p:cNvPr id="33" name="Chevron 60">
                <a:extLst>
                  <a:ext uri="{FF2B5EF4-FFF2-40B4-BE49-F238E27FC236}">
                    <a16:creationId xmlns:a16="http://schemas.microsoft.com/office/drawing/2014/main" id="{AD1BD086-0DAB-4BAB-B864-0E0EC83A3D63}"/>
                  </a:ext>
                </a:extLst>
              </p:cNvPr>
              <p:cNvSpPr/>
              <p:nvPr/>
            </p:nvSpPr>
            <p:spPr>
              <a:xfrm>
                <a:off x="2473351" y="3645566"/>
                <a:ext cx="106415" cy="128684"/>
              </a:xfrm>
              <a:prstGeom prst="chevron">
                <a:avLst>
                  <a:gd name="adj" fmla="val 528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a typeface="+mj-ea"/>
                </a:endParaRPr>
              </a:p>
            </p:txBody>
          </p:sp>
        </p:grpSp>
        <p:sp>
          <p:nvSpPr>
            <p:cNvPr id="31" name="TextBox 30">
              <a:extLst>
                <a:ext uri="{FF2B5EF4-FFF2-40B4-BE49-F238E27FC236}">
                  <a16:creationId xmlns:a16="http://schemas.microsoft.com/office/drawing/2014/main" id="{1704393D-C7D5-4182-A47D-87D77C01933F}"/>
                </a:ext>
              </a:extLst>
            </p:cNvPr>
            <p:cNvSpPr txBox="1"/>
            <p:nvPr/>
          </p:nvSpPr>
          <p:spPr>
            <a:xfrm>
              <a:off x="9300212" y="2973444"/>
              <a:ext cx="1930354" cy="276999"/>
            </a:xfrm>
            <a:prstGeom prst="rect">
              <a:avLst/>
            </a:prstGeom>
            <a:noFill/>
          </p:spPr>
          <p:txBody>
            <a:bodyPr wrap="square" rtlCol="0" anchor="ctr">
              <a:spAutoFit/>
            </a:bodyPr>
            <a:lstStyle/>
            <a:p>
              <a:pPr algn="r"/>
              <a:r>
                <a:rPr lang="en-US" altLang="ko-KR" sz="1200" dirty="0">
                  <a:solidFill>
                    <a:schemeClr val="tx1">
                      <a:lumMod val="75000"/>
                      <a:lumOff val="25000"/>
                    </a:schemeClr>
                  </a:solidFill>
                  <a:cs typeface="Arial" pitchFamily="34" charset="0"/>
                </a:rPr>
                <a:t>Simply Presentation</a:t>
              </a:r>
              <a:endParaRPr lang="en-US" altLang="ko-KR" sz="1200" dirty="0">
                <a:solidFill>
                  <a:schemeClr val="tx1">
                    <a:lumMod val="75000"/>
                    <a:lumOff val="25000"/>
                  </a:schemeClr>
                </a:solidFill>
                <a:ea typeface="+mj-ea"/>
              </a:endParaRPr>
            </a:p>
          </p:txBody>
        </p:sp>
      </p:grpSp>
      <p:grpSp>
        <p:nvGrpSpPr>
          <p:cNvPr id="34" name="Group 58">
            <a:extLst>
              <a:ext uri="{FF2B5EF4-FFF2-40B4-BE49-F238E27FC236}">
                <a16:creationId xmlns:a16="http://schemas.microsoft.com/office/drawing/2014/main" id="{C14C8F88-E8B0-4664-A1EB-2C1257E32A64}"/>
              </a:ext>
            </a:extLst>
          </p:cNvPr>
          <p:cNvGrpSpPr/>
          <p:nvPr/>
        </p:nvGrpSpPr>
        <p:grpSpPr>
          <a:xfrm>
            <a:off x="8678546" y="4583277"/>
            <a:ext cx="2207352" cy="299876"/>
            <a:chOff x="9023213" y="2973444"/>
            <a:chExt cx="2207353" cy="299876"/>
          </a:xfrm>
        </p:grpSpPr>
        <p:grpSp>
          <p:nvGrpSpPr>
            <p:cNvPr id="35" name="Group 59">
              <a:extLst>
                <a:ext uri="{FF2B5EF4-FFF2-40B4-BE49-F238E27FC236}">
                  <a16:creationId xmlns:a16="http://schemas.microsoft.com/office/drawing/2014/main" id="{0AE496B4-66FB-4A0C-8E45-1C0D75454E37}"/>
                </a:ext>
              </a:extLst>
            </p:cNvPr>
            <p:cNvGrpSpPr/>
            <p:nvPr/>
          </p:nvGrpSpPr>
          <p:grpSpPr>
            <a:xfrm>
              <a:off x="9023213" y="2996321"/>
              <a:ext cx="276999" cy="276999"/>
              <a:chOff x="2411760" y="3606832"/>
              <a:chExt cx="206152" cy="206152"/>
            </a:xfrm>
          </p:grpSpPr>
          <p:sp>
            <p:nvSpPr>
              <p:cNvPr id="37" name="Oval 64">
                <a:extLst>
                  <a:ext uri="{FF2B5EF4-FFF2-40B4-BE49-F238E27FC236}">
                    <a16:creationId xmlns:a16="http://schemas.microsoft.com/office/drawing/2014/main" id="{2B50FDAF-1899-418E-91CE-525FAC800C81}"/>
                  </a:ext>
                </a:extLst>
              </p:cNvPr>
              <p:cNvSpPr/>
              <p:nvPr/>
            </p:nvSpPr>
            <p:spPr>
              <a:xfrm>
                <a:off x="2411760" y="3606832"/>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a typeface="+mj-ea"/>
                </a:endParaRPr>
              </a:p>
            </p:txBody>
          </p:sp>
          <p:sp>
            <p:nvSpPr>
              <p:cNvPr id="38" name="Chevron 60">
                <a:extLst>
                  <a:ext uri="{FF2B5EF4-FFF2-40B4-BE49-F238E27FC236}">
                    <a16:creationId xmlns:a16="http://schemas.microsoft.com/office/drawing/2014/main" id="{A4DE1864-BFA3-42F5-9FA8-7BEEC905DEAC}"/>
                  </a:ext>
                </a:extLst>
              </p:cNvPr>
              <p:cNvSpPr/>
              <p:nvPr/>
            </p:nvSpPr>
            <p:spPr>
              <a:xfrm>
                <a:off x="2473351" y="3645566"/>
                <a:ext cx="106415" cy="128684"/>
              </a:xfrm>
              <a:prstGeom prst="chevron">
                <a:avLst>
                  <a:gd name="adj" fmla="val 528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a typeface="+mj-ea"/>
                </a:endParaRPr>
              </a:p>
            </p:txBody>
          </p:sp>
        </p:grpSp>
        <p:sp>
          <p:nvSpPr>
            <p:cNvPr id="36" name="TextBox 35">
              <a:extLst>
                <a:ext uri="{FF2B5EF4-FFF2-40B4-BE49-F238E27FC236}">
                  <a16:creationId xmlns:a16="http://schemas.microsoft.com/office/drawing/2014/main" id="{1F2B52EE-499E-4431-B851-F1BBD6524A81}"/>
                </a:ext>
              </a:extLst>
            </p:cNvPr>
            <p:cNvSpPr txBox="1"/>
            <p:nvPr/>
          </p:nvSpPr>
          <p:spPr>
            <a:xfrm>
              <a:off x="9300212" y="2973444"/>
              <a:ext cx="1930354" cy="276999"/>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Simply Presentation</a:t>
              </a:r>
              <a:endParaRPr lang="en-US" altLang="ko-KR" sz="1200" dirty="0">
                <a:solidFill>
                  <a:schemeClr val="tx1">
                    <a:lumMod val="75000"/>
                    <a:lumOff val="25000"/>
                  </a:schemeClr>
                </a:solidFill>
                <a:ea typeface="+mj-ea"/>
              </a:endParaRPr>
            </a:p>
          </p:txBody>
        </p:sp>
      </p:grpSp>
      <p:sp>
        <p:nvSpPr>
          <p:cNvPr id="39" name="TextBox 38">
            <a:extLst>
              <a:ext uri="{FF2B5EF4-FFF2-40B4-BE49-F238E27FC236}">
                <a16:creationId xmlns:a16="http://schemas.microsoft.com/office/drawing/2014/main" id="{1E855B73-1C63-4C1C-A6B0-09F7068492E8}"/>
              </a:ext>
            </a:extLst>
          </p:cNvPr>
          <p:cNvSpPr txBox="1"/>
          <p:nvPr/>
        </p:nvSpPr>
        <p:spPr>
          <a:xfrm>
            <a:off x="903359" y="2782944"/>
            <a:ext cx="2898967" cy="646331"/>
          </a:xfrm>
          <a:prstGeom prst="rect">
            <a:avLst/>
          </a:prstGeom>
          <a:noFill/>
          <a:ln>
            <a:noFill/>
          </a:ln>
        </p:spPr>
        <p:txBody>
          <a:bodyPr wrap="square" rtlCol="0">
            <a:spAutoFit/>
          </a:bodyPr>
          <a:lstStyle/>
          <a:p>
            <a:pPr algn="r"/>
            <a:r>
              <a:rPr lang="en-US" altLang="ko-KR" sz="1200" dirty="0">
                <a:solidFill>
                  <a:schemeClr val="tx1">
                    <a:lumMod val="85000"/>
                    <a:lumOff val="15000"/>
                  </a:schemeClr>
                </a:solidFill>
                <a:cs typeface="Arial" pitchFamily="34" charset="0"/>
              </a:rPr>
              <a:t>Get a modern PowerPoint  Presentation that is beautifully designed. Easy to change colors, photos and Text. </a:t>
            </a:r>
            <a:endParaRPr lang="ko-KR" altLang="en-US" sz="1200" dirty="0">
              <a:solidFill>
                <a:schemeClr val="tx1">
                  <a:lumMod val="85000"/>
                  <a:lumOff val="15000"/>
                </a:schemeClr>
              </a:solidFill>
              <a:cs typeface="Arial" pitchFamily="34" charset="0"/>
            </a:endParaRPr>
          </a:p>
        </p:txBody>
      </p:sp>
      <p:sp>
        <p:nvSpPr>
          <p:cNvPr id="40" name="TextBox 39">
            <a:extLst>
              <a:ext uri="{FF2B5EF4-FFF2-40B4-BE49-F238E27FC236}">
                <a16:creationId xmlns:a16="http://schemas.microsoft.com/office/drawing/2014/main" id="{BC5B12CD-6FDF-4C00-BD04-F5EF2DBF565B}"/>
              </a:ext>
            </a:extLst>
          </p:cNvPr>
          <p:cNvSpPr txBox="1"/>
          <p:nvPr/>
        </p:nvSpPr>
        <p:spPr>
          <a:xfrm>
            <a:off x="739305" y="4498456"/>
            <a:ext cx="2898967" cy="646331"/>
          </a:xfrm>
          <a:prstGeom prst="rect">
            <a:avLst/>
          </a:prstGeom>
          <a:noFill/>
          <a:ln>
            <a:noFill/>
          </a:ln>
        </p:spPr>
        <p:txBody>
          <a:bodyPr wrap="square" rtlCol="0">
            <a:spAutoFit/>
          </a:bodyPr>
          <a:lstStyle/>
          <a:p>
            <a:pPr algn="r"/>
            <a:r>
              <a:rPr lang="en-US" altLang="ko-KR" sz="1200" dirty="0">
                <a:solidFill>
                  <a:schemeClr val="tx1">
                    <a:lumMod val="85000"/>
                    <a:lumOff val="15000"/>
                  </a:schemeClr>
                </a:solidFill>
                <a:cs typeface="Arial" pitchFamily="34" charset="0"/>
              </a:rPr>
              <a:t>Get a modern PowerPoint  Presentation that is beautifully designed. Easy to change colors, photos and Text. </a:t>
            </a:r>
            <a:endParaRPr lang="ko-KR" altLang="en-US" sz="1200" dirty="0">
              <a:solidFill>
                <a:schemeClr val="tx1">
                  <a:lumMod val="85000"/>
                  <a:lumOff val="15000"/>
                </a:schemeClr>
              </a:solidFill>
              <a:cs typeface="Arial" pitchFamily="34" charset="0"/>
            </a:endParaRPr>
          </a:p>
        </p:txBody>
      </p:sp>
      <p:sp>
        <p:nvSpPr>
          <p:cNvPr id="41" name="TextBox 40">
            <a:extLst>
              <a:ext uri="{FF2B5EF4-FFF2-40B4-BE49-F238E27FC236}">
                <a16:creationId xmlns:a16="http://schemas.microsoft.com/office/drawing/2014/main" id="{DBD79395-EECB-47BC-A9FE-F004303F0261}"/>
              </a:ext>
            </a:extLst>
          </p:cNvPr>
          <p:cNvSpPr txBox="1"/>
          <p:nvPr/>
        </p:nvSpPr>
        <p:spPr>
          <a:xfrm>
            <a:off x="8474867" y="3537069"/>
            <a:ext cx="2994647" cy="646331"/>
          </a:xfrm>
          <a:prstGeom prst="rect">
            <a:avLst/>
          </a:prstGeom>
          <a:noFill/>
          <a:ln>
            <a:noFill/>
          </a:ln>
        </p:spPr>
        <p:txBody>
          <a:bodyPr wrap="square" rtlCol="0">
            <a:spAutoFit/>
          </a:bodyPr>
          <a:lstStyle/>
          <a:p>
            <a:r>
              <a:rPr lang="en-US" altLang="ko-KR" sz="1200" dirty="0">
                <a:solidFill>
                  <a:schemeClr val="tx1">
                    <a:lumMod val="85000"/>
                    <a:lumOff val="15000"/>
                  </a:schemeClr>
                </a:solidFill>
                <a:cs typeface="Arial" pitchFamily="34" charset="0"/>
              </a:rPr>
              <a:t>Get a modern PowerPoint  Presentation that is beautifully designed. Easy to change colors, photos and Text. </a:t>
            </a:r>
            <a:endParaRPr lang="ko-KR" altLang="en-US" sz="1200" dirty="0">
              <a:solidFill>
                <a:schemeClr val="tx1">
                  <a:lumMod val="85000"/>
                  <a:lumOff val="15000"/>
                </a:schemeClr>
              </a:solidFill>
              <a:cs typeface="Arial" pitchFamily="34" charset="0"/>
            </a:endParaRPr>
          </a:p>
        </p:txBody>
      </p:sp>
      <p:sp>
        <p:nvSpPr>
          <p:cNvPr id="42" name="TextBox 41">
            <a:extLst>
              <a:ext uri="{FF2B5EF4-FFF2-40B4-BE49-F238E27FC236}">
                <a16:creationId xmlns:a16="http://schemas.microsoft.com/office/drawing/2014/main" id="{904B784E-C4F6-4A4E-826F-E08E4936A0CD}"/>
              </a:ext>
            </a:extLst>
          </p:cNvPr>
          <p:cNvSpPr txBox="1"/>
          <p:nvPr/>
        </p:nvSpPr>
        <p:spPr>
          <a:xfrm>
            <a:off x="8678546" y="5019443"/>
            <a:ext cx="2994647" cy="646331"/>
          </a:xfrm>
          <a:prstGeom prst="rect">
            <a:avLst/>
          </a:prstGeom>
          <a:noFill/>
          <a:ln>
            <a:noFill/>
          </a:ln>
        </p:spPr>
        <p:txBody>
          <a:bodyPr wrap="square" rtlCol="0">
            <a:spAutoFit/>
          </a:bodyPr>
          <a:lstStyle/>
          <a:p>
            <a:r>
              <a:rPr lang="en-US" altLang="ko-KR" sz="1200" dirty="0">
                <a:solidFill>
                  <a:schemeClr val="tx1">
                    <a:lumMod val="85000"/>
                    <a:lumOff val="15000"/>
                  </a:schemeClr>
                </a:solidFill>
                <a:cs typeface="Arial" pitchFamily="34" charset="0"/>
              </a:rPr>
              <a:t>Get a modern PowerPoint  Presentation that is beautifully designed. Easy to change colors, photos and Text. </a:t>
            </a:r>
            <a:endParaRPr lang="ko-KR" altLang="en-US" sz="1200" dirty="0">
              <a:solidFill>
                <a:schemeClr val="tx1">
                  <a:lumMod val="85000"/>
                  <a:lumOff val="15000"/>
                </a:schemeClr>
              </a:solidFill>
              <a:cs typeface="Arial" pitchFamily="34" charset="0"/>
            </a:endParaRPr>
          </a:p>
        </p:txBody>
      </p:sp>
    </p:spTree>
    <p:extLst>
      <p:ext uri="{BB962C8B-B14F-4D97-AF65-F5344CB8AC3E}">
        <p14:creationId xmlns:p14="http://schemas.microsoft.com/office/powerpoint/2010/main" val="4005271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1">
            <a:extLst>
              <a:ext uri="{FF2B5EF4-FFF2-40B4-BE49-F238E27FC236}">
                <a16:creationId xmlns:a16="http://schemas.microsoft.com/office/drawing/2014/main" id="{D493B71D-E14B-4763-858A-1ED3EFF20DB9}"/>
              </a:ext>
            </a:extLst>
          </p:cNvPr>
          <p:cNvGrpSpPr/>
          <p:nvPr/>
        </p:nvGrpSpPr>
        <p:grpSpPr>
          <a:xfrm>
            <a:off x="3958823" y="1743706"/>
            <a:ext cx="4274353" cy="4274354"/>
            <a:chOff x="812246" y="1875092"/>
            <a:chExt cx="4105383" cy="4105384"/>
          </a:xfrm>
        </p:grpSpPr>
        <p:sp>
          <p:nvSpPr>
            <p:cNvPr id="4" name="Oval 2">
              <a:extLst>
                <a:ext uri="{FF2B5EF4-FFF2-40B4-BE49-F238E27FC236}">
                  <a16:creationId xmlns:a16="http://schemas.microsoft.com/office/drawing/2014/main" id="{A8C8D8AE-55C8-4E0C-AB65-EAA2E8702AF8}"/>
                </a:ext>
              </a:extLst>
            </p:cNvPr>
            <p:cNvSpPr/>
            <p:nvPr/>
          </p:nvSpPr>
          <p:spPr>
            <a:xfrm rot="18900000">
              <a:off x="812246" y="2923294"/>
              <a:ext cx="2066499" cy="2066499"/>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3">
              <a:extLst>
                <a:ext uri="{FF2B5EF4-FFF2-40B4-BE49-F238E27FC236}">
                  <a16:creationId xmlns:a16="http://schemas.microsoft.com/office/drawing/2014/main" id="{1AAB904B-3CF7-4BD9-8435-8890F45E35F1}"/>
                </a:ext>
              </a:extLst>
            </p:cNvPr>
            <p:cNvSpPr/>
            <p:nvPr/>
          </p:nvSpPr>
          <p:spPr>
            <a:xfrm rot="18900000">
              <a:off x="1860448" y="1875092"/>
              <a:ext cx="2066499" cy="2066499"/>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Oval 4">
              <a:extLst>
                <a:ext uri="{FF2B5EF4-FFF2-40B4-BE49-F238E27FC236}">
                  <a16:creationId xmlns:a16="http://schemas.microsoft.com/office/drawing/2014/main" id="{4E401D5C-C933-43C2-BEF5-94D162355931}"/>
                </a:ext>
              </a:extLst>
            </p:cNvPr>
            <p:cNvSpPr/>
            <p:nvPr/>
          </p:nvSpPr>
          <p:spPr>
            <a:xfrm rot="18900000">
              <a:off x="2851130" y="2865774"/>
              <a:ext cx="2066499" cy="2066499"/>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5">
              <a:extLst>
                <a:ext uri="{FF2B5EF4-FFF2-40B4-BE49-F238E27FC236}">
                  <a16:creationId xmlns:a16="http://schemas.microsoft.com/office/drawing/2014/main" id="{72BA5C64-2070-47EE-8933-FD366F5B7494}"/>
                </a:ext>
              </a:extLst>
            </p:cNvPr>
            <p:cNvSpPr/>
            <p:nvPr/>
          </p:nvSpPr>
          <p:spPr>
            <a:xfrm rot="18900000">
              <a:off x="1802928" y="3913977"/>
              <a:ext cx="2066499" cy="2066499"/>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8" name="Oval 6">
            <a:extLst>
              <a:ext uri="{FF2B5EF4-FFF2-40B4-BE49-F238E27FC236}">
                <a16:creationId xmlns:a16="http://schemas.microsoft.com/office/drawing/2014/main" id="{004998DE-32A0-4551-9842-C636CD71179F}"/>
              </a:ext>
            </a:extLst>
          </p:cNvPr>
          <p:cNvSpPr/>
          <p:nvPr/>
        </p:nvSpPr>
        <p:spPr>
          <a:xfrm>
            <a:off x="5458739" y="3243624"/>
            <a:ext cx="1274519" cy="1274519"/>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7">
            <a:extLst>
              <a:ext uri="{FF2B5EF4-FFF2-40B4-BE49-F238E27FC236}">
                <a16:creationId xmlns:a16="http://schemas.microsoft.com/office/drawing/2014/main" id="{118F33DD-5C56-44B2-AB7D-00D179E0157A}"/>
              </a:ext>
            </a:extLst>
          </p:cNvPr>
          <p:cNvSpPr/>
          <p:nvPr/>
        </p:nvSpPr>
        <p:spPr>
          <a:xfrm>
            <a:off x="5549194" y="3334080"/>
            <a:ext cx="1093611" cy="1093611"/>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 name="Group 8">
            <a:extLst>
              <a:ext uri="{FF2B5EF4-FFF2-40B4-BE49-F238E27FC236}">
                <a16:creationId xmlns:a16="http://schemas.microsoft.com/office/drawing/2014/main" id="{3D1EC64F-830C-4998-A78E-26DD20D2FA12}"/>
              </a:ext>
            </a:extLst>
          </p:cNvPr>
          <p:cNvGrpSpPr/>
          <p:nvPr/>
        </p:nvGrpSpPr>
        <p:grpSpPr>
          <a:xfrm>
            <a:off x="5565577" y="3527596"/>
            <a:ext cx="1060840" cy="687580"/>
            <a:chOff x="3233965" y="1954419"/>
            <a:chExt cx="1446171" cy="660399"/>
          </a:xfrm>
        </p:grpSpPr>
        <p:sp>
          <p:nvSpPr>
            <p:cNvPr id="11" name="TextBox 10">
              <a:extLst>
                <a:ext uri="{FF2B5EF4-FFF2-40B4-BE49-F238E27FC236}">
                  <a16:creationId xmlns:a16="http://schemas.microsoft.com/office/drawing/2014/main" id="{E97B5B87-DC3A-493E-AD44-E8B7C7F84D54}"/>
                </a:ext>
              </a:extLst>
            </p:cNvPr>
            <p:cNvSpPr txBox="1"/>
            <p:nvPr/>
          </p:nvSpPr>
          <p:spPr>
            <a:xfrm>
              <a:off x="3233965" y="1954419"/>
              <a:ext cx="1436646" cy="295610"/>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Arial" pitchFamily="34" charset="0"/>
                </a:rPr>
                <a:t>Add Text</a:t>
              </a:r>
              <a:endParaRPr lang="ko-KR" altLang="en-US" sz="1400" b="1" dirty="0">
                <a:solidFill>
                  <a:schemeClr val="tx1">
                    <a:lumMod val="65000"/>
                    <a:lumOff val="35000"/>
                  </a:schemeClr>
                </a:solidFill>
                <a:cs typeface="Arial" pitchFamily="34" charset="0"/>
              </a:endParaRPr>
            </a:p>
          </p:txBody>
        </p:sp>
        <p:sp>
          <p:nvSpPr>
            <p:cNvPr id="12" name="TextBox 11">
              <a:extLst>
                <a:ext uri="{FF2B5EF4-FFF2-40B4-BE49-F238E27FC236}">
                  <a16:creationId xmlns:a16="http://schemas.microsoft.com/office/drawing/2014/main" id="{63D465AA-A43D-4419-97EF-CF0A8EE7690B}"/>
                </a:ext>
              </a:extLst>
            </p:cNvPr>
            <p:cNvSpPr txBox="1"/>
            <p:nvPr/>
          </p:nvSpPr>
          <p:spPr>
            <a:xfrm>
              <a:off x="3243490" y="2171403"/>
              <a:ext cx="1436646" cy="443415"/>
            </a:xfrm>
            <a:prstGeom prst="rect">
              <a:avLst/>
            </a:prstGeom>
            <a:noFill/>
          </p:spPr>
          <p:txBody>
            <a:bodyPr wrap="square" rtlCol="0">
              <a:spAutoFit/>
            </a:bodyPr>
            <a:lstStyle/>
            <a:p>
              <a:pPr algn="ctr"/>
              <a:r>
                <a:rPr lang="en-US" altLang="ko-KR" sz="1200" dirty="0">
                  <a:solidFill>
                    <a:schemeClr val="tx1">
                      <a:lumMod val="65000"/>
                      <a:lumOff val="35000"/>
                    </a:schemeClr>
                  </a:solidFill>
                  <a:cs typeface="Arial" pitchFamily="34" charset="0"/>
                </a:rPr>
                <a:t>Simple PowerPoint </a:t>
              </a:r>
              <a:endParaRPr lang="ko-KR" altLang="en-US" sz="1200" dirty="0">
                <a:solidFill>
                  <a:schemeClr val="tx1">
                    <a:lumMod val="65000"/>
                    <a:lumOff val="35000"/>
                  </a:schemeClr>
                </a:solidFill>
                <a:cs typeface="Arial" pitchFamily="34" charset="0"/>
              </a:endParaRPr>
            </a:p>
          </p:txBody>
        </p:sp>
      </p:grpSp>
      <p:sp>
        <p:nvSpPr>
          <p:cNvPr id="13" name="TextBox 12">
            <a:extLst>
              <a:ext uri="{FF2B5EF4-FFF2-40B4-BE49-F238E27FC236}">
                <a16:creationId xmlns:a16="http://schemas.microsoft.com/office/drawing/2014/main" id="{343903C0-A299-4BBF-A6F2-7B7DEC998985}"/>
              </a:ext>
            </a:extLst>
          </p:cNvPr>
          <p:cNvSpPr txBox="1"/>
          <p:nvPr/>
        </p:nvSpPr>
        <p:spPr>
          <a:xfrm>
            <a:off x="5158026" y="2970865"/>
            <a:ext cx="601424"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14" name="TextBox 13">
            <a:extLst>
              <a:ext uri="{FF2B5EF4-FFF2-40B4-BE49-F238E27FC236}">
                <a16:creationId xmlns:a16="http://schemas.microsoft.com/office/drawing/2014/main" id="{210BDCA3-1FBF-4FA1-BC01-C8230FA26B61}"/>
              </a:ext>
            </a:extLst>
          </p:cNvPr>
          <p:cNvSpPr txBox="1"/>
          <p:nvPr/>
        </p:nvSpPr>
        <p:spPr>
          <a:xfrm>
            <a:off x="6432545" y="2970865"/>
            <a:ext cx="601424"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15" name="TextBox 14">
            <a:extLst>
              <a:ext uri="{FF2B5EF4-FFF2-40B4-BE49-F238E27FC236}">
                <a16:creationId xmlns:a16="http://schemas.microsoft.com/office/drawing/2014/main" id="{EA4EA54D-9363-4B5B-9E0A-6304CA83CDA3}"/>
              </a:ext>
            </a:extLst>
          </p:cNvPr>
          <p:cNvSpPr txBox="1"/>
          <p:nvPr/>
        </p:nvSpPr>
        <p:spPr>
          <a:xfrm>
            <a:off x="5164927" y="4307211"/>
            <a:ext cx="601424"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16" name="TextBox 15">
            <a:extLst>
              <a:ext uri="{FF2B5EF4-FFF2-40B4-BE49-F238E27FC236}">
                <a16:creationId xmlns:a16="http://schemas.microsoft.com/office/drawing/2014/main" id="{C0F50640-8EE7-46B8-BC4D-E6824AE97C49}"/>
              </a:ext>
            </a:extLst>
          </p:cNvPr>
          <p:cNvSpPr txBox="1"/>
          <p:nvPr/>
        </p:nvSpPr>
        <p:spPr>
          <a:xfrm>
            <a:off x="6439446" y="4307211"/>
            <a:ext cx="601424"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grpSp>
        <p:nvGrpSpPr>
          <p:cNvPr id="17" name="Group 15">
            <a:extLst>
              <a:ext uri="{FF2B5EF4-FFF2-40B4-BE49-F238E27FC236}">
                <a16:creationId xmlns:a16="http://schemas.microsoft.com/office/drawing/2014/main" id="{3E2D8E8F-6ECD-407A-8ABA-901AB252300E}"/>
              </a:ext>
            </a:extLst>
          </p:cNvPr>
          <p:cNvGrpSpPr/>
          <p:nvPr/>
        </p:nvGrpSpPr>
        <p:grpSpPr>
          <a:xfrm>
            <a:off x="5230058" y="1908088"/>
            <a:ext cx="1731881" cy="934731"/>
            <a:chOff x="2725123" y="4283314"/>
            <a:chExt cx="1292073" cy="897779"/>
          </a:xfrm>
        </p:grpSpPr>
        <p:sp>
          <p:nvSpPr>
            <p:cNvPr id="18" name="TextBox 17">
              <a:extLst>
                <a:ext uri="{FF2B5EF4-FFF2-40B4-BE49-F238E27FC236}">
                  <a16:creationId xmlns:a16="http://schemas.microsoft.com/office/drawing/2014/main" id="{B64BBA8D-9F4E-4D0A-89D8-5CCA8527B621}"/>
                </a:ext>
              </a:extLst>
            </p:cNvPr>
            <p:cNvSpPr txBox="1"/>
            <p:nvPr/>
          </p:nvSpPr>
          <p:spPr>
            <a:xfrm>
              <a:off x="2725124" y="4560313"/>
              <a:ext cx="1292072" cy="620780"/>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19" name="TextBox 18">
              <a:extLst>
                <a:ext uri="{FF2B5EF4-FFF2-40B4-BE49-F238E27FC236}">
                  <a16:creationId xmlns:a16="http://schemas.microsoft.com/office/drawing/2014/main" id="{F01C22D1-0FBD-4C3A-9EB2-4AC49CB063F9}"/>
                </a:ext>
              </a:extLst>
            </p:cNvPr>
            <p:cNvSpPr txBox="1"/>
            <p:nvPr/>
          </p:nvSpPr>
          <p:spPr>
            <a:xfrm>
              <a:off x="2725123" y="4283314"/>
              <a:ext cx="1292072" cy="26604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20" name="Group 18">
            <a:extLst>
              <a:ext uri="{FF2B5EF4-FFF2-40B4-BE49-F238E27FC236}">
                <a16:creationId xmlns:a16="http://schemas.microsoft.com/office/drawing/2014/main" id="{EB932234-4D9C-4928-BB42-E6A1DE528CB6}"/>
              </a:ext>
            </a:extLst>
          </p:cNvPr>
          <p:cNvGrpSpPr/>
          <p:nvPr/>
        </p:nvGrpSpPr>
        <p:grpSpPr>
          <a:xfrm>
            <a:off x="6719896" y="3291409"/>
            <a:ext cx="1478805" cy="1119397"/>
            <a:chOff x="2725123" y="4283314"/>
            <a:chExt cx="1292073" cy="1075145"/>
          </a:xfrm>
        </p:grpSpPr>
        <p:sp>
          <p:nvSpPr>
            <p:cNvPr id="21" name="TextBox 20">
              <a:extLst>
                <a:ext uri="{FF2B5EF4-FFF2-40B4-BE49-F238E27FC236}">
                  <a16:creationId xmlns:a16="http://schemas.microsoft.com/office/drawing/2014/main" id="{6205D2BF-BC26-4943-A626-4F3ABA157B2D}"/>
                </a:ext>
              </a:extLst>
            </p:cNvPr>
            <p:cNvSpPr txBox="1"/>
            <p:nvPr/>
          </p:nvSpPr>
          <p:spPr>
            <a:xfrm>
              <a:off x="2725124" y="4560313"/>
              <a:ext cx="1292072" cy="798146"/>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22" name="TextBox 21">
              <a:extLst>
                <a:ext uri="{FF2B5EF4-FFF2-40B4-BE49-F238E27FC236}">
                  <a16:creationId xmlns:a16="http://schemas.microsoft.com/office/drawing/2014/main" id="{B3AE69E4-DBB0-45BB-891C-2699764300BB}"/>
                </a:ext>
              </a:extLst>
            </p:cNvPr>
            <p:cNvSpPr txBox="1"/>
            <p:nvPr/>
          </p:nvSpPr>
          <p:spPr>
            <a:xfrm>
              <a:off x="2725123" y="4283314"/>
              <a:ext cx="1292072" cy="26604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23" name="Group 21">
            <a:extLst>
              <a:ext uri="{FF2B5EF4-FFF2-40B4-BE49-F238E27FC236}">
                <a16:creationId xmlns:a16="http://schemas.microsoft.com/office/drawing/2014/main" id="{33B7B165-7ACF-47BC-B45D-89AEDF3F1707}"/>
              </a:ext>
            </a:extLst>
          </p:cNvPr>
          <p:cNvGrpSpPr/>
          <p:nvPr/>
        </p:nvGrpSpPr>
        <p:grpSpPr>
          <a:xfrm>
            <a:off x="3938753" y="3291409"/>
            <a:ext cx="1478805" cy="1119397"/>
            <a:chOff x="2725123" y="4283314"/>
            <a:chExt cx="1292073" cy="1075145"/>
          </a:xfrm>
        </p:grpSpPr>
        <p:sp>
          <p:nvSpPr>
            <p:cNvPr id="24" name="TextBox 23">
              <a:extLst>
                <a:ext uri="{FF2B5EF4-FFF2-40B4-BE49-F238E27FC236}">
                  <a16:creationId xmlns:a16="http://schemas.microsoft.com/office/drawing/2014/main" id="{BE87A180-4AA0-454E-9CB6-D747DB7F4257}"/>
                </a:ext>
              </a:extLst>
            </p:cNvPr>
            <p:cNvSpPr txBox="1"/>
            <p:nvPr/>
          </p:nvSpPr>
          <p:spPr>
            <a:xfrm>
              <a:off x="2725124" y="4560313"/>
              <a:ext cx="1292072" cy="798146"/>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25" name="TextBox 24">
              <a:extLst>
                <a:ext uri="{FF2B5EF4-FFF2-40B4-BE49-F238E27FC236}">
                  <a16:creationId xmlns:a16="http://schemas.microsoft.com/office/drawing/2014/main" id="{D5CD383F-9CF2-4E92-A25D-9679BA961D89}"/>
                </a:ext>
              </a:extLst>
            </p:cNvPr>
            <p:cNvSpPr txBox="1"/>
            <p:nvPr/>
          </p:nvSpPr>
          <p:spPr>
            <a:xfrm>
              <a:off x="2725123" y="4283314"/>
              <a:ext cx="1292072" cy="26604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26" name="Group 24">
            <a:extLst>
              <a:ext uri="{FF2B5EF4-FFF2-40B4-BE49-F238E27FC236}">
                <a16:creationId xmlns:a16="http://schemas.microsoft.com/office/drawing/2014/main" id="{68E7FBC3-CA4D-473C-9A11-3BBCD0855606}"/>
              </a:ext>
            </a:extLst>
          </p:cNvPr>
          <p:cNvGrpSpPr/>
          <p:nvPr/>
        </p:nvGrpSpPr>
        <p:grpSpPr>
          <a:xfrm>
            <a:off x="5241861" y="4708596"/>
            <a:ext cx="1731881" cy="934731"/>
            <a:chOff x="2725123" y="4283314"/>
            <a:chExt cx="1292073" cy="897779"/>
          </a:xfrm>
        </p:grpSpPr>
        <p:sp>
          <p:nvSpPr>
            <p:cNvPr id="27" name="TextBox 26">
              <a:extLst>
                <a:ext uri="{FF2B5EF4-FFF2-40B4-BE49-F238E27FC236}">
                  <a16:creationId xmlns:a16="http://schemas.microsoft.com/office/drawing/2014/main" id="{E0FCCFF4-0273-4969-BA06-BD651A58B5B4}"/>
                </a:ext>
              </a:extLst>
            </p:cNvPr>
            <p:cNvSpPr txBox="1"/>
            <p:nvPr/>
          </p:nvSpPr>
          <p:spPr>
            <a:xfrm>
              <a:off x="2725124" y="4560313"/>
              <a:ext cx="1292072" cy="620780"/>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28" name="TextBox 27">
              <a:extLst>
                <a:ext uri="{FF2B5EF4-FFF2-40B4-BE49-F238E27FC236}">
                  <a16:creationId xmlns:a16="http://schemas.microsoft.com/office/drawing/2014/main" id="{4F548C84-E5F4-4C8A-9B29-6EAC5F6FD0D4}"/>
                </a:ext>
              </a:extLst>
            </p:cNvPr>
            <p:cNvSpPr txBox="1"/>
            <p:nvPr/>
          </p:nvSpPr>
          <p:spPr>
            <a:xfrm>
              <a:off x="2725123" y="4283314"/>
              <a:ext cx="1292072" cy="26604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grpSp>
      <p:grpSp>
        <p:nvGrpSpPr>
          <p:cNvPr id="29" name="Group 27">
            <a:extLst>
              <a:ext uri="{FF2B5EF4-FFF2-40B4-BE49-F238E27FC236}">
                <a16:creationId xmlns:a16="http://schemas.microsoft.com/office/drawing/2014/main" id="{973568F8-ADFB-4423-A01D-A7CCB0F06FD9}"/>
              </a:ext>
            </a:extLst>
          </p:cNvPr>
          <p:cNvGrpSpPr/>
          <p:nvPr/>
        </p:nvGrpSpPr>
        <p:grpSpPr>
          <a:xfrm>
            <a:off x="7459298" y="1908088"/>
            <a:ext cx="4144805" cy="738665"/>
            <a:chOff x="5839016" y="1694031"/>
            <a:chExt cx="2277032" cy="738665"/>
          </a:xfrm>
        </p:grpSpPr>
        <p:sp>
          <p:nvSpPr>
            <p:cNvPr id="30" name="TextBox 29">
              <a:extLst>
                <a:ext uri="{FF2B5EF4-FFF2-40B4-BE49-F238E27FC236}">
                  <a16:creationId xmlns:a16="http://schemas.microsoft.com/office/drawing/2014/main" id="{3B0331D4-646B-4D53-BAC0-D7DF24DEC9DC}"/>
                </a:ext>
              </a:extLst>
            </p:cNvPr>
            <p:cNvSpPr txBox="1"/>
            <p:nvPr/>
          </p:nvSpPr>
          <p:spPr>
            <a:xfrm>
              <a:off x="5839020" y="1694031"/>
              <a:ext cx="2277028"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31" name="TextBox 30">
              <a:extLst>
                <a:ext uri="{FF2B5EF4-FFF2-40B4-BE49-F238E27FC236}">
                  <a16:creationId xmlns:a16="http://schemas.microsoft.com/office/drawing/2014/main" id="{B985FD76-F0DD-4C85-B49B-726236A6AB08}"/>
                </a:ext>
              </a:extLst>
            </p:cNvPr>
            <p:cNvSpPr txBox="1"/>
            <p:nvPr/>
          </p:nvSpPr>
          <p:spPr>
            <a:xfrm>
              <a:off x="5839016" y="1971031"/>
              <a:ext cx="2277028" cy="461665"/>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cs typeface="Arial" pitchFamily="34" charset="0"/>
              </a:endParaRPr>
            </a:p>
          </p:txBody>
        </p:sp>
      </p:grpSp>
      <p:grpSp>
        <p:nvGrpSpPr>
          <p:cNvPr id="32" name="Group 30">
            <a:extLst>
              <a:ext uri="{FF2B5EF4-FFF2-40B4-BE49-F238E27FC236}">
                <a16:creationId xmlns:a16="http://schemas.microsoft.com/office/drawing/2014/main" id="{A8BBD829-7F8C-4256-8DE6-2CFAA4968942}"/>
              </a:ext>
            </a:extLst>
          </p:cNvPr>
          <p:cNvGrpSpPr/>
          <p:nvPr/>
        </p:nvGrpSpPr>
        <p:grpSpPr>
          <a:xfrm>
            <a:off x="7459298" y="5083693"/>
            <a:ext cx="4144805" cy="738665"/>
            <a:chOff x="5839020" y="2908341"/>
            <a:chExt cx="2277032" cy="738665"/>
          </a:xfrm>
        </p:grpSpPr>
        <p:sp>
          <p:nvSpPr>
            <p:cNvPr id="33" name="TextBox 32">
              <a:extLst>
                <a:ext uri="{FF2B5EF4-FFF2-40B4-BE49-F238E27FC236}">
                  <a16:creationId xmlns:a16="http://schemas.microsoft.com/office/drawing/2014/main" id="{4B8CCE37-F02D-43E2-AC35-67EA3B8275F0}"/>
                </a:ext>
              </a:extLst>
            </p:cNvPr>
            <p:cNvSpPr txBox="1"/>
            <p:nvPr/>
          </p:nvSpPr>
          <p:spPr>
            <a:xfrm>
              <a:off x="5839024" y="2908341"/>
              <a:ext cx="2277028"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34" name="TextBox 33">
              <a:extLst>
                <a:ext uri="{FF2B5EF4-FFF2-40B4-BE49-F238E27FC236}">
                  <a16:creationId xmlns:a16="http://schemas.microsoft.com/office/drawing/2014/main" id="{AD44DA58-2676-48C2-A294-3EC37E5ABD6F}"/>
                </a:ext>
              </a:extLst>
            </p:cNvPr>
            <p:cNvSpPr txBox="1"/>
            <p:nvPr/>
          </p:nvSpPr>
          <p:spPr>
            <a:xfrm>
              <a:off x="5839020" y="3185341"/>
              <a:ext cx="2277028" cy="461665"/>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cs typeface="Arial" pitchFamily="34" charset="0"/>
              </a:endParaRPr>
            </a:p>
          </p:txBody>
        </p:sp>
      </p:grpSp>
      <p:grpSp>
        <p:nvGrpSpPr>
          <p:cNvPr id="35" name="Group 33">
            <a:extLst>
              <a:ext uri="{FF2B5EF4-FFF2-40B4-BE49-F238E27FC236}">
                <a16:creationId xmlns:a16="http://schemas.microsoft.com/office/drawing/2014/main" id="{EFD357FA-75AB-4130-B940-6D48E88AEDFC}"/>
              </a:ext>
            </a:extLst>
          </p:cNvPr>
          <p:cNvGrpSpPr/>
          <p:nvPr/>
        </p:nvGrpSpPr>
        <p:grpSpPr>
          <a:xfrm>
            <a:off x="411265" y="1908088"/>
            <a:ext cx="4144805" cy="738665"/>
            <a:chOff x="5839016" y="1694031"/>
            <a:chExt cx="2277032" cy="738665"/>
          </a:xfrm>
        </p:grpSpPr>
        <p:sp>
          <p:nvSpPr>
            <p:cNvPr id="36" name="TextBox 35">
              <a:extLst>
                <a:ext uri="{FF2B5EF4-FFF2-40B4-BE49-F238E27FC236}">
                  <a16:creationId xmlns:a16="http://schemas.microsoft.com/office/drawing/2014/main" id="{070682DE-B5D3-43C1-97E9-44A03549F24F}"/>
                </a:ext>
              </a:extLst>
            </p:cNvPr>
            <p:cNvSpPr txBox="1"/>
            <p:nvPr/>
          </p:nvSpPr>
          <p:spPr>
            <a:xfrm>
              <a:off x="5839020" y="1694031"/>
              <a:ext cx="2277028" cy="276999"/>
            </a:xfrm>
            <a:prstGeom prst="rect">
              <a:avLst/>
            </a:prstGeom>
            <a:noFill/>
          </p:spPr>
          <p:txBody>
            <a:bodyPr wrap="square" rtlCol="0">
              <a:spAutoFit/>
            </a:bodyPr>
            <a:lstStyle/>
            <a:p>
              <a:pPr algn="r"/>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37" name="TextBox 36">
              <a:extLst>
                <a:ext uri="{FF2B5EF4-FFF2-40B4-BE49-F238E27FC236}">
                  <a16:creationId xmlns:a16="http://schemas.microsoft.com/office/drawing/2014/main" id="{08377A9E-8973-40AF-B1FD-DBA670B2843F}"/>
                </a:ext>
              </a:extLst>
            </p:cNvPr>
            <p:cNvSpPr txBox="1"/>
            <p:nvPr/>
          </p:nvSpPr>
          <p:spPr>
            <a:xfrm>
              <a:off x="5839016" y="1971031"/>
              <a:ext cx="2277028" cy="461665"/>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cs typeface="Arial" pitchFamily="34" charset="0"/>
              </a:endParaRPr>
            </a:p>
          </p:txBody>
        </p:sp>
      </p:grpSp>
      <p:grpSp>
        <p:nvGrpSpPr>
          <p:cNvPr id="38" name="Group 36">
            <a:extLst>
              <a:ext uri="{FF2B5EF4-FFF2-40B4-BE49-F238E27FC236}">
                <a16:creationId xmlns:a16="http://schemas.microsoft.com/office/drawing/2014/main" id="{1BBF502E-2E37-41D0-920B-0192B215F47B}"/>
              </a:ext>
            </a:extLst>
          </p:cNvPr>
          <p:cNvGrpSpPr/>
          <p:nvPr/>
        </p:nvGrpSpPr>
        <p:grpSpPr>
          <a:xfrm>
            <a:off x="411265" y="5083693"/>
            <a:ext cx="4144805" cy="738665"/>
            <a:chOff x="5839020" y="2908341"/>
            <a:chExt cx="2277032" cy="738665"/>
          </a:xfrm>
        </p:grpSpPr>
        <p:sp>
          <p:nvSpPr>
            <p:cNvPr id="39" name="TextBox 38">
              <a:extLst>
                <a:ext uri="{FF2B5EF4-FFF2-40B4-BE49-F238E27FC236}">
                  <a16:creationId xmlns:a16="http://schemas.microsoft.com/office/drawing/2014/main" id="{288482E4-B8F7-4C47-92A3-BD2559493BE9}"/>
                </a:ext>
              </a:extLst>
            </p:cNvPr>
            <p:cNvSpPr txBox="1"/>
            <p:nvPr/>
          </p:nvSpPr>
          <p:spPr>
            <a:xfrm>
              <a:off x="5839024" y="2908341"/>
              <a:ext cx="2277028" cy="276999"/>
            </a:xfrm>
            <a:prstGeom prst="rect">
              <a:avLst/>
            </a:prstGeom>
            <a:noFill/>
          </p:spPr>
          <p:txBody>
            <a:bodyPr wrap="square" rtlCol="0">
              <a:spAutoFit/>
            </a:bodyPr>
            <a:lstStyle/>
            <a:p>
              <a:pPr algn="r"/>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sp>
          <p:nvSpPr>
            <p:cNvPr id="40" name="TextBox 39">
              <a:extLst>
                <a:ext uri="{FF2B5EF4-FFF2-40B4-BE49-F238E27FC236}">
                  <a16:creationId xmlns:a16="http://schemas.microsoft.com/office/drawing/2014/main" id="{6087E35F-8239-431C-953C-2743F773C138}"/>
                </a:ext>
              </a:extLst>
            </p:cNvPr>
            <p:cNvSpPr txBox="1"/>
            <p:nvPr/>
          </p:nvSpPr>
          <p:spPr>
            <a:xfrm>
              <a:off x="5839020" y="3185341"/>
              <a:ext cx="2277028" cy="461665"/>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cs typeface="Arial" pitchFamily="34" charset="0"/>
              </a:endParaRPr>
            </a:p>
          </p:txBody>
        </p:sp>
      </p:grpSp>
    </p:spTree>
    <p:extLst>
      <p:ext uri="{BB962C8B-B14F-4D97-AF65-F5344CB8AC3E}">
        <p14:creationId xmlns:p14="http://schemas.microsoft.com/office/powerpoint/2010/main" val="3428028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EBA6D5-A645-493C-BC94-6672797CAA39}"/>
              </a:ext>
            </a:extLst>
          </p:cNvPr>
          <p:cNvSpPr txBox="1"/>
          <p:nvPr/>
        </p:nvSpPr>
        <p:spPr>
          <a:xfrm>
            <a:off x="7941132" y="408068"/>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Simple Portfolio Presentation</a:t>
            </a:r>
          </a:p>
        </p:txBody>
      </p:sp>
      <p:sp>
        <p:nvSpPr>
          <p:cNvPr id="4" name="TextBox 3">
            <a:extLst>
              <a:ext uri="{FF2B5EF4-FFF2-40B4-BE49-F238E27FC236}">
                <a16:creationId xmlns:a16="http://schemas.microsoft.com/office/drawing/2014/main" id="{7CFAF129-2EA9-4139-9C50-A5290895CADB}"/>
              </a:ext>
            </a:extLst>
          </p:cNvPr>
          <p:cNvSpPr txBox="1"/>
          <p:nvPr/>
        </p:nvSpPr>
        <p:spPr>
          <a:xfrm>
            <a:off x="7941132" y="729228"/>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Presentation</a:t>
            </a:r>
          </a:p>
        </p:txBody>
      </p:sp>
      <p:sp>
        <p:nvSpPr>
          <p:cNvPr id="5" name="TextBox 4">
            <a:extLst>
              <a:ext uri="{FF2B5EF4-FFF2-40B4-BE49-F238E27FC236}">
                <a16:creationId xmlns:a16="http://schemas.microsoft.com/office/drawing/2014/main" id="{4312BB3F-EC5F-456B-9767-D384E8079A70}"/>
              </a:ext>
            </a:extLst>
          </p:cNvPr>
          <p:cNvSpPr txBox="1"/>
          <p:nvPr/>
        </p:nvSpPr>
        <p:spPr>
          <a:xfrm>
            <a:off x="7941132" y="1692708"/>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Portfolio Presentation</a:t>
            </a:r>
          </a:p>
        </p:txBody>
      </p:sp>
      <p:sp>
        <p:nvSpPr>
          <p:cNvPr id="6" name="TextBox 5">
            <a:extLst>
              <a:ext uri="{FF2B5EF4-FFF2-40B4-BE49-F238E27FC236}">
                <a16:creationId xmlns:a16="http://schemas.microsoft.com/office/drawing/2014/main" id="{7A1F4638-A9D3-499F-9746-E55D0B20D373}"/>
              </a:ext>
            </a:extLst>
          </p:cNvPr>
          <p:cNvSpPr txBox="1"/>
          <p:nvPr/>
        </p:nvSpPr>
        <p:spPr>
          <a:xfrm>
            <a:off x="7941132" y="1371548"/>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Simple Portfolio</a:t>
            </a:r>
          </a:p>
        </p:txBody>
      </p:sp>
      <p:sp>
        <p:nvSpPr>
          <p:cNvPr id="7" name="TextBox 6">
            <a:extLst>
              <a:ext uri="{FF2B5EF4-FFF2-40B4-BE49-F238E27FC236}">
                <a16:creationId xmlns:a16="http://schemas.microsoft.com/office/drawing/2014/main" id="{267BE167-C244-455F-87AF-92181DE81E41}"/>
              </a:ext>
            </a:extLst>
          </p:cNvPr>
          <p:cNvSpPr txBox="1"/>
          <p:nvPr/>
        </p:nvSpPr>
        <p:spPr>
          <a:xfrm>
            <a:off x="7941132" y="1050388"/>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Portfolio</a:t>
            </a:r>
          </a:p>
        </p:txBody>
      </p:sp>
      <p:sp>
        <p:nvSpPr>
          <p:cNvPr id="8" name="TextBox 7">
            <a:extLst>
              <a:ext uri="{FF2B5EF4-FFF2-40B4-BE49-F238E27FC236}">
                <a16:creationId xmlns:a16="http://schemas.microsoft.com/office/drawing/2014/main" id="{C5953A88-4AE0-434A-A581-4CF267863AE7}"/>
              </a:ext>
            </a:extLst>
          </p:cNvPr>
          <p:cNvSpPr txBox="1"/>
          <p:nvPr/>
        </p:nvSpPr>
        <p:spPr>
          <a:xfrm>
            <a:off x="7941132" y="2013868"/>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Presentation</a:t>
            </a:r>
          </a:p>
        </p:txBody>
      </p:sp>
      <p:sp>
        <p:nvSpPr>
          <p:cNvPr id="9" name="TextBox 8">
            <a:extLst>
              <a:ext uri="{FF2B5EF4-FFF2-40B4-BE49-F238E27FC236}">
                <a16:creationId xmlns:a16="http://schemas.microsoft.com/office/drawing/2014/main" id="{67222AE5-CF72-424A-AFB0-3941BD08224A}"/>
              </a:ext>
            </a:extLst>
          </p:cNvPr>
          <p:cNvSpPr txBox="1"/>
          <p:nvPr/>
        </p:nvSpPr>
        <p:spPr>
          <a:xfrm>
            <a:off x="7941132" y="2656187"/>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Simple Portfolio</a:t>
            </a:r>
          </a:p>
        </p:txBody>
      </p:sp>
      <p:sp>
        <p:nvSpPr>
          <p:cNvPr id="10" name="TextBox 9">
            <a:extLst>
              <a:ext uri="{FF2B5EF4-FFF2-40B4-BE49-F238E27FC236}">
                <a16:creationId xmlns:a16="http://schemas.microsoft.com/office/drawing/2014/main" id="{8FA4BFF7-B8C3-441A-8DA7-74A2714DDAEC}"/>
              </a:ext>
            </a:extLst>
          </p:cNvPr>
          <p:cNvSpPr txBox="1"/>
          <p:nvPr/>
        </p:nvSpPr>
        <p:spPr>
          <a:xfrm>
            <a:off x="7941132" y="2335028"/>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Portfolio Presentation</a:t>
            </a:r>
          </a:p>
        </p:txBody>
      </p:sp>
      <p:sp>
        <p:nvSpPr>
          <p:cNvPr id="11" name="TextBox 10">
            <a:extLst>
              <a:ext uri="{FF2B5EF4-FFF2-40B4-BE49-F238E27FC236}">
                <a16:creationId xmlns:a16="http://schemas.microsoft.com/office/drawing/2014/main" id="{055AC1DB-DE0E-4A9A-8CF1-1714E8F109FA}"/>
              </a:ext>
            </a:extLst>
          </p:cNvPr>
          <p:cNvSpPr txBox="1"/>
          <p:nvPr/>
        </p:nvSpPr>
        <p:spPr>
          <a:xfrm>
            <a:off x="724155" y="280947"/>
            <a:ext cx="3336114" cy="769441"/>
          </a:xfrm>
          <a:prstGeom prst="rect">
            <a:avLst/>
          </a:prstGeom>
          <a:noFill/>
        </p:spPr>
        <p:txBody>
          <a:bodyPr wrap="square" rtlCol="0" anchor="ctr">
            <a:spAutoFit/>
          </a:bodyPr>
          <a:lstStyle/>
          <a:p>
            <a:pPr algn="dist"/>
            <a:r>
              <a:rPr lang="en-US" altLang="ko-KR" sz="4400" b="1" dirty="0">
                <a:solidFill>
                  <a:schemeClr val="accent2"/>
                </a:solidFill>
                <a:latin typeface="+mj-lt"/>
                <a:cs typeface="Arial" pitchFamily="34" charset="0"/>
              </a:rPr>
              <a:t>AWESOME</a:t>
            </a:r>
          </a:p>
        </p:txBody>
      </p:sp>
      <p:sp>
        <p:nvSpPr>
          <p:cNvPr id="12" name="TextBox 11">
            <a:extLst>
              <a:ext uri="{FF2B5EF4-FFF2-40B4-BE49-F238E27FC236}">
                <a16:creationId xmlns:a16="http://schemas.microsoft.com/office/drawing/2014/main" id="{BAE3AE88-8B76-48F0-8E44-39495D77A9A8}"/>
              </a:ext>
            </a:extLst>
          </p:cNvPr>
          <p:cNvSpPr txBox="1"/>
          <p:nvPr/>
        </p:nvSpPr>
        <p:spPr>
          <a:xfrm>
            <a:off x="1391111" y="967326"/>
            <a:ext cx="3336114" cy="584775"/>
          </a:xfrm>
          <a:prstGeom prst="rect">
            <a:avLst/>
          </a:prstGeom>
          <a:noFill/>
        </p:spPr>
        <p:txBody>
          <a:bodyPr wrap="square" rtlCol="0" anchor="ctr">
            <a:spAutoFit/>
          </a:bodyPr>
          <a:lstStyle/>
          <a:p>
            <a:pPr algn="dist"/>
            <a:r>
              <a:rPr lang="en-GB" altLang="ko-KR" sz="3200" b="1" dirty="0">
                <a:solidFill>
                  <a:schemeClr val="accent2"/>
                </a:solidFill>
                <a:cs typeface="Arial" pitchFamily="34" charset="0"/>
              </a:rPr>
              <a:t>PRESENTATION</a:t>
            </a:r>
            <a:endParaRPr lang="ko-KR" altLang="en-US" sz="3200" b="1" dirty="0">
              <a:solidFill>
                <a:schemeClr val="accent2"/>
              </a:solidFill>
              <a:cs typeface="Arial" pitchFamily="34" charset="0"/>
            </a:endParaRPr>
          </a:p>
        </p:txBody>
      </p:sp>
      <p:sp>
        <p:nvSpPr>
          <p:cNvPr id="13" name="TextBox 12">
            <a:extLst>
              <a:ext uri="{FF2B5EF4-FFF2-40B4-BE49-F238E27FC236}">
                <a16:creationId xmlns:a16="http://schemas.microsoft.com/office/drawing/2014/main" id="{3E1B989F-9059-4065-AAE1-D2066FE2BD47}"/>
              </a:ext>
            </a:extLst>
          </p:cNvPr>
          <p:cNvSpPr txBox="1"/>
          <p:nvPr/>
        </p:nvSpPr>
        <p:spPr>
          <a:xfrm>
            <a:off x="1391111" y="1631291"/>
            <a:ext cx="3172097" cy="1169551"/>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p>
        </p:txBody>
      </p:sp>
      <p:sp>
        <p:nvSpPr>
          <p:cNvPr id="14" name="그림 개체 틀 13">
            <a:extLst>
              <a:ext uri="{FF2B5EF4-FFF2-40B4-BE49-F238E27FC236}">
                <a16:creationId xmlns:a16="http://schemas.microsoft.com/office/drawing/2014/main" id="{D81240CA-E13D-41FC-B0EB-5A1360162D4C}"/>
              </a:ext>
            </a:extLst>
          </p:cNvPr>
          <p:cNvSpPr>
            <a:spLocks noGrp="1"/>
          </p:cNvSpPr>
          <p:nvPr>
            <p:ph type="pic" sz="quarter" idx="14"/>
          </p:nvPr>
        </p:nvSpPr>
        <p:spPr/>
      </p:sp>
    </p:spTree>
    <p:extLst>
      <p:ext uri="{BB962C8B-B14F-4D97-AF65-F5344CB8AC3E}">
        <p14:creationId xmlns:p14="http://schemas.microsoft.com/office/powerpoint/2010/main" val="3253058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cxnSp>
        <p:nvCxnSpPr>
          <p:cNvPr id="3" name="Straight Connector 41">
            <a:extLst>
              <a:ext uri="{FF2B5EF4-FFF2-40B4-BE49-F238E27FC236}">
                <a16:creationId xmlns:a16="http://schemas.microsoft.com/office/drawing/2014/main" id="{D84F1288-7BE3-4694-88B7-8A3DF05003C8}"/>
              </a:ext>
            </a:extLst>
          </p:cNvPr>
          <p:cNvCxnSpPr>
            <a:cxnSpLocks/>
          </p:cNvCxnSpPr>
          <p:nvPr/>
        </p:nvCxnSpPr>
        <p:spPr>
          <a:xfrm flipV="1">
            <a:off x="2307781" y="2876121"/>
            <a:ext cx="2081105" cy="16770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 name="Straight Connector 44">
            <a:extLst>
              <a:ext uri="{FF2B5EF4-FFF2-40B4-BE49-F238E27FC236}">
                <a16:creationId xmlns:a16="http://schemas.microsoft.com/office/drawing/2014/main" id="{9EF10792-22D5-41BD-8E5E-20E7F3CE8414}"/>
              </a:ext>
            </a:extLst>
          </p:cNvPr>
          <p:cNvCxnSpPr>
            <a:cxnSpLocks/>
          </p:cNvCxnSpPr>
          <p:nvPr/>
        </p:nvCxnSpPr>
        <p:spPr>
          <a:xfrm flipV="1">
            <a:off x="4998819" y="2132075"/>
            <a:ext cx="2220918" cy="1830325"/>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9">
            <a:extLst>
              <a:ext uri="{FF2B5EF4-FFF2-40B4-BE49-F238E27FC236}">
                <a16:creationId xmlns:a16="http://schemas.microsoft.com/office/drawing/2014/main" id="{24F599AB-EA76-4415-8614-AF4B4D3CBB3D}"/>
              </a:ext>
            </a:extLst>
          </p:cNvPr>
          <p:cNvCxnSpPr>
            <a:cxnSpLocks/>
          </p:cNvCxnSpPr>
          <p:nvPr/>
        </p:nvCxnSpPr>
        <p:spPr>
          <a:xfrm flipV="1">
            <a:off x="7888663" y="1553869"/>
            <a:ext cx="2044366" cy="1602309"/>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 name="Group 11">
            <a:extLst>
              <a:ext uri="{FF2B5EF4-FFF2-40B4-BE49-F238E27FC236}">
                <a16:creationId xmlns:a16="http://schemas.microsoft.com/office/drawing/2014/main" id="{10CEF1A2-CB12-44C9-A84B-7BD7B33D4C96}"/>
              </a:ext>
            </a:extLst>
          </p:cNvPr>
          <p:cNvGrpSpPr/>
          <p:nvPr/>
        </p:nvGrpSpPr>
        <p:grpSpPr>
          <a:xfrm>
            <a:off x="1355463" y="3429000"/>
            <a:ext cx="1269402" cy="1269402"/>
            <a:chOff x="4369397" y="2259106"/>
            <a:chExt cx="1269402" cy="1269402"/>
          </a:xfrm>
        </p:grpSpPr>
        <p:sp>
          <p:nvSpPr>
            <p:cNvPr id="7" name="Oval 6">
              <a:extLst>
                <a:ext uri="{FF2B5EF4-FFF2-40B4-BE49-F238E27FC236}">
                  <a16:creationId xmlns:a16="http://schemas.microsoft.com/office/drawing/2014/main" id="{7F79E3EE-FC81-406C-B879-57A8A8DE0AF8}"/>
                </a:ext>
              </a:extLst>
            </p:cNvPr>
            <p:cNvSpPr/>
            <p:nvPr/>
          </p:nvSpPr>
          <p:spPr>
            <a:xfrm>
              <a:off x="4369397" y="2259106"/>
              <a:ext cx="1269402" cy="1269402"/>
            </a:xfrm>
            <a:prstGeom prst="ellipse">
              <a:avLst/>
            </a:prstGeom>
            <a:solidFill>
              <a:schemeClr val="accent1"/>
            </a:solidFill>
            <a:ln w="4030" cap="flat">
              <a:noFill/>
              <a:prstDash val="solid"/>
              <a:miter/>
            </a:ln>
            <a:effectLst/>
          </p:spPr>
          <p:txBody>
            <a:bodyPr rtlCol="0" anchor="ctr"/>
            <a:lstStyle/>
            <a:p>
              <a:endParaRPr lang="en-US">
                <a:solidFill>
                  <a:schemeClr val="tx1"/>
                </a:solidFill>
              </a:endParaRPr>
            </a:p>
          </p:txBody>
        </p:sp>
        <p:sp>
          <p:nvSpPr>
            <p:cNvPr id="8" name="Circle: Hollow 7">
              <a:extLst>
                <a:ext uri="{FF2B5EF4-FFF2-40B4-BE49-F238E27FC236}">
                  <a16:creationId xmlns:a16="http://schemas.microsoft.com/office/drawing/2014/main" id="{32ED1D67-7AB2-4E1D-B800-9EFE5A7C5DBD}"/>
                </a:ext>
              </a:extLst>
            </p:cNvPr>
            <p:cNvSpPr/>
            <p:nvPr/>
          </p:nvSpPr>
          <p:spPr>
            <a:xfrm>
              <a:off x="4487731" y="2377440"/>
              <a:ext cx="1032734" cy="1032734"/>
            </a:xfrm>
            <a:prstGeom prst="donut">
              <a:avLst>
                <a:gd name="adj" fmla="val 80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7">
              <a:extLst>
                <a:ext uri="{FF2B5EF4-FFF2-40B4-BE49-F238E27FC236}">
                  <a16:creationId xmlns:a16="http://schemas.microsoft.com/office/drawing/2014/main" id="{5D98609B-B8BC-4B34-9E83-2CDAC9E6F2E1}"/>
                </a:ext>
              </a:extLst>
            </p:cNvPr>
            <p:cNvSpPr/>
            <p:nvPr/>
          </p:nvSpPr>
          <p:spPr>
            <a:xfrm>
              <a:off x="4792784" y="2711446"/>
              <a:ext cx="422628" cy="36472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10" name="Group 12">
            <a:extLst>
              <a:ext uri="{FF2B5EF4-FFF2-40B4-BE49-F238E27FC236}">
                <a16:creationId xmlns:a16="http://schemas.microsoft.com/office/drawing/2014/main" id="{974C399E-80B6-4AD2-8C98-8010DA324394}"/>
              </a:ext>
            </a:extLst>
          </p:cNvPr>
          <p:cNvGrpSpPr/>
          <p:nvPr/>
        </p:nvGrpSpPr>
        <p:grpSpPr>
          <a:xfrm>
            <a:off x="4111811" y="2757787"/>
            <a:ext cx="1269402" cy="1269402"/>
            <a:chOff x="4369397" y="2259106"/>
            <a:chExt cx="1269402" cy="1269402"/>
          </a:xfrm>
        </p:grpSpPr>
        <p:sp>
          <p:nvSpPr>
            <p:cNvPr id="11" name="Oval 13">
              <a:extLst>
                <a:ext uri="{FF2B5EF4-FFF2-40B4-BE49-F238E27FC236}">
                  <a16:creationId xmlns:a16="http://schemas.microsoft.com/office/drawing/2014/main" id="{93C75473-C354-494C-BEF2-2B9C32D818E0}"/>
                </a:ext>
              </a:extLst>
            </p:cNvPr>
            <p:cNvSpPr/>
            <p:nvPr/>
          </p:nvSpPr>
          <p:spPr>
            <a:xfrm>
              <a:off x="4369397" y="2259106"/>
              <a:ext cx="1269402" cy="1269402"/>
            </a:xfrm>
            <a:prstGeom prst="ellipse">
              <a:avLst/>
            </a:prstGeom>
            <a:solidFill>
              <a:schemeClr val="accent2"/>
            </a:solidFill>
            <a:ln w="4030" cap="flat">
              <a:noFill/>
              <a:prstDash val="solid"/>
              <a:miter/>
            </a:ln>
            <a:effectLst/>
          </p:spPr>
          <p:txBody>
            <a:bodyPr rtlCol="0" anchor="ctr"/>
            <a:lstStyle/>
            <a:p>
              <a:endParaRPr lang="en-US">
                <a:solidFill>
                  <a:schemeClr val="tx1"/>
                </a:solidFill>
              </a:endParaRPr>
            </a:p>
          </p:txBody>
        </p:sp>
        <p:sp>
          <p:nvSpPr>
            <p:cNvPr id="12" name="Circle: Hollow 14">
              <a:extLst>
                <a:ext uri="{FF2B5EF4-FFF2-40B4-BE49-F238E27FC236}">
                  <a16:creationId xmlns:a16="http://schemas.microsoft.com/office/drawing/2014/main" id="{D1659577-DEB5-4A75-86A3-26A3372163FF}"/>
                </a:ext>
              </a:extLst>
            </p:cNvPr>
            <p:cNvSpPr/>
            <p:nvPr/>
          </p:nvSpPr>
          <p:spPr>
            <a:xfrm>
              <a:off x="4487731" y="2377440"/>
              <a:ext cx="1032734" cy="1032734"/>
            </a:xfrm>
            <a:prstGeom prst="donut">
              <a:avLst>
                <a:gd name="adj" fmla="val 80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20">
            <a:extLst>
              <a:ext uri="{FF2B5EF4-FFF2-40B4-BE49-F238E27FC236}">
                <a16:creationId xmlns:a16="http://schemas.microsoft.com/office/drawing/2014/main" id="{8BE75883-B9AC-4E35-883F-FA2195575CD3}"/>
              </a:ext>
            </a:extLst>
          </p:cNvPr>
          <p:cNvGrpSpPr/>
          <p:nvPr/>
        </p:nvGrpSpPr>
        <p:grpSpPr>
          <a:xfrm>
            <a:off x="6934197" y="2013741"/>
            <a:ext cx="1269402" cy="1269402"/>
            <a:chOff x="4369397" y="2259106"/>
            <a:chExt cx="1269402" cy="1269402"/>
          </a:xfrm>
        </p:grpSpPr>
        <p:sp>
          <p:nvSpPr>
            <p:cNvPr id="14" name="Oval 21">
              <a:extLst>
                <a:ext uri="{FF2B5EF4-FFF2-40B4-BE49-F238E27FC236}">
                  <a16:creationId xmlns:a16="http://schemas.microsoft.com/office/drawing/2014/main" id="{CBB2201E-677A-4078-9817-382566145A85}"/>
                </a:ext>
              </a:extLst>
            </p:cNvPr>
            <p:cNvSpPr/>
            <p:nvPr/>
          </p:nvSpPr>
          <p:spPr>
            <a:xfrm>
              <a:off x="4369397" y="2259106"/>
              <a:ext cx="1269402" cy="1269402"/>
            </a:xfrm>
            <a:prstGeom prst="ellipse">
              <a:avLst/>
            </a:prstGeom>
            <a:solidFill>
              <a:schemeClr val="accent3"/>
            </a:solidFill>
            <a:ln w="4030" cap="flat">
              <a:noFill/>
              <a:prstDash val="solid"/>
              <a:miter/>
            </a:ln>
            <a:effectLst/>
          </p:spPr>
          <p:txBody>
            <a:bodyPr rtlCol="0" anchor="ctr"/>
            <a:lstStyle/>
            <a:p>
              <a:endParaRPr lang="en-US" dirty="0">
                <a:solidFill>
                  <a:schemeClr val="tx1"/>
                </a:solidFill>
              </a:endParaRPr>
            </a:p>
          </p:txBody>
        </p:sp>
        <p:sp>
          <p:nvSpPr>
            <p:cNvPr id="15" name="Circle: Hollow 22">
              <a:extLst>
                <a:ext uri="{FF2B5EF4-FFF2-40B4-BE49-F238E27FC236}">
                  <a16:creationId xmlns:a16="http://schemas.microsoft.com/office/drawing/2014/main" id="{D2E38B67-0AE5-49BF-8151-8096FA69D7F2}"/>
                </a:ext>
              </a:extLst>
            </p:cNvPr>
            <p:cNvSpPr/>
            <p:nvPr/>
          </p:nvSpPr>
          <p:spPr>
            <a:xfrm>
              <a:off x="4487731" y="2377440"/>
              <a:ext cx="1032734" cy="1032734"/>
            </a:xfrm>
            <a:prstGeom prst="donut">
              <a:avLst>
                <a:gd name="adj" fmla="val 80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24">
            <a:extLst>
              <a:ext uri="{FF2B5EF4-FFF2-40B4-BE49-F238E27FC236}">
                <a16:creationId xmlns:a16="http://schemas.microsoft.com/office/drawing/2014/main" id="{5EF4DF74-9440-46E5-B110-54C299955AFD}"/>
              </a:ext>
            </a:extLst>
          </p:cNvPr>
          <p:cNvGrpSpPr/>
          <p:nvPr/>
        </p:nvGrpSpPr>
        <p:grpSpPr>
          <a:xfrm>
            <a:off x="9624508" y="1415359"/>
            <a:ext cx="1269402" cy="1269402"/>
            <a:chOff x="4369397" y="2259106"/>
            <a:chExt cx="1269402" cy="1269402"/>
          </a:xfrm>
        </p:grpSpPr>
        <p:sp>
          <p:nvSpPr>
            <p:cNvPr id="17" name="Oval 25">
              <a:extLst>
                <a:ext uri="{FF2B5EF4-FFF2-40B4-BE49-F238E27FC236}">
                  <a16:creationId xmlns:a16="http://schemas.microsoft.com/office/drawing/2014/main" id="{57E154C0-5B0A-4EAB-86F9-44E21B122FD3}"/>
                </a:ext>
              </a:extLst>
            </p:cNvPr>
            <p:cNvSpPr/>
            <p:nvPr/>
          </p:nvSpPr>
          <p:spPr>
            <a:xfrm>
              <a:off x="4369397" y="2259106"/>
              <a:ext cx="1269402" cy="1269402"/>
            </a:xfrm>
            <a:prstGeom prst="ellipse">
              <a:avLst/>
            </a:prstGeom>
            <a:solidFill>
              <a:schemeClr val="accent4"/>
            </a:solidFill>
            <a:ln w="4030" cap="flat">
              <a:noFill/>
              <a:prstDash val="solid"/>
              <a:miter/>
            </a:ln>
            <a:effectLst/>
          </p:spPr>
          <p:txBody>
            <a:bodyPr rtlCol="0" anchor="ctr"/>
            <a:lstStyle/>
            <a:p>
              <a:endParaRPr lang="en-US">
                <a:solidFill>
                  <a:schemeClr val="tx1"/>
                </a:solidFill>
              </a:endParaRPr>
            </a:p>
          </p:txBody>
        </p:sp>
        <p:sp>
          <p:nvSpPr>
            <p:cNvPr id="18" name="Circle: Hollow 26">
              <a:extLst>
                <a:ext uri="{FF2B5EF4-FFF2-40B4-BE49-F238E27FC236}">
                  <a16:creationId xmlns:a16="http://schemas.microsoft.com/office/drawing/2014/main" id="{366F98C1-8413-4A88-9514-ADB82E6CD682}"/>
                </a:ext>
              </a:extLst>
            </p:cNvPr>
            <p:cNvSpPr/>
            <p:nvPr/>
          </p:nvSpPr>
          <p:spPr>
            <a:xfrm>
              <a:off x="4487731" y="2377440"/>
              <a:ext cx="1032734" cy="1032734"/>
            </a:xfrm>
            <a:prstGeom prst="donut">
              <a:avLst>
                <a:gd name="adj" fmla="val 80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그룹 19">
            <a:extLst>
              <a:ext uri="{FF2B5EF4-FFF2-40B4-BE49-F238E27FC236}">
                <a16:creationId xmlns:a16="http://schemas.microsoft.com/office/drawing/2014/main" id="{82E63AC8-608F-4F42-AD50-07EA06420E4E}"/>
              </a:ext>
            </a:extLst>
          </p:cNvPr>
          <p:cNvGrpSpPr/>
          <p:nvPr/>
        </p:nvGrpSpPr>
        <p:grpSpPr>
          <a:xfrm>
            <a:off x="3774404" y="4367282"/>
            <a:ext cx="1955627" cy="1130031"/>
            <a:chOff x="1464245" y="3861050"/>
            <a:chExt cx="1955627" cy="1130031"/>
          </a:xfrm>
        </p:grpSpPr>
        <p:sp>
          <p:nvSpPr>
            <p:cNvPr id="20" name="TextBox 19">
              <a:extLst>
                <a:ext uri="{FF2B5EF4-FFF2-40B4-BE49-F238E27FC236}">
                  <a16:creationId xmlns:a16="http://schemas.microsoft.com/office/drawing/2014/main" id="{2734DA15-2D3F-4DB1-AB58-916B7984110A}"/>
                </a:ext>
              </a:extLst>
            </p:cNvPr>
            <p:cNvSpPr txBox="1"/>
            <p:nvPr/>
          </p:nvSpPr>
          <p:spPr>
            <a:xfrm>
              <a:off x="1464245" y="4160084"/>
              <a:ext cx="195562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805F854F-B42D-49C1-99E2-0448FFE92EB9}"/>
                </a:ext>
              </a:extLst>
            </p:cNvPr>
            <p:cNvSpPr txBox="1"/>
            <p:nvPr/>
          </p:nvSpPr>
          <p:spPr>
            <a:xfrm>
              <a:off x="1467692" y="3861050"/>
              <a:ext cx="1952180" cy="338554"/>
            </a:xfrm>
            <a:prstGeom prst="rect">
              <a:avLst/>
            </a:prstGeom>
            <a:noFill/>
          </p:spPr>
          <p:txBody>
            <a:bodyPr wrap="square" rtlCol="0" anchor="b">
              <a:spAutoFit/>
            </a:bodyPr>
            <a:lstStyle/>
            <a:p>
              <a:r>
                <a:rPr lang="en-US" altLang="ko-KR" sz="1600" dirty="0">
                  <a:solidFill>
                    <a:schemeClr val="accent2"/>
                  </a:solidFill>
                </a:rPr>
                <a:t>02 CONTENTS</a:t>
              </a:r>
            </a:p>
          </p:txBody>
        </p:sp>
      </p:grpSp>
      <p:grpSp>
        <p:nvGrpSpPr>
          <p:cNvPr id="22" name="그룹 18">
            <a:extLst>
              <a:ext uri="{FF2B5EF4-FFF2-40B4-BE49-F238E27FC236}">
                <a16:creationId xmlns:a16="http://schemas.microsoft.com/office/drawing/2014/main" id="{8D9FB482-E957-41EF-B146-50833A4A5EC1}"/>
              </a:ext>
            </a:extLst>
          </p:cNvPr>
          <p:cNvGrpSpPr/>
          <p:nvPr/>
        </p:nvGrpSpPr>
        <p:grpSpPr>
          <a:xfrm>
            <a:off x="6536458" y="3701823"/>
            <a:ext cx="1944216" cy="1130031"/>
            <a:chOff x="3737115" y="3284986"/>
            <a:chExt cx="1944216" cy="1130031"/>
          </a:xfrm>
        </p:grpSpPr>
        <p:sp>
          <p:nvSpPr>
            <p:cNvPr id="23" name="TextBox 22">
              <a:extLst>
                <a:ext uri="{FF2B5EF4-FFF2-40B4-BE49-F238E27FC236}">
                  <a16:creationId xmlns:a16="http://schemas.microsoft.com/office/drawing/2014/main" id="{7111BA27-2CF4-45F6-B48D-B0DCF44E6C01}"/>
                </a:ext>
              </a:extLst>
            </p:cNvPr>
            <p:cNvSpPr txBox="1"/>
            <p:nvPr/>
          </p:nvSpPr>
          <p:spPr>
            <a:xfrm>
              <a:off x="3737115" y="3584020"/>
              <a:ext cx="1944216"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F8E96C3E-F17F-4DBE-B998-F8B8D95D711D}"/>
                </a:ext>
              </a:extLst>
            </p:cNvPr>
            <p:cNvSpPr txBox="1"/>
            <p:nvPr/>
          </p:nvSpPr>
          <p:spPr>
            <a:xfrm>
              <a:off x="3740562" y="3284986"/>
              <a:ext cx="1940769" cy="338554"/>
            </a:xfrm>
            <a:prstGeom prst="rect">
              <a:avLst/>
            </a:prstGeom>
            <a:noFill/>
          </p:spPr>
          <p:txBody>
            <a:bodyPr wrap="square" rtlCol="0" anchor="b">
              <a:spAutoFit/>
            </a:bodyPr>
            <a:lstStyle/>
            <a:p>
              <a:r>
                <a:rPr lang="en-US" altLang="ko-KR" sz="1600" dirty="0">
                  <a:solidFill>
                    <a:schemeClr val="accent3"/>
                  </a:solidFill>
                </a:rPr>
                <a:t>03 CONTENTS</a:t>
              </a:r>
            </a:p>
          </p:txBody>
        </p:sp>
      </p:grpSp>
      <p:grpSp>
        <p:nvGrpSpPr>
          <p:cNvPr id="25" name="그룹 7">
            <a:extLst>
              <a:ext uri="{FF2B5EF4-FFF2-40B4-BE49-F238E27FC236}">
                <a16:creationId xmlns:a16="http://schemas.microsoft.com/office/drawing/2014/main" id="{B015A0BF-340A-4E6D-B640-376AA41C67C0}"/>
              </a:ext>
            </a:extLst>
          </p:cNvPr>
          <p:cNvGrpSpPr/>
          <p:nvPr/>
        </p:nvGrpSpPr>
        <p:grpSpPr>
          <a:xfrm>
            <a:off x="9287101" y="3036364"/>
            <a:ext cx="1944216" cy="1130031"/>
            <a:chOff x="6012160" y="2708922"/>
            <a:chExt cx="1944216" cy="1130031"/>
          </a:xfrm>
        </p:grpSpPr>
        <p:sp>
          <p:nvSpPr>
            <p:cNvPr id="26" name="TextBox 25">
              <a:extLst>
                <a:ext uri="{FF2B5EF4-FFF2-40B4-BE49-F238E27FC236}">
                  <a16:creationId xmlns:a16="http://schemas.microsoft.com/office/drawing/2014/main" id="{F6295895-8137-48FA-8CB6-E28E55703073}"/>
                </a:ext>
              </a:extLst>
            </p:cNvPr>
            <p:cNvSpPr txBox="1"/>
            <p:nvPr/>
          </p:nvSpPr>
          <p:spPr>
            <a:xfrm>
              <a:off x="6012160" y="3007956"/>
              <a:ext cx="1944216"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7565CC92-8384-42AA-8971-05DDAFADBDB9}"/>
                </a:ext>
              </a:extLst>
            </p:cNvPr>
            <p:cNvSpPr txBox="1"/>
            <p:nvPr/>
          </p:nvSpPr>
          <p:spPr>
            <a:xfrm>
              <a:off x="6015607" y="2708922"/>
              <a:ext cx="1940769" cy="338554"/>
            </a:xfrm>
            <a:prstGeom prst="rect">
              <a:avLst/>
            </a:prstGeom>
            <a:noFill/>
          </p:spPr>
          <p:txBody>
            <a:bodyPr wrap="square" rtlCol="0" anchor="b">
              <a:spAutoFit/>
            </a:bodyPr>
            <a:lstStyle/>
            <a:p>
              <a:r>
                <a:rPr lang="en-US" altLang="ko-KR" sz="1600" dirty="0">
                  <a:solidFill>
                    <a:schemeClr val="accent4"/>
                  </a:solidFill>
                </a:rPr>
                <a:t>04 CONTENTS</a:t>
              </a:r>
            </a:p>
          </p:txBody>
        </p:sp>
      </p:grpSp>
      <p:grpSp>
        <p:nvGrpSpPr>
          <p:cNvPr id="28" name="그룹 38">
            <a:extLst>
              <a:ext uri="{FF2B5EF4-FFF2-40B4-BE49-F238E27FC236}">
                <a16:creationId xmlns:a16="http://schemas.microsoft.com/office/drawing/2014/main" id="{EC6BF075-7239-4809-8147-94F2F186A69B}"/>
              </a:ext>
            </a:extLst>
          </p:cNvPr>
          <p:cNvGrpSpPr/>
          <p:nvPr/>
        </p:nvGrpSpPr>
        <p:grpSpPr>
          <a:xfrm>
            <a:off x="1012350" y="5032740"/>
            <a:ext cx="1955627" cy="1130031"/>
            <a:chOff x="1464245" y="3861050"/>
            <a:chExt cx="1955627" cy="1130031"/>
          </a:xfrm>
        </p:grpSpPr>
        <p:sp>
          <p:nvSpPr>
            <p:cNvPr id="29" name="TextBox 28">
              <a:extLst>
                <a:ext uri="{FF2B5EF4-FFF2-40B4-BE49-F238E27FC236}">
                  <a16:creationId xmlns:a16="http://schemas.microsoft.com/office/drawing/2014/main" id="{BCF0D712-F621-4053-83B7-AB477FD4DAC5}"/>
                </a:ext>
              </a:extLst>
            </p:cNvPr>
            <p:cNvSpPr txBox="1"/>
            <p:nvPr/>
          </p:nvSpPr>
          <p:spPr>
            <a:xfrm>
              <a:off x="1464245" y="4160084"/>
              <a:ext cx="195562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D7C6DDBC-D34C-4A12-AA84-607285A29B12}"/>
                </a:ext>
              </a:extLst>
            </p:cNvPr>
            <p:cNvSpPr txBox="1"/>
            <p:nvPr/>
          </p:nvSpPr>
          <p:spPr>
            <a:xfrm>
              <a:off x="1467692" y="3861050"/>
              <a:ext cx="1952180" cy="338554"/>
            </a:xfrm>
            <a:prstGeom prst="rect">
              <a:avLst/>
            </a:prstGeom>
            <a:noFill/>
          </p:spPr>
          <p:txBody>
            <a:bodyPr wrap="square" rtlCol="0" anchor="b">
              <a:spAutoFit/>
            </a:bodyPr>
            <a:lstStyle/>
            <a:p>
              <a:r>
                <a:rPr lang="en-US" altLang="ko-KR" sz="1600" dirty="0">
                  <a:solidFill>
                    <a:schemeClr val="accent1"/>
                  </a:solidFill>
                </a:rPr>
                <a:t>01 CONTENTS</a:t>
              </a:r>
            </a:p>
          </p:txBody>
        </p:sp>
      </p:grpSp>
      <p:sp>
        <p:nvSpPr>
          <p:cNvPr id="31" name="Block Arc 10">
            <a:extLst>
              <a:ext uri="{FF2B5EF4-FFF2-40B4-BE49-F238E27FC236}">
                <a16:creationId xmlns:a16="http://schemas.microsoft.com/office/drawing/2014/main" id="{CAAC2E92-41E8-46ED-B08D-CC6C9F556541}"/>
              </a:ext>
            </a:extLst>
          </p:cNvPr>
          <p:cNvSpPr/>
          <p:nvPr/>
        </p:nvSpPr>
        <p:spPr>
          <a:xfrm>
            <a:off x="4482218" y="3220901"/>
            <a:ext cx="517831" cy="35075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2" name="Round Same Side Corner Rectangle 36">
            <a:extLst>
              <a:ext uri="{FF2B5EF4-FFF2-40B4-BE49-F238E27FC236}">
                <a16:creationId xmlns:a16="http://schemas.microsoft.com/office/drawing/2014/main" id="{A6D2D895-7E95-4615-A734-DB2D3B6BEF3B}"/>
              </a:ext>
            </a:extLst>
          </p:cNvPr>
          <p:cNvSpPr>
            <a:spLocks noChangeAspect="1"/>
          </p:cNvSpPr>
          <p:nvPr/>
        </p:nvSpPr>
        <p:spPr>
          <a:xfrm>
            <a:off x="7316591" y="2422494"/>
            <a:ext cx="475218" cy="375715"/>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ed Rectangle 27">
            <a:extLst>
              <a:ext uri="{FF2B5EF4-FFF2-40B4-BE49-F238E27FC236}">
                <a16:creationId xmlns:a16="http://schemas.microsoft.com/office/drawing/2014/main" id="{FE10DCAD-6E68-4AC1-BD15-968136998335}"/>
              </a:ext>
            </a:extLst>
          </p:cNvPr>
          <p:cNvSpPr/>
          <p:nvPr/>
        </p:nvSpPr>
        <p:spPr>
          <a:xfrm>
            <a:off x="10051363" y="1897702"/>
            <a:ext cx="415691" cy="31930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15778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en-US" dirty="0"/>
              <a:t>Timeline Style</a:t>
            </a:r>
          </a:p>
        </p:txBody>
      </p:sp>
      <p:sp>
        <p:nvSpPr>
          <p:cNvPr id="3" name="Rectangle 1">
            <a:extLst>
              <a:ext uri="{FF2B5EF4-FFF2-40B4-BE49-F238E27FC236}">
                <a16:creationId xmlns:a16="http://schemas.microsoft.com/office/drawing/2014/main" id="{96D323AF-A0BD-4185-B2AC-B15522A15577}"/>
              </a:ext>
            </a:extLst>
          </p:cNvPr>
          <p:cNvSpPr/>
          <p:nvPr/>
        </p:nvSpPr>
        <p:spPr>
          <a:xfrm>
            <a:off x="0" y="3301418"/>
            <a:ext cx="12192000" cy="914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10">
            <a:extLst>
              <a:ext uri="{FF2B5EF4-FFF2-40B4-BE49-F238E27FC236}">
                <a16:creationId xmlns:a16="http://schemas.microsoft.com/office/drawing/2014/main" id="{CE7377A1-BBB4-48E2-B4B4-03A0952485F0}"/>
              </a:ext>
            </a:extLst>
          </p:cNvPr>
          <p:cNvCxnSpPr>
            <a:cxnSpLocks/>
            <a:stCxn id="3" idx="1"/>
            <a:endCxn id="5" idx="2"/>
          </p:cNvCxnSpPr>
          <p:nvPr/>
        </p:nvCxnSpPr>
        <p:spPr>
          <a:xfrm>
            <a:off x="0" y="3758618"/>
            <a:ext cx="1495425" cy="0"/>
          </a:xfrm>
          <a:prstGeom prst="line">
            <a:avLst/>
          </a:prstGeom>
          <a:ln w="31750">
            <a:solidFill>
              <a:schemeClr val="bg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AD9BFC6-77DA-437F-B5AB-5CF2210ABABC}"/>
              </a:ext>
            </a:extLst>
          </p:cNvPr>
          <p:cNvSpPr/>
          <p:nvPr/>
        </p:nvSpPr>
        <p:spPr>
          <a:xfrm>
            <a:off x="1495425" y="3225218"/>
            <a:ext cx="1066800" cy="1066800"/>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3988C2CA-17BB-414F-933E-EDD7FA54DF3E}"/>
              </a:ext>
            </a:extLst>
          </p:cNvPr>
          <p:cNvSpPr/>
          <p:nvPr/>
        </p:nvSpPr>
        <p:spPr>
          <a:xfrm>
            <a:off x="3524250" y="3225218"/>
            <a:ext cx="1066800" cy="1066800"/>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D832E0B-EA9E-49AE-B715-791E0C30CD0F}"/>
              </a:ext>
            </a:extLst>
          </p:cNvPr>
          <p:cNvSpPr/>
          <p:nvPr/>
        </p:nvSpPr>
        <p:spPr>
          <a:xfrm>
            <a:off x="5553075" y="3225218"/>
            <a:ext cx="1066800" cy="1066800"/>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4BB630-CC74-4342-9812-802A42EE70FD}"/>
              </a:ext>
            </a:extLst>
          </p:cNvPr>
          <p:cNvSpPr/>
          <p:nvPr/>
        </p:nvSpPr>
        <p:spPr>
          <a:xfrm>
            <a:off x="7581900" y="3225218"/>
            <a:ext cx="1066800" cy="1066800"/>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A67520-041E-40AD-89C6-4D67E9864B88}"/>
              </a:ext>
            </a:extLst>
          </p:cNvPr>
          <p:cNvSpPr/>
          <p:nvPr/>
        </p:nvSpPr>
        <p:spPr>
          <a:xfrm>
            <a:off x="9610725" y="3225218"/>
            <a:ext cx="1066800" cy="1066800"/>
          </a:xfrm>
          <a:prstGeom prst="ellipse">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2">
            <a:extLst>
              <a:ext uri="{FF2B5EF4-FFF2-40B4-BE49-F238E27FC236}">
                <a16:creationId xmlns:a16="http://schemas.microsoft.com/office/drawing/2014/main" id="{F6DDE62D-AB1B-4B0D-9914-3F333AA4A752}"/>
              </a:ext>
            </a:extLst>
          </p:cNvPr>
          <p:cNvSpPr/>
          <p:nvPr/>
        </p:nvSpPr>
        <p:spPr>
          <a:xfrm>
            <a:off x="1580861" y="3301418"/>
            <a:ext cx="914400" cy="914400"/>
          </a:xfrm>
          <a:prstGeom prst="ellipse">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3">
            <a:extLst>
              <a:ext uri="{FF2B5EF4-FFF2-40B4-BE49-F238E27FC236}">
                <a16:creationId xmlns:a16="http://schemas.microsoft.com/office/drawing/2014/main" id="{DF491907-5E53-4667-95B0-915B717B2BDB}"/>
              </a:ext>
            </a:extLst>
          </p:cNvPr>
          <p:cNvSpPr/>
          <p:nvPr/>
        </p:nvSpPr>
        <p:spPr>
          <a:xfrm>
            <a:off x="3609686" y="3301418"/>
            <a:ext cx="914400" cy="9144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4">
            <a:extLst>
              <a:ext uri="{FF2B5EF4-FFF2-40B4-BE49-F238E27FC236}">
                <a16:creationId xmlns:a16="http://schemas.microsoft.com/office/drawing/2014/main" id="{56EB45E0-2461-4F48-8800-4DC336718F41}"/>
              </a:ext>
            </a:extLst>
          </p:cNvPr>
          <p:cNvSpPr/>
          <p:nvPr/>
        </p:nvSpPr>
        <p:spPr>
          <a:xfrm>
            <a:off x="5638511" y="3301418"/>
            <a:ext cx="914400" cy="9144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5">
            <a:extLst>
              <a:ext uri="{FF2B5EF4-FFF2-40B4-BE49-F238E27FC236}">
                <a16:creationId xmlns:a16="http://schemas.microsoft.com/office/drawing/2014/main" id="{E2A7938A-2275-43D3-B0B9-0FDDC3CD5A06}"/>
              </a:ext>
            </a:extLst>
          </p:cNvPr>
          <p:cNvSpPr/>
          <p:nvPr/>
        </p:nvSpPr>
        <p:spPr>
          <a:xfrm>
            <a:off x="7667336" y="3301418"/>
            <a:ext cx="914400" cy="9144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6">
            <a:extLst>
              <a:ext uri="{FF2B5EF4-FFF2-40B4-BE49-F238E27FC236}">
                <a16:creationId xmlns:a16="http://schemas.microsoft.com/office/drawing/2014/main" id="{63ACDE3D-0846-48AD-9C03-E7E49FD536A7}"/>
              </a:ext>
            </a:extLst>
          </p:cNvPr>
          <p:cNvSpPr/>
          <p:nvPr/>
        </p:nvSpPr>
        <p:spPr>
          <a:xfrm>
            <a:off x="9696161" y="3301418"/>
            <a:ext cx="914400" cy="9144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8">
            <a:extLst>
              <a:ext uri="{FF2B5EF4-FFF2-40B4-BE49-F238E27FC236}">
                <a16:creationId xmlns:a16="http://schemas.microsoft.com/office/drawing/2014/main" id="{B484603D-31B5-411C-9A93-E2B68756C0C9}"/>
              </a:ext>
            </a:extLst>
          </p:cNvPr>
          <p:cNvCxnSpPr>
            <a:cxnSpLocks/>
            <a:endCxn id="6" idx="2"/>
          </p:cNvCxnSpPr>
          <p:nvPr/>
        </p:nvCxnSpPr>
        <p:spPr>
          <a:xfrm flipV="1">
            <a:off x="2562225" y="3758618"/>
            <a:ext cx="962025" cy="9526"/>
          </a:xfrm>
          <a:prstGeom prst="line">
            <a:avLst/>
          </a:prstGeom>
          <a:ln w="31750">
            <a:solidFill>
              <a:schemeClr val="bg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20">
            <a:extLst>
              <a:ext uri="{FF2B5EF4-FFF2-40B4-BE49-F238E27FC236}">
                <a16:creationId xmlns:a16="http://schemas.microsoft.com/office/drawing/2014/main" id="{219CB8E9-206D-4028-AE5C-5A0C6D4F01D2}"/>
              </a:ext>
            </a:extLst>
          </p:cNvPr>
          <p:cNvCxnSpPr>
            <a:cxnSpLocks/>
          </p:cNvCxnSpPr>
          <p:nvPr/>
        </p:nvCxnSpPr>
        <p:spPr>
          <a:xfrm flipV="1">
            <a:off x="4591050" y="3768144"/>
            <a:ext cx="962025" cy="9526"/>
          </a:xfrm>
          <a:prstGeom prst="line">
            <a:avLst/>
          </a:prstGeom>
          <a:ln w="31750">
            <a:solidFill>
              <a:schemeClr val="bg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21">
            <a:extLst>
              <a:ext uri="{FF2B5EF4-FFF2-40B4-BE49-F238E27FC236}">
                <a16:creationId xmlns:a16="http://schemas.microsoft.com/office/drawing/2014/main" id="{9759192C-4CCF-4819-85DE-380FADA6ECAF}"/>
              </a:ext>
            </a:extLst>
          </p:cNvPr>
          <p:cNvCxnSpPr>
            <a:cxnSpLocks/>
          </p:cNvCxnSpPr>
          <p:nvPr/>
        </p:nvCxnSpPr>
        <p:spPr>
          <a:xfrm flipV="1">
            <a:off x="6619875" y="3777670"/>
            <a:ext cx="962025" cy="9526"/>
          </a:xfrm>
          <a:prstGeom prst="line">
            <a:avLst/>
          </a:prstGeom>
          <a:ln w="31750">
            <a:solidFill>
              <a:schemeClr val="bg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22">
            <a:extLst>
              <a:ext uri="{FF2B5EF4-FFF2-40B4-BE49-F238E27FC236}">
                <a16:creationId xmlns:a16="http://schemas.microsoft.com/office/drawing/2014/main" id="{DF24D546-15C3-4429-A04B-8811A560948C}"/>
              </a:ext>
            </a:extLst>
          </p:cNvPr>
          <p:cNvCxnSpPr>
            <a:cxnSpLocks/>
          </p:cNvCxnSpPr>
          <p:nvPr/>
        </p:nvCxnSpPr>
        <p:spPr>
          <a:xfrm flipV="1">
            <a:off x="8648700" y="3787196"/>
            <a:ext cx="962025" cy="9526"/>
          </a:xfrm>
          <a:prstGeom prst="line">
            <a:avLst/>
          </a:prstGeom>
          <a:ln w="31750">
            <a:solidFill>
              <a:schemeClr val="bg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23">
            <a:extLst>
              <a:ext uri="{FF2B5EF4-FFF2-40B4-BE49-F238E27FC236}">
                <a16:creationId xmlns:a16="http://schemas.microsoft.com/office/drawing/2014/main" id="{42AFE93E-F6DF-4B88-9FCC-7372A204CC89}"/>
              </a:ext>
            </a:extLst>
          </p:cNvPr>
          <p:cNvCxnSpPr>
            <a:cxnSpLocks/>
          </p:cNvCxnSpPr>
          <p:nvPr/>
        </p:nvCxnSpPr>
        <p:spPr>
          <a:xfrm>
            <a:off x="10677525" y="3806248"/>
            <a:ext cx="1514475" cy="0"/>
          </a:xfrm>
          <a:prstGeom prst="line">
            <a:avLst/>
          </a:prstGeom>
          <a:ln w="31750">
            <a:solidFill>
              <a:schemeClr val="bg1"/>
            </a:solidFill>
            <a:prstDash val="lgDash"/>
            <a:tailEnd type="none" w="lg" len="lg"/>
          </a:ln>
        </p:spPr>
        <p:style>
          <a:lnRef idx="1">
            <a:schemeClr val="accent1"/>
          </a:lnRef>
          <a:fillRef idx="0">
            <a:schemeClr val="accent1"/>
          </a:fillRef>
          <a:effectRef idx="0">
            <a:schemeClr val="accent1"/>
          </a:effectRef>
          <a:fontRef idx="minor">
            <a:schemeClr val="tx1"/>
          </a:fontRef>
        </p:style>
      </p:cxnSp>
      <p:sp>
        <p:nvSpPr>
          <p:cNvPr id="20" name="Round Same Side Corner Rectangle 11">
            <a:extLst>
              <a:ext uri="{FF2B5EF4-FFF2-40B4-BE49-F238E27FC236}">
                <a16:creationId xmlns:a16="http://schemas.microsoft.com/office/drawing/2014/main" id="{6CC360B9-A687-42D9-8E4C-1259ED407E25}"/>
              </a:ext>
            </a:extLst>
          </p:cNvPr>
          <p:cNvSpPr>
            <a:spLocks noChangeAspect="1"/>
          </p:cNvSpPr>
          <p:nvPr/>
        </p:nvSpPr>
        <p:spPr>
          <a:xfrm rot="9900000">
            <a:off x="7943046" y="3619032"/>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1" name="Rounded Rectangle 27">
            <a:extLst>
              <a:ext uri="{FF2B5EF4-FFF2-40B4-BE49-F238E27FC236}">
                <a16:creationId xmlns:a16="http://schemas.microsoft.com/office/drawing/2014/main" id="{CEE858C9-7431-47EB-8117-DBC11C5E7992}"/>
              </a:ext>
            </a:extLst>
          </p:cNvPr>
          <p:cNvSpPr/>
          <p:nvPr/>
        </p:nvSpPr>
        <p:spPr>
          <a:xfrm>
            <a:off x="1869078" y="3625578"/>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Rounded Rectangle 7">
            <a:extLst>
              <a:ext uri="{FF2B5EF4-FFF2-40B4-BE49-F238E27FC236}">
                <a16:creationId xmlns:a16="http://schemas.microsoft.com/office/drawing/2014/main" id="{8D4D7D07-BF76-4A04-9A83-9931FECE6ABD}"/>
              </a:ext>
            </a:extLst>
          </p:cNvPr>
          <p:cNvSpPr/>
          <p:nvPr/>
        </p:nvSpPr>
        <p:spPr>
          <a:xfrm>
            <a:off x="5919912" y="3587733"/>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3" name="Block Arc 10">
            <a:extLst>
              <a:ext uri="{FF2B5EF4-FFF2-40B4-BE49-F238E27FC236}">
                <a16:creationId xmlns:a16="http://schemas.microsoft.com/office/drawing/2014/main" id="{6346C32D-5471-42B0-91E5-4A32B8DC6E57}"/>
              </a:ext>
            </a:extLst>
          </p:cNvPr>
          <p:cNvSpPr/>
          <p:nvPr/>
        </p:nvSpPr>
        <p:spPr>
          <a:xfrm>
            <a:off x="3841674" y="3641055"/>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4" name="Oval 21">
            <a:extLst>
              <a:ext uri="{FF2B5EF4-FFF2-40B4-BE49-F238E27FC236}">
                <a16:creationId xmlns:a16="http://schemas.microsoft.com/office/drawing/2014/main" id="{BFEF6A0B-D3AF-4492-AB7F-DD86EC71EF49}"/>
              </a:ext>
            </a:extLst>
          </p:cNvPr>
          <p:cNvSpPr>
            <a:spLocks noChangeAspect="1"/>
          </p:cNvSpPr>
          <p:nvPr/>
        </p:nvSpPr>
        <p:spPr>
          <a:xfrm>
            <a:off x="9953172" y="3573515"/>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TextBox 24">
            <a:extLst>
              <a:ext uri="{FF2B5EF4-FFF2-40B4-BE49-F238E27FC236}">
                <a16:creationId xmlns:a16="http://schemas.microsoft.com/office/drawing/2014/main" id="{2476340E-33DE-4F21-9348-77CEF3FB8AEA}"/>
              </a:ext>
            </a:extLst>
          </p:cNvPr>
          <p:cNvSpPr txBox="1"/>
          <p:nvPr/>
        </p:nvSpPr>
        <p:spPr>
          <a:xfrm>
            <a:off x="1309876" y="2529704"/>
            <a:ext cx="1476000" cy="461665"/>
          </a:xfrm>
          <a:prstGeom prst="rect">
            <a:avLst/>
          </a:prstGeom>
          <a:solidFill>
            <a:schemeClr val="bg1"/>
          </a:solidFill>
        </p:spPr>
        <p:txBody>
          <a:bodyPr wrap="square" rtlCol="0">
            <a:spAutoFit/>
          </a:bodyPr>
          <a:lstStyle/>
          <a:p>
            <a:pPr algn="ctr"/>
            <a:r>
              <a:rPr lang="en-US" altLang="ko-KR" sz="2400" b="1" dirty="0">
                <a:solidFill>
                  <a:schemeClr val="accent6"/>
                </a:solidFill>
                <a:cs typeface="Arial" pitchFamily="34" charset="0"/>
              </a:rPr>
              <a:t>2023</a:t>
            </a:r>
            <a:endParaRPr lang="ko-KR" altLang="en-US" sz="2400" b="1" dirty="0">
              <a:solidFill>
                <a:schemeClr val="accent6"/>
              </a:solidFill>
              <a:cs typeface="Arial" pitchFamily="34" charset="0"/>
            </a:endParaRPr>
          </a:p>
        </p:txBody>
      </p:sp>
      <p:sp>
        <p:nvSpPr>
          <p:cNvPr id="26" name="TextBox 25">
            <a:extLst>
              <a:ext uri="{FF2B5EF4-FFF2-40B4-BE49-F238E27FC236}">
                <a16:creationId xmlns:a16="http://schemas.microsoft.com/office/drawing/2014/main" id="{34970C60-EE16-4EAE-9A15-A3BB7E06F609}"/>
              </a:ext>
            </a:extLst>
          </p:cNvPr>
          <p:cNvSpPr txBox="1"/>
          <p:nvPr/>
        </p:nvSpPr>
        <p:spPr>
          <a:xfrm>
            <a:off x="5358000" y="2529704"/>
            <a:ext cx="1476000" cy="461665"/>
          </a:xfrm>
          <a:prstGeom prst="rect">
            <a:avLst/>
          </a:prstGeom>
          <a:solidFill>
            <a:schemeClr val="bg1"/>
          </a:solidFill>
        </p:spPr>
        <p:txBody>
          <a:bodyPr wrap="square" rtlCol="0">
            <a:spAutoFit/>
          </a:bodyPr>
          <a:lstStyle/>
          <a:p>
            <a:pPr algn="ctr"/>
            <a:r>
              <a:rPr lang="en-US" altLang="ko-KR" sz="2400" b="1" dirty="0">
                <a:solidFill>
                  <a:schemeClr val="accent2"/>
                </a:solidFill>
                <a:cs typeface="Arial" pitchFamily="34" charset="0"/>
              </a:rPr>
              <a:t>2025</a:t>
            </a:r>
            <a:endParaRPr lang="ko-KR" altLang="en-US" sz="2400" b="1" dirty="0">
              <a:solidFill>
                <a:schemeClr val="accent2"/>
              </a:solidFill>
              <a:cs typeface="Arial" pitchFamily="34" charset="0"/>
            </a:endParaRPr>
          </a:p>
        </p:txBody>
      </p:sp>
      <p:sp>
        <p:nvSpPr>
          <p:cNvPr id="27" name="TextBox 26">
            <a:extLst>
              <a:ext uri="{FF2B5EF4-FFF2-40B4-BE49-F238E27FC236}">
                <a16:creationId xmlns:a16="http://schemas.microsoft.com/office/drawing/2014/main" id="{E3C6434C-61F3-4485-8FE1-31D0D59480FB}"/>
              </a:ext>
            </a:extLst>
          </p:cNvPr>
          <p:cNvSpPr txBox="1"/>
          <p:nvPr/>
        </p:nvSpPr>
        <p:spPr>
          <a:xfrm>
            <a:off x="3333938" y="2529704"/>
            <a:ext cx="1476000" cy="461665"/>
          </a:xfrm>
          <a:prstGeom prst="rect">
            <a:avLst/>
          </a:prstGeom>
          <a:solidFill>
            <a:schemeClr val="bg1"/>
          </a:solidFill>
        </p:spPr>
        <p:txBody>
          <a:bodyPr wrap="square" rtlCol="0">
            <a:spAutoFit/>
          </a:bodyPr>
          <a:lstStyle/>
          <a:p>
            <a:pPr algn="ctr"/>
            <a:r>
              <a:rPr lang="en-US" altLang="ko-KR" sz="2400" b="1" dirty="0">
                <a:solidFill>
                  <a:schemeClr val="accent1"/>
                </a:solidFill>
                <a:cs typeface="Arial" pitchFamily="34" charset="0"/>
              </a:rPr>
              <a:t>2024</a:t>
            </a:r>
            <a:endParaRPr lang="ko-KR" altLang="en-US" sz="2400" b="1" dirty="0">
              <a:solidFill>
                <a:schemeClr val="accent1"/>
              </a:solidFill>
              <a:cs typeface="Arial" pitchFamily="34" charset="0"/>
            </a:endParaRPr>
          </a:p>
        </p:txBody>
      </p:sp>
      <p:sp>
        <p:nvSpPr>
          <p:cNvPr id="28" name="TextBox 27">
            <a:extLst>
              <a:ext uri="{FF2B5EF4-FFF2-40B4-BE49-F238E27FC236}">
                <a16:creationId xmlns:a16="http://schemas.microsoft.com/office/drawing/2014/main" id="{9EE6A158-6B7C-419E-93BC-BD624D16C2B3}"/>
              </a:ext>
            </a:extLst>
          </p:cNvPr>
          <p:cNvSpPr txBox="1"/>
          <p:nvPr/>
        </p:nvSpPr>
        <p:spPr>
          <a:xfrm>
            <a:off x="9406124" y="2529704"/>
            <a:ext cx="1476000" cy="461665"/>
          </a:xfrm>
          <a:prstGeom prst="rect">
            <a:avLst/>
          </a:prstGeom>
          <a:solidFill>
            <a:schemeClr val="bg1"/>
          </a:solidFill>
        </p:spPr>
        <p:txBody>
          <a:bodyPr wrap="square" rtlCol="0">
            <a:spAutoFit/>
          </a:bodyPr>
          <a:lstStyle/>
          <a:p>
            <a:pPr algn="ctr"/>
            <a:r>
              <a:rPr lang="en-US" altLang="ko-KR" sz="2400" b="1" dirty="0">
                <a:solidFill>
                  <a:schemeClr val="accent4"/>
                </a:solidFill>
                <a:cs typeface="Arial" pitchFamily="34" charset="0"/>
              </a:rPr>
              <a:t>2027</a:t>
            </a:r>
            <a:endParaRPr lang="ko-KR" altLang="en-US" sz="2400" b="1" dirty="0">
              <a:solidFill>
                <a:schemeClr val="accent4"/>
              </a:solidFill>
              <a:cs typeface="Arial" pitchFamily="34" charset="0"/>
            </a:endParaRPr>
          </a:p>
        </p:txBody>
      </p:sp>
      <p:sp>
        <p:nvSpPr>
          <p:cNvPr id="29" name="TextBox 28">
            <a:extLst>
              <a:ext uri="{FF2B5EF4-FFF2-40B4-BE49-F238E27FC236}">
                <a16:creationId xmlns:a16="http://schemas.microsoft.com/office/drawing/2014/main" id="{285AFF0D-61DA-42A6-85A0-210CBA04D5DA}"/>
              </a:ext>
            </a:extLst>
          </p:cNvPr>
          <p:cNvSpPr txBox="1"/>
          <p:nvPr/>
        </p:nvSpPr>
        <p:spPr>
          <a:xfrm>
            <a:off x="7382062" y="2529704"/>
            <a:ext cx="1476000" cy="461665"/>
          </a:xfrm>
          <a:prstGeom prst="rect">
            <a:avLst/>
          </a:prstGeom>
          <a:solidFill>
            <a:schemeClr val="bg1"/>
          </a:solidFill>
        </p:spPr>
        <p:txBody>
          <a:bodyPr wrap="square" rtlCol="0">
            <a:spAutoFit/>
          </a:bodyPr>
          <a:lstStyle/>
          <a:p>
            <a:pPr algn="ctr"/>
            <a:r>
              <a:rPr lang="en-US" altLang="ko-KR" sz="2400" b="1" dirty="0">
                <a:solidFill>
                  <a:schemeClr val="accent3"/>
                </a:solidFill>
                <a:cs typeface="Arial" pitchFamily="34" charset="0"/>
              </a:rPr>
              <a:t>2026</a:t>
            </a:r>
            <a:endParaRPr lang="ko-KR" altLang="en-US" sz="2400" b="1" dirty="0">
              <a:solidFill>
                <a:schemeClr val="accent3"/>
              </a:solidFill>
              <a:cs typeface="Arial" pitchFamily="34" charset="0"/>
            </a:endParaRPr>
          </a:p>
        </p:txBody>
      </p:sp>
      <p:grpSp>
        <p:nvGrpSpPr>
          <p:cNvPr id="30" name="Group 38">
            <a:extLst>
              <a:ext uri="{FF2B5EF4-FFF2-40B4-BE49-F238E27FC236}">
                <a16:creationId xmlns:a16="http://schemas.microsoft.com/office/drawing/2014/main" id="{1711BBE6-CE02-4D98-A175-70E8AFC79561}"/>
              </a:ext>
            </a:extLst>
          </p:cNvPr>
          <p:cNvGrpSpPr/>
          <p:nvPr/>
        </p:nvGrpSpPr>
        <p:grpSpPr>
          <a:xfrm>
            <a:off x="1945652" y="1834180"/>
            <a:ext cx="1476000" cy="678649"/>
            <a:chOff x="3233964" y="1954419"/>
            <a:chExt cx="1410044" cy="678649"/>
          </a:xfrm>
        </p:grpSpPr>
        <p:sp>
          <p:nvSpPr>
            <p:cNvPr id="31" name="TextBox 30">
              <a:extLst>
                <a:ext uri="{FF2B5EF4-FFF2-40B4-BE49-F238E27FC236}">
                  <a16:creationId xmlns:a16="http://schemas.microsoft.com/office/drawing/2014/main" id="{1AAD603A-28F7-47C4-A88D-DFB938BB5948}"/>
                </a:ext>
              </a:extLst>
            </p:cNvPr>
            <p:cNvSpPr txBox="1"/>
            <p:nvPr/>
          </p:nvSpPr>
          <p:spPr>
            <a:xfrm>
              <a:off x="3233964" y="1954419"/>
              <a:ext cx="140051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18C22704-ADEB-434A-AAB7-F67C15BBE660}"/>
                </a:ext>
              </a:extLst>
            </p:cNvPr>
            <p:cNvSpPr txBox="1"/>
            <p:nvPr/>
          </p:nvSpPr>
          <p:spPr>
            <a:xfrm>
              <a:off x="3243489" y="2171403"/>
              <a:ext cx="140051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33" name="Group 41">
            <a:extLst>
              <a:ext uri="{FF2B5EF4-FFF2-40B4-BE49-F238E27FC236}">
                <a16:creationId xmlns:a16="http://schemas.microsoft.com/office/drawing/2014/main" id="{EC6E4769-6117-47BC-A585-391E955D2549}"/>
              </a:ext>
            </a:extLst>
          </p:cNvPr>
          <p:cNvGrpSpPr/>
          <p:nvPr/>
        </p:nvGrpSpPr>
        <p:grpSpPr>
          <a:xfrm>
            <a:off x="3981672" y="1834180"/>
            <a:ext cx="1476000" cy="678649"/>
            <a:chOff x="3233964" y="1954419"/>
            <a:chExt cx="1410044" cy="678649"/>
          </a:xfrm>
        </p:grpSpPr>
        <p:sp>
          <p:nvSpPr>
            <p:cNvPr id="34" name="TextBox 33">
              <a:extLst>
                <a:ext uri="{FF2B5EF4-FFF2-40B4-BE49-F238E27FC236}">
                  <a16:creationId xmlns:a16="http://schemas.microsoft.com/office/drawing/2014/main" id="{A08AA470-F1B2-4214-8C14-73572468CC3F}"/>
                </a:ext>
              </a:extLst>
            </p:cNvPr>
            <p:cNvSpPr txBox="1"/>
            <p:nvPr/>
          </p:nvSpPr>
          <p:spPr>
            <a:xfrm>
              <a:off x="3233964" y="1954419"/>
              <a:ext cx="140051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E53428A-741A-4A06-A939-659C9165A5D8}"/>
                </a:ext>
              </a:extLst>
            </p:cNvPr>
            <p:cNvSpPr txBox="1"/>
            <p:nvPr/>
          </p:nvSpPr>
          <p:spPr>
            <a:xfrm>
              <a:off x="3243489" y="2171403"/>
              <a:ext cx="140051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36" name="Group 44">
            <a:extLst>
              <a:ext uri="{FF2B5EF4-FFF2-40B4-BE49-F238E27FC236}">
                <a16:creationId xmlns:a16="http://schemas.microsoft.com/office/drawing/2014/main" id="{56DD89CD-9F30-43EC-9A90-20A5495CCEBE}"/>
              </a:ext>
            </a:extLst>
          </p:cNvPr>
          <p:cNvGrpSpPr/>
          <p:nvPr/>
        </p:nvGrpSpPr>
        <p:grpSpPr>
          <a:xfrm>
            <a:off x="6017692" y="1834180"/>
            <a:ext cx="1476000" cy="678649"/>
            <a:chOff x="3233964" y="1954419"/>
            <a:chExt cx="1410044" cy="678649"/>
          </a:xfrm>
        </p:grpSpPr>
        <p:sp>
          <p:nvSpPr>
            <p:cNvPr id="37" name="TextBox 36">
              <a:extLst>
                <a:ext uri="{FF2B5EF4-FFF2-40B4-BE49-F238E27FC236}">
                  <a16:creationId xmlns:a16="http://schemas.microsoft.com/office/drawing/2014/main" id="{93ADC727-DEF3-454B-9D16-9D91FE005131}"/>
                </a:ext>
              </a:extLst>
            </p:cNvPr>
            <p:cNvSpPr txBox="1"/>
            <p:nvPr/>
          </p:nvSpPr>
          <p:spPr>
            <a:xfrm>
              <a:off x="3233964" y="1954419"/>
              <a:ext cx="140051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FD74AA5E-FEF1-412B-885C-7987D111E4E8}"/>
                </a:ext>
              </a:extLst>
            </p:cNvPr>
            <p:cNvSpPr txBox="1"/>
            <p:nvPr/>
          </p:nvSpPr>
          <p:spPr>
            <a:xfrm>
              <a:off x="3243489" y="2171403"/>
              <a:ext cx="140051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39" name="Group 47">
            <a:extLst>
              <a:ext uri="{FF2B5EF4-FFF2-40B4-BE49-F238E27FC236}">
                <a16:creationId xmlns:a16="http://schemas.microsoft.com/office/drawing/2014/main" id="{3A8466CD-2045-49F9-9BDE-05183CAB42BE}"/>
              </a:ext>
            </a:extLst>
          </p:cNvPr>
          <p:cNvGrpSpPr/>
          <p:nvPr/>
        </p:nvGrpSpPr>
        <p:grpSpPr>
          <a:xfrm>
            <a:off x="8053712" y="1834180"/>
            <a:ext cx="1476000" cy="678649"/>
            <a:chOff x="3233964" y="1954419"/>
            <a:chExt cx="1410044" cy="678649"/>
          </a:xfrm>
        </p:grpSpPr>
        <p:sp>
          <p:nvSpPr>
            <p:cNvPr id="40" name="TextBox 39">
              <a:extLst>
                <a:ext uri="{FF2B5EF4-FFF2-40B4-BE49-F238E27FC236}">
                  <a16:creationId xmlns:a16="http://schemas.microsoft.com/office/drawing/2014/main" id="{99B91734-B1D5-4BA7-BA25-1BE4F63A84D8}"/>
                </a:ext>
              </a:extLst>
            </p:cNvPr>
            <p:cNvSpPr txBox="1"/>
            <p:nvPr/>
          </p:nvSpPr>
          <p:spPr>
            <a:xfrm>
              <a:off x="3233964" y="1954419"/>
              <a:ext cx="140051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id="{FA5F2848-BA12-40D6-8956-2DADE38462B2}"/>
                </a:ext>
              </a:extLst>
            </p:cNvPr>
            <p:cNvSpPr txBox="1"/>
            <p:nvPr/>
          </p:nvSpPr>
          <p:spPr>
            <a:xfrm>
              <a:off x="3243489" y="2171403"/>
              <a:ext cx="140051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42" name="Group 50">
            <a:extLst>
              <a:ext uri="{FF2B5EF4-FFF2-40B4-BE49-F238E27FC236}">
                <a16:creationId xmlns:a16="http://schemas.microsoft.com/office/drawing/2014/main" id="{6D5D0EF7-5469-4D85-8F6C-6CCAFD0B3CCC}"/>
              </a:ext>
            </a:extLst>
          </p:cNvPr>
          <p:cNvGrpSpPr/>
          <p:nvPr/>
        </p:nvGrpSpPr>
        <p:grpSpPr>
          <a:xfrm>
            <a:off x="10089730" y="1834180"/>
            <a:ext cx="1476000" cy="678649"/>
            <a:chOff x="3233964" y="1954419"/>
            <a:chExt cx="1410044" cy="678649"/>
          </a:xfrm>
        </p:grpSpPr>
        <p:sp>
          <p:nvSpPr>
            <p:cNvPr id="43" name="TextBox 42">
              <a:extLst>
                <a:ext uri="{FF2B5EF4-FFF2-40B4-BE49-F238E27FC236}">
                  <a16:creationId xmlns:a16="http://schemas.microsoft.com/office/drawing/2014/main" id="{84A6AB2A-B42D-4E05-8A81-84BBD0ACDB4E}"/>
                </a:ext>
              </a:extLst>
            </p:cNvPr>
            <p:cNvSpPr txBox="1"/>
            <p:nvPr/>
          </p:nvSpPr>
          <p:spPr>
            <a:xfrm>
              <a:off x="3233964" y="1954419"/>
              <a:ext cx="140051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id="{64B950A7-DDB4-4E60-B050-2E47C86577C9}"/>
                </a:ext>
              </a:extLst>
            </p:cNvPr>
            <p:cNvSpPr txBox="1"/>
            <p:nvPr/>
          </p:nvSpPr>
          <p:spPr>
            <a:xfrm>
              <a:off x="3243489" y="2171403"/>
              <a:ext cx="140051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45" name="Group 53">
            <a:extLst>
              <a:ext uri="{FF2B5EF4-FFF2-40B4-BE49-F238E27FC236}">
                <a16:creationId xmlns:a16="http://schemas.microsoft.com/office/drawing/2014/main" id="{F08CAEA7-6348-4D7D-A5F1-52058F078F4A}"/>
              </a:ext>
            </a:extLst>
          </p:cNvPr>
          <p:cNvGrpSpPr/>
          <p:nvPr/>
        </p:nvGrpSpPr>
        <p:grpSpPr>
          <a:xfrm>
            <a:off x="1147500" y="4693669"/>
            <a:ext cx="1755748" cy="1292662"/>
            <a:chOff x="668087" y="4221088"/>
            <a:chExt cx="1549271" cy="1292662"/>
          </a:xfrm>
        </p:grpSpPr>
        <p:sp>
          <p:nvSpPr>
            <p:cNvPr id="46" name="TextBox 45">
              <a:extLst>
                <a:ext uri="{FF2B5EF4-FFF2-40B4-BE49-F238E27FC236}">
                  <a16:creationId xmlns:a16="http://schemas.microsoft.com/office/drawing/2014/main" id="{2BCC17BB-255E-4F9E-B149-8D532ED17000}"/>
                </a:ext>
              </a:extLst>
            </p:cNvPr>
            <p:cNvSpPr txBox="1"/>
            <p:nvPr/>
          </p:nvSpPr>
          <p:spPr>
            <a:xfrm>
              <a:off x="672238" y="4498087"/>
              <a:ext cx="1540969"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47" name="TextBox 46">
              <a:extLst>
                <a:ext uri="{FF2B5EF4-FFF2-40B4-BE49-F238E27FC236}">
                  <a16:creationId xmlns:a16="http://schemas.microsoft.com/office/drawing/2014/main" id="{CB091653-C34D-4234-8CFD-03AF7C7F5271}"/>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48" name="Group 56">
            <a:extLst>
              <a:ext uri="{FF2B5EF4-FFF2-40B4-BE49-F238E27FC236}">
                <a16:creationId xmlns:a16="http://schemas.microsoft.com/office/drawing/2014/main" id="{4EF1E6A0-2E27-40F7-8193-2449135E0578}"/>
              </a:ext>
            </a:extLst>
          </p:cNvPr>
          <p:cNvGrpSpPr/>
          <p:nvPr/>
        </p:nvGrpSpPr>
        <p:grpSpPr>
          <a:xfrm>
            <a:off x="9266250" y="4693669"/>
            <a:ext cx="1755748" cy="1292662"/>
            <a:chOff x="668087" y="4221088"/>
            <a:chExt cx="1549271" cy="1292662"/>
          </a:xfrm>
        </p:grpSpPr>
        <p:sp>
          <p:nvSpPr>
            <p:cNvPr id="49" name="TextBox 48">
              <a:extLst>
                <a:ext uri="{FF2B5EF4-FFF2-40B4-BE49-F238E27FC236}">
                  <a16:creationId xmlns:a16="http://schemas.microsoft.com/office/drawing/2014/main" id="{3808E54A-2A4D-4A74-9957-BF64E150F67D}"/>
                </a:ext>
              </a:extLst>
            </p:cNvPr>
            <p:cNvSpPr txBox="1"/>
            <p:nvPr/>
          </p:nvSpPr>
          <p:spPr>
            <a:xfrm>
              <a:off x="672238" y="4498087"/>
              <a:ext cx="1540969"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0" name="TextBox 49">
              <a:extLst>
                <a:ext uri="{FF2B5EF4-FFF2-40B4-BE49-F238E27FC236}">
                  <a16:creationId xmlns:a16="http://schemas.microsoft.com/office/drawing/2014/main" id="{04FD33A0-4421-4B6B-B742-4F448A636851}"/>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51" name="Group 59">
            <a:extLst>
              <a:ext uri="{FF2B5EF4-FFF2-40B4-BE49-F238E27FC236}">
                <a16:creationId xmlns:a16="http://schemas.microsoft.com/office/drawing/2014/main" id="{974E22F0-9CAD-4E24-8891-49D5C72EEF0E}"/>
              </a:ext>
            </a:extLst>
          </p:cNvPr>
          <p:cNvGrpSpPr/>
          <p:nvPr/>
        </p:nvGrpSpPr>
        <p:grpSpPr>
          <a:xfrm>
            <a:off x="3177188" y="4693669"/>
            <a:ext cx="1755748" cy="1292662"/>
            <a:chOff x="668087" y="4221088"/>
            <a:chExt cx="1549271" cy="1292662"/>
          </a:xfrm>
        </p:grpSpPr>
        <p:sp>
          <p:nvSpPr>
            <p:cNvPr id="52" name="TextBox 51">
              <a:extLst>
                <a:ext uri="{FF2B5EF4-FFF2-40B4-BE49-F238E27FC236}">
                  <a16:creationId xmlns:a16="http://schemas.microsoft.com/office/drawing/2014/main" id="{C80A43D6-255A-4F69-8B0C-800C714C8220}"/>
                </a:ext>
              </a:extLst>
            </p:cNvPr>
            <p:cNvSpPr txBox="1"/>
            <p:nvPr/>
          </p:nvSpPr>
          <p:spPr>
            <a:xfrm>
              <a:off x="672238" y="4498087"/>
              <a:ext cx="1540969"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3" name="TextBox 52">
              <a:extLst>
                <a:ext uri="{FF2B5EF4-FFF2-40B4-BE49-F238E27FC236}">
                  <a16:creationId xmlns:a16="http://schemas.microsoft.com/office/drawing/2014/main" id="{F37332F6-A883-47C5-A6A5-C8D2742A7111}"/>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54" name="Group 62">
            <a:extLst>
              <a:ext uri="{FF2B5EF4-FFF2-40B4-BE49-F238E27FC236}">
                <a16:creationId xmlns:a16="http://schemas.microsoft.com/office/drawing/2014/main" id="{C3F7A6A4-7098-4DAE-AEAE-B89CE8CAC99C}"/>
              </a:ext>
            </a:extLst>
          </p:cNvPr>
          <p:cNvGrpSpPr/>
          <p:nvPr/>
        </p:nvGrpSpPr>
        <p:grpSpPr>
          <a:xfrm>
            <a:off x="7236564" y="4693669"/>
            <a:ext cx="1755748" cy="1292662"/>
            <a:chOff x="668087" y="4221088"/>
            <a:chExt cx="1549271" cy="1292662"/>
          </a:xfrm>
        </p:grpSpPr>
        <p:sp>
          <p:nvSpPr>
            <p:cNvPr id="55" name="TextBox 54">
              <a:extLst>
                <a:ext uri="{FF2B5EF4-FFF2-40B4-BE49-F238E27FC236}">
                  <a16:creationId xmlns:a16="http://schemas.microsoft.com/office/drawing/2014/main" id="{81AA53A9-CA27-4037-A541-F7D1F800BCA0}"/>
                </a:ext>
              </a:extLst>
            </p:cNvPr>
            <p:cNvSpPr txBox="1"/>
            <p:nvPr/>
          </p:nvSpPr>
          <p:spPr>
            <a:xfrm>
              <a:off x="672238" y="4498087"/>
              <a:ext cx="1540969"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6" name="TextBox 55">
              <a:extLst>
                <a:ext uri="{FF2B5EF4-FFF2-40B4-BE49-F238E27FC236}">
                  <a16:creationId xmlns:a16="http://schemas.microsoft.com/office/drawing/2014/main" id="{B56A5C54-551C-485D-8EF5-922376F102AF}"/>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57" name="Group 65">
            <a:extLst>
              <a:ext uri="{FF2B5EF4-FFF2-40B4-BE49-F238E27FC236}">
                <a16:creationId xmlns:a16="http://schemas.microsoft.com/office/drawing/2014/main" id="{0F374E53-5AFE-41B1-8B22-58AD4B654785}"/>
              </a:ext>
            </a:extLst>
          </p:cNvPr>
          <p:cNvGrpSpPr/>
          <p:nvPr/>
        </p:nvGrpSpPr>
        <p:grpSpPr>
          <a:xfrm>
            <a:off x="5206876" y="4693669"/>
            <a:ext cx="1755748" cy="1292662"/>
            <a:chOff x="668087" y="4221088"/>
            <a:chExt cx="1549271" cy="1292662"/>
          </a:xfrm>
        </p:grpSpPr>
        <p:sp>
          <p:nvSpPr>
            <p:cNvPr id="58" name="TextBox 57">
              <a:extLst>
                <a:ext uri="{FF2B5EF4-FFF2-40B4-BE49-F238E27FC236}">
                  <a16:creationId xmlns:a16="http://schemas.microsoft.com/office/drawing/2014/main" id="{3901F9FD-88A6-42B7-8E1F-F0A3FB4CC918}"/>
                </a:ext>
              </a:extLst>
            </p:cNvPr>
            <p:cNvSpPr txBox="1"/>
            <p:nvPr/>
          </p:nvSpPr>
          <p:spPr>
            <a:xfrm>
              <a:off x="672238" y="4498087"/>
              <a:ext cx="1540969"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9" name="TextBox 58">
              <a:extLst>
                <a:ext uri="{FF2B5EF4-FFF2-40B4-BE49-F238E27FC236}">
                  <a16:creationId xmlns:a16="http://schemas.microsoft.com/office/drawing/2014/main" id="{FBBC3185-6BEA-4225-B6F0-708DDFDA2DB3}"/>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979649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3" name="Group 1">
            <a:extLst>
              <a:ext uri="{FF2B5EF4-FFF2-40B4-BE49-F238E27FC236}">
                <a16:creationId xmlns:a16="http://schemas.microsoft.com/office/drawing/2014/main" id="{DEFF7DD3-095B-4EE4-AB0B-3E2BFC455552}"/>
              </a:ext>
            </a:extLst>
          </p:cNvPr>
          <p:cNvGrpSpPr/>
          <p:nvPr/>
        </p:nvGrpSpPr>
        <p:grpSpPr>
          <a:xfrm>
            <a:off x="0" y="2521797"/>
            <a:ext cx="3563936" cy="3105018"/>
            <a:chOff x="0" y="2521797"/>
            <a:chExt cx="3563936" cy="3105018"/>
          </a:xfrm>
        </p:grpSpPr>
        <p:sp>
          <p:nvSpPr>
            <p:cNvPr id="34" name="Diagonal Stripe 18">
              <a:extLst>
                <a:ext uri="{FF2B5EF4-FFF2-40B4-BE49-F238E27FC236}">
                  <a16:creationId xmlns:a16="http://schemas.microsoft.com/office/drawing/2014/main" id="{CF408E78-03BE-49BB-A06E-F1F564BA2BDD}"/>
                </a:ext>
              </a:extLst>
            </p:cNvPr>
            <p:cNvSpPr>
              <a:spLocks noChangeAspect="1"/>
            </p:cNvSpPr>
            <p:nvPr/>
          </p:nvSpPr>
          <p:spPr>
            <a:xfrm rot="2848566">
              <a:off x="1632138" y="3941776"/>
              <a:ext cx="1702292" cy="1667786"/>
            </a:xfrm>
            <a:custGeom>
              <a:avLst/>
              <a:gdLst>
                <a:gd name="connsiteX0" fmla="*/ 348904 w 675990"/>
                <a:gd name="connsiteY0" fmla="*/ 312950 h 675086"/>
                <a:gd name="connsiteX1" fmla="*/ 361744 w 675990"/>
                <a:gd name="connsiteY1" fmla="*/ 304427 h 675086"/>
                <a:gd name="connsiteX2" fmla="*/ 387609 w 675990"/>
                <a:gd name="connsiteY2" fmla="*/ 311914 h 675086"/>
                <a:gd name="connsiteX3" fmla="*/ 399673 w 675990"/>
                <a:gd name="connsiteY3" fmla="*/ 352981 h 675086"/>
                <a:gd name="connsiteX4" fmla="*/ 398092 w 675990"/>
                <a:gd name="connsiteY4" fmla="*/ 358061 h 675086"/>
                <a:gd name="connsiteX5" fmla="*/ 348904 w 675990"/>
                <a:gd name="connsiteY5" fmla="*/ 312950 h 675086"/>
                <a:gd name="connsiteX6" fmla="*/ 230585 w 675990"/>
                <a:gd name="connsiteY6" fmla="*/ 257376 h 675086"/>
                <a:gd name="connsiteX7" fmla="*/ 274797 w 675990"/>
                <a:gd name="connsiteY7" fmla="*/ 297922 h 675086"/>
                <a:gd name="connsiteX8" fmla="*/ 274337 w 675990"/>
                <a:gd name="connsiteY8" fmla="*/ 298038 h 675086"/>
                <a:gd name="connsiteX9" fmla="*/ 239961 w 675990"/>
                <a:gd name="connsiteY9" fmla="*/ 288170 h 675086"/>
                <a:gd name="connsiteX10" fmla="*/ 239716 w 675990"/>
                <a:gd name="connsiteY10" fmla="*/ 288461 h 675086"/>
                <a:gd name="connsiteX11" fmla="*/ 230585 w 675990"/>
                <a:gd name="connsiteY11" fmla="*/ 257376 h 675086"/>
                <a:gd name="connsiteX12" fmla="*/ 175280 w 675990"/>
                <a:gd name="connsiteY12" fmla="*/ 206655 h 675086"/>
                <a:gd name="connsiteX13" fmla="*/ 188018 w 675990"/>
                <a:gd name="connsiteY13" fmla="*/ 218337 h 675086"/>
                <a:gd name="connsiteX14" fmla="*/ 176767 w 675990"/>
                <a:gd name="connsiteY14" fmla="*/ 241787 h 675086"/>
                <a:gd name="connsiteX15" fmla="*/ 204569 w 675990"/>
                <a:gd name="connsiteY15" fmla="*/ 330107 h 675086"/>
                <a:gd name="connsiteX16" fmla="*/ 280866 w 675990"/>
                <a:gd name="connsiteY16" fmla="*/ 352529 h 675086"/>
                <a:gd name="connsiteX17" fmla="*/ 318697 w 675990"/>
                <a:gd name="connsiteY17" fmla="*/ 338182 h 675086"/>
                <a:gd name="connsiteX18" fmla="*/ 369250 w 675990"/>
                <a:gd name="connsiteY18" fmla="*/ 384545 h 675086"/>
                <a:gd name="connsiteX19" fmla="*/ 327006 w 675990"/>
                <a:gd name="connsiteY19" fmla="*/ 373364 h 675086"/>
                <a:gd name="connsiteX20" fmla="*/ 284812 w 675990"/>
                <a:gd name="connsiteY20" fmla="*/ 415213 h 675086"/>
                <a:gd name="connsiteX21" fmla="*/ 385381 w 675990"/>
                <a:gd name="connsiteY21" fmla="*/ 441752 h 675086"/>
                <a:gd name="connsiteX22" fmla="*/ 415805 w 675990"/>
                <a:gd name="connsiteY22" fmla="*/ 427239 h 675086"/>
                <a:gd name="connsiteX23" fmla="*/ 428627 w 675990"/>
                <a:gd name="connsiteY23" fmla="*/ 438999 h 675086"/>
                <a:gd name="connsiteX24" fmla="*/ 454996 w 675990"/>
                <a:gd name="connsiteY24" fmla="*/ 410247 h 675086"/>
                <a:gd name="connsiteX25" fmla="*/ 443131 w 675990"/>
                <a:gd name="connsiteY25" fmla="*/ 399365 h 675086"/>
                <a:gd name="connsiteX26" fmla="*/ 457476 w 675990"/>
                <a:gd name="connsiteY26" fmla="*/ 366780 h 675086"/>
                <a:gd name="connsiteX27" fmla="*/ 428374 w 675990"/>
                <a:gd name="connsiteY27" fmla="*/ 268744 h 675086"/>
                <a:gd name="connsiteX28" fmla="*/ 428534 w 675990"/>
                <a:gd name="connsiteY28" fmla="*/ 268557 h 675086"/>
                <a:gd name="connsiteX29" fmla="*/ 427407 w 675990"/>
                <a:gd name="connsiteY29" fmla="*/ 267729 h 675086"/>
                <a:gd name="connsiteX30" fmla="*/ 427024 w 675990"/>
                <a:gd name="connsiteY30" fmla="*/ 267327 h 675086"/>
                <a:gd name="connsiteX31" fmla="*/ 426958 w 675990"/>
                <a:gd name="connsiteY31" fmla="*/ 267399 h 675086"/>
                <a:gd name="connsiteX32" fmla="*/ 352832 w 675990"/>
                <a:gd name="connsiteY32" fmla="*/ 248366 h 675086"/>
                <a:gd name="connsiteX33" fmla="*/ 307533 w 675990"/>
                <a:gd name="connsiteY33" fmla="*/ 275010 h 675086"/>
                <a:gd name="connsiteX34" fmla="*/ 255217 w 675990"/>
                <a:gd name="connsiteY34" fmla="*/ 227031 h 675086"/>
                <a:gd name="connsiteX35" fmla="*/ 258272 w 675990"/>
                <a:gd name="connsiteY35" fmla="*/ 225712 h 675086"/>
                <a:gd name="connsiteX36" fmla="*/ 296374 w 675990"/>
                <a:gd name="connsiteY36" fmla="*/ 235767 h 675086"/>
                <a:gd name="connsiteX37" fmla="*/ 334358 w 675990"/>
                <a:gd name="connsiteY37" fmla="*/ 198094 h 675086"/>
                <a:gd name="connsiteX38" fmla="*/ 243823 w 675990"/>
                <a:gd name="connsiteY38" fmla="*/ 174203 h 675086"/>
                <a:gd name="connsiteX39" fmla="*/ 213832 w 675990"/>
                <a:gd name="connsiteY39" fmla="*/ 189078 h 675086"/>
                <a:gd name="connsiteX40" fmla="*/ 201648 w 675990"/>
                <a:gd name="connsiteY40" fmla="*/ 177904 h 675086"/>
                <a:gd name="connsiteX41" fmla="*/ 175280 w 675990"/>
                <a:gd name="connsiteY41" fmla="*/ 206655 h 675086"/>
                <a:gd name="connsiteX42" fmla="*/ 12 w 675990"/>
                <a:gd name="connsiteY42" fmla="*/ 293155 h 675086"/>
                <a:gd name="connsiteX43" fmla="*/ 249809 w 675990"/>
                <a:gd name="connsiteY43" fmla="*/ 1624 h 675086"/>
                <a:gd name="connsiteX44" fmla="*/ 594173 w 675990"/>
                <a:gd name="connsiteY44" fmla="*/ 64966 h 675086"/>
                <a:gd name="connsiteX45" fmla="*/ 510663 w 675990"/>
                <a:gd name="connsiteY45" fmla="*/ 486821 h 675086"/>
                <a:gd name="connsiteX46" fmla="*/ 71150 w 675990"/>
                <a:gd name="connsiteY46" fmla="*/ 602445 h 675086"/>
                <a:gd name="connsiteX47" fmla="*/ 70567 w 675990"/>
                <a:gd name="connsiteY47" fmla="*/ 601568 h 675086"/>
                <a:gd name="connsiteX48" fmla="*/ 12 w 675990"/>
                <a:gd name="connsiteY48" fmla="*/ 293155 h 675086"/>
                <a:gd name="connsiteX0" fmla="*/ 348904 w 650157"/>
                <a:gd name="connsiteY0" fmla="*/ 335888 h 698024"/>
                <a:gd name="connsiteX1" fmla="*/ 361744 w 650157"/>
                <a:gd name="connsiteY1" fmla="*/ 327365 h 698024"/>
                <a:gd name="connsiteX2" fmla="*/ 387609 w 650157"/>
                <a:gd name="connsiteY2" fmla="*/ 334852 h 698024"/>
                <a:gd name="connsiteX3" fmla="*/ 399673 w 650157"/>
                <a:gd name="connsiteY3" fmla="*/ 375919 h 698024"/>
                <a:gd name="connsiteX4" fmla="*/ 398092 w 650157"/>
                <a:gd name="connsiteY4" fmla="*/ 380999 h 698024"/>
                <a:gd name="connsiteX5" fmla="*/ 348904 w 650157"/>
                <a:gd name="connsiteY5" fmla="*/ 335888 h 698024"/>
                <a:gd name="connsiteX6" fmla="*/ 230585 w 650157"/>
                <a:gd name="connsiteY6" fmla="*/ 280314 h 698024"/>
                <a:gd name="connsiteX7" fmla="*/ 274797 w 650157"/>
                <a:gd name="connsiteY7" fmla="*/ 320860 h 698024"/>
                <a:gd name="connsiteX8" fmla="*/ 274337 w 650157"/>
                <a:gd name="connsiteY8" fmla="*/ 320976 h 698024"/>
                <a:gd name="connsiteX9" fmla="*/ 239961 w 650157"/>
                <a:gd name="connsiteY9" fmla="*/ 311108 h 698024"/>
                <a:gd name="connsiteX10" fmla="*/ 239716 w 650157"/>
                <a:gd name="connsiteY10" fmla="*/ 311399 h 698024"/>
                <a:gd name="connsiteX11" fmla="*/ 230585 w 650157"/>
                <a:gd name="connsiteY11" fmla="*/ 280314 h 698024"/>
                <a:gd name="connsiteX12" fmla="*/ 175280 w 650157"/>
                <a:gd name="connsiteY12" fmla="*/ 229593 h 698024"/>
                <a:gd name="connsiteX13" fmla="*/ 188018 w 650157"/>
                <a:gd name="connsiteY13" fmla="*/ 241275 h 698024"/>
                <a:gd name="connsiteX14" fmla="*/ 176767 w 650157"/>
                <a:gd name="connsiteY14" fmla="*/ 264725 h 698024"/>
                <a:gd name="connsiteX15" fmla="*/ 204569 w 650157"/>
                <a:gd name="connsiteY15" fmla="*/ 353045 h 698024"/>
                <a:gd name="connsiteX16" fmla="*/ 280866 w 650157"/>
                <a:gd name="connsiteY16" fmla="*/ 375467 h 698024"/>
                <a:gd name="connsiteX17" fmla="*/ 318697 w 650157"/>
                <a:gd name="connsiteY17" fmla="*/ 361120 h 698024"/>
                <a:gd name="connsiteX18" fmla="*/ 369250 w 650157"/>
                <a:gd name="connsiteY18" fmla="*/ 407483 h 698024"/>
                <a:gd name="connsiteX19" fmla="*/ 327006 w 650157"/>
                <a:gd name="connsiteY19" fmla="*/ 396302 h 698024"/>
                <a:gd name="connsiteX20" fmla="*/ 284812 w 650157"/>
                <a:gd name="connsiteY20" fmla="*/ 438151 h 698024"/>
                <a:gd name="connsiteX21" fmla="*/ 385381 w 650157"/>
                <a:gd name="connsiteY21" fmla="*/ 464690 h 698024"/>
                <a:gd name="connsiteX22" fmla="*/ 415805 w 650157"/>
                <a:gd name="connsiteY22" fmla="*/ 450177 h 698024"/>
                <a:gd name="connsiteX23" fmla="*/ 428627 w 650157"/>
                <a:gd name="connsiteY23" fmla="*/ 461937 h 698024"/>
                <a:gd name="connsiteX24" fmla="*/ 454996 w 650157"/>
                <a:gd name="connsiteY24" fmla="*/ 433185 h 698024"/>
                <a:gd name="connsiteX25" fmla="*/ 443131 w 650157"/>
                <a:gd name="connsiteY25" fmla="*/ 422303 h 698024"/>
                <a:gd name="connsiteX26" fmla="*/ 457476 w 650157"/>
                <a:gd name="connsiteY26" fmla="*/ 389718 h 698024"/>
                <a:gd name="connsiteX27" fmla="*/ 428374 w 650157"/>
                <a:gd name="connsiteY27" fmla="*/ 291682 h 698024"/>
                <a:gd name="connsiteX28" fmla="*/ 428534 w 650157"/>
                <a:gd name="connsiteY28" fmla="*/ 291495 h 698024"/>
                <a:gd name="connsiteX29" fmla="*/ 427407 w 650157"/>
                <a:gd name="connsiteY29" fmla="*/ 290667 h 698024"/>
                <a:gd name="connsiteX30" fmla="*/ 427024 w 650157"/>
                <a:gd name="connsiteY30" fmla="*/ 290265 h 698024"/>
                <a:gd name="connsiteX31" fmla="*/ 426958 w 650157"/>
                <a:gd name="connsiteY31" fmla="*/ 290337 h 698024"/>
                <a:gd name="connsiteX32" fmla="*/ 352832 w 650157"/>
                <a:gd name="connsiteY32" fmla="*/ 271304 h 698024"/>
                <a:gd name="connsiteX33" fmla="*/ 307533 w 650157"/>
                <a:gd name="connsiteY33" fmla="*/ 297948 h 698024"/>
                <a:gd name="connsiteX34" fmla="*/ 255217 w 650157"/>
                <a:gd name="connsiteY34" fmla="*/ 249969 h 698024"/>
                <a:gd name="connsiteX35" fmla="*/ 258272 w 650157"/>
                <a:gd name="connsiteY35" fmla="*/ 248650 h 698024"/>
                <a:gd name="connsiteX36" fmla="*/ 296374 w 650157"/>
                <a:gd name="connsiteY36" fmla="*/ 258705 h 698024"/>
                <a:gd name="connsiteX37" fmla="*/ 334358 w 650157"/>
                <a:gd name="connsiteY37" fmla="*/ 221032 h 698024"/>
                <a:gd name="connsiteX38" fmla="*/ 243823 w 650157"/>
                <a:gd name="connsiteY38" fmla="*/ 197141 h 698024"/>
                <a:gd name="connsiteX39" fmla="*/ 213832 w 650157"/>
                <a:gd name="connsiteY39" fmla="*/ 212016 h 698024"/>
                <a:gd name="connsiteX40" fmla="*/ 201648 w 650157"/>
                <a:gd name="connsiteY40" fmla="*/ 200842 h 698024"/>
                <a:gd name="connsiteX41" fmla="*/ 175280 w 650157"/>
                <a:gd name="connsiteY41" fmla="*/ 229593 h 698024"/>
                <a:gd name="connsiteX42" fmla="*/ 12 w 650157"/>
                <a:gd name="connsiteY42" fmla="*/ 316093 h 698024"/>
                <a:gd name="connsiteX43" fmla="*/ 225239 w 650157"/>
                <a:gd name="connsiteY43" fmla="*/ 2029 h 698024"/>
                <a:gd name="connsiteX44" fmla="*/ 594173 w 650157"/>
                <a:gd name="connsiteY44" fmla="*/ 87904 h 698024"/>
                <a:gd name="connsiteX45" fmla="*/ 510663 w 650157"/>
                <a:gd name="connsiteY45" fmla="*/ 509759 h 698024"/>
                <a:gd name="connsiteX46" fmla="*/ 71150 w 650157"/>
                <a:gd name="connsiteY46" fmla="*/ 625383 h 698024"/>
                <a:gd name="connsiteX47" fmla="*/ 70567 w 650157"/>
                <a:gd name="connsiteY47" fmla="*/ 624506 h 698024"/>
                <a:gd name="connsiteX48" fmla="*/ 12 w 650157"/>
                <a:gd name="connsiteY48" fmla="*/ 316093 h 698024"/>
                <a:gd name="connsiteX0" fmla="*/ 348904 w 650157"/>
                <a:gd name="connsiteY0" fmla="*/ 335888 h 698024"/>
                <a:gd name="connsiteX1" fmla="*/ 361744 w 650157"/>
                <a:gd name="connsiteY1" fmla="*/ 327365 h 698024"/>
                <a:gd name="connsiteX2" fmla="*/ 387609 w 650157"/>
                <a:gd name="connsiteY2" fmla="*/ 334852 h 698024"/>
                <a:gd name="connsiteX3" fmla="*/ 399673 w 650157"/>
                <a:gd name="connsiteY3" fmla="*/ 375919 h 698024"/>
                <a:gd name="connsiteX4" fmla="*/ 398092 w 650157"/>
                <a:gd name="connsiteY4" fmla="*/ 380999 h 698024"/>
                <a:gd name="connsiteX5" fmla="*/ 348904 w 650157"/>
                <a:gd name="connsiteY5" fmla="*/ 335888 h 698024"/>
                <a:gd name="connsiteX6" fmla="*/ 230585 w 650157"/>
                <a:gd name="connsiteY6" fmla="*/ 280314 h 698024"/>
                <a:gd name="connsiteX7" fmla="*/ 274797 w 650157"/>
                <a:gd name="connsiteY7" fmla="*/ 320860 h 698024"/>
                <a:gd name="connsiteX8" fmla="*/ 274337 w 650157"/>
                <a:gd name="connsiteY8" fmla="*/ 320976 h 698024"/>
                <a:gd name="connsiteX9" fmla="*/ 239961 w 650157"/>
                <a:gd name="connsiteY9" fmla="*/ 311108 h 698024"/>
                <a:gd name="connsiteX10" fmla="*/ 239716 w 650157"/>
                <a:gd name="connsiteY10" fmla="*/ 311399 h 698024"/>
                <a:gd name="connsiteX11" fmla="*/ 230585 w 650157"/>
                <a:gd name="connsiteY11" fmla="*/ 280314 h 698024"/>
                <a:gd name="connsiteX12" fmla="*/ 175280 w 650157"/>
                <a:gd name="connsiteY12" fmla="*/ 229593 h 698024"/>
                <a:gd name="connsiteX13" fmla="*/ 188018 w 650157"/>
                <a:gd name="connsiteY13" fmla="*/ 241275 h 698024"/>
                <a:gd name="connsiteX14" fmla="*/ 176767 w 650157"/>
                <a:gd name="connsiteY14" fmla="*/ 264725 h 698024"/>
                <a:gd name="connsiteX15" fmla="*/ 204569 w 650157"/>
                <a:gd name="connsiteY15" fmla="*/ 353045 h 698024"/>
                <a:gd name="connsiteX16" fmla="*/ 280866 w 650157"/>
                <a:gd name="connsiteY16" fmla="*/ 375467 h 698024"/>
                <a:gd name="connsiteX17" fmla="*/ 318697 w 650157"/>
                <a:gd name="connsiteY17" fmla="*/ 361120 h 698024"/>
                <a:gd name="connsiteX18" fmla="*/ 369250 w 650157"/>
                <a:gd name="connsiteY18" fmla="*/ 407483 h 698024"/>
                <a:gd name="connsiteX19" fmla="*/ 327006 w 650157"/>
                <a:gd name="connsiteY19" fmla="*/ 396302 h 698024"/>
                <a:gd name="connsiteX20" fmla="*/ 284812 w 650157"/>
                <a:gd name="connsiteY20" fmla="*/ 438151 h 698024"/>
                <a:gd name="connsiteX21" fmla="*/ 385381 w 650157"/>
                <a:gd name="connsiteY21" fmla="*/ 464690 h 698024"/>
                <a:gd name="connsiteX22" fmla="*/ 415805 w 650157"/>
                <a:gd name="connsiteY22" fmla="*/ 450177 h 698024"/>
                <a:gd name="connsiteX23" fmla="*/ 428627 w 650157"/>
                <a:gd name="connsiteY23" fmla="*/ 461937 h 698024"/>
                <a:gd name="connsiteX24" fmla="*/ 454996 w 650157"/>
                <a:gd name="connsiteY24" fmla="*/ 433185 h 698024"/>
                <a:gd name="connsiteX25" fmla="*/ 443131 w 650157"/>
                <a:gd name="connsiteY25" fmla="*/ 422303 h 698024"/>
                <a:gd name="connsiteX26" fmla="*/ 457476 w 650157"/>
                <a:gd name="connsiteY26" fmla="*/ 389718 h 698024"/>
                <a:gd name="connsiteX27" fmla="*/ 428374 w 650157"/>
                <a:gd name="connsiteY27" fmla="*/ 291682 h 698024"/>
                <a:gd name="connsiteX28" fmla="*/ 428534 w 650157"/>
                <a:gd name="connsiteY28" fmla="*/ 291495 h 698024"/>
                <a:gd name="connsiteX29" fmla="*/ 427407 w 650157"/>
                <a:gd name="connsiteY29" fmla="*/ 290667 h 698024"/>
                <a:gd name="connsiteX30" fmla="*/ 427024 w 650157"/>
                <a:gd name="connsiteY30" fmla="*/ 290265 h 698024"/>
                <a:gd name="connsiteX31" fmla="*/ 426958 w 650157"/>
                <a:gd name="connsiteY31" fmla="*/ 290337 h 698024"/>
                <a:gd name="connsiteX32" fmla="*/ 352832 w 650157"/>
                <a:gd name="connsiteY32" fmla="*/ 271304 h 698024"/>
                <a:gd name="connsiteX33" fmla="*/ 307533 w 650157"/>
                <a:gd name="connsiteY33" fmla="*/ 297948 h 698024"/>
                <a:gd name="connsiteX34" fmla="*/ 255217 w 650157"/>
                <a:gd name="connsiteY34" fmla="*/ 249969 h 698024"/>
                <a:gd name="connsiteX35" fmla="*/ 258272 w 650157"/>
                <a:gd name="connsiteY35" fmla="*/ 248650 h 698024"/>
                <a:gd name="connsiteX36" fmla="*/ 296374 w 650157"/>
                <a:gd name="connsiteY36" fmla="*/ 258705 h 698024"/>
                <a:gd name="connsiteX37" fmla="*/ 334358 w 650157"/>
                <a:gd name="connsiteY37" fmla="*/ 221032 h 698024"/>
                <a:gd name="connsiteX38" fmla="*/ 243823 w 650157"/>
                <a:gd name="connsiteY38" fmla="*/ 197141 h 698024"/>
                <a:gd name="connsiteX39" fmla="*/ 213832 w 650157"/>
                <a:gd name="connsiteY39" fmla="*/ 212016 h 698024"/>
                <a:gd name="connsiteX40" fmla="*/ 201648 w 650157"/>
                <a:gd name="connsiteY40" fmla="*/ 200842 h 698024"/>
                <a:gd name="connsiteX41" fmla="*/ 175280 w 650157"/>
                <a:gd name="connsiteY41" fmla="*/ 229593 h 698024"/>
                <a:gd name="connsiteX42" fmla="*/ 12 w 650157"/>
                <a:gd name="connsiteY42" fmla="*/ 316093 h 698024"/>
                <a:gd name="connsiteX43" fmla="*/ 225239 w 650157"/>
                <a:gd name="connsiteY43" fmla="*/ 2029 h 698024"/>
                <a:gd name="connsiteX44" fmla="*/ 594173 w 650157"/>
                <a:gd name="connsiteY44" fmla="*/ 87904 h 698024"/>
                <a:gd name="connsiteX45" fmla="*/ 510663 w 650157"/>
                <a:gd name="connsiteY45" fmla="*/ 509759 h 698024"/>
                <a:gd name="connsiteX46" fmla="*/ 71150 w 650157"/>
                <a:gd name="connsiteY46" fmla="*/ 625383 h 698024"/>
                <a:gd name="connsiteX47" fmla="*/ 70567 w 650157"/>
                <a:gd name="connsiteY47" fmla="*/ 624506 h 698024"/>
                <a:gd name="connsiteX48" fmla="*/ 12 w 650157"/>
                <a:gd name="connsiteY48" fmla="*/ 316093 h 698024"/>
                <a:gd name="connsiteX0" fmla="*/ 348904 w 681821"/>
                <a:gd name="connsiteY0" fmla="*/ 335464 h 697600"/>
                <a:gd name="connsiteX1" fmla="*/ 361744 w 681821"/>
                <a:gd name="connsiteY1" fmla="*/ 326941 h 697600"/>
                <a:gd name="connsiteX2" fmla="*/ 387609 w 681821"/>
                <a:gd name="connsiteY2" fmla="*/ 334428 h 697600"/>
                <a:gd name="connsiteX3" fmla="*/ 399673 w 681821"/>
                <a:gd name="connsiteY3" fmla="*/ 375495 h 697600"/>
                <a:gd name="connsiteX4" fmla="*/ 398092 w 681821"/>
                <a:gd name="connsiteY4" fmla="*/ 380575 h 697600"/>
                <a:gd name="connsiteX5" fmla="*/ 348904 w 681821"/>
                <a:gd name="connsiteY5" fmla="*/ 335464 h 697600"/>
                <a:gd name="connsiteX6" fmla="*/ 230585 w 681821"/>
                <a:gd name="connsiteY6" fmla="*/ 279890 h 697600"/>
                <a:gd name="connsiteX7" fmla="*/ 274797 w 681821"/>
                <a:gd name="connsiteY7" fmla="*/ 320436 h 697600"/>
                <a:gd name="connsiteX8" fmla="*/ 274337 w 681821"/>
                <a:gd name="connsiteY8" fmla="*/ 320552 h 697600"/>
                <a:gd name="connsiteX9" fmla="*/ 239961 w 681821"/>
                <a:gd name="connsiteY9" fmla="*/ 310684 h 697600"/>
                <a:gd name="connsiteX10" fmla="*/ 239716 w 681821"/>
                <a:gd name="connsiteY10" fmla="*/ 310975 h 697600"/>
                <a:gd name="connsiteX11" fmla="*/ 230585 w 681821"/>
                <a:gd name="connsiteY11" fmla="*/ 279890 h 697600"/>
                <a:gd name="connsiteX12" fmla="*/ 175280 w 681821"/>
                <a:gd name="connsiteY12" fmla="*/ 229169 h 697600"/>
                <a:gd name="connsiteX13" fmla="*/ 188018 w 681821"/>
                <a:gd name="connsiteY13" fmla="*/ 240851 h 697600"/>
                <a:gd name="connsiteX14" fmla="*/ 176767 w 681821"/>
                <a:gd name="connsiteY14" fmla="*/ 264301 h 697600"/>
                <a:gd name="connsiteX15" fmla="*/ 204569 w 681821"/>
                <a:gd name="connsiteY15" fmla="*/ 352621 h 697600"/>
                <a:gd name="connsiteX16" fmla="*/ 280866 w 681821"/>
                <a:gd name="connsiteY16" fmla="*/ 375043 h 697600"/>
                <a:gd name="connsiteX17" fmla="*/ 318697 w 681821"/>
                <a:gd name="connsiteY17" fmla="*/ 360696 h 697600"/>
                <a:gd name="connsiteX18" fmla="*/ 369250 w 681821"/>
                <a:gd name="connsiteY18" fmla="*/ 407059 h 697600"/>
                <a:gd name="connsiteX19" fmla="*/ 327006 w 681821"/>
                <a:gd name="connsiteY19" fmla="*/ 395878 h 697600"/>
                <a:gd name="connsiteX20" fmla="*/ 284812 w 681821"/>
                <a:gd name="connsiteY20" fmla="*/ 437727 h 697600"/>
                <a:gd name="connsiteX21" fmla="*/ 385381 w 681821"/>
                <a:gd name="connsiteY21" fmla="*/ 464266 h 697600"/>
                <a:gd name="connsiteX22" fmla="*/ 415805 w 681821"/>
                <a:gd name="connsiteY22" fmla="*/ 449753 h 697600"/>
                <a:gd name="connsiteX23" fmla="*/ 428627 w 681821"/>
                <a:gd name="connsiteY23" fmla="*/ 461513 h 697600"/>
                <a:gd name="connsiteX24" fmla="*/ 454996 w 681821"/>
                <a:gd name="connsiteY24" fmla="*/ 432761 h 697600"/>
                <a:gd name="connsiteX25" fmla="*/ 443131 w 681821"/>
                <a:gd name="connsiteY25" fmla="*/ 421879 h 697600"/>
                <a:gd name="connsiteX26" fmla="*/ 457476 w 681821"/>
                <a:gd name="connsiteY26" fmla="*/ 389294 h 697600"/>
                <a:gd name="connsiteX27" fmla="*/ 428374 w 681821"/>
                <a:gd name="connsiteY27" fmla="*/ 291258 h 697600"/>
                <a:gd name="connsiteX28" fmla="*/ 428534 w 681821"/>
                <a:gd name="connsiteY28" fmla="*/ 291071 h 697600"/>
                <a:gd name="connsiteX29" fmla="*/ 427407 w 681821"/>
                <a:gd name="connsiteY29" fmla="*/ 290243 h 697600"/>
                <a:gd name="connsiteX30" fmla="*/ 427024 w 681821"/>
                <a:gd name="connsiteY30" fmla="*/ 289841 h 697600"/>
                <a:gd name="connsiteX31" fmla="*/ 426958 w 681821"/>
                <a:gd name="connsiteY31" fmla="*/ 289913 h 697600"/>
                <a:gd name="connsiteX32" fmla="*/ 352832 w 681821"/>
                <a:gd name="connsiteY32" fmla="*/ 270880 h 697600"/>
                <a:gd name="connsiteX33" fmla="*/ 307533 w 681821"/>
                <a:gd name="connsiteY33" fmla="*/ 297524 h 697600"/>
                <a:gd name="connsiteX34" fmla="*/ 255217 w 681821"/>
                <a:gd name="connsiteY34" fmla="*/ 249545 h 697600"/>
                <a:gd name="connsiteX35" fmla="*/ 258272 w 681821"/>
                <a:gd name="connsiteY35" fmla="*/ 248226 h 697600"/>
                <a:gd name="connsiteX36" fmla="*/ 296374 w 681821"/>
                <a:gd name="connsiteY36" fmla="*/ 258281 h 697600"/>
                <a:gd name="connsiteX37" fmla="*/ 334358 w 681821"/>
                <a:gd name="connsiteY37" fmla="*/ 220608 h 697600"/>
                <a:gd name="connsiteX38" fmla="*/ 243823 w 681821"/>
                <a:gd name="connsiteY38" fmla="*/ 196717 h 697600"/>
                <a:gd name="connsiteX39" fmla="*/ 213832 w 681821"/>
                <a:gd name="connsiteY39" fmla="*/ 211592 h 697600"/>
                <a:gd name="connsiteX40" fmla="*/ 201648 w 681821"/>
                <a:gd name="connsiteY40" fmla="*/ 200418 h 697600"/>
                <a:gd name="connsiteX41" fmla="*/ 175280 w 681821"/>
                <a:gd name="connsiteY41" fmla="*/ 229169 h 697600"/>
                <a:gd name="connsiteX42" fmla="*/ 12 w 681821"/>
                <a:gd name="connsiteY42" fmla="*/ 315669 h 697600"/>
                <a:gd name="connsiteX43" fmla="*/ 225239 w 681821"/>
                <a:gd name="connsiteY43" fmla="*/ 1605 h 697600"/>
                <a:gd name="connsiteX44" fmla="*/ 594173 w 681821"/>
                <a:gd name="connsiteY44" fmla="*/ 87480 h 697600"/>
                <a:gd name="connsiteX45" fmla="*/ 510663 w 681821"/>
                <a:gd name="connsiteY45" fmla="*/ 509335 h 697600"/>
                <a:gd name="connsiteX46" fmla="*/ 71150 w 681821"/>
                <a:gd name="connsiteY46" fmla="*/ 624959 h 697600"/>
                <a:gd name="connsiteX47" fmla="*/ 70567 w 681821"/>
                <a:gd name="connsiteY47" fmla="*/ 624082 h 697600"/>
                <a:gd name="connsiteX48" fmla="*/ 12 w 681821"/>
                <a:gd name="connsiteY48" fmla="*/ 315669 h 697600"/>
                <a:gd name="connsiteX0" fmla="*/ 348904 w 700110"/>
                <a:gd name="connsiteY0" fmla="*/ 336630 h 721497"/>
                <a:gd name="connsiteX1" fmla="*/ 361744 w 700110"/>
                <a:gd name="connsiteY1" fmla="*/ 328107 h 721497"/>
                <a:gd name="connsiteX2" fmla="*/ 387609 w 700110"/>
                <a:gd name="connsiteY2" fmla="*/ 335594 h 721497"/>
                <a:gd name="connsiteX3" fmla="*/ 399673 w 700110"/>
                <a:gd name="connsiteY3" fmla="*/ 376661 h 721497"/>
                <a:gd name="connsiteX4" fmla="*/ 398092 w 700110"/>
                <a:gd name="connsiteY4" fmla="*/ 381741 h 721497"/>
                <a:gd name="connsiteX5" fmla="*/ 348904 w 700110"/>
                <a:gd name="connsiteY5" fmla="*/ 336630 h 721497"/>
                <a:gd name="connsiteX6" fmla="*/ 230585 w 700110"/>
                <a:gd name="connsiteY6" fmla="*/ 281056 h 721497"/>
                <a:gd name="connsiteX7" fmla="*/ 274797 w 700110"/>
                <a:gd name="connsiteY7" fmla="*/ 321602 h 721497"/>
                <a:gd name="connsiteX8" fmla="*/ 274337 w 700110"/>
                <a:gd name="connsiteY8" fmla="*/ 321718 h 721497"/>
                <a:gd name="connsiteX9" fmla="*/ 239961 w 700110"/>
                <a:gd name="connsiteY9" fmla="*/ 311850 h 721497"/>
                <a:gd name="connsiteX10" fmla="*/ 239716 w 700110"/>
                <a:gd name="connsiteY10" fmla="*/ 312141 h 721497"/>
                <a:gd name="connsiteX11" fmla="*/ 230585 w 700110"/>
                <a:gd name="connsiteY11" fmla="*/ 281056 h 721497"/>
                <a:gd name="connsiteX12" fmla="*/ 175280 w 700110"/>
                <a:gd name="connsiteY12" fmla="*/ 230335 h 721497"/>
                <a:gd name="connsiteX13" fmla="*/ 188018 w 700110"/>
                <a:gd name="connsiteY13" fmla="*/ 242017 h 721497"/>
                <a:gd name="connsiteX14" fmla="*/ 176767 w 700110"/>
                <a:gd name="connsiteY14" fmla="*/ 265467 h 721497"/>
                <a:gd name="connsiteX15" fmla="*/ 204569 w 700110"/>
                <a:gd name="connsiteY15" fmla="*/ 353787 h 721497"/>
                <a:gd name="connsiteX16" fmla="*/ 280866 w 700110"/>
                <a:gd name="connsiteY16" fmla="*/ 376209 h 721497"/>
                <a:gd name="connsiteX17" fmla="*/ 318697 w 700110"/>
                <a:gd name="connsiteY17" fmla="*/ 361862 h 721497"/>
                <a:gd name="connsiteX18" fmla="*/ 369250 w 700110"/>
                <a:gd name="connsiteY18" fmla="*/ 408225 h 721497"/>
                <a:gd name="connsiteX19" fmla="*/ 327006 w 700110"/>
                <a:gd name="connsiteY19" fmla="*/ 397044 h 721497"/>
                <a:gd name="connsiteX20" fmla="*/ 284812 w 700110"/>
                <a:gd name="connsiteY20" fmla="*/ 438893 h 721497"/>
                <a:gd name="connsiteX21" fmla="*/ 385381 w 700110"/>
                <a:gd name="connsiteY21" fmla="*/ 465432 h 721497"/>
                <a:gd name="connsiteX22" fmla="*/ 415805 w 700110"/>
                <a:gd name="connsiteY22" fmla="*/ 450919 h 721497"/>
                <a:gd name="connsiteX23" fmla="*/ 428627 w 700110"/>
                <a:gd name="connsiteY23" fmla="*/ 462679 h 721497"/>
                <a:gd name="connsiteX24" fmla="*/ 454996 w 700110"/>
                <a:gd name="connsiteY24" fmla="*/ 433927 h 721497"/>
                <a:gd name="connsiteX25" fmla="*/ 443131 w 700110"/>
                <a:gd name="connsiteY25" fmla="*/ 423045 h 721497"/>
                <a:gd name="connsiteX26" fmla="*/ 457476 w 700110"/>
                <a:gd name="connsiteY26" fmla="*/ 390460 h 721497"/>
                <a:gd name="connsiteX27" fmla="*/ 428374 w 700110"/>
                <a:gd name="connsiteY27" fmla="*/ 292424 h 721497"/>
                <a:gd name="connsiteX28" fmla="*/ 428534 w 700110"/>
                <a:gd name="connsiteY28" fmla="*/ 292237 h 721497"/>
                <a:gd name="connsiteX29" fmla="*/ 427407 w 700110"/>
                <a:gd name="connsiteY29" fmla="*/ 291409 h 721497"/>
                <a:gd name="connsiteX30" fmla="*/ 427024 w 700110"/>
                <a:gd name="connsiteY30" fmla="*/ 291007 h 721497"/>
                <a:gd name="connsiteX31" fmla="*/ 426958 w 700110"/>
                <a:gd name="connsiteY31" fmla="*/ 291079 h 721497"/>
                <a:gd name="connsiteX32" fmla="*/ 352832 w 700110"/>
                <a:gd name="connsiteY32" fmla="*/ 272046 h 721497"/>
                <a:gd name="connsiteX33" fmla="*/ 307533 w 700110"/>
                <a:gd name="connsiteY33" fmla="*/ 298690 h 721497"/>
                <a:gd name="connsiteX34" fmla="*/ 255217 w 700110"/>
                <a:gd name="connsiteY34" fmla="*/ 250711 h 721497"/>
                <a:gd name="connsiteX35" fmla="*/ 258272 w 700110"/>
                <a:gd name="connsiteY35" fmla="*/ 249392 h 721497"/>
                <a:gd name="connsiteX36" fmla="*/ 296374 w 700110"/>
                <a:gd name="connsiteY36" fmla="*/ 259447 h 721497"/>
                <a:gd name="connsiteX37" fmla="*/ 334358 w 700110"/>
                <a:gd name="connsiteY37" fmla="*/ 221774 h 721497"/>
                <a:gd name="connsiteX38" fmla="*/ 243823 w 700110"/>
                <a:gd name="connsiteY38" fmla="*/ 197883 h 721497"/>
                <a:gd name="connsiteX39" fmla="*/ 213832 w 700110"/>
                <a:gd name="connsiteY39" fmla="*/ 212758 h 721497"/>
                <a:gd name="connsiteX40" fmla="*/ 201648 w 700110"/>
                <a:gd name="connsiteY40" fmla="*/ 201584 h 721497"/>
                <a:gd name="connsiteX41" fmla="*/ 175280 w 700110"/>
                <a:gd name="connsiteY41" fmla="*/ 230335 h 721497"/>
                <a:gd name="connsiteX42" fmla="*/ 12 w 700110"/>
                <a:gd name="connsiteY42" fmla="*/ 316835 h 721497"/>
                <a:gd name="connsiteX43" fmla="*/ 225239 w 700110"/>
                <a:gd name="connsiteY43" fmla="*/ 2771 h 721497"/>
                <a:gd name="connsiteX44" fmla="*/ 594173 w 700110"/>
                <a:gd name="connsiteY44" fmla="*/ 88646 h 721497"/>
                <a:gd name="connsiteX45" fmla="*/ 588618 w 700110"/>
                <a:gd name="connsiteY45" fmla="*/ 559376 h 721497"/>
                <a:gd name="connsiteX46" fmla="*/ 71150 w 700110"/>
                <a:gd name="connsiteY46" fmla="*/ 626125 h 721497"/>
                <a:gd name="connsiteX47" fmla="*/ 70567 w 700110"/>
                <a:gd name="connsiteY47" fmla="*/ 625248 h 721497"/>
                <a:gd name="connsiteX48" fmla="*/ 12 w 700110"/>
                <a:gd name="connsiteY48" fmla="*/ 316835 h 721497"/>
                <a:gd name="connsiteX0" fmla="*/ 348904 w 717019"/>
                <a:gd name="connsiteY0" fmla="*/ 335844 h 720711"/>
                <a:gd name="connsiteX1" fmla="*/ 361744 w 717019"/>
                <a:gd name="connsiteY1" fmla="*/ 327321 h 720711"/>
                <a:gd name="connsiteX2" fmla="*/ 387609 w 717019"/>
                <a:gd name="connsiteY2" fmla="*/ 334808 h 720711"/>
                <a:gd name="connsiteX3" fmla="*/ 399673 w 717019"/>
                <a:gd name="connsiteY3" fmla="*/ 375875 h 720711"/>
                <a:gd name="connsiteX4" fmla="*/ 398092 w 717019"/>
                <a:gd name="connsiteY4" fmla="*/ 380955 h 720711"/>
                <a:gd name="connsiteX5" fmla="*/ 348904 w 717019"/>
                <a:gd name="connsiteY5" fmla="*/ 335844 h 720711"/>
                <a:gd name="connsiteX6" fmla="*/ 230585 w 717019"/>
                <a:gd name="connsiteY6" fmla="*/ 280270 h 720711"/>
                <a:gd name="connsiteX7" fmla="*/ 274797 w 717019"/>
                <a:gd name="connsiteY7" fmla="*/ 320816 h 720711"/>
                <a:gd name="connsiteX8" fmla="*/ 274337 w 717019"/>
                <a:gd name="connsiteY8" fmla="*/ 320932 h 720711"/>
                <a:gd name="connsiteX9" fmla="*/ 239961 w 717019"/>
                <a:gd name="connsiteY9" fmla="*/ 311064 h 720711"/>
                <a:gd name="connsiteX10" fmla="*/ 239716 w 717019"/>
                <a:gd name="connsiteY10" fmla="*/ 311355 h 720711"/>
                <a:gd name="connsiteX11" fmla="*/ 230585 w 717019"/>
                <a:gd name="connsiteY11" fmla="*/ 280270 h 720711"/>
                <a:gd name="connsiteX12" fmla="*/ 175280 w 717019"/>
                <a:gd name="connsiteY12" fmla="*/ 229549 h 720711"/>
                <a:gd name="connsiteX13" fmla="*/ 188018 w 717019"/>
                <a:gd name="connsiteY13" fmla="*/ 241231 h 720711"/>
                <a:gd name="connsiteX14" fmla="*/ 176767 w 717019"/>
                <a:gd name="connsiteY14" fmla="*/ 264681 h 720711"/>
                <a:gd name="connsiteX15" fmla="*/ 204569 w 717019"/>
                <a:gd name="connsiteY15" fmla="*/ 353001 h 720711"/>
                <a:gd name="connsiteX16" fmla="*/ 280866 w 717019"/>
                <a:gd name="connsiteY16" fmla="*/ 375423 h 720711"/>
                <a:gd name="connsiteX17" fmla="*/ 318697 w 717019"/>
                <a:gd name="connsiteY17" fmla="*/ 361076 h 720711"/>
                <a:gd name="connsiteX18" fmla="*/ 369250 w 717019"/>
                <a:gd name="connsiteY18" fmla="*/ 407439 h 720711"/>
                <a:gd name="connsiteX19" fmla="*/ 327006 w 717019"/>
                <a:gd name="connsiteY19" fmla="*/ 396258 h 720711"/>
                <a:gd name="connsiteX20" fmla="*/ 284812 w 717019"/>
                <a:gd name="connsiteY20" fmla="*/ 438107 h 720711"/>
                <a:gd name="connsiteX21" fmla="*/ 385381 w 717019"/>
                <a:gd name="connsiteY21" fmla="*/ 464646 h 720711"/>
                <a:gd name="connsiteX22" fmla="*/ 415805 w 717019"/>
                <a:gd name="connsiteY22" fmla="*/ 450133 h 720711"/>
                <a:gd name="connsiteX23" fmla="*/ 428627 w 717019"/>
                <a:gd name="connsiteY23" fmla="*/ 461893 h 720711"/>
                <a:gd name="connsiteX24" fmla="*/ 454996 w 717019"/>
                <a:gd name="connsiteY24" fmla="*/ 433141 h 720711"/>
                <a:gd name="connsiteX25" fmla="*/ 443131 w 717019"/>
                <a:gd name="connsiteY25" fmla="*/ 422259 h 720711"/>
                <a:gd name="connsiteX26" fmla="*/ 457476 w 717019"/>
                <a:gd name="connsiteY26" fmla="*/ 389674 h 720711"/>
                <a:gd name="connsiteX27" fmla="*/ 428374 w 717019"/>
                <a:gd name="connsiteY27" fmla="*/ 291638 h 720711"/>
                <a:gd name="connsiteX28" fmla="*/ 428534 w 717019"/>
                <a:gd name="connsiteY28" fmla="*/ 291451 h 720711"/>
                <a:gd name="connsiteX29" fmla="*/ 427407 w 717019"/>
                <a:gd name="connsiteY29" fmla="*/ 290623 h 720711"/>
                <a:gd name="connsiteX30" fmla="*/ 427024 w 717019"/>
                <a:gd name="connsiteY30" fmla="*/ 290221 h 720711"/>
                <a:gd name="connsiteX31" fmla="*/ 426958 w 717019"/>
                <a:gd name="connsiteY31" fmla="*/ 290293 h 720711"/>
                <a:gd name="connsiteX32" fmla="*/ 352832 w 717019"/>
                <a:gd name="connsiteY32" fmla="*/ 271260 h 720711"/>
                <a:gd name="connsiteX33" fmla="*/ 307533 w 717019"/>
                <a:gd name="connsiteY33" fmla="*/ 297904 h 720711"/>
                <a:gd name="connsiteX34" fmla="*/ 255217 w 717019"/>
                <a:gd name="connsiteY34" fmla="*/ 249925 h 720711"/>
                <a:gd name="connsiteX35" fmla="*/ 258272 w 717019"/>
                <a:gd name="connsiteY35" fmla="*/ 248606 h 720711"/>
                <a:gd name="connsiteX36" fmla="*/ 296374 w 717019"/>
                <a:gd name="connsiteY36" fmla="*/ 258661 h 720711"/>
                <a:gd name="connsiteX37" fmla="*/ 334358 w 717019"/>
                <a:gd name="connsiteY37" fmla="*/ 220988 h 720711"/>
                <a:gd name="connsiteX38" fmla="*/ 243823 w 717019"/>
                <a:gd name="connsiteY38" fmla="*/ 197097 h 720711"/>
                <a:gd name="connsiteX39" fmla="*/ 213832 w 717019"/>
                <a:gd name="connsiteY39" fmla="*/ 211972 h 720711"/>
                <a:gd name="connsiteX40" fmla="*/ 201648 w 717019"/>
                <a:gd name="connsiteY40" fmla="*/ 200798 h 720711"/>
                <a:gd name="connsiteX41" fmla="*/ 175280 w 717019"/>
                <a:gd name="connsiteY41" fmla="*/ 229549 h 720711"/>
                <a:gd name="connsiteX42" fmla="*/ 12 w 717019"/>
                <a:gd name="connsiteY42" fmla="*/ 316049 h 720711"/>
                <a:gd name="connsiteX43" fmla="*/ 225239 w 717019"/>
                <a:gd name="connsiteY43" fmla="*/ 1985 h 720711"/>
                <a:gd name="connsiteX44" fmla="*/ 638347 w 717019"/>
                <a:gd name="connsiteY44" fmla="*/ 96063 h 720711"/>
                <a:gd name="connsiteX45" fmla="*/ 588618 w 717019"/>
                <a:gd name="connsiteY45" fmla="*/ 558590 h 720711"/>
                <a:gd name="connsiteX46" fmla="*/ 71150 w 717019"/>
                <a:gd name="connsiteY46" fmla="*/ 625339 h 720711"/>
                <a:gd name="connsiteX47" fmla="*/ 70567 w 717019"/>
                <a:gd name="connsiteY47" fmla="*/ 624462 h 720711"/>
                <a:gd name="connsiteX48" fmla="*/ 12 w 717019"/>
                <a:gd name="connsiteY48" fmla="*/ 316049 h 720711"/>
                <a:gd name="connsiteX0" fmla="*/ 348904 w 720751"/>
                <a:gd name="connsiteY0" fmla="*/ 335142 h 720009"/>
                <a:gd name="connsiteX1" fmla="*/ 361744 w 720751"/>
                <a:gd name="connsiteY1" fmla="*/ 326619 h 720009"/>
                <a:gd name="connsiteX2" fmla="*/ 387609 w 720751"/>
                <a:gd name="connsiteY2" fmla="*/ 334106 h 720009"/>
                <a:gd name="connsiteX3" fmla="*/ 399673 w 720751"/>
                <a:gd name="connsiteY3" fmla="*/ 375173 h 720009"/>
                <a:gd name="connsiteX4" fmla="*/ 398092 w 720751"/>
                <a:gd name="connsiteY4" fmla="*/ 380253 h 720009"/>
                <a:gd name="connsiteX5" fmla="*/ 348904 w 720751"/>
                <a:gd name="connsiteY5" fmla="*/ 335142 h 720009"/>
                <a:gd name="connsiteX6" fmla="*/ 230585 w 720751"/>
                <a:gd name="connsiteY6" fmla="*/ 279568 h 720009"/>
                <a:gd name="connsiteX7" fmla="*/ 274797 w 720751"/>
                <a:gd name="connsiteY7" fmla="*/ 320114 h 720009"/>
                <a:gd name="connsiteX8" fmla="*/ 274337 w 720751"/>
                <a:gd name="connsiteY8" fmla="*/ 320230 h 720009"/>
                <a:gd name="connsiteX9" fmla="*/ 239961 w 720751"/>
                <a:gd name="connsiteY9" fmla="*/ 310362 h 720009"/>
                <a:gd name="connsiteX10" fmla="*/ 239716 w 720751"/>
                <a:gd name="connsiteY10" fmla="*/ 310653 h 720009"/>
                <a:gd name="connsiteX11" fmla="*/ 230585 w 720751"/>
                <a:gd name="connsiteY11" fmla="*/ 279568 h 720009"/>
                <a:gd name="connsiteX12" fmla="*/ 175280 w 720751"/>
                <a:gd name="connsiteY12" fmla="*/ 228847 h 720009"/>
                <a:gd name="connsiteX13" fmla="*/ 188018 w 720751"/>
                <a:gd name="connsiteY13" fmla="*/ 240529 h 720009"/>
                <a:gd name="connsiteX14" fmla="*/ 176767 w 720751"/>
                <a:gd name="connsiteY14" fmla="*/ 263979 h 720009"/>
                <a:gd name="connsiteX15" fmla="*/ 204569 w 720751"/>
                <a:gd name="connsiteY15" fmla="*/ 352299 h 720009"/>
                <a:gd name="connsiteX16" fmla="*/ 280866 w 720751"/>
                <a:gd name="connsiteY16" fmla="*/ 374721 h 720009"/>
                <a:gd name="connsiteX17" fmla="*/ 318697 w 720751"/>
                <a:gd name="connsiteY17" fmla="*/ 360374 h 720009"/>
                <a:gd name="connsiteX18" fmla="*/ 369250 w 720751"/>
                <a:gd name="connsiteY18" fmla="*/ 406737 h 720009"/>
                <a:gd name="connsiteX19" fmla="*/ 327006 w 720751"/>
                <a:gd name="connsiteY19" fmla="*/ 395556 h 720009"/>
                <a:gd name="connsiteX20" fmla="*/ 284812 w 720751"/>
                <a:gd name="connsiteY20" fmla="*/ 437405 h 720009"/>
                <a:gd name="connsiteX21" fmla="*/ 385381 w 720751"/>
                <a:gd name="connsiteY21" fmla="*/ 463944 h 720009"/>
                <a:gd name="connsiteX22" fmla="*/ 415805 w 720751"/>
                <a:gd name="connsiteY22" fmla="*/ 449431 h 720009"/>
                <a:gd name="connsiteX23" fmla="*/ 428627 w 720751"/>
                <a:gd name="connsiteY23" fmla="*/ 461191 h 720009"/>
                <a:gd name="connsiteX24" fmla="*/ 454996 w 720751"/>
                <a:gd name="connsiteY24" fmla="*/ 432439 h 720009"/>
                <a:gd name="connsiteX25" fmla="*/ 443131 w 720751"/>
                <a:gd name="connsiteY25" fmla="*/ 421557 h 720009"/>
                <a:gd name="connsiteX26" fmla="*/ 457476 w 720751"/>
                <a:gd name="connsiteY26" fmla="*/ 388972 h 720009"/>
                <a:gd name="connsiteX27" fmla="*/ 428374 w 720751"/>
                <a:gd name="connsiteY27" fmla="*/ 290936 h 720009"/>
                <a:gd name="connsiteX28" fmla="*/ 428534 w 720751"/>
                <a:gd name="connsiteY28" fmla="*/ 290749 h 720009"/>
                <a:gd name="connsiteX29" fmla="*/ 427407 w 720751"/>
                <a:gd name="connsiteY29" fmla="*/ 289921 h 720009"/>
                <a:gd name="connsiteX30" fmla="*/ 427024 w 720751"/>
                <a:gd name="connsiteY30" fmla="*/ 289519 h 720009"/>
                <a:gd name="connsiteX31" fmla="*/ 426958 w 720751"/>
                <a:gd name="connsiteY31" fmla="*/ 289591 h 720009"/>
                <a:gd name="connsiteX32" fmla="*/ 352832 w 720751"/>
                <a:gd name="connsiteY32" fmla="*/ 270558 h 720009"/>
                <a:gd name="connsiteX33" fmla="*/ 307533 w 720751"/>
                <a:gd name="connsiteY33" fmla="*/ 297202 h 720009"/>
                <a:gd name="connsiteX34" fmla="*/ 255217 w 720751"/>
                <a:gd name="connsiteY34" fmla="*/ 249223 h 720009"/>
                <a:gd name="connsiteX35" fmla="*/ 258272 w 720751"/>
                <a:gd name="connsiteY35" fmla="*/ 247904 h 720009"/>
                <a:gd name="connsiteX36" fmla="*/ 296374 w 720751"/>
                <a:gd name="connsiteY36" fmla="*/ 257959 h 720009"/>
                <a:gd name="connsiteX37" fmla="*/ 334358 w 720751"/>
                <a:gd name="connsiteY37" fmla="*/ 220286 h 720009"/>
                <a:gd name="connsiteX38" fmla="*/ 243823 w 720751"/>
                <a:gd name="connsiteY38" fmla="*/ 196395 h 720009"/>
                <a:gd name="connsiteX39" fmla="*/ 213832 w 720751"/>
                <a:gd name="connsiteY39" fmla="*/ 211270 h 720009"/>
                <a:gd name="connsiteX40" fmla="*/ 201648 w 720751"/>
                <a:gd name="connsiteY40" fmla="*/ 200096 h 720009"/>
                <a:gd name="connsiteX41" fmla="*/ 175280 w 720751"/>
                <a:gd name="connsiteY41" fmla="*/ 228847 h 720009"/>
                <a:gd name="connsiteX42" fmla="*/ 12 w 720751"/>
                <a:gd name="connsiteY42" fmla="*/ 315347 h 720009"/>
                <a:gd name="connsiteX43" fmla="*/ 225239 w 720751"/>
                <a:gd name="connsiteY43" fmla="*/ 1283 h 720009"/>
                <a:gd name="connsiteX44" fmla="*/ 638347 w 720751"/>
                <a:gd name="connsiteY44" fmla="*/ 95361 h 720009"/>
                <a:gd name="connsiteX45" fmla="*/ 588618 w 720751"/>
                <a:gd name="connsiteY45" fmla="*/ 557888 h 720009"/>
                <a:gd name="connsiteX46" fmla="*/ 71150 w 720751"/>
                <a:gd name="connsiteY46" fmla="*/ 624637 h 720009"/>
                <a:gd name="connsiteX47" fmla="*/ 70567 w 720751"/>
                <a:gd name="connsiteY47" fmla="*/ 623760 h 720009"/>
                <a:gd name="connsiteX48" fmla="*/ 12 w 720751"/>
                <a:gd name="connsiteY48" fmla="*/ 315347 h 720009"/>
                <a:gd name="connsiteX0" fmla="*/ 362658 w 734505"/>
                <a:gd name="connsiteY0" fmla="*/ 335142 h 720009"/>
                <a:gd name="connsiteX1" fmla="*/ 375498 w 734505"/>
                <a:gd name="connsiteY1" fmla="*/ 326619 h 720009"/>
                <a:gd name="connsiteX2" fmla="*/ 401363 w 734505"/>
                <a:gd name="connsiteY2" fmla="*/ 334106 h 720009"/>
                <a:gd name="connsiteX3" fmla="*/ 413427 w 734505"/>
                <a:gd name="connsiteY3" fmla="*/ 375173 h 720009"/>
                <a:gd name="connsiteX4" fmla="*/ 411846 w 734505"/>
                <a:gd name="connsiteY4" fmla="*/ 380253 h 720009"/>
                <a:gd name="connsiteX5" fmla="*/ 362658 w 734505"/>
                <a:gd name="connsiteY5" fmla="*/ 335142 h 720009"/>
                <a:gd name="connsiteX6" fmla="*/ 244339 w 734505"/>
                <a:gd name="connsiteY6" fmla="*/ 279568 h 720009"/>
                <a:gd name="connsiteX7" fmla="*/ 288551 w 734505"/>
                <a:gd name="connsiteY7" fmla="*/ 320114 h 720009"/>
                <a:gd name="connsiteX8" fmla="*/ 288091 w 734505"/>
                <a:gd name="connsiteY8" fmla="*/ 320230 h 720009"/>
                <a:gd name="connsiteX9" fmla="*/ 253715 w 734505"/>
                <a:gd name="connsiteY9" fmla="*/ 310362 h 720009"/>
                <a:gd name="connsiteX10" fmla="*/ 253470 w 734505"/>
                <a:gd name="connsiteY10" fmla="*/ 310653 h 720009"/>
                <a:gd name="connsiteX11" fmla="*/ 244339 w 734505"/>
                <a:gd name="connsiteY11" fmla="*/ 279568 h 720009"/>
                <a:gd name="connsiteX12" fmla="*/ 189034 w 734505"/>
                <a:gd name="connsiteY12" fmla="*/ 228847 h 720009"/>
                <a:gd name="connsiteX13" fmla="*/ 201772 w 734505"/>
                <a:gd name="connsiteY13" fmla="*/ 240529 h 720009"/>
                <a:gd name="connsiteX14" fmla="*/ 190521 w 734505"/>
                <a:gd name="connsiteY14" fmla="*/ 263979 h 720009"/>
                <a:gd name="connsiteX15" fmla="*/ 218323 w 734505"/>
                <a:gd name="connsiteY15" fmla="*/ 352299 h 720009"/>
                <a:gd name="connsiteX16" fmla="*/ 294620 w 734505"/>
                <a:gd name="connsiteY16" fmla="*/ 374721 h 720009"/>
                <a:gd name="connsiteX17" fmla="*/ 332451 w 734505"/>
                <a:gd name="connsiteY17" fmla="*/ 360374 h 720009"/>
                <a:gd name="connsiteX18" fmla="*/ 383004 w 734505"/>
                <a:gd name="connsiteY18" fmla="*/ 406737 h 720009"/>
                <a:gd name="connsiteX19" fmla="*/ 340760 w 734505"/>
                <a:gd name="connsiteY19" fmla="*/ 395556 h 720009"/>
                <a:gd name="connsiteX20" fmla="*/ 298566 w 734505"/>
                <a:gd name="connsiteY20" fmla="*/ 437405 h 720009"/>
                <a:gd name="connsiteX21" fmla="*/ 399135 w 734505"/>
                <a:gd name="connsiteY21" fmla="*/ 463944 h 720009"/>
                <a:gd name="connsiteX22" fmla="*/ 429559 w 734505"/>
                <a:gd name="connsiteY22" fmla="*/ 449431 h 720009"/>
                <a:gd name="connsiteX23" fmla="*/ 442381 w 734505"/>
                <a:gd name="connsiteY23" fmla="*/ 461191 h 720009"/>
                <a:gd name="connsiteX24" fmla="*/ 468750 w 734505"/>
                <a:gd name="connsiteY24" fmla="*/ 432439 h 720009"/>
                <a:gd name="connsiteX25" fmla="*/ 456885 w 734505"/>
                <a:gd name="connsiteY25" fmla="*/ 421557 h 720009"/>
                <a:gd name="connsiteX26" fmla="*/ 471230 w 734505"/>
                <a:gd name="connsiteY26" fmla="*/ 388972 h 720009"/>
                <a:gd name="connsiteX27" fmla="*/ 442128 w 734505"/>
                <a:gd name="connsiteY27" fmla="*/ 290936 h 720009"/>
                <a:gd name="connsiteX28" fmla="*/ 442288 w 734505"/>
                <a:gd name="connsiteY28" fmla="*/ 290749 h 720009"/>
                <a:gd name="connsiteX29" fmla="*/ 441161 w 734505"/>
                <a:gd name="connsiteY29" fmla="*/ 289921 h 720009"/>
                <a:gd name="connsiteX30" fmla="*/ 440778 w 734505"/>
                <a:gd name="connsiteY30" fmla="*/ 289519 h 720009"/>
                <a:gd name="connsiteX31" fmla="*/ 440712 w 734505"/>
                <a:gd name="connsiteY31" fmla="*/ 289591 h 720009"/>
                <a:gd name="connsiteX32" fmla="*/ 366586 w 734505"/>
                <a:gd name="connsiteY32" fmla="*/ 270558 h 720009"/>
                <a:gd name="connsiteX33" fmla="*/ 321287 w 734505"/>
                <a:gd name="connsiteY33" fmla="*/ 297202 h 720009"/>
                <a:gd name="connsiteX34" fmla="*/ 268971 w 734505"/>
                <a:gd name="connsiteY34" fmla="*/ 249223 h 720009"/>
                <a:gd name="connsiteX35" fmla="*/ 272026 w 734505"/>
                <a:gd name="connsiteY35" fmla="*/ 247904 h 720009"/>
                <a:gd name="connsiteX36" fmla="*/ 310128 w 734505"/>
                <a:gd name="connsiteY36" fmla="*/ 257959 h 720009"/>
                <a:gd name="connsiteX37" fmla="*/ 348112 w 734505"/>
                <a:gd name="connsiteY37" fmla="*/ 220286 h 720009"/>
                <a:gd name="connsiteX38" fmla="*/ 257577 w 734505"/>
                <a:gd name="connsiteY38" fmla="*/ 196395 h 720009"/>
                <a:gd name="connsiteX39" fmla="*/ 227586 w 734505"/>
                <a:gd name="connsiteY39" fmla="*/ 211270 h 720009"/>
                <a:gd name="connsiteX40" fmla="*/ 215402 w 734505"/>
                <a:gd name="connsiteY40" fmla="*/ 200096 h 720009"/>
                <a:gd name="connsiteX41" fmla="*/ 189034 w 734505"/>
                <a:gd name="connsiteY41" fmla="*/ 228847 h 720009"/>
                <a:gd name="connsiteX42" fmla="*/ 13766 w 734505"/>
                <a:gd name="connsiteY42" fmla="*/ 315347 h 720009"/>
                <a:gd name="connsiteX43" fmla="*/ 238993 w 734505"/>
                <a:gd name="connsiteY43" fmla="*/ 1283 h 720009"/>
                <a:gd name="connsiteX44" fmla="*/ 652101 w 734505"/>
                <a:gd name="connsiteY44" fmla="*/ 95361 h 720009"/>
                <a:gd name="connsiteX45" fmla="*/ 602372 w 734505"/>
                <a:gd name="connsiteY45" fmla="*/ 557888 h 720009"/>
                <a:gd name="connsiteX46" fmla="*/ 84904 w 734505"/>
                <a:gd name="connsiteY46" fmla="*/ 624637 h 720009"/>
                <a:gd name="connsiteX47" fmla="*/ 34164 w 734505"/>
                <a:gd name="connsiteY47" fmla="*/ 555144 h 720009"/>
                <a:gd name="connsiteX48" fmla="*/ 13766 w 734505"/>
                <a:gd name="connsiteY48" fmla="*/ 315347 h 720009"/>
                <a:gd name="connsiteX0" fmla="*/ 362658 w 734505"/>
                <a:gd name="connsiteY0" fmla="*/ 335142 h 735979"/>
                <a:gd name="connsiteX1" fmla="*/ 375498 w 734505"/>
                <a:gd name="connsiteY1" fmla="*/ 326619 h 735979"/>
                <a:gd name="connsiteX2" fmla="*/ 401363 w 734505"/>
                <a:gd name="connsiteY2" fmla="*/ 334106 h 735979"/>
                <a:gd name="connsiteX3" fmla="*/ 413427 w 734505"/>
                <a:gd name="connsiteY3" fmla="*/ 375173 h 735979"/>
                <a:gd name="connsiteX4" fmla="*/ 411846 w 734505"/>
                <a:gd name="connsiteY4" fmla="*/ 380253 h 735979"/>
                <a:gd name="connsiteX5" fmla="*/ 362658 w 734505"/>
                <a:gd name="connsiteY5" fmla="*/ 335142 h 735979"/>
                <a:gd name="connsiteX6" fmla="*/ 244339 w 734505"/>
                <a:gd name="connsiteY6" fmla="*/ 279568 h 735979"/>
                <a:gd name="connsiteX7" fmla="*/ 288551 w 734505"/>
                <a:gd name="connsiteY7" fmla="*/ 320114 h 735979"/>
                <a:gd name="connsiteX8" fmla="*/ 288091 w 734505"/>
                <a:gd name="connsiteY8" fmla="*/ 320230 h 735979"/>
                <a:gd name="connsiteX9" fmla="*/ 253715 w 734505"/>
                <a:gd name="connsiteY9" fmla="*/ 310362 h 735979"/>
                <a:gd name="connsiteX10" fmla="*/ 253470 w 734505"/>
                <a:gd name="connsiteY10" fmla="*/ 310653 h 735979"/>
                <a:gd name="connsiteX11" fmla="*/ 244339 w 734505"/>
                <a:gd name="connsiteY11" fmla="*/ 279568 h 735979"/>
                <a:gd name="connsiteX12" fmla="*/ 189034 w 734505"/>
                <a:gd name="connsiteY12" fmla="*/ 228847 h 735979"/>
                <a:gd name="connsiteX13" fmla="*/ 201772 w 734505"/>
                <a:gd name="connsiteY13" fmla="*/ 240529 h 735979"/>
                <a:gd name="connsiteX14" fmla="*/ 190521 w 734505"/>
                <a:gd name="connsiteY14" fmla="*/ 263979 h 735979"/>
                <a:gd name="connsiteX15" fmla="*/ 218323 w 734505"/>
                <a:gd name="connsiteY15" fmla="*/ 352299 h 735979"/>
                <a:gd name="connsiteX16" fmla="*/ 294620 w 734505"/>
                <a:gd name="connsiteY16" fmla="*/ 374721 h 735979"/>
                <a:gd name="connsiteX17" fmla="*/ 332451 w 734505"/>
                <a:gd name="connsiteY17" fmla="*/ 360374 h 735979"/>
                <a:gd name="connsiteX18" fmla="*/ 383004 w 734505"/>
                <a:gd name="connsiteY18" fmla="*/ 406737 h 735979"/>
                <a:gd name="connsiteX19" fmla="*/ 340760 w 734505"/>
                <a:gd name="connsiteY19" fmla="*/ 395556 h 735979"/>
                <a:gd name="connsiteX20" fmla="*/ 298566 w 734505"/>
                <a:gd name="connsiteY20" fmla="*/ 437405 h 735979"/>
                <a:gd name="connsiteX21" fmla="*/ 399135 w 734505"/>
                <a:gd name="connsiteY21" fmla="*/ 463944 h 735979"/>
                <a:gd name="connsiteX22" fmla="*/ 429559 w 734505"/>
                <a:gd name="connsiteY22" fmla="*/ 449431 h 735979"/>
                <a:gd name="connsiteX23" fmla="*/ 442381 w 734505"/>
                <a:gd name="connsiteY23" fmla="*/ 461191 h 735979"/>
                <a:gd name="connsiteX24" fmla="*/ 468750 w 734505"/>
                <a:gd name="connsiteY24" fmla="*/ 432439 h 735979"/>
                <a:gd name="connsiteX25" fmla="*/ 456885 w 734505"/>
                <a:gd name="connsiteY25" fmla="*/ 421557 h 735979"/>
                <a:gd name="connsiteX26" fmla="*/ 471230 w 734505"/>
                <a:gd name="connsiteY26" fmla="*/ 388972 h 735979"/>
                <a:gd name="connsiteX27" fmla="*/ 442128 w 734505"/>
                <a:gd name="connsiteY27" fmla="*/ 290936 h 735979"/>
                <a:gd name="connsiteX28" fmla="*/ 442288 w 734505"/>
                <a:gd name="connsiteY28" fmla="*/ 290749 h 735979"/>
                <a:gd name="connsiteX29" fmla="*/ 441161 w 734505"/>
                <a:gd name="connsiteY29" fmla="*/ 289921 h 735979"/>
                <a:gd name="connsiteX30" fmla="*/ 440778 w 734505"/>
                <a:gd name="connsiteY30" fmla="*/ 289519 h 735979"/>
                <a:gd name="connsiteX31" fmla="*/ 440712 w 734505"/>
                <a:gd name="connsiteY31" fmla="*/ 289591 h 735979"/>
                <a:gd name="connsiteX32" fmla="*/ 366586 w 734505"/>
                <a:gd name="connsiteY32" fmla="*/ 270558 h 735979"/>
                <a:gd name="connsiteX33" fmla="*/ 321287 w 734505"/>
                <a:gd name="connsiteY33" fmla="*/ 297202 h 735979"/>
                <a:gd name="connsiteX34" fmla="*/ 268971 w 734505"/>
                <a:gd name="connsiteY34" fmla="*/ 249223 h 735979"/>
                <a:gd name="connsiteX35" fmla="*/ 272026 w 734505"/>
                <a:gd name="connsiteY35" fmla="*/ 247904 h 735979"/>
                <a:gd name="connsiteX36" fmla="*/ 310128 w 734505"/>
                <a:gd name="connsiteY36" fmla="*/ 257959 h 735979"/>
                <a:gd name="connsiteX37" fmla="*/ 348112 w 734505"/>
                <a:gd name="connsiteY37" fmla="*/ 220286 h 735979"/>
                <a:gd name="connsiteX38" fmla="*/ 257577 w 734505"/>
                <a:gd name="connsiteY38" fmla="*/ 196395 h 735979"/>
                <a:gd name="connsiteX39" fmla="*/ 227586 w 734505"/>
                <a:gd name="connsiteY39" fmla="*/ 211270 h 735979"/>
                <a:gd name="connsiteX40" fmla="*/ 215402 w 734505"/>
                <a:gd name="connsiteY40" fmla="*/ 200096 h 735979"/>
                <a:gd name="connsiteX41" fmla="*/ 189034 w 734505"/>
                <a:gd name="connsiteY41" fmla="*/ 228847 h 735979"/>
                <a:gd name="connsiteX42" fmla="*/ 13766 w 734505"/>
                <a:gd name="connsiteY42" fmla="*/ 315347 h 735979"/>
                <a:gd name="connsiteX43" fmla="*/ 238993 w 734505"/>
                <a:gd name="connsiteY43" fmla="*/ 1283 h 735979"/>
                <a:gd name="connsiteX44" fmla="*/ 652101 w 734505"/>
                <a:gd name="connsiteY44" fmla="*/ 95361 h 735979"/>
                <a:gd name="connsiteX45" fmla="*/ 602372 w 734505"/>
                <a:gd name="connsiteY45" fmla="*/ 557888 h 735979"/>
                <a:gd name="connsiteX46" fmla="*/ 146920 w 734505"/>
                <a:gd name="connsiteY46" fmla="*/ 655663 h 735979"/>
                <a:gd name="connsiteX47" fmla="*/ 34164 w 734505"/>
                <a:gd name="connsiteY47" fmla="*/ 555144 h 735979"/>
                <a:gd name="connsiteX48" fmla="*/ 13766 w 734505"/>
                <a:gd name="connsiteY48" fmla="*/ 315347 h 735979"/>
                <a:gd name="connsiteX0" fmla="*/ 348892 w 720739"/>
                <a:gd name="connsiteY0" fmla="*/ 335142 h 735979"/>
                <a:gd name="connsiteX1" fmla="*/ 361732 w 720739"/>
                <a:gd name="connsiteY1" fmla="*/ 326619 h 735979"/>
                <a:gd name="connsiteX2" fmla="*/ 387597 w 720739"/>
                <a:gd name="connsiteY2" fmla="*/ 334106 h 735979"/>
                <a:gd name="connsiteX3" fmla="*/ 399661 w 720739"/>
                <a:gd name="connsiteY3" fmla="*/ 375173 h 735979"/>
                <a:gd name="connsiteX4" fmla="*/ 398080 w 720739"/>
                <a:gd name="connsiteY4" fmla="*/ 380253 h 735979"/>
                <a:gd name="connsiteX5" fmla="*/ 348892 w 720739"/>
                <a:gd name="connsiteY5" fmla="*/ 335142 h 735979"/>
                <a:gd name="connsiteX6" fmla="*/ 230573 w 720739"/>
                <a:gd name="connsiteY6" fmla="*/ 279568 h 735979"/>
                <a:gd name="connsiteX7" fmla="*/ 274785 w 720739"/>
                <a:gd name="connsiteY7" fmla="*/ 320114 h 735979"/>
                <a:gd name="connsiteX8" fmla="*/ 274325 w 720739"/>
                <a:gd name="connsiteY8" fmla="*/ 320230 h 735979"/>
                <a:gd name="connsiteX9" fmla="*/ 239949 w 720739"/>
                <a:gd name="connsiteY9" fmla="*/ 310362 h 735979"/>
                <a:gd name="connsiteX10" fmla="*/ 239704 w 720739"/>
                <a:gd name="connsiteY10" fmla="*/ 310653 h 735979"/>
                <a:gd name="connsiteX11" fmla="*/ 230573 w 720739"/>
                <a:gd name="connsiteY11" fmla="*/ 279568 h 735979"/>
                <a:gd name="connsiteX12" fmla="*/ 175268 w 720739"/>
                <a:gd name="connsiteY12" fmla="*/ 228847 h 735979"/>
                <a:gd name="connsiteX13" fmla="*/ 188006 w 720739"/>
                <a:gd name="connsiteY13" fmla="*/ 240529 h 735979"/>
                <a:gd name="connsiteX14" fmla="*/ 176755 w 720739"/>
                <a:gd name="connsiteY14" fmla="*/ 263979 h 735979"/>
                <a:gd name="connsiteX15" fmla="*/ 204557 w 720739"/>
                <a:gd name="connsiteY15" fmla="*/ 352299 h 735979"/>
                <a:gd name="connsiteX16" fmla="*/ 280854 w 720739"/>
                <a:gd name="connsiteY16" fmla="*/ 374721 h 735979"/>
                <a:gd name="connsiteX17" fmla="*/ 318685 w 720739"/>
                <a:gd name="connsiteY17" fmla="*/ 360374 h 735979"/>
                <a:gd name="connsiteX18" fmla="*/ 369238 w 720739"/>
                <a:gd name="connsiteY18" fmla="*/ 406737 h 735979"/>
                <a:gd name="connsiteX19" fmla="*/ 326994 w 720739"/>
                <a:gd name="connsiteY19" fmla="*/ 395556 h 735979"/>
                <a:gd name="connsiteX20" fmla="*/ 284800 w 720739"/>
                <a:gd name="connsiteY20" fmla="*/ 437405 h 735979"/>
                <a:gd name="connsiteX21" fmla="*/ 385369 w 720739"/>
                <a:gd name="connsiteY21" fmla="*/ 463944 h 735979"/>
                <a:gd name="connsiteX22" fmla="*/ 415793 w 720739"/>
                <a:gd name="connsiteY22" fmla="*/ 449431 h 735979"/>
                <a:gd name="connsiteX23" fmla="*/ 428615 w 720739"/>
                <a:gd name="connsiteY23" fmla="*/ 461191 h 735979"/>
                <a:gd name="connsiteX24" fmla="*/ 454984 w 720739"/>
                <a:gd name="connsiteY24" fmla="*/ 432439 h 735979"/>
                <a:gd name="connsiteX25" fmla="*/ 443119 w 720739"/>
                <a:gd name="connsiteY25" fmla="*/ 421557 h 735979"/>
                <a:gd name="connsiteX26" fmla="*/ 457464 w 720739"/>
                <a:gd name="connsiteY26" fmla="*/ 388972 h 735979"/>
                <a:gd name="connsiteX27" fmla="*/ 428362 w 720739"/>
                <a:gd name="connsiteY27" fmla="*/ 290936 h 735979"/>
                <a:gd name="connsiteX28" fmla="*/ 428522 w 720739"/>
                <a:gd name="connsiteY28" fmla="*/ 290749 h 735979"/>
                <a:gd name="connsiteX29" fmla="*/ 427395 w 720739"/>
                <a:gd name="connsiteY29" fmla="*/ 289921 h 735979"/>
                <a:gd name="connsiteX30" fmla="*/ 427012 w 720739"/>
                <a:gd name="connsiteY30" fmla="*/ 289519 h 735979"/>
                <a:gd name="connsiteX31" fmla="*/ 426946 w 720739"/>
                <a:gd name="connsiteY31" fmla="*/ 289591 h 735979"/>
                <a:gd name="connsiteX32" fmla="*/ 352820 w 720739"/>
                <a:gd name="connsiteY32" fmla="*/ 270558 h 735979"/>
                <a:gd name="connsiteX33" fmla="*/ 307521 w 720739"/>
                <a:gd name="connsiteY33" fmla="*/ 297202 h 735979"/>
                <a:gd name="connsiteX34" fmla="*/ 255205 w 720739"/>
                <a:gd name="connsiteY34" fmla="*/ 249223 h 735979"/>
                <a:gd name="connsiteX35" fmla="*/ 258260 w 720739"/>
                <a:gd name="connsiteY35" fmla="*/ 247904 h 735979"/>
                <a:gd name="connsiteX36" fmla="*/ 296362 w 720739"/>
                <a:gd name="connsiteY36" fmla="*/ 257959 h 735979"/>
                <a:gd name="connsiteX37" fmla="*/ 334346 w 720739"/>
                <a:gd name="connsiteY37" fmla="*/ 220286 h 735979"/>
                <a:gd name="connsiteX38" fmla="*/ 243811 w 720739"/>
                <a:gd name="connsiteY38" fmla="*/ 196395 h 735979"/>
                <a:gd name="connsiteX39" fmla="*/ 213820 w 720739"/>
                <a:gd name="connsiteY39" fmla="*/ 211270 h 735979"/>
                <a:gd name="connsiteX40" fmla="*/ 201636 w 720739"/>
                <a:gd name="connsiteY40" fmla="*/ 200096 h 735979"/>
                <a:gd name="connsiteX41" fmla="*/ 175268 w 720739"/>
                <a:gd name="connsiteY41" fmla="*/ 228847 h 735979"/>
                <a:gd name="connsiteX42" fmla="*/ 0 w 720739"/>
                <a:gd name="connsiteY42" fmla="*/ 315347 h 735979"/>
                <a:gd name="connsiteX43" fmla="*/ 225227 w 720739"/>
                <a:gd name="connsiteY43" fmla="*/ 1283 h 735979"/>
                <a:gd name="connsiteX44" fmla="*/ 638335 w 720739"/>
                <a:gd name="connsiteY44" fmla="*/ 95361 h 735979"/>
                <a:gd name="connsiteX45" fmla="*/ 588606 w 720739"/>
                <a:gd name="connsiteY45" fmla="*/ 557888 h 735979"/>
                <a:gd name="connsiteX46" fmla="*/ 133154 w 720739"/>
                <a:gd name="connsiteY46" fmla="*/ 655663 h 735979"/>
                <a:gd name="connsiteX47" fmla="*/ 0 w 720739"/>
                <a:gd name="connsiteY47" fmla="*/ 315347 h 735979"/>
                <a:gd name="connsiteX0" fmla="*/ 348892 w 720739"/>
                <a:gd name="connsiteY0" fmla="*/ 335142 h 719800"/>
                <a:gd name="connsiteX1" fmla="*/ 361732 w 720739"/>
                <a:gd name="connsiteY1" fmla="*/ 326619 h 719800"/>
                <a:gd name="connsiteX2" fmla="*/ 387597 w 720739"/>
                <a:gd name="connsiteY2" fmla="*/ 334106 h 719800"/>
                <a:gd name="connsiteX3" fmla="*/ 399661 w 720739"/>
                <a:gd name="connsiteY3" fmla="*/ 375173 h 719800"/>
                <a:gd name="connsiteX4" fmla="*/ 398080 w 720739"/>
                <a:gd name="connsiteY4" fmla="*/ 380253 h 719800"/>
                <a:gd name="connsiteX5" fmla="*/ 348892 w 720739"/>
                <a:gd name="connsiteY5" fmla="*/ 335142 h 719800"/>
                <a:gd name="connsiteX6" fmla="*/ 230573 w 720739"/>
                <a:gd name="connsiteY6" fmla="*/ 279568 h 719800"/>
                <a:gd name="connsiteX7" fmla="*/ 274785 w 720739"/>
                <a:gd name="connsiteY7" fmla="*/ 320114 h 719800"/>
                <a:gd name="connsiteX8" fmla="*/ 274325 w 720739"/>
                <a:gd name="connsiteY8" fmla="*/ 320230 h 719800"/>
                <a:gd name="connsiteX9" fmla="*/ 239949 w 720739"/>
                <a:gd name="connsiteY9" fmla="*/ 310362 h 719800"/>
                <a:gd name="connsiteX10" fmla="*/ 239704 w 720739"/>
                <a:gd name="connsiteY10" fmla="*/ 310653 h 719800"/>
                <a:gd name="connsiteX11" fmla="*/ 230573 w 720739"/>
                <a:gd name="connsiteY11" fmla="*/ 279568 h 719800"/>
                <a:gd name="connsiteX12" fmla="*/ 175268 w 720739"/>
                <a:gd name="connsiteY12" fmla="*/ 228847 h 719800"/>
                <a:gd name="connsiteX13" fmla="*/ 188006 w 720739"/>
                <a:gd name="connsiteY13" fmla="*/ 240529 h 719800"/>
                <a:gd name="connsiteX14" fmla="*/ 176755 w 720739"/>
                <a:gd name="connsiteY14" fmla="*/ 263979 h 719800"/>
                <a:gd name="connsiteX15" fmla="*/ 204557 w 720739"/>
                <a:gd name="connsiteY15" fmla="*/ 352299 h 719800"/>
                <a:gd name="connsiteX16" fmla="*/ 280854 w 720739"/>
                <a:gd name="connsiteY16" fmla="*/ 374721 h 719800"/>
                <a:gd name="connsiteX17" fmla="*/ 318685 w 720739"/>
                <a:gd name="connsiteY17" fmla="*/ 360374 h 719800"/>
                <a:gd name="connsiteX18" fmla="*/ 369238 w 720739"/>
                <a:gd name="connsiteY18" fmla="*/ 406737 h 719800"/>
                <a:gd name="connsiteX19" fmla="*/ 326994 w 720739"/>
                <a:gd name="connsiteY19" fmla="*/ 395556 h 719800"/>
                <a:gd name="connsiteX20" fmla="*/ 284800 w 720739"/>
                <a:gd name="connsiteY20" fmla="*/ 437405 h 719800"/>
                <a:gd name="connsiteX21" fmla="*/ 385369 w 720739"/>
                <a:gd name="connsiteY21" fmla="*/ 463944 h 719800"/>
                <a:gd name="connsiteX22" fmla="*/ 415793 w 720739"/>
                <a:gd name="connsiteY22" fmla="*/ 449431 h 719800"/>
                <a:gd name="connsiteX23" fmla="*/ 428615 w 720739"/>
                <a:gd name="connsiteY23" fmla="*/ 461191 h 719800"/>
                <a:gd name="connsiteX24" fmla="*/ 454984 w 720739"/>
                <a:gd name="connsiteY24" fmla="*/ 432439 h 719800"/>
                <a:gd name="connsiteX25" fmla="*/ 443119 w 720739"/>
                <a:gd name="connsiteY25" fmla="*/ 421557 h 719800"/>
                <a:gd name="connsiteX26" fmla="*/ 457464 w 720739"/>
                <a:gd name="connsiteY26" fmla="*/ 388972 h 719800"/>
                <a:gd name="connsiteX27" fmla="*/ 428362 w 720739"/>
                <a:gd name="connsiteY27" fmla="*/ 290936 h 719800"/>
                <a:gd name="connsiteX28" fmla="*/ 428522 w 720739"/>
                <a:gd name="connsiteY28" fmla="*/ 290749 h 719800"/>
                <a:gd name="connsiteX29" fmla="*/ 427395 w 720739"/>
                <a:gd name="connsiteY29" fmla="*/ 289921 h 719800"/>
                <a:gd name="connsiteX30" fmla="*/ 427012 w 720739"/>
                <a:gd name="connsiteY30" fmla="*/ 289519 h 719800"/>
                <a:gd name="connsiteX31" fmla="*/ 426946 w 720739"/>
                <a:gd name="connsiteY31" fmla="*/ 289591 h 719800"/>
                <a:gd name="connsiteX32" fmla="*/ 352820 w 720739"/>
                <a:gd name="connsiteY32" fmla="*/ 270558 h 719800"/>
                <a:gd name="connsiteX33" fmla="*/ 307521 w 720739"/>
                <a:gd name="connsiteY33" fmla="*/ 297202 h 719800"/>
                <a:gd name="connsiteX34" fmla="*/ 255205 w 720739"/>
                <a:gd name="connsiteY34" fmla="*/ 249223 h 719800"/>
                <a:gd name="connsiteX35" fmla="*/ 258260 w 720739"/>
                <a:gd name="connsiteY35" fmla="*/ 247904 h 719800"/>
                <a:gd name="connsiteX36" fmla="*/ 296362 w 720739"/>
                <a:gd name="connsiteY36" fmla="*/ 257959 h 719800"/>
                <a:gd name="connsiteX37" fmla="*/ 334346 w 720739"/>
                <a:gd name="connsiteY37" fmla="*/ 220286 h 719800"/>
                <a:gd name="connsiteX38" fmla="*/ 243811 w 720739"/>
                <a:gd name="connsiteY38" fmla="*/ 196395 h 719800"/>
                <a:gd name="connsiteX39" fmla="*/ 213820 w 720739"/>
                <a:gd name="connsiteY39" fmla="*/ 211270 h 719800"/>
                <a:gd name="connsiteX40" fmla="*/ 201636 w 720739"/>
                <a:gd name="connsiteY40" fmla="*/ 200096 h 719800"/>
                <a:gd name="connsiteX41" fmla="*/ 175268 w 720739"/>
                <a:gd name="connsiteY41" fmla="*/ 228847 h 719800"/>
                <a:gd name="connsiteX42" fmla="*/ 0 w 720739"/>
                <a:gd name="connsiteY42" fmla="*/ 315347 h 719800"/>
                <a:gd name="connsiteX43" fmla="*/ 225227 w 720739"/>
                <a:gd name="connsiteY43" fmla="*/ 1283 h 719800"/>
                <a:gd name="connsiteX44" fmla="*/ 638335 w 720739"/>
                <a:gd name="connsiteY44" fmla="*/ 95361 h 719800"/>
                <a:gd name="connsiteX45" fmla="*/ 588606 w 720739"/>
                <a:gd name="connsiteY45" fmla="*/ 557888 h 719800"/>
                <a:gd name="connsiteX46" fmla="*/ 81233 w 720739"/>
                <a:gd name="connsiteY46" fmla="*/ 624201 h 719800"/>
                <a:gd name="connsiteX47" fmla="*/ 0 w 720739"/>
                <a:gd name="connsiteY47" fmla="*/ 315347 h 719800"/>
                <a:gd name="connsiteX0" fmla="*/ 348892 w 720739"/>
                <a:gd name="connsiteY0" fmla="*/ 335142 h 719800"/>
                <a:gd name="connsiteX1" fmla="*/ 361732 w 720739"/>
                <a:gd name="connsiteY1" fmla="*/ 326619 h 719800"/>
                <a:gd name="connsiteX2" fmla="*/ 387597 w 720739"/>
                <a:gd name="connsiteY2" fmla="*/ 334106 h 719800"/>
                <a:gd name="connsiteX3" fmla="*/ 399661 w 720739"/>
                <a:gd name="connsiteY3" fmla="*/ 375173 h 719800"/>
                <a:gd name="connsiteX4" fmla="*/ 398080 w 720739"/>
                <a:gd name="connsiteY4" fmla="*/ 380253 h 719800"/>
                <a:gd name="connsiteX5" fmla="*/ 348892 w 720739"/>
                <a:gd name="connsiteY5" fmla="*/ 335142 h 719800"/>
                <a:gd name="connsiteX6" fmla="*/ 230573 w 720739"/>
                <a:gd name="connsiteY6" fmla="*/ 279568 h 719800"/>
                <a:gd name="connsiteX7" fmla="*/ 274785 w 720739"/>
                <a:gd name="connsiteY7" fmla="*/ 320114 h 719800"/>
                <a:gd name="connsiteX8" fmla="*/ 274325 w 720739"/>
                <a:gd name="connsiteY8" fmla="*/ 320230 h 719800"/>
                <a:gd name="connsiteX9" fmla="*/ 239949 w 720739"/>
                <a:gd name="connsiteY9" fmla="*/ 310362 h 719800"/>
                <a:gd name="connsiteX10" fmla="*/ 239704 w 720739"/>
                <a:gd name="connsiteY10" fmla="*/ 310653 h 719800"/>
                <a:gd name="connsiteX11" fmla="*/ 230573 w 720739"/>
                <a:gd name="connsiteY11" fmla="*/ 279568 h 719800"/>
                <a:gd name="connsiteX12" fmla="*/ 175268 w 720739"/>
                <a:gd name="connsiteY12" fmla="*/ 228847 h 719800"/>
                <a:gd name="connsiteX13" fmla="*/ 188006 w 720739"/>
                <a:gd name="connsiteY13" fmla="*/ 240529 h 719800"/>
                <a:gd name="connsiteX14" fmla="*/ 176755 w 720739"/>
                <a:gd name="connsiteY14" fmla="*/ 263979 h 719800"/>
                <a:gd name="connsiteX15" fmla="*/ 204557 w 720739"/>
                <a:gd name="connsiteY15" fmla="*/ 352299 h 719800"/>
                <a:gd name="connsiteX16" fmla="*/ 280854 w 720739"/>
                <a:gd name="connsiteY16" fmla="*/ 374721 h 719800"/>
                <a:gd name="connsiteX17" fmla="*/ 318685 w 720739"/>
                <a:gd name="connsiteY17" fmla="*/ 360374 h 719800"/>
                <a:gd name="connsiteX18" fmla="*/ 369238 w 720739"/>
                <a:gd name="connsiteY18" fmla="*/ 406737 h 719800"/>
                <a:gd name="connsiteX19" fmla="*/ 326994 w 720739"/>
                <a:gd name="connsiteY19" fmla="*/ 395556 h 719800"/>
                <a:gd name="connsiteX20" fmla="*/ 284800 w 720739"/>
                <a:gd name="connsiteY20" fmla="*/ 437405 h 719800"/>
                <a:gd name="connsiteX21" fmla="*/ 385369 w 720739"/>
                <a:gd name="connsiteY21" fmla="*/ 463944 h 719800"/>
                <a:gd name="connsiteX22" fmla="*/ 415793 w 720739"/>
                <a:gd name="connsiteY22" fmla="*/ 449431 h 719800"/>
                <a:gd name="connsiteX23" fmla="*/ 428615 w 720739"/>
                <a:gd name="connsiteY23" fmla="*/ 461191 h 719800"/>
                <a:gd name="connsiteX24" fmla="*/ 454984 w 720739"/>
                <a:gd name="connsiteY24" fmla="*/ 432439 h 719800"/>
                <a:gd name="connsiteX25" fmla="*/ 443119 w 720739"/>
                <a:gd name="connsiteY25" fmla="*/ 421557 h 719800"/>
                <a:gd name="connsiteX26" fmla="*/ 457464 w 720739"/>
                <a:gd name="connsiteY26" fmla="*/ 388972 h 719800"/>
                <a:gd name="connsiteX27" fmla="*/ 428362 w 720739"/>
                <a:gd name="connsiteY27" fmla="*/ 290936 h 719800"/>
                <a:gd name="connsiteX28" fmla="*/ 428522 w 720739"/>
                <a:gd name="connsiteY28" fmla="*/ 290749 h 719800"/>
                <a:gd name="connsiteX29" fmla="*/ 427395 w 720739"/>
                <a:gd name="connsiteY29" fmla="*/ 289921 h 719800"/>
                <a:gd name="connsiteX30" fmla="*/ 427012 w 720739"/>
                <a:gd name="connsiteY30" fmla="*/ 289519 h 719800"/>
                <a:gd name="connsiteX31" fmla="*/ 426946 w 720739"/>
                <a:gd name="connsiteY31" fmla="*/ 289591 h 719800"/>
                <a:gd name="connsiteX32" fmla="*/ 352820 w 720739"/>
                <a:gd name="connsiteY32" fmla="*/ 270558 h 719800"/>
                <a:gd name="connsiteX33" fmla="*/ 307521 w 720739"/>
                <a:gd name="connsiteY33" fmla="*/ 297202 h 719800"/>
                <a:gd name="connsiteX34" fmla="*/ 255205 w 720739"/>
                <a:gd name="connsiteY34" fmla="*/ 249223 h 719800"/>
                <a:gd name="connsiteX35" fmla="*/ 258260 w 720739"/>
                <a:gd name="connsiteY35" fmla="*/ 247904 h 719800"/>
                <a:gd name="connsiteX36" fmla="*/ 296362 w 720739"/>
                <a:gd name="connsiteY36" fmla="*/ 257959 h 719800"/>
                <a:gd name="connsiteX37" fmla="*/ 334346 w 720739"/>
                <a:gd name="connsiteY37" fmla="*/ 220286 h 719800"/>
                <a:gd name="connsiteX38" fmla="*/ 243811 w 720739"/>
                <a:gd name="connsiteY38" fmla="*/ 196395 h 719800"/>
                <a:gd name="connsiteX39" fmla="*/ 213820 w 720739"/>
                <a:gd name="connsiteY39" fmla="*/ 211270 h 719800"/>
                <a:gd name="connsiteX40" fmla="*/ 201636 w 720739"/>
                <a:gd name="connsiteY40" fmla="*/ 200096 h 719800"/>
                <a:gd name="connsiteX41" fmla="*/ 175268 w 720739"/>
                <a:gd name="connsiteY41" fmla="*/ 228847 h 719800"/>
                <a:gd name="connsiteX42" fmla="*/ 0 w 720739"/>
                <a:gd name="connsiteY42" fmla="*/ 315347 h 719800"/>
                <a:gd name="connsiteX43" fmla="*/ 225227 w 720739"/>
                <a:gd name="connsiteY43" fmla="*/ 1283 h 719800"/>
                <a:gd name="connsiteX44" fmla="*/ 638335 w 720739"/>
                <a:gd name="connsiteY44" fmla="*/ 95361 h 719800"/>
                <a:gd name="connsiteX45" fmla="*/ 588606 w 720739"/>
                <a:gd name="connsiteY45" fmla="*/ 557888 h 719800"/>
                <a:gd name="connsiteX46" fmla="*/ 81233 w 720739"/>
                <a:gd name="connsiteY46" fmla="*/ 624201 h 719800"/>
                <a:gd name="connsiteX47" fmla="*/ 0 w 720739"/>
                <a:gd name="connsiteY47" fmla="*/ 315347 h 719800"/>
                <a:gd name="connsiteX0" fmla="*/ 348892 w 720739"/>
                <a:gd name="connsiteY0" fmla="*/ 335142 h 729933"/>
                <a:gd name="connsiteX1" fmla="*/ 361732 w 720739"/>
                <a:gd name="connsiteY1" fmla="*/ 326619 h 729933"/>
                <a:gd name="connsiteX2" fmla="*/ 387597 w 720739"/>
                <a:gd name="connsiteY2" fmla="*/ 334106 h 729933"/>
                <a:gd name="connsiteX3" fmla="*/ 399661 w 720739"/>
                <a:gd name="connsiteY3" fmla="*/ 375173 h 729933"/>
                <a:gd name="connsiteX4" fmla="*/ 398080 w 720739"/>
                <a:gd name="connsiteY4" fmla="*/ 380253 h 729933"/>
                <a:gd name="connsiteX5" fmla="*/ 348892 w 720739"/>
                <a:gd name="connsiteY5" fmla="*/ 335142 h 729933"/>
                <a:gd name="connsiteX6" fmla="*/ 230573 w 720739"/>
                <a:gd name="connsiteY6" fmla="*/ 279568 h 729933"/>
                <a:gd name="connsiteX7" fmla="*/ 274785 w 720739"/>
                <a:gd name="connsiteY7" fmla="*/ 320114 h 729933"/>
                <a:gd name="connsiteX8" fmla="*/ 274325 w 720739"/>
                <a:gd name="connsiteY8" fmla="*/ 320230 h 729933"/>
                <a:gd name="connsiteX9" fmla="*/ 239949 w 720739"/>
                <a:gd name="connsiteY9" fmla="*/ 310362 h 729933"/>
                <a:gd name="connsiteX10" fmla="*/ 239704 w 720739"/>
                <a:gd name="connsiteY10" fmla="*/ 310653 h 729933"/>
                <a:gd name="connsiteX11" fmla="*/ 230573 w 720739"/>
                <a:gd name="connsiteY11" fmla="*/ 279568 h 729933"/>
                <a:gd name="connsiteX12" fmla="*/ 175268 w 720739"/>
                <a:gd name="connsiteY12" fmla="*/ 228847 h 729933"/>
                <a:gd name="connsiteX13" fmla="*/ 188006 w 720739"/>
                <a:gd name="connsiteY13" fmla="*/ 240529 h 729933"/>
                <a:gd name="connsiteX14" fmla="*/ 176755 w 720739"/>
                <a:gd name="connsiteY14" fmla="*/ 263979 h 729933"/>
                <a:gd name="connsiteX15" fmla="*/ 204557 w 720739"/>
                <a:gd name="connsiteY15" fmla="*/ 352299 h 729933"/>
                <a:gd name="connsiteX16" fmla="*/ 280854 w 720739"/>
                <a:gd name="connsiteY16" fmla="*/ 374721 h 729933"/>
                <a:gd name="connsiteX17" fmla="*/ 318685 w 720739"/>
                <a:gd name="connsiteY17" fmla="*/ 360374 h 729933"/>
                <a:gd name="connsiteX18" fmla="*/ 369238 w 720739"/>
                <a:gd name="connsiteY18" fmla="*/ 406737 h 729933"/>
                <a:gd name="connsiteX19" fmla="*/ 326994 w 720739"/>
                <a:gd name="connsiteY19" fmla="*/ 395556 h 729933"/>
                <a:gd name="connsiteX20" fmla="*/ 284800 w 720739"/>
                <a:gd name="connsiteY20" fmla="*/ 437405 h 729933"/>
                <a:gd name="connsiteX21" fmla="*/ 385369 w 720739"/>
                <a:gd name="connsiteY21" fmla="*/ 463944 h 729933"/>
                <a:gd name="connsiteX22" fmla="*/ 415793 w 720739"/>
                <a:gd name="connsiteY22" fmla="*/ 449431 h 729933"/>
                <a:gd name="connsiteX23" fmla="*/ 428615 w 720739"/>
                <a:gd name="connsiteY23" fmla="*/ 461191 h 729933"/>
                <a:gd name="connsiteX24" fmla="*/ 454984 w 720739"/>
                <a:gd name="connsiteY24" fmla="*/ 432439 h 729933"/>
                <a:gd name="connsiteX25" fmla="*/ 443119 w 720739"/>
                <a:gd name="connsiteY25" fmla="*/ 421557 h 729933"/>
                <a:gd name="connsiteX26" fmla="*/ 457464 w 720739"/>
                <a:gd name="connsiteY26" fmla="*/ 388972 h 729933"/>
                <a:gd name="connsiteX27" fmla="*/ 428362 w 720739"/>
                <a:gd name="connsiteY27" fmla="*/ 290936 h 729933"/>
                <a:gd name="connsiteX28" fmla="*/ 428522 w 720739"/>
                <a:gd name="connsiteY28" fmla="*/ 290749 h 729933"/>
                <a:gd name="connsiteX29" fmla="*/ 427395 w 720739"/>
                <a:gd name="connsiteY29" fmla="*/ 289921 h 729933"/>
                <a:gd name="connsiteX30" fmla="*/ 427012 w 720739"/>
                <a:gd name="connsiteY30" fmla="*/ 289519 h 729933"/>
                <a:gd name="connsiteX31" fmla="*/ 426946 w 720739"/>
                <a:gd name="connsiteY31" fmla="*/ 289591 h 729933"/>
                <a:gd name="connsiteX32" fmla="*/ 352820 w 720739"/>
                <a:gd name="connsiteY32" fmla="*/ 270558 h 729933"/>
                <a:gd name="connsiteX33" fmla="*/ 307521 w 720739"/>
                <a:gd name="connsiteY33" fmla="*/ 297202 h 729933"/>
                <a:gd name="connsiteX34" fmla="*/ 255205 w 720739"/>
                <a:gd name="connsiteY34" fmla="*/ 249223 h 729933"/>
                <a:gd name="connsiteX35" fmla="*/ 258260 w 720739"/>
                <a:gd name="connsiteY35" fmla="*/ 247904 h 729933"/>
                <a:gd name="connsiteX36" fmla="*/ 296362 w 720739"/>
                <a:gd name="connsiteY36" fmla="*/ 257959 h 729933"/>
                <a:gd name="connsiteX37" fmla="*/ 334346 w 720739"/>
                <a:gd name="connsiteY37" fmla="*/ 220286 h 729933"/>
                <a:gd name="connsiteX38" fmla="*/ 243811 w 720739"/>
                <a:gd name="connsiteY38" fmla="*/ 196395 h 729933"/>
                <a:gd name="connsiteX39" fmla="*/ 213820 w 720739"/>
                <a:gd name="connsiteY39" fmla="*/ 211270 h 729933"/>
                <a:gd name="connsiteX40" fmla="*/ 201636 w 720739"/>
                <a:gd name="connsiteY40" fmla="*/ 200096 h 729933"/>
                <a:gd name="connsiteX41" fmla="*/ 175268 w 720739"/>
                <a:gd name="connsiteY41" fmla="*/ 228847 h 729933"/>
                <a:gd name="connsiteX42" fmla="*/ 0 w 720739"/>
                <a:gd name="connsiteY42" fmla="*/ 315347 h 729933"/>
                <a:gd name="connsiteX43" fmla="*/ 225227 w 720739"/>
                <a:gd name="connsiteY43" fmla="*/ 1283 h 729933"/>
                <a:gd name="connsiteX44" fmla="*/ 638335 w 720739"/>
                <a:gd name="connsiteY44" fmla="*/ 95361 h 729933"/>
                <a:gd name="connsiteX45" fmla="*/ 588606 w 720739"/>
                <a:gd name="connsiteY45" fmla="*/ 557888 h 729933"/>
                <a:gd name="connsiteX46" fmla="*/ 120870 w 720739"/>
                <a:gd name="connsiteY46" fmla="*/ 644397 h 729933"/>
                <a:gd name="connsiteX47" fmla="*/ 0 w 720739"/>
                <a:gd name="connsiteY47" fmla="*/ 315347 h 729933"/>
                <a:gd name="connsiteX0" fmla="*/ 348892 w 720739"/>
                <a:gd name="connsiteY0" fmla="*/ 335142 h 731465"/>
                <a:gd name="connsiteX1" fmla="*/ 361732 w 720739"/>
                <a:gd name="connsiteY1" fmla="*/ 326619 h 731465"/>
                <a:gd name="connsiteX2" fmla="*/ 387597 w 720739"/>
                <a:gd name="connsiteY2" fmla="*/ 334106 h 731465"/>
                <a:gd name="connsiteX3" fmla="*/ 399661 w 720739"/>
                <a:gd name="connsiteY3" fmla="*/ 375173 h 731465"/>
                <a:gd name="connsiteX4" fmla="*/ 398080 w 720739"/>
                <a:gd name="connsiteY4" fmla="*/ 380253 h 731465"/>
                <a:gd name="connsiteX5" fmla="*/ 348892 w 720739"/>
                <a:gd name="connsiteY5" fmla="*/ 335142 h 731465"/>
                <a:gd name="connsiteX6" fmla="*/ 230573 w 720739"/>
                <a:gd name="connsiteY6" fmla="*/ 279568 h 731465"/>
                <a:gd name="connsiteX7" fmla="*/ 274785 w 720739"/>
                <a:gd name="connsiteY7" fmla="*/ 320114 h 731465"/>
                <a:gd name="connsiteX8" fmla="*/ 274325 w 720739"/>
                <a:gd name="connsiteY8" fmla="*/ 320230 h 731465"/>
                <a:gd name="connsiteX9" fmla="*/ 239949 w 720739"/>
                <a:gd name="connsiteY9" fmla="*/ 310362 h 731465"/>
                <a:gd name="connsiteX10" fmla="*/ 239704 w 720739"/>
                <a:gd name="connsiteY10" fmla="*/ 310653 h 731465"/>
                <a:gd name="connsiteX11" fmla="*/ 230573 w 720739"/>
                <a:gd name="connsiteY11" fmla="*/ 279568 h 731465"/>
                <a:gd name="connsiteX12" fmla="*/ 175268 w 720739"/>
                <a:gd name="connsiteY12" fmla="*/ 228847 h 731465"/>
                <a:gd name="connsiteX13" fmla="*/ 188006 w 720739"/>
                <a:gd name="connsiteY13" fmla="*/ 240529 h 731465"/>
                <a:gd name="connsiteX14" fmla="*/ 176755 w 720739"/>
                <a:gd name="connsiteY14" fmla="*/ 263979 h 731465"/>
                <a:gd name="connsiteX15" fmla="*/ 204557 w 720739"/>
                <a:gd name="connsiteY15" fmla="*/ 352299 h 731465"/>
                <a:gd name="connsiteX16" fmla="*/ 280854 w 720739"/>
                <a:gd name="connsiteY16" fmla="*/ 374721 h 731465"/>
                <a:gd name="connsiteX17" fmla="*/ 318685 w 720739"/>
                <a:gd name="connsiteY17" fmla="*/ 360374 h 731465"/>
                <a:gd name="connsiteX18" fmla="*/ 369238 w 720739"/>
                <a:gd name="connsiteY18" fmla="*/ 406737 h 731465"/>
                <a:gd name="connsiteX19" fmla="*/ 326994 w 720739"/>
                <a:gd name="connsiteY19" fmla="*/ 395556 h 731465"/>
                <a:gd name="connsiteX20" fmla="*/ 284800 w 720739"/>
                <a:gd name="connsiteY20" fmla="*/ 437405 h 731465"/>
                <a:gd name="connsiteX21" fmla="*/ 385369 w 720739"/>
                <a:gd name="connsiteY21" fmla="*/ 463944 h 731465"/>
                <a:gd name="connsiteX22" fmla="*/ 415793 w 720739"/>
                <a:gd name="connsiteY22" fmla="*/ 449431 h 731465"/>
                <a:gd name="connsiteX23" fmla="*/ 428615 w 720739"/>
                <a:gd name="connsiteY23" fmla="*/ 461191 h 731465"/>
                <a:gd name="connsiteX24" fmla="*/ 454984 w 720739"/>
                <a:gd name="connsiteY24" fmla="*/ 432439 h 731465"/>
                <a:gd name="connsiteX25" fmla="*/ 443119 w 720739"/>
                <a:gd name="connsiteY25" fmla="*/ 421557 h 731465"/>
                <a:gd name="connsiteX26" fmla="*/ 457464 w 720739"/>
                <a:gd name="connsiteY26" fmla="*/ 388972 h 731465"/>
                <a:gd name="connsiteX27" fmla="*/ 428362 w 720739"/>
                <a:gd name="connsiteY27" fmla="*/ 290936 h 731465"/>
                <a:gd name="connsiteX28" fmla="*/ 428522 w 720739"/>
                <a:gd name="connsiteY28" fmla="*/ 290749 h 731465"/>
                <a:gd name="connsiteX29" fmla="*/ 427395 w 720739"/>
                <a:gd name="connsiteY29" fmla="*/ 289921 h 731465"/>
                <a:gd name="connsiteX30" fmla="*/ 427012 w 720739"/>
                <a:gd name="connsiteY30" fmla="*/ 289519 h 731465"/>
                <a:gd name="connsiteX31" fmla="*/ 426946 w 720739"/>
                <a:gd name="connsiteY31" fmla="*/ 289591 h 731465"/>
                <a:gd name="connsiteX32" fmla="*/ 352820 w 720739"/>
                <a:gd name="connsiteY32" fmla="*/ 270558 h 731465"/>
                <a:gd name="connsiteX33" fmla="*/ 307521 w 720739"/>
                <a:gd name="connsiteY33" fmla="*/ 297202 h 731465"/>
                <a:gd name="connsiteX34" fmla="*/ 255205 w 720739"/>
                <a:gd name="connsiteY34" fmla="*/ 249223 h 731465"/>
                <a:gd name="connsiteX35" fmla="*/ 258260 w 720739"/>
                <a:gd name="connsiteY35" fmla="*/ 247904 h 731465"/>
                <a:gd name="connsiteX36" fmla="*/ 296362 w 720739"/>
                <a:gd name="connsiteY36" fmla="*/ 257959 h 731465"/>
                <a:gd name="connsiteX37" fmla="*/ 334346 w 720739"/>
                <a:gd name="connsiteY37" fmla="*/ 220286 h 731465"/>
                <a:gd name="connsiteX38" fmla="*/ 243811 w 720739"/>
                <a:gd name="connsiteY38" fmla="*/ 196395 h 731465"/>
                <a:gd name="connsiteX39" fmla="*/ 213820 w 720739"/>
                <a:gd name="connsiteY39" fmla="*/ 211270 h 731465"/>
                <a:gd name="connsiteX40" fmla="*/ 201636 w 720739"/>
                <a:gd name="connsiteY40" fmla="*/ 200096 h 731465"/>
                <a:gd name="connsiteX41" fmla="*/ 175268 w 720739"/>
                <a:gd name="connsiteY41" fmla="*/ 228847 h 731465"/>
                <a:gd name="connsiteX42" fmla="*/ 0 w 720739"/>
                <a:gd name="connsiteY42" fmla="*/ 315347 h 731465"/>
                <a:gd name="connsiteX43" fmla="*/ 225227 w 720739"/>
                <a:gd name="connsiteY43" fmla="*/ 1283 h 731465"/>
                <a:gd name="connsiteX44" fmla="*/ 638335 w 720739"/>
                <a:gd name="connsiteY44" fmla="*/ 95361 h 731465"/>
                <a:gd name="connsiteX45" fmla="*/ 588606 w 720739"/>
                <a:gd name="connsiteY45" fmla="*/ 557888 h 731465"/>
                <a:gd name="connsiteX46" fmla="*/ 120870 w 720739"/>
                <a:gd name="connsiteY46" fmla="*/ 644397 h 731465"/>
                <a:gd name="connsiteX47" fmla="*/ 0 w 720739"/>
                <a:gd name="connsiteY47" fmla="*/ 315347 h 731465"/>
                <a:gd name="connsiteX0" fmla="*/ 348892 w 731940"/>
                <a:gd name="connsiteY0" fmla="*/ 336207 h 746412"/>
                <a:gd name="connsiteX1" fmla="*/ 361732 w 731940"/>
                <a:gd name="connsiteY1" fmla="*/ 327684 h 746412"/>
                <a:gd name="connsiteX2" fmla="*/ 387597 w 731940"/>
                <a:gd name="connsiteY2" fmla="*/ 335171 h 746412"/>
                <a:gd name="connsiteX3" fmla="*/ 399661 w 731940"/>
                <a:gd name="connsiteY3" fmla="*/ 376238 h 746412"/>
                <a:gd name="connsiteX4" fmla="*/ 398080 w 731940"/>
                <a:gd name="connsiteY4" fmla="*/ 381318 h 746412"/>
                <a:gd name="connsiteX5" fmla="*/ 348892 w 731940"/>
                <a:gd name="connsiteY5" fmla="*/ 336207 h 746412"/>
                <a:gd name="connsiteX6" fmla="*/ 230573 w 731940"/>
                <a:gd name="connsiteY6" fmla="*/ 280633 h 746412"/>
                <a:gd name="connsiteX7" fmla="*/ 274785 w 731940"/>
                <a:gd name="connsiteY7" fmla="*/ 321179 h 746412"/>
                <a:gd name="connsiteX8" fmla="*/ 274325 w 731940"/>
                <a:gd name="connsiteY8" fmla="*/ 321295 h 746412"/>
                <a:gd name="connsiteX9" fmla="*/ 239949 w 731940"/>
                <a:gd name="connsiteY9" fmla="*/ 311427 h 746412"/>
                <a:gd name="connsiteX10" fmla="*/ 239704 w 731940"/>
                <a:gd name="connsiteY10" fmla="*/ 311718 h 746412"/>
                <a:gd name="connsiteX11" fmla="*/ 230573 w 731940"/>
                <a:gd name="connsiteY11" fmla="*/ 280633 h 746412"/>
                <a:gd name="connsiteX12" fmla="*/ 175268 w 731940"/>
                <a:gd name="connsiteY12" fmla="*/ 229912 h 746412"/>
                <a:gd name="connsiteX13" fmla="*/ 188006 w 731940"/>
                <a:gd name="connsiteY13" fmla="*/ 241594 h 746412"/>
                <a:gd name="connsiteX14" fmla="*/ 176755 w 731940"/>
                <a:gd name="connsiteY14" fmla="*/ 265044 h 746412"/>
                <a:gd name="connsiteX15" fmla="*/ 204557 w 731940"/>
                <a:gd name="connsiteY15" fmla="*/ 353364 h 746412"/>
                <a:gd name="connsiteX16" fmla="*/ 280854 w 731940"/>
                <a:gd name="connsiteY16" fmla="*/ 375786 h 746412"/>
                <a:gd name="connsiteX17" fmla="*/ 318685 w 731940"/>
                <a:gd name="connsiteY17" fmla="*/ 361439 h 746412"/>
                <a:gd name="connsiteX18" fmla="*/ 369238 w 731940"/>
                <a:gd name="connsiteY18" fmla="*/ 407802 h 746412"/>
                <a:gd name="connsiteX19" fmla="*/ 326994 w 731940"/>
                <a:gd name="connsiteY19" fmla="*/ 396621 h 746412"/>
                <a:gd name="connsiteX20" fmla="*/ 284800 w 731940"/>
                <a:gd name="connsiteY20" fmla="*/ 438470 h 746412"/>
                <a:gd name="connsiteX21" fmla="*/ 385369 w 731940"/>
                <a:gd name="connsiteY21" fmla="*/ 465009 h 746412"/>
                <a:gd name="connsiteX22" fmla="*/ 415793 w 731940"/>
                <a:gd name="connsiteY22" fmla="*/ 450496 h 746412"/>
                <a:gd name="connsiteX23" fmla="*/ 428615 w 731940"/>
                <a:gd name="connsiteY23" fmla="*/ 462256 h 746412"/>
                <a:gd name="connsiteX24" fmla="*/ 454984 w 731940"/>
                <a:gd name="connsiteY24" fmla="*/ 433504 h 746412"/>
                <a:gd name="connsiteX25" fmla="*/ 443119 w 731940"/>
                <a:gd name="connsiteY25" fmla="*/ 422622 h 746412"/>
                <a:gd name="connsiteX26" fmla="*/ 457464 w 731940"/>
                <a:gd name="connsiteY26" fmla="*/ 390037 h 746412"/>
                <a:gd name="connsiteX27" fmla="*/ 428362 w 731940"/>
                <a:gd name="connsiteY27" fmla="*/ 292001 h 746412"/>
                <a:gd name="connsiteX28" fmla="*/ 428522 w 731940"/>
                <a:gd name="connsiteY28" fmla="*/ 291814 h 746412"/>
                <a:gd name="connsiteX29" fmla="*/ 427395 w 731940"/>
                <a:gd name="connsiteY29" fmla="*/ 290986 h 746412"/>
                <a:gd name="connsiteX30" fmla="*/ 427012 w 731940"/>
                <a:gd name="connsiteY30" fmla="*/ 290584 h 746412"/>
                <a:gd name="connsiteX31" fmla="*/ 426946 w 731940"/>
                <a:gd name="connsiteY31" fmla="*/ 290656 h 746412"/>
                <a:gd name="connsiteX32" fmla="*/ 352820 w 731940"/>
                <a:gd name="connsiteY32" fmla="*/ 271623 h 746412"/>
                <a:gd name="connsiteX33" fmla="*/ 307521 w 731940"/>
                <a:gd name="connsiteY33" fmla="*/ 298267 h 746412"/>
                <a:gd name="connsiteX34" fmla="*/ 255205 w 731940"/>
                <a:gd name="connsiteY34" fmla="*/ 250288 h 746412"/>
                <a:gd name="connsiteX35" fmla="*/ 258260 w 731940"/>
                <a:gd name="connsiteY35" fmla="*/ 248969 h 746412"/>
                <a:gd name="connsiteX36" fmla="*/ 296362 w 731940"/>
                <a:gd name="connsiteY36" fmla="*/ 259024 h 746412"/>
                <a:gd name="connsiteX37" fmla="*/ 334346 w 731940"/>
                <a:gd name="connsiteY37" fmla="*/ 221351 h 746412"/>
                <a:gd name="connsiteX38" fmla="*/ 243811 w 731940"/>
                <a:gd name="connsiteY38" fmla="*/ 197460 h 746412"/>
                <a:gd name="connsiteX39" fmla="*/ 213820 w 731940"/>
                <a:gd name="connsiteY39" fmla="*/ 212335 h 746412"/>
                <a:gd name="connsiteX40" fmla="*/ 201636 w 731940"/>
                <a:gd name="connsiteY40" fmla="*/ 201161 h 746412"/>
                <a:gd name="connsiteX41" fmla="*/ 175268 w 731940"/>
                <a:gd name="connsiteY41" fmla="*/ 229912 h 746412"/>
                <a:gd name="connsiteX42" fmla="*/ 0 w 731940"/>
                <a:gd name="connsiteY42" fmla="*/ 316412 h 746412"/>
                <a:gd name="connsiteX43" fmla="*/ 225227 w 731940"/>
                <a:gd name="connsiteY43" fmla="*/ 2348 h 746412"/>
                <a:gd name="connsiteX44" fmla="*/ 638335 w 731940"/>
                <a:gd name="connsiteY44" fmla="*/ 96426 h 746412"/>
                <a:gd name="connsiteX45" fmla="*/ 611711 w 731940"/>
                <a:gd name="connsiteY45" fmla="*/ 586606 h 746412"/>
                <a:gd name="connsiteX46" fmla="*/ 120870 w 731940"/>
                <a:gd name="connsiteY46" fmla="*/ 645462 h 746412"/>
                <a:gd name="connsiteX47" fmla="*/ 0 w 731940"/>
                <a:gd name="connsiteY47" fmla="*/ 316412 h 746412"/>
                <a:gd name="connsiteX0" fmla="*/ 348892 w 731940"/>
                <a:gd name="connsiteY0" fmla="*/ 336207 h 721787"/>
                <a:gd name="connsiteX1" fmla="*/ 361732 w 731940"/>
                <a:gd name="connsiteY1" fmla="*/ 327684 h 721787"/>
                <a:gd name="connsiteX2" fmla="*/ 387597 w 731940"/>
                <a:gd name="connsiteY2" fmla="*/ 335171 h 721787"/>
                <a:gd name="connsiteX3" fmla="*/ 399661 w 731940"/>
                <a:gd name="connsiteY3" fmla="*/ 376238 h 721787"/>
                <a:gd name="connsiteX4" fmla="*/ 398080 w 731940"/>
                <a:gd name="connsiteY4" fmla="*/ 381318 h 721787"/>
                <a:gd name="connsiteX5" fmla="*/ 348892 w 731940"/>
                <a:gd name="connsiteY5" fmla="*/ 336207 h 721787"/>
                <a:gd name="connsiteX6" fmla="*/ 230573 w 731940"/>
                <a:gd name="connsiteY6" fmla="*/ 280633 h 721787"/>
                <a:gd name="connsiteX7" fmla="*/ 274785 w 731940"/>
                <a:gd name="connsiteY7" fmla="*/ 321179 h 721787"/>
                <a:gd name="connsiteX8" fmla="*/ 274325 w 731940"/>
                <a:gd name="connsiteY8" fmla="*/ 321295 h 721787"/>
                <a:gd name="connsiteX9" fmla="*/ 239949 w 731940"/>
                <a:gd name="connsiteY9" fmla="*/ 311427 h 721787"/>
                <a:gd name="connsiteX10" fmla="*/ 239704 w 731940"/>
                <a:gd name="connsiteY10" fmla="*/ 311718 h 721787"/>
                <a:gd name="connsiteX11" fmla="*/ 230573 w 731940"/>
                <a:gd name="connsiteY11" fmla="*/ 280633 h 721787"/>
                <a:gd name="connsiteX12" fmla="*/ 175268 w 731940"/>
                <a:gd name="connsiteY12" fmla="*/ 229912 h 721787"/>
                <a:gd name="connsiteX13" fmla="*/ 188006 w 731940"/>
                <a:gd name="connsiteY13" fmla="*/ 241594 h 721787"/>
                <a:gd name="connsiteX14" fmla="*/ 176755 w 731940"/>
                <a:gd name="connsiteY14" fmla="*/ 265044 h 721787"/>
                <a:gd name="connsiteX15" fmla="*/ 204557 w 731940"/>
                <a:gd name="connsiteY15" fmla="*/ 353364 h 721787"/>
                <a:gd name="connsiteX16" fmla="*/ 280854 w 731940"/>
                <a:gd name="connsiteY16" fmla="*/ 375786 h 721787"/>
                <a:gd name="connsiteX17" fmla="*/ 318685 w 731940"/>
                <a:gd name="connsiteY17" fmla="*/ 361439 h 721787"/>
                <a:gd name="connsiteX18" fmla="*/ 369238 w 731940"/>
                <a:gd name="connsiteY18" fmla="*/ 407802 h 721787"/>
                <a:gd name="connsiteX19" fmla="*/ 326994 w 731940"/>
                <a:gd name="connsiteY19" fmla="*/ 396621 h 721787"/>
                <a:gd name="connsiteX20" fmla="*/ 284800 w 731940"/>
                <a:gd name="connsiteY20" fmla="*/ 438470 h 721787"/>
                <a:gd name="connsiteX21" fmla="*/ 385369 w 731940"/>
                <a:gd name="connsiteY21" fmla="*/ 465009 h 721787"/>
                <a:gd name="connsiteX22" fmla="*/ 415793 w 731940"/>
                <a:gd name="connsiteY22" fmla="*/ 450496 h 721787"/>
                <a:gd name="connsiteX23" fmla="*/ 428615 w 731940"/>
                <a:gd name="connsiteY23" fmla="*/ 462256 h 721787"/>
                <a:gd name="connsiteX24" fmla="*/ 454984 w 731940"/>
                <a:gd name="connsiteY24" fmla="*/ 433504 h 721787"/>
                <a:gd name="connsiteX25" fmla="*/ 443119 w 731940"/>
                <a:gd name="connsiteY25" fmla="*/ 422622 h 721787"/>
                <a:gd name="connsiteX26" fmla="*/ 457464 w 731940"/>
                <a:gd name="connsiteY26" fmla="*/ 390037 h 721787"/>
                <a:gd name="connsiteX27" fmla="*/ 428362 w 731940"/>
                <a:gd name="connsiteY27" fmla="*/ 292001 h 721787"/>
                <a:gd name="connsiteX28" fmla="*/ 428522 w 731940"/>
                <a:gd name="connsiteY28" fmla="*/ 291814 h 721787"/>
                <a:gd name="connsiteX29" fmla="*/ 427395 w 731940"/>
                <a:gd name="connsiteY29" fmla="*/ 290986 h 721787"/>
                <a:gd name="connsiteX30" fmla="*/ 427012 w 731940"/>
                <a:gd name="connsiteY30" fmla="*/ 290584 h 721787"/>
                <a:gd name="connsiteX31" fmla="*/ 426946 w 731940"/>
                <a:gd name="connsiteY31" fmla="*/ 290656 h 721787"/>
                <a:gd name="connsiteX32" fmla="*/ 352820 w 731940"/>
                <a:gd name="connsiteY32" fmla="*/ 271623 h 721787"/>
                <a:gd name="connsiteX33" fmla="*/ 307521 w 731940"/>
                <a:gd name="connsiteY33" fmla="*/ 298267 h 721787"/>
                <a:gd name="connsiteX34" fmla="*/ 255205 w 731940"/>
                <a:gd name="connsiteY34" fmla="*/ 250288 h 721787"/>
                <a:gd name="connsiteX35" fmla="*/ 258260 w 731940"/>
                <a:gd name="connsiteY35" fmla="*/ 248969 h 721787"/>
                <a:gd name="connsiteX36" fmla="*/ 296362 w 731940"/>
                <a:gd name="connsiteY36" fmla="*/ 259024 h 721787"/>
                <a:gd name="connsiteX37" fmla="*/ 334346 w 731940"/>
                <a:gd name="connsiteY37" fmla="*/ 221351 h 721787"/>
                <a:gd name="connsiteX38" fmla="*/ 243811 w 731940"/>
                <a:gd name="connsiteY38" fmla="*/ 197460 h 721787"/>
                <a:gd name="connsiteX39" fmla="*/ 213820 w 731940"/>
                <a:gd name="connsiteY39" fmla="*/ 212335 h 721787"/>
                <a:gd name="connsiteX40" fmla="*/ 201636 w 731940"/>
                <a:gd name="connsiteY40" fmla="*/ 201161 h 721787"/>
                <a:gd name="connsiteX41" fmla="*/ 175268 w 731940"/>
                <a:gd name="connsiteY41" fmla="*/ 229912 h 721787"/>
                <a:gd name="connsiteX42" fmla="*/ 0 w 731940"/>
                <a:gd name="connsiteY42" fmla="*/ 316412 h 721787"/>
                <a:gd name="connsiteX43" fmla="*/ 225227 w 731940"/>
                <a:gd name="connsiteY43" fmla="*/ 2348 h 721787"/>
                <a:gd name="connsiteX44" fmla="*/ 638335 w 731940"/>
                <a:gd name="connsiteY44" fmla="*/ 96426 h 721787"/>
                <a:gd name="connsiteX45" fmla="*/ 611711 w 731940"/>
                <a:gd name="connsiteY45" fmla="*/ 586606 h 721787"/>
                <a:gd name="connsiteX46" fmla="*/ 120870 w 731940"/>
                <a:gd name="connsiteY46" fmla="*/ 645462 h 721787"/>
                <a:gd name="connsiteX47" fmla="*/ 0 w 731940"/>
                <a:gd name="connsiteY47" fmla="*/ 316412 h 721787"/>
                <a:gd name="connsiteX0" fmla="*/ 348892 w 703658"/>
                <a:gd name="connsiteY0" fmla="*/ 336207 h 721787"/>
                <a:gd name="connsiteX1" fmla="*/ 361732 w 703658"/>
                <a:gd name="connsiteY1" fmla="*/ 327684 h 721787"/>
                <a:gd name="connsiteX2" fmla="*/ 387597 w 703658"/>
                <a:gd name="connsiteY2" fmla="*/ 335171 h 721787"/>
                <a:gd name="connsiteX3" fmla="*/ 399661 w 703658"/>
                <a:gd name="connsiteY3" fmla="*/ 376238 h 721787"/>
                <a:gd name="connsiteX4" fmla="*/ 398080 w 703658"/>
                <a:gd name="connsiteY4" fmla="*/ 381318 h 721787"/>
                <a:gd name="connsiteX5" fmla="*/ 348892 w 703658"/>
                <a:gd name="connsiteY5" fmla="*/ 336207 h 721787"/>
                <a:gd name="connsiteX6" fmla="*/ 230573 w 703658"/>
                <a:gd name="connsiteY6" fmla="*/ 280633 h 721787"/>
                <a:gd name="connsiteX7" fmla="*/ 274785 w 703658"/>
                <a:gd name="connsiteY7" fmla="*/ 321179 h 721787"/>
                <a:gd name="connsiteX8" fmla="*/ 274325 w 703658"/>
                <a:gd name="connsiteY8" fmla="*/ 321295 h 721787"/>
                <a:gd name="connsiteX9" fmla="*/ 239949 w 703658"/>
                <a:gd name="connsiteY9" fmla="*/ 311427 h 721787"/>
                <a:gd name="connsiteX10" fmla="*/ 239704 w 703658"/>
                <a:gd name="connsiteY10" fmla="*/ 311718 h 721787"/>
                <a:gd name="connsiteX11" fmla="*/ 230573 w 703658"/>
                <a:gd name="connsiteY11" fmla="*/ 280633 h 721787"/>
                <a:gd name="connsiteX12" fmla="*/ 175268 w 703658"/>
                <a:gd name="connsiteY12" fmla="*/ 229912 h 721787"/>
                <a:gd name="connsiteX13" fmla="*/ 188006 w 703658"/>
                <a:gd name="connsiteY13" fmla="*/ 241594 h 721787"/>
                <a:gd name="connsiteX14" fmla="*/ 176755 w 703658"/>
                <a:gd name="connsiteY14" fmla="*/ 265044 h 721787"/>
                <a:gd name="connsiteX15" fmla="*/ 204557 w 703658"/>
                <a:gd name="connsiteY15" fmla="*/ 353364 h 721787"/>
                <a:gd name="connsiteX16" fmla="*/ 280854 w 703658"/>
                <a:gd name="connsiteY16" fmla="*/ 375786 h 721787"/>
                <a:gd name="connsiteX17" fmla="*/ 318685 w 703658"/>
                <a:gd name="connsiteY17" fmla="*/ 361439 h 721787"/>
                <a:gd name="connsiteX18" fmla="*/ 369238 w 703658"/>
                <a:gd name="connsiteY18" fmla="*/ 407802 h 721787"/>
                <a:gd name="connsiteX19" fmla="*/ 326994 w 703658"/>
                <a:gd name="connsiteY19" fmla="*/ 396621 h 721787"/>
                <a:gd name="connsiteX20" fmla="*/ 284800 w 703658"/>
                <a:gd name="connsiteY20" fmla="*/ 438470 h 721787"/>
                <a:gd name="connsiteX21" fmla="*/ 385369 w 703658"/>
                <a:gd name="connsiteY21" fmla="*/ 465009 h 721787"/>
                <a:gd name="connsiteX22" fmla="*/ 415793 w 703658"/>
                <a:gd name="connsiteY22" fmla="*/ 450496 h 721787"/>
                <a:gd name="connsiteX23" fmla="*/ 428615 w 703658"/>
                <a:gd name="connsiteY23" fmla="*/ 462256 h 721787"/>
                <a:gd name="connsiteX24" fmla="*/ 454984 w 703658"/>
                <a:gd name="connsiteY24" fmla="*/ 433504 h 721787"/>
                <a:gd name="connsiteX25" fmla="*/ 443119 w 703658"/>
                <a:gd name="connsiteY25" fmla="*/ 422622 h 721787"/>
                <a:gd name="connsiteX26" fmla="*/ 457464 w 703658"/>
                <a:gd name="connsiteY26" fmla="*/ 390037 h 721787"/>
                <a:gd name="connsiteX27" fmla="*/ 428362 w 703658"/>
                <a:gd name="connsiteY27" fmla="*/ 292001 h 721787"/>
                <a:gd name="connsiteX28" fmla="*/ 428522 w 703658"/>
                <a:gd name="connsiteY28" fmla="*/ 291814 h 721787"/>
                <a:gd name="connsiteX29" fmla="*/ 427395 w 703658"/>
                <a:gd name="connsiteY29" fmla="*/ 290986 h 721787"/>
                <a:gd name="connsiteX30" fmla="*/ 427012 w 703658"/>
                <a:gd name="connsiteY30" fmla="*/ 290584 h 721787"/>
                <a:gd name="connsiteX31" fmla="*/ 426946 w 703658"/>
                <a:gd name="connsiteY31" fmla="*/ 290656 h 721787"/>
                <a:gd name="connsiteX32" fmla="*/ 352820 w 703658"/>
                <a:gd name="connsiteY32" fmla="*/ 271623 h 721787"/>
                <a:gd name="connsiteX33" fmla="*/ 307521 w 703658"/>
                <a:gd name="connsiteY33" fmla="*/ 298267 h 721787"/>
                <a:gd name="connsiteX34" fmla="*/ 255205 w 703658"/>
                <a:gd name="connsiteY34" fmla="*/ 250288 h 721787"/>
                <a:gd name="connsiteX35" fmla="*/ 258260 w 703658"/>
                <a:gd name="connsiteY35" fmla="*/ 248969 h 721787"/>
                <a:gd name="connsiteX36" fmla="*/ 296362 w 703658"/>
                <a:gd name="connsiteY36" fmla="*/ 259024 h 721787"/>
                <a:gd name="connsiteX37" fmla="*/ 334346 w 703658"/>
                <a:gd name="connsiteY37" fmla="*/ 221351 h 721787"/>
                <a:gd name="connsiteX38" fmla="*/ 243811 w 703658"/>
                <a:gd name="connsiteY38" fmla="*/ 197460 h 721787"/>
                <a:gd name="connsiteX39" fmla="*/ 213820 w 703658"/>
                <a:gd name="connsiteY39" fmla="*/ 212335 h 721787"/>
                <a:gd name="connsiteX40" fmla="*/ 201636 w 703658"/>
                <a:gd name="connsiteY40" fmla="*/ 201161 h 721787"/>
                <a:gd name="connsiteX41" fmla="*/ 175268 w 703658"/>
                <a:gd name="connsiteY41" fmla="*/ 229912 h 721787"/>
                <a:gd name="connsiteX42" fmla="*/ 0 w 703658"/>
                <a:gd name="connsiteY42" fmla="*/ 316412 h 721787"/>
                <a:gd name="connsiteX43" fmla="*/ 225227 w 703658"/>
                <a:gd name="connsiteY43" fmla="*/ 2348 h 721787"/>
                <a:gd name="connsiteX44" fmla="*/ 638335 w 703658"/>
                <a:gd name="connsiteY44" fmla="*/ 96426 h 721787"/>
                <a:gd name="connsiteX45" fmla="*/ 611711 w 703658"/>
                <a:gd name="connsiteY45" fmla="*/ 586606 h 721787"/>
                <a:gd name="connsiteX46" fmla="*/ 120870 w 703658"/>
                <a:gd name="connsiteY46" fmla="*/ 645462 h 721787"/>
                <a:gd name="connsiteX47" fmla="*/ 0 w 703658"/>
                <a:gd name="connsiteY47" fmla="*/ 316412 h 721787"/>
                <a:gd name="connsiteX0" fmla="*/ 348892 w 712232"/>
                <a:gd name="connsiteY0" fmla="*/ 336300 h 724701"/>
                <a:gd name="connsiteX1" fmla="*/ 361732 w 712232"/>
                <a:gd name="connsiteY1" fmla="*/ 327777 h 724701"/>
                <a:gd name="connsiteX2" fmla="*/ 387597 w 712232"/>
                <a:gd name="connsiteY2" fmla="*/ 335264 h 724701"/>
                <a:gd name="connsiteX3" fmla="*/ 399661 w 712232"/>
                <a:gd name="connsiteY3" fmla="*/ 376331 h 724701"/>
                <a:gd name="connsiteX4" fmla="*/ 398080 w 712232"/>
                <a:gd name="connsiteY4" fmla="*/ 381411 h 724701"/>
                <a:gd name="connsiteX5" fmla="*/ 348892 w 712232"/>
                <a:gd name="connsiteY5" fmla="*/ 336300 h 724701"/>
                <a:gd name="connsiteX6" fmla="*/ 230573 w 712232"/>
                <a:gd name="connsiteY6" fmla="*/ 280726 h 724701"/>
                <a:gd name="connsiteX7" fmla="*/ 274785 w 712232"/>
                <a:gd name="connsiteY7" fmla="*/ 321272 h 724701"/>
                <a:gd name="connsiteX8" fmla="*/ 274325 w 712232"/>
                <a:gd name="connsiteY8" fmla="*/ 321388 h 724701"/>
                <a:gd name="connsiteX9" fmla="*/ 239949 w 712232"/>
                <a:gd name="connsiteY9" fmla="*/ 311520 h 724701"/>
                <a:gd name="connsiteX10" fmla="*/ 239704 w 712232"/>
                <a:gd name="connsiteY10" fmla="*/ 311811 h 724701"/>
                <a:gd name="connsiteX11" fmla="*/ 230573 w 712232"/>
                <a:gd name="connsiteY11" fmla="*/ 280726 h 724701"/>
                <a:gd name="connsiteX12" fmla="*/ 175268 w 712232"/>
                <a:gd name="connsiteY12" fmla="*/ 230005 h 724701"/>
                <a:gd name="connsiteX13" fmla="*/ 188006 w 712232"/>
                <a:gd name="connsiteY13" fmla="*/ 241687 h 724701"/>
                <a:gd name="connsiteX14" fmla="*/ 176755 w 712232"/>
                <a:gd name="connsiteY14" fmla="*/ 265137 h 724701"/>
                <a:gd name="connsiteX15" fmla="*/ 204557 w 712232"/>
                <a:gd name="connsiteY15" fmla="*/ 353457 h 724701"/>
                <a:gd name="connsiteX16" fmla="*/ 280854 w 712232"/>
                <a:gd name="connsiteY16" fmla="*/ 375879 h 724701"/>
                <a:gd name="connsiteX17" fmla="*/ 318685 w 712232"/>
                <a:gd name="connsiteY17" fmla="*/ 361532 h 724701"/>
                <a:gd name="connsiteX18" fmla="*/ 369238 w 712232"/>
                <a:gd name="connsiteY18" fmla="*/ 407895 h 724701"/>
                <a:gd name="connsiteX19" fmla="*/ 326994 w 712232"/>
                <a:gd name="connsiteY19" fmla="*/ 396714 h 724701"/>
                <a:gd name="connsiteX20" fmla="*/ 284800 w 712232"/>
                <a:gd name="connsiteY20" fmla="*/ 438563 h 724701"/>
                <a:gd name="connsiteX21" fmla="*/ 385369 w 712232"/>
                <a:gd name="connsiteY21" fmla="*/ 465102 h 724701"/>
                <a:gd name="connsiteX22" fmla="*/ 415793 w 712232"/>
                <a:gd name="connsiteY22" fmla="*/ 450589 h 724701"/>
                <a:gd name="connsiteX23" fmla="*/ 428615 w 712232"/>
                <a:gd name="connsiteY23" fmla="*/ 462349 h 724701"/>
                <a:gd name="connsiteX24" fmla="*/ 454984 w 712232"/>
                <a:gd name="connsiteY24" fmla="*/ 433597 h 724701"/>
                <a:gd name="connsiteX25" fmla="*/ 443119 w 712232"/>
                <a:gd name="connsiteY25" fmla="*/ 422715 h 724701"/>
                <a:gd name="connsiteX26" fmla="*/ 457464 w 712232"/>
                <a:gd name="connsiteY26" fmla="*/ 390130 h 724701"/>
                <a:gd name="connsiteX27" fmla="*/ 428362 w 712232"/>
                <a:gd name="connsiteY27" fmla="*/ 292094 h 724701"/>
                <a:gd name="connsiteX28" fmla="*/ 428522 w 712232"/>
                <a:gd name="connsiteY28" fmla="*/ 291907 h 724701"/>
                <a:gd name="connsiteX29" fmla="*/ 427395 w 712232"/>
                <a:gd name="connsiteY29" fmla="*/ 291079 h 724701"/>
                <a:gd name="connsiteX30" fmla="*/ 427012 w 712232"/>
                <a:gd name="connsiteY30" fmla="*/ 290677 h 724701"/>
                <a:gd name="connsiteX31" fmla="*/ 426946 w 712232"/>
                <a:gd name="connsiteY31" fmla="*/ 290749 h 724701"/>
                <a:gd name="connsiteX32" fmla="*/ 352820 w 712232"/>
                <a:gd name="connsiteY32" fmla="*/ 271716 h 724701"/>
                <a:gd name="connsiteX33" fmla="*/ 307521 w 712232"/>
                <a:gd name="connsiteY33" fmla="*/ 298360 h 724701"/>
                <a:gd name="connsiteX34" fmla="*/ 255205 w 712232"/>
                <a:gd name="connsiteY34" fmla="*/ 250381 h 724701"/>
                <a:gd name="connsiteX35" fmla="*/ 258260 w 712232"/>
                <a:gd name="connsiteY35" fmla="*/ 249062 h 724701"/>
                <a:gd name="connsiteX36" fmla="*/ 296362 w 712232"/>
                <a:gd name="connsiteY36" fmla="*/ 259117 h 724701"/>
                <a:gd name="connsiteX37" fmla="*/ 334346 w 712232"/>
                <a:gd name="connsiteY37" fmla="*/ 221444 h 724701"/>
                <a:gd name="connsiteX38" fmla="*/ 243811 w 712232"/>
                <a:gd name="connsiteY38" fmla="*/ 197553 h 724701"/>
                <a:gd name="connsiteX39" fmla="*/ 213820 w 712232"/>
                <a:gd name="connsiteY39" fmla="*/ 212428 h 724701"/>
                <a:gd name="connsiteX40" fmla="*/ 201636 w 712232"/>
                <a:gd name="connsiteY40" fmla="*/ 201254 h 724701"/>
                <a:gd name="connsiteX41" fmla="*/ 175268 w 712232"/>
                <a:gd name="connsiteY41" fmla="*/ 230005 h 724701"/>
                <a:gd name="connsiteX42" fmla="*/ 0 w 712232"/>
                <a:gd name="connsiteY42" fmla="*/ 316505 h 724701"/>
                <a:gd name="connsiteX43" fmla="*/ 225227 w 712232"/>
                <a:gd name="connsiteY43" fmla="*/ 2441 h 724701"/>
                <a:gd name="connsiteX44" fmla="*/ 638335 w 712232"/>
                <a:gd name="connsiteY44" fmla="*/ 96519 h 724701"/>
                <a:gd name="connsiteX45" fmla="*/ 625461 w 712232"/>
                <a:gd name="connsiteY45" fmla="*/ 592846 h 724701"/>
                <a:gd name="connsiteX46" fmla="*/ 120870 w 712232"/>
                <a:gd name="connsiteY46" fmla="*/ 645555 h 724701"/>
                <a:gd name="connsiteX47" fmla="*/ 0 w 712232"/>
                <a:gd name="connsiteY47" fmla="*/ 316505 h 724701"/>
                <a:gd name="connsiteX0" fmla="*/ 348892 w 716659"/>
                <a:gd name="connsiteY0" fmla="*/ 335530 h 723931"/>
                <a:gd name="connsiteX1" fmla="*/ 361732 w 716659"/>
                <a:gd name="connsiteY1" fmla="*/ 327007 h 723931"/>
                <a:gd name="connsiteX2" fmla="*/ 387597 w 716659"/>
                <a:gd name="connsiteY2" fmla="*/ 334494 h 723931"/>
                <a:gd name="connsiteX3" fmla="*/ 399661 w 716659"/>
                <a:gd name="connsiteY3" fmla="*/ 375561 h 723931"/>
                <a:gd name="connsiteX4" fmla="*/ 398080 w 716659"/>
                <a:gd name="connsiteY4" fmla="*/ 380641 h 723931"/>
                <a:gd name="connsiteX5" fmla="*/ 348892 w 716659"/>
                <a:gd name="connsiteY5" fmla="*/ 335530 h 723931"/>
                <a:gd name="connsiteX6" fmla="*/ 230573 w 716659"/>
                <a:gd name="connsiteY6" fmla="*/ 279956 h 723931"/>
                <a:gd name="connsiteX7" fmla="*/ 274785 w 716659"/>
                <a:gd name="connsiteY7" fmla="*/ 320502 h 723931"/>
                <a:gd name="connsiteX8" fmla="*/ 274325 w 716659"/>
                <a:gd name="connsiteY8" fmla="*/ 320618 h 723931"/>
                <a:gd name="connsiteX9" fmla="*/ 239949 w 716659"/>
                <a:gd name="connsiteY9" fmla="*/ 310750 h 723931"/>
                <a:gd name="connsiteX10" fmla="*/ 239704 w 716659"/>
                <a:gd name="connsiteY10" fmla="*/ 311041 h 723931"/>
                <a:gd name="connsiteX11" fmla="*/ 230573 w 716659"/>
                <a:gd name="connsiteY11" fmla="*/ 279956 h 723931"/>
                <a:gd name="connsiteX12" fmla="*/ 175268 w 716659"/>
                <a:gd name="connsiteY12" fmla="*/ 229235 h 723931"/>
                <a:gd name="connsiteX13" fmla="*/ 188006 w 716659"/>
                <a:gd name="connsiteY13" fmla="*/ 240917 h 723931"/>
                <a:gd name="connsiteX14" fmla="*/ 176755 w 716659"/>
                <a:gd name="connsiteY14" fmla="*/ 264367 h 723931"/>
                <a:gd name="connsiteX15" fmla="*/ 204557 w 716659"/>
                <a:gd name="connsiteY15" fmla="*/ 352687 h 723931"/>
                <a:gd name="connsiteX16" fmla="*/ 280854 w 716659"/>
                <a:gd name="connsiteY16" fmla="*/ 375109 h 723931"/>
                <a:gd name="connsiteX17" fmla="*/ 318685 w 716659"/>
                <a:gd name="connsiteY17" fmla="*/ 360762 h 723931"/>
                <a:gd name="connsiteX18" fmla="*/ 369238 w 716659"/>
                <a:gd name="connsiteY18" fmla="*/ 407125 h 723931"/>
                <a:gd name="connsiteX19" fmla="*/ 326994 w 716659"/>
                <a:gd name="connsiteY19" fmla="*/ 395944 h 723931"/>
                <a:gd name="connsiteX20" fmla="*/ 284800 w 716659"/>
                <a:gd name="connsiteY20" fmla="*/ 437793 h 723931"/>
                <a:gd name="connsiteX21" fmla="*/ 385369 w 716659"/>
                <a:gd name="connsiteY21" fmla="*/ 464332 h 723931"/>
                <a:gd name="connsiteX22" fmla="*/ 415793 w 716659"/>
                <a:gd name="connsiteY22" fmla="*/ 449819 h 723931"/>
                <a:gd name="connsiteX23" fmla="*/ 428615 w 716659"/>
                <a:gd name="connsiteY23" fmla="*/ 461579 h 723931"/>
                <a:gd name="connsiteX24" fmla="*/ 454984 w 716659"/>
                <a:gd name="connsiteY24" fmla="*/ 432827 h 723931"/>
                <a:gd name="connsiteX25" fmla="*/ 443119 w 716659"/>
                <a:gd name="connsiteY25" fmla="*/ 421945 h 723931"/>
                <a:gd name="connsiteX26" fmla="*/ 457464 w 716659"/>
                <a:gd name="connsiteY26" fmla="*/ 389360 h 723931"/>
                <a:gd name="connsiteX27" fmla="*/ 428362 w 716659"/>
                <a:gd name="connsiteY27" fmla="*/ 291324 h 723931"/>
                <a:gd name="connsiteX28" fmla="*/ 428522 w 716659"/>
                <a:gd name="connsiteY28" fmla="*/ 291137 h 723931"/>
                <a:gd name="connsiteX29" fmla="*/ 427395 w 716659"/>
                <a:gd name="connsiteY29" fmla="*/ 290309 h 723931"/>
                <a:gd name="connsiteX30" fmla="*/ 427012 w 716659"/>
                <a:gd name="connsiteY30" fmla="*/ 289907 h 723931"/>
                <a:gd name="connsiteX31" fmla="*/ 426946 w 716659"/>
                <a:gd name="connsiteY31" fmla="*/ 289979 h 723931"/>
                <a:gd name="connsiteX32" fmla="*/ 352820 w 716659"/>
                <a:gd name="connsiteY32" fmla="*/ 270946 h 723931"/>
                <a:gd name="connsiteX33" fmla="*/ 307521 w 716659"/>
                <a:gd name="connsiteY33" fmla="*/ 297590 h 723931"/>
                <a:gd name="connsiteX34" fmla="*/ 255205 w 716659"/>
                <a:gd name="connsiteY34" fmla="*/ 249611 h 723931"/>
                <a:gd name="connsiteX35" fmla="*/ 258260 w 716659"/>
                <a:gd name="connsiteY35" fmla="*/ 248292 h 723931"/>
                <a:gd name="connsiteX36" fmla="*/ 296362 w 716659"/>
                <a:gd name="connsiteY36" fmla="*/ 258347 h 723931"/>
                <a:gd name="connsiteX37" fmla="*/ 334346 w 716659"/>
                <a:gd name="connsiteY37" fmla="*/ 220674 h 723931"/>
                <a:gd name="connsiteX38" fmla="*/ 243811 w 716659"/>
                <a:gd name="connsiteY38" fmla="*/ 196783 h 723931"/>
                <a:gd name="connsiteX39" fmla="*/ 213820 w 716659"/>
                <a:gd name="connsiteY39" fmla="*/ 211658 h 723931"/>
                <a:gd name="connsiteX40" fmla="*/ 201636 w 716659"/>
                <a:gd name="connsiteY40" fmla="*/ 200484 h 723931"/>
                <a:gd name="connsiteX41" fmla="*/ 175268 w 716659"/>
                <a:gd name="connsiteY41" fmla="*/ 229235 h 723931"/>
                <a:gd name="connsiteX42" fmla="*/ 0 w 716659"/>
                <a:gd name="connsiteY42" fmla="*/ 315735 h 723931"/>
                <a:gd name="connsiteX43" fmla="*/ 225227 w 716659"/>
                <a:gd name="connsiteY43" fmla="*/ 1671 h 723931"/>
                <a:gd name="connsiteX44" fmla="*/ 638335 w 716659"/>
                <a:gd name="connsiteY44" fmla="*/ 95749 h 723931"/>
                <a:gd name="connsiteX45" fmla="*/ 625461 w 716659"/>
                <a:gd name="connsiteY45" fmla="*/ 592076 h 723931"/>
                <a:gd name="connsiteX46" fmla="*/ 120870 w 716659"/>
                <a:gd name="connsiteY46" fmla="*/ 644785 h 723931"/>
                <a:gd name="connsiteX47" fmla="*/ 0 w 716659"/>
                <a:gd name="connsiteY47" fmla="*/ 315735 h 723931"/>
                <a:gd name="connsiteX0" fmla="*/ 348892 w 734416"/>
                <a:gd name="connsiteY0" fmla="*/ 334428 h 722829"/>
                <a:gd name="connsiteX1" fmla="*/ 361732 w 734416"/>
                <a:gd name="connsiteY1" fmla="*/ 325905 h 722829"/>
                <a:gd name="connsiteX2" fmla="*/ 387597 w 734416"/>
                <a:gd name="connsiteY2" fmla="*/ 333392 h 722829"/>
                <a:gd name="connsiteX3" fmla="*/ 399661 w 734416"/>
                <a:gd name="connsiteY3" fmla="*/ 374459 h 722829"/>
                <a:gd name="connsiteX4" fmla="*/ 398080 w 734416"/>
                <a:gd name="connsiteY4" fmla="*/ 379539 h 722829"/>
                <a:gd name="connsiteX5" fmla="*/ 348892 w 734416"/>
                <a:gd name="connsiteY5" fmla="*/ 334428 h 722829"/>
                <a:gd name="connsiteX6" fmla="*/ 230573 w 734416"/>
                <a:gd name="connsiteY6" fmla="*/ 278854 h 722829"/>
                <a:gd name="connsiteX7" fmla="*/ 274785 w 734416"/>
                <a:gd name="connsiteY7" fmla="*/ 319400 h 722829"/>
                <a:gd name="connsiteX8" fmla="*/ 274325 w 734416"/>
                <a:gd name="connsiteY8" fmla="*/ 319516 h 722829"/>
                <a:gd name="connsiteX9" fmla="*/ 239949 w 734416"/>
                <a:gd name="connsiteY9" fmla="*/ 309648 h 722829"/>
                <a:gd name="connsiteX10" fmla="*/ 239704 w 734416"/>
                <a:gd name="connsiteY10" fmla="*/ 309939 h 722829"/>
                <a:gd name="connsiteX11" fmla="*/ 230573 w 734416"/>
                <a:gd name="connsiteY11" fmla="*/ 278854 h 722829"/>
                <a:gd name="connsiteX12" fmla="*/ 175268 w 734416"/>
                <a:gd name="connsiteY12" fmla="*/ 228133 h 722829"/>
                <a:gd name="connsiteX13" fmla="*/ 188006 w 734416"/>
                <a:gd name="connsiteY13" fmla="*/ 239815 h 722829"/>
                <a:gd name="connsiteX14" fmla="*/ 176755 w 734416"/>
                <a:gd name="connsiteY14" fmla="*/ 263265 h 722829"/>
                <a:gd name="connsiteX15" fmla="*/ 204557 w 734416"/>
                <a:gd name="connsiteY15" fmla="*/ 351585 h 722829"/>
                <a:gd name="connsiteX16" fmla="*/ 280854 w 734416"/>
                <a:gd name="connsiteY16" fmla="*/ 374007 h 722829"/>
                <a:gd name="connsiteX17" fmla="*/ 318685 w 734416"/>
                <a:gd name="connsiteY17" fmla="*/ 359660 h 722829"/>
                <a:gd name="connsiteX18" fmla="*/ 369238 w 734416"/>
                <a:gd name="connsiteY18" fmla="*/ 406023 h 722829"/>
                <a:gd name="connsiteX19" fmla="*/ 326994 w 734416"/>
                <a:gd name="connsiteY19" fmla="*/ 394842 h 722829"/>
                <a:gd name="connsiteX20" fmla="*/ 284800 w 734416"/>
                <a:gd name="connsiteY20" fmla="*/ 436691 h 722829"/>
                <a:gd name="connsiteX21" fmla="*/ 385369 w 734416"/>
                <a:gd name="connsiteY21" fmla="*/ 463230 h 722829"/>
                <a:gd name="connsiteX22" fmla="*/ 415793 w 734416"/>
                <a:gd name="connsiteY22" fmla="*/ 448717 h 722829"/>
                <a:gd name="connsiteX23" fmla="*/ 428615 w 734416"/>
                <a:gd name="connsiteY23" fmla="*/ 460477 h 722829"/>
                <a:gd name="connsiteX24" fmla="*/ 454984 w 734416"/>
                <a:gd name="connsiteY24" fmla="*/ 431725 h 722829"/>
                <a:gd name="connsiteX25" fmla="*/ 443119 w 734416"/>
                <a:gd name="connsiteY25" fmla="*/ 420843 h 722829"/>
                <a:gd name="connsiteX26" fmla="*/ 457464 w 734416"/>
                <a:gd name="connsiteY26" fmla="*/ 388258 h 722829"/>
                <a:gd name="connsiteX27" fmla="*/ 428362 w 734416"/>
                <a:gd name="connsiteY27" fmla="*/ 290222 h 722829"/>
                <a:gd name="connsiteX28" fmla="*/ 428522 w 734416"/>
                <a:gd name="connsiteY28" fmla="*/ 290035 h 722829"/>
                <a:gd name="connsiteX29" fmla="*/ 427395 w 734416"/>
                <a:gd name="connsiteY29" fmla="*/ 289207 h 722829"/>
                <a:gd name="connsiteX30" fmla="*/ 427012 w 734416"/>
                <a:gd name="connsiteY30" fmla="*/ 288805 h 722829"/>
                <a:gd name="connsiteX31" fmla="*/ 426946 w 734416"/>
                <a:gd name="connsiteY31" fmla="*/ 288877 h 722829"/>
                <a:gd name="connsiteX32" fmla="*/ 352820 w 734416"/>
                <a:gd name="connsiteY32" fmla="*/ 269844 h 722829"/>
                <a:gd name="connsiteX33" fmla="*/ 307521 w 734416"/>
                <a:gd name="connsiteY33" fmla="*/ 296488 h 722829"/>
                <a:gd name="connsiteX34" fmla="*/ 255205 w 734416"/>
                <a:gd name="connsiteY34" fmla="*/ 248509 h 722829"/>
                <a:gd name="connsiteX35" fmla="*/ 258260 w 734416"/>
                <a:gd name="connsiteY35" fmla="*/ 247190 h 722829"/>
                <a:gd name="connsiteX36" fmla="*/ 296362 w 734416"/>
                <a:gd name="connsiteY36" fmla="*/ 257245 h 722829"/>
                <a:gd name="connsiteX37" fmla="*/ 334346 w 734416"/>
                <a:gd name="connsiteY37" fmla="*/ 219572 h 722829"/>
                <a:gd name="connsiteX38" fmla="*/ 243811 w 734416"/>
                <a:gd name="connsiteY38" fmla="*/ 195681 h 722829"/>
                <a:gd name="connsiteX39" fmla="*/ 213820 w 734416"/>
                <a:gd name="connsiteY39" fmla="*/ 210556 h 722829"/>
                <a:gd name="connsiteX40" fmla="*/ 201636 w 734416"/>
                <a:gd name="connsiteY40" fmla="*/ 199382 h 722829"/>
                <a:gd name="connsiteX41" fmla="*/ 175268 w 734416"/>
                <a:gd name="connsiteY41" fmla="*/ 228133 h 722829"/>
                <a:gd name="connsiteX42" fmla="*/ 0 w 734416"/>
                <a:gd name="connsiteY42" fmla="*/ 314633 h 722829"/>
                <a:gd name="connsiteX43" fmla="*/ 225227 w 734416"/>
                <a:gd name="connsiteY43" fmla="*/ 569 h 722829"/>
                <a:gd name="connsiteX44" fmla="*/ 674161 w 734416"/>
                <a:gd name="connsiteY44" fmla="*/ 143659 h 722829"/>
                <a:gd name="connsiteX45" fmla="*/ 625461 w 734416"/>
                <a:gd name="connsiteY45" fmla="*/ 590974 h 722829"/>
                <a:gd name="connsiteX46" fmla="*/ 120870 w 734416"/>
                <a:gd name="connsiteY46" fmla="*/ 643683 h 722829"/>
                <a:gd name="connsiteX47" fmla="*/ 0 w 734416"/>
                <a:gd name="connsiteY47" fmla="*/ 314633 h 722829"/>
                <a:gd name="connsiteX0" fmla="*/ 348892 w 734000"/>
                <a:gd name="connsiteY0" fmla="*/ 334499 h 722900"/>
                <a:gd name="connsiteX1" fmla="*/ 361732 w 734000"/>
                <a:gd name="connsiteY1" fmla="*/ 325976 h 722900"/>
                <a:gd name="connsiteX2" fmla="*/ 387597 w 734000"/>
                <a:gd name="connsiteY2" fmla="*/ 333463 h 722900"/>
                <a:gd name="connsiteX3" fmla="*/ 399661 w 734000"/>
                <a:gd name="connsiteY3" fmla="*/ 374530 h 722900"/>
                <a:gd name="connsiteX4" fmla="*/ 398080 w 734000"/>
                <a:gd name="connsiteY4" fmla="*/ 379610 h 722900"/>
                <a:gd name="connsiteX5" fmla="*/ 348892 w 734000"/>
                <a:gd name="connsiteY5" fmla="*/ 334499 h 722900"/>
                <a:gd name="connsiteX6" fmla="*/ 230573 w 734000"/>
                <a:gd name="connsiteY6" fmla="*/ 278925 h 722900"/>
                <a:gd name="connsiteX7" fmla="*/ 274785 w 734000"/>
                <a:gd name="connsiteY7" fmla="*/ 319471 h 722900"/>
                <a:gd name="connsiteX8" fmla="*/ 274325 w 734000"/>
                <a:gd name="connsiteY8" fmla="*/ 319587 h 722900"/>
                <a:gd name="connsiteX9" fmla="*/ 239949 w 734000"/>
                <a:gd name="connsiteY9" fmla="*/ 309719 h 722900"/>
                <a:gd name="connsiteX10" fmla="*/ 239704 w 734000"/>
                <a:gd name="connsiteY10" fmla="*/ 310010 h 722900"/>
                <a:gd name="connsiteX11" fmla="*/ 230573 w 734000"/>
                <a:gd name="connsiteY11" fmla="*/ 278925 h 722900"/>
                <a:gd name="connsiteX12" fmla="*/ 175268 w 734000"/>
                <a:gd name="connsiteY12" fmla="*/ 228204 h 722900"/>
                <a:gd name="connsiteX13" fmla="*/ 188006 w 734000"/>
                <a:gd name="connsiteY13" fmla="*/ 239886 h 722900"/>
                <a:gd name="connsiteX14" fmla="*/ 176755 w 734000"/>
                <a:gd name="connsiteY14" fmla="*/ 263336 h 722900"/>
                <a:gd name="connsiteX15" fmla="*/ 204557 w 734000"/>
                <a:gd name="connsiteY15" fmla="*/ 351656 h 722900"/>
                <a:gd name="connsiteX16" fmla="*/ 280854 w 734000"/>
                <a:gd name="connsiteY16" fmla="*/ 374078 h 722900"/>
                <a:gd name="connsiteX17" fmla="*/ 318685 w 734000"/>
                <a:gd name="connsiteY17" fmla="*/ 359731 h 722900"/>
                <a:gd name="connsiteX18" fmla="*/ 369238 w 734000"/>
                <a:gd name="connsiteY18" fmla="*/ 406094 h 722900"/>
                <a:gd name="connsiteX19" fmla="*/ 326994 w 734000"/>
                <a:gd name="connsiteY19" fmla="*/ 394913 h 722900"/>
                <a:gd name="connsiteX20" fmla="*/ 284800 w 734000"/>
                <a:gd name="connsiteY20" fmla="*/ 436762 h 722900"/>
                <a:gd name="connsiteX21" fmla="*/ 385369 w 734000"/>
                <a:gd name="connsiteY21" fmla="*/ 463301 h 722900"/>
                <a:gd name="connsiteX22" fmla="*/ 415793 w 734000"/>
                <a:gd name="connsiteY22" fmla="*/ 448788 h 722900"/>
                <a:gd name="connsiteX23" fmla="*/ 428615 w 734000"/>
                <a:gd name="connsiteY23" fmla="*/ 460548 h 722900"/>
                <a:gd name="connsiteX24" fmla="*/ 454984 w 734000"/>
                <a:gd name="connsiteY24" fmla="*/ 431796 h 722900"/>
                <a:gd name="connsiteX25" fmla="*/ 443119 w 734000"/>
                <a:gd name="connsiteY25" fmla="*/ 420914 h 722900"/>
                <a:gd name="connsiteX26" fmla="*/ 457464 w 734000"/>
                <a:gd name="connsiteY26" fmla="*/ 388329 h 722900"/>
                <a:gd name="connsiteX27" fmla="*/ 428362 w 734000"/>
                <a:gd name="connsiteY27" fmla="*/ 290293 h 722900"/>
                <a:gd name="connsiteX28" fmla="*/ 428522 w 734000"/>
                <a:gd name="connsiteY28" fmla="*/ 290106 h 722900"/>
                <a:gd name="connsiteX29" fmla="*/ 427395 w 734000"/>
                <a:gd name="connsiteY29" fmla="*/ 289278 h 722900"/>
                <a:gd name="connsiteX30" fmla="*/ 427012 w 734000"/>
                <a:gd name="connsiteY30" fmla="*/ 288876 h 722900"/>
                <a:gd name="connsiteX31" fmla="*/ 426946 w 734000"/>
                <a:gd name="connsiteY31" fmla="*/ 288948 h 722900"/>
                <a:gd name="connsiteX32" fmla="*/ 352820 w 734000"/>
                <a:gd name="connsiteY32" fmla="*/ 269915 h 722900"/>
                <a:gd name="connsiteX33" fmla="*/ 307521 w 734000"/>
                <a:gd name="connsiteY33" fmla="*/ 296559 h 722900"/>
                <a:gd name="connsiteX34" fmla="*/ 255205 w 734000"/>
                <a:gd name="connsiteY34" fmla="*/ 248580 h 722900"/>
                <a:gd name="connsiteX35" fmla="*/ 258260 w 734000"/>
                <a:gd name="connsiteY35" fmla="*/ 247261 h 722900"/>
                <a:gd name="connsiteX36" fmla="*/ 296362 w 734000"/>
                <a:gd name="connsiteY36" fmla="*/ 257316 h 722900"/>
                <a:gd name="connsiteX37" fmla="*/ 334346 w 734000"/>
                <a:gd name="connsiteY37" fmla="*/ 219643 h 722900"/>
                <a:gd name="connsiteX38" fmla="*/ 243811 w 734000"/>
                <a:gd name="connsiteY38" fmla="*/ 195752 h 722900"/>
                <a:gd name="connsiteX39" fmla="*/ 213820 w 734000"/>
                <a:gd name="connsiteY39" fmla="*/ 210627 h 722900"/>
                <a:gd name="connsiteX40" fmla="*/ 201636 w 734000"/>
                <a:gd name="connsiteY40" fmla="*/ 199453 h 722900"/>
                <a:gd name="connsiteX41" fmla="*/ 175268 w 734000"/>
                <a:gd name="connsiteY41" fmla="*/ 228204 h 722900"/>
                <a:gd name="connsiteX42" fmla="*/ 0 w 734000"/>
                <a:gd name="connsiteY42" fmla="*/ 314704 h 722900"/>
                <a:gd name="connsiteX43" fmla="*/ 225227 w 734000"/>
                <a:gd name="connsiteY43" fmla="*/ 640 h 722900"/>
                <a:gd name="connsiteX44" fmla="*/ 674161 w 734000"/>
                <a:gd name="connsiteY44" fmla="*/ 143730 h 722900"/>
                <a:gd name="connsiteX45" fmla="*/ 625461 w 734000"/>
                <a:gd name="connsiteY45" fmla="*/ 591045 h 722900"/>
                <a:gd name="connsiteX46" fmla="*/ 120870 w 734000"/>
                <a:gd name="connsiteY46" fmla="*/ 643754 h 722900"/>
                <a:gd name="connsiteX47" fmla="*/ 0 w 734000"/>
                <a:gd name="connsiteY47" fmla="*/ 314704 h 722900"/>
                <a:gd name="connsiteX0" fmla="*/ 348892 w 734000"/>
                <a:gd name="connsiteY0" fmla="*/ 334499 h 722205"/>
                <a:gd name="connsiteX1" fmla="*/ 361732 w 734000"/>
                <a:gd name="connsiteY1" fmla="*/ 325976 h 722205"/>
                <a:gd name="connsiteX2" fmla="*/ 387597 w 734000"/>
                <a:gd name="connsiteY2" fmla="*/ 333463 h 722205"/>
                <a:gd name="connsiteX3" fmla="*/ 399661 w 734000"/>
                <a:gd name="connsiteY3" fmla="*/ 374530 h 722205"/>
                <a:gd name="connsiteX4" fmla="*/ 398080 w 734000"/>
                <a:gd name="connsiteY4" fmla="*/ 379610 h 722205"/>
                <a:gd name="connsiteX5" fmla="*/ 348892 w 734000"/>
                <a:gd name="connsiteY5" fmla="*/ 334499 h 722205"/>
                <a:gd name="connsiteX6" fmla="*/ 230573 w 734000"/>
                <a:gd name="connsiteY6" fmla="*/ 278925 h 722205"/>
                <a:gd name="connsiteX7" fmla="*/ 274785 w 734000"/>
                <a:gd name="connsiteY7" fmla="*/ 319471 h 722205"/>
                <a:gd name="connsiteX8" fmla="*/ 274325 w 734000"/>
                <a:gd name="connsiteY8" fmla="*/ 319587 h 722205"/>
                <a:gd name="connsiteX9" fmla="*/ 239949 w 734000"/>
                <a:gd name="connsiteY9" fmla="*/ 309719 h 722205"/>
                <a:gd name="connsiteX10" fmla="*/ 239704 w 734000"/>
                <a:gd name="connsiteY10" fmla="*/ 310010 h 722205"/>
                <a:gd name="connsiteX11" fmla="*/ 230573 w 734000"/>
                <a:gd name="connsiteY11" fmla="*/ 278925 h 722205"/>
                <a:gd name="connsiteX12" fmla="*/ 175268 w 734000"/>
                <a:gd name="connsiteY12" fmla="*/ 228204 h 722205"/>
                <a:gd name="connsiteX13" fmla="*/ 188006 w 734000"/>
                <a:gd name="connsiteY13" fmla="*/ 239886 h 722205"/>
                <a:gd name="connsiteX14" fmla="*/ 176755 w 734000"/>
                <a:gd name="connsiteY14" fmla="*/ 263336 h 722205"/>
                <a:gd name="connsiteX15" fmla="*/ 204557 w 734000"/>
                <a:gd name="connsiteY15" fmla="*/ 351656 h 722205"/>
                <a:gd name="connsiteX16" fmla="*/ 280854 w 734000"/>
                <a:gd name="connsiteY16" fmla="*/ 374078 h 722205"/>
                <a:gd name="connsiteX17" fmla="*/ 318685 w 734000"/>
                <a:gd name="connsiteY17" fmla="*/ 359731 h 722205"/>
                <a:gd name="connsiteX18" fmla="*/ 369238 w 734000"/>
                <a:gd name="connsiteY18" fmla="*/ 406094 h 722205"/>
                <a:gd name="connsiteX19" fmla="*/ 326994 w 734000"/>
                <a:gd name="connsiteY19" fmla="*/ 394913 h 722205"/>
                <a:gd name="connsiteX20" fmla="*/ 284800 w 734000"/>
                <a:gd name="connsiteY20" fmla="*/ 436762 h 722205"/>
                <a:gd name="connsiteX21" fmla="*/ 385369 w 734000"/>
                <a:gd name="connsiteY21" fmla="*/ 463301 h 722205"/>
                <a:gd name="connsiteX22" fmla="*/ 415793 w 734000"/>
                <a:gd name="connsiteY22" fmla="*/ 448788 h 722205"/>
                <a:gd name="connsiteX23" fmla="*/ 428615 w 734000"/>
                <a:gd name="connsiteY23" fmla="*/ 460548 h 722205"/>
                <a:gd name="connsiteX24" fmla="*/ 454984 w 734000"/>
                <a:gd name="connsiteY24" fmla="*/ 431796 h 722205"/>
                <a:gd name="connsiteX25" fmla="*/ 443119 w 734000"/>
                <a:gd name="connsiteY25" fmla="*/ 420914 h 722205"/>
                <a:gd name="connsiteX26" fmla="*/ 457464 w 734000"/>
                <a:gd name="connsiteY26" fmla="*/ 388329 h 722205"/>
                <a:gd name="connsiteX27" fmla="*/ 428362 w 734000"/>
                <a:gd name="connsiteY27" fmla="*/ 290293 h 722205"/>
                <a:gd name="connsiteX28" fmla="*/ 428522 w 734000"/>
                <a:gd name="connsiteY28" fmla="*/ 290106 h 722205"/>
                <a:gd name="connsiteX29" fmla="*/ 427395 w 734000"/>
                <a:gd name="connsiteY29" fmla="*/ 289278 h 722205"/>
                <a:gd name="connsiteX30" fmla="*/ 427012 w 734000"/>
                <a:gd name="connsiteY30" fmla="*/ 288876 h 722205"/>
                <a:gd name="connsiteX31" fmla="*/ 426946 w 734000"/>
                <a:gd name="connsiteY31" fmla="*/ 288948 h 722205"/>
                <a:gd name="connsiteX32" fmla="*/ 352820 w 734000"/>
                <a:gd name="connsiteY32" fmla="*/ 269915 h 722205"/>
                <a:gd name="connsiteX33" fmla="*/ 307521 w 734000"/>
                <a:gd name="connsiteY33" fmla="*/ 296559 h 722205"/>
                <a:gd name="connsiteX34" fmla="*/ 255205 w 734000"/>
                <a:gd name="connsiteY34" fmla="*/ 248580 h 722205"/>
                <a:gd name="connsiteX35" fmla="*/ 258260 w 734000"/>
                <a:gd name="connsiteY35" fmla="*/ 247261 h 722205"/>
                <a:gd name="connsiteX36" fmla="*/ 296362 w 734000"/>
                <a:gd name="connsiteY36" fmla="*/ 257316 h 722205"/>
                <a:gd name="connsiteX37" fmla="*/ 334346 w 734000"/>
                <a:gd name="connsiteY37" fmla="*/ 219643 h 722205"/>
                <a:gd name="connsiteX38" fmla="*/ 243811 w 734000"/>
                <a:gd name="connsiteY38" fmla="*/ 195752 h 722205"/>
                <a:gd name="connsiteX39" fmla="*/ 213820 w 734000"/>
                <a:gd name="connsiteY39" fmla="*/ 210627 h 722205"/>
                <a:gd name="connsiteX40" fmla="*/ 201636 w 734000"/>
                <a:gd name="connsiteY40" fmla="*/ 199453 h 722205"/>
                <a:gd name="connsiteX41" fmla="*/ 175268 w 734000"/>
                <a:gd name="connsiteY41" fmla="*/ 228204 h 722205"/>
                <a:gd name="connsiteX42" fmla="*/ 0 w 734000"/>
                <a:gd name="connsiteY42" fmla="*/ 314704 h 722205"/>
                <a:gd name="connsiteX43" fmla="*/ 225227 w 734000"/>
                <a:gd name="connsiteY43" fmla="*/ 640 h 722205"/>
                <a:gd name="connsiteX44" fmla="*/ 674161 w 734000"/>
                <a:gd name="connsiteY44" fmla="*/ 143730 h 722205"/>
                <a:gd name="connsiteX45" fmla="*/ 625461 w 734000"/>
                <a:gd name="connsiteY45" fmla="*/ 591045 h 722205"/>
                <a:gd name="connsiteX46" fmla="*/ 151149 w 734000"/>
                <a:gd name="connsiteY46" fmla="*/ 642445 h 722205"/>
                <a:gd name="connsiteX47" fmla="*/ 0 w 734000"/>
                <a:gd name="connsiteY47" fmla="*/ 314704 h 722205"/>
                <a:gd name="connsiteX0" fmla="*/ 348892 w 734000"/>
                <a:gd name="connsiteY0" fmla="*/ 334499 h 722205"/>
                <a:gd name="connsiteX1" fmla="*/ 361732 w 734000"/>
                <a:gd name="connsiteY1" fmla="*/ 325976 h 722205"/>
                <a:gd name="connsiteX2" fmla="*/ 387597 w 734000"/>
                <a:gd name="connsiteY2" fmla="*/ 333463 h 722205"/>
                <a:gd name="connsiteX3" fmla="*/ 399661 w 734000"/>
                <a:gd name="connsiteY3" fmla="*/ 374530 h 722205"/>
                <a:gd name="connsiteX4" fmla="*/ 398080 w 734000"/>
                <a:gd name="connsiteY4" fmla="*/ 379610 h 722205"/>
                <a:gd name="connsiteX5" fmla="*/ 348892 w 734000"/>
                <a:gd name="connsiteY5" fmla="*/ 334499 h 722205"/>
                <a:gd name="connsiteX6" fmla="*/ 230573 w 734000"/>
                <a:gd name="connsiteY6" fmla="*/ 278925 h 722205"/>
                <a:gd name="connsiteX7" fmla="*/ 274785 w 734000"/>
                <a:gd name="connsiteY7" fmla="*/ 319471 h 722205"/>
                <a:gd name="connsiteX8" fmla="*/ 274325 w 734000"/>
                <a:gd name="connsiteY8" fmla="*/ 319587 h 722205"/>
                <a:gd name="connsiteX9" fmla="*/ 239949 w 734000"/>
                <a:gd name="connsiteY9" fmla="*/ 309719 h 722205"/>
                <a:gd name="connsiteX10" fmla="*/ 239704 w 734000"/>
                <a:gd name="connsiteY10" fmla="*/ 310010 h 722205"/>
                <a:gd name="connsiteX11" fmla="*/ 230573 w 734000"/>
                <a:gd name="connsiteY11" fmla="*/ 278925 h 722205"/>
                <a:gd name="connsiteX12" fmla="*/ 175268 w 734000"/>
                <a:gd name="connsiteY12" fmla="*/ 228204 h 722205"/>
                <a:gd name="connsiteX13" fmla="*/ 188006 w 734000"/>
                <a:gd name="connsiteY13" fmla="*/ 239886 h 722205"/>
                <a:gd name="connsiteX14" fmla="*/ 176755 w 734000"/>
                <a:gd name="connsiteY14" fmla="*/ 263336 h 722205"/>
                <a:gd name="connsiteX15" fmla="*/ 204557 w 734000"/>
                <a:gd name="connsiteY15" fmla="*/ 351656 h 722205"/>
                <a:gd name="connsiteX16" fmla="*/ 280854 w 734000"/>
                <a:gd name="connsiteY16" fmla="*/ 374078 h 722205"/>
                <a:gd name="connsiteX17" fmla="*/ 318685 w 734000"/>
                <a:gd name="connsiteY17" fmla="*/ 359731 h 722205"/>
                <a:gd name="connsiteX18" fmla="*/ 369238 w 734000"/>
                <a:gd name="connsiteY18" fmla="*/ 406094 h 722205"/>
                <a:gd name="connsiteX19" fmla="*/ 326994 w 734000"/>
                <a:gd name="connsiteY19" fmla="*/ 394913 h 722205"/>
                <a:gd name="connsiteX20" fmla="*/ 284800 w 734000"/>
                <a:gd name="connsiteY20" fmla="*/ 436762 h 722205"/>
                <a:gd name="connsiteX21" fmla="*/ 385369 w 734000"/>
                <a:gd name="connsiteY21" fmla="*/ 463301 h 722205"/>
                <a:gd name="connsiteX22" fmla="*/ 415793 w 734000"/>
                <a:gd name="connsiteY22" fmla="*/ 448788 h 722205"/>
                <a:gd name="connsiteX23" fmla="*/ 428615 w 734000"/>
                <a:gd name="connsiteY23" fmla="*/ 460548 h 722205"/>
                <a:gd name="connsiteX24" fmla="*/ 454984 w 734000"/>
                <a:gd name="connsiteY24" fmla="*/ 431796 h 722205"/>
                <a:gd name="connsiteX25" fmla="*/ 443119 w 734000"/>
                <a:gd name="connsiteY25" fmla="*/ 420914 h 722205"/>
                <a:gd name="connsiteX26" fmla="*/ 457464 w 734000"/>
                <a:gd name="connsiteY26" fmla="*/ 388329 h 722205"/>
                <a:gd name="connsiteX27" fmla="*/ 428362 w 734000"/>
                <a:gd name="connsiteY27" fmla="*/ 290293 h 722205"/>
                <a:gd name="connsiteX28" fmla="*/ 428522 w 734000"/>
                <a:gd name="connsiteY28" fmla="*/ 290106 h 722205"/>
                <a:gd name="connsiteX29" fmla="*/ 427395 w 734000"/>
                <a:gd name="connsiteY29" fmla="*/ 289278 h 722205"/>
                <a:gd name="connsiteX30" fmla="*/ 427012 w 734000"/>
                <a:gd name="connsiteY30" fmla="*/ 288876 h 722205"/>
                <a:gd name="connsiteX31" fmla="*/ 426946 w 734000"/>
                <a:gd name="connsiteY31" fmla="*/ 288948 h 722205"/>
                <a:gd name="connsiteX32" fmla="*/ 352820 w 734000"/>
                <a:gd name="connsiteY32" fmla="*/ 269915 h 722205"/>
                <a:gd name="connsiteX33" fmla="*/ 307521 w 734000"/>
                <a:gd name="connsiteY33" fmla="*/ 296559 h 722205"/>
                <a:gd name="connsiteX34" fmla="*/ 255205 w 734000"/>
                <a:gd name="connsiteY34" fmla="*/ 248580 h 722205"/>
                <a:gd name="connsiteX35" fmla="*/ 258260 w 734000"/>
                <a:gd name="connsiteY35" fmla="*/ 247261 h 722205"/>
                <a:gd name="connsiteX36" fmla="*/ 296362 w 734000"/>
                <a:gd name="connsiteY36" fmla="*/ 257316 h 722205"/>
                <a:gd name="connsiteX37" fmla="*/ 334346 w 734000"/>
                <a:gd name="connsiteY37" fmla="*/ 219643 h 722205"/>
                <a:gd name="connsiteX38" fmla="*/ 243811 w 734000"/>
                <a:gd name="connsiteY38" fmla="*/ 195752 h 722205"/>
                <a:gd name="connsiteX39" fmla="*/ 213820 w 734000"/>
                <a:gd name="connsiteY39" fmla="*/ 210627 h 722205"/>
                <a:gd name="connsiteX40" fmla="*/ 201636 w 734000"/>
                <a:gd name="connsiteY40" fmla="*/ 199453 h 722205"/>
                <a:gd name="connsiteX41" fmla="*/ 175268 w 734000"/>
                <a:gd name="connsiteY41" fmla="*/ 228204 h 722205"/>
                <a:gd name="connsiteX42" fmla="*/ 0 w 734000"/>
                <a:gd name="connsiteY42" fmla="*/ 314704 h 722205"/>
                <a:gd name="connsiteX43" fmla="*/ 225227 w 734000"/>
                <a:gd name="connsiteY43" fmla="*/ 640 h 722205"/>
                <a:gd name="connsiteX44" fmla="*/ 674161 w 734000"/>
                <a:gd name="connsiteY44" fmla="*/ 143730 h 722205"/>
                <a:gd name="connsiteX45" fmla="*/ 625461 w 734000"/>
                <a:gd name="connsiteY45" fmla="*/ 591045 h 722205"/>
                <a:gd name="connsiteX46" fmla="*/ 151149 w 734000"/>
                <a:gd name="connsiteY46" fmla="*/ 642445 h 722205"/>
                <a:gd name="connsiteX47" fmla="*/ 0 w 734000"/>
                <a:gd name="connsiteY47" fmla="*/ 314704 h 722205"/>
                <a:gd name="connsiteX0" fmla="*/ 348892 w 734000"/>
                <a:gd name="connsiteY0" fmla="*/ 334499 h 725930"/>
                <a:gd name="connsiteX1" fmla="*/ 361732 w 734000"/>
                <a:gd name="connsiteY1" fmla="*/ 325976 h 725930"/>
                <a:gd name="connsiteX2" fmla="*/ 387597 w 734000"/>
                <a:gd name="connsiteY2" fmla="*/ 333463 h 725930"/>
                <a:gd name="connsiteX3" fmla="*/ 399661 w 734000"/>
                <a:gd name="connsiteY3" fmla="*/ 374530 h 725930"/>
                <a:gd name="connsiteX4" fmla="*/ 398080 w 734000"/>
                <a:gd name="connsiteY4" fmla="*/ 379610 h 725930"/>
                <a:gd name="connsiteX5" fmla="*/ 348892 w 734000"/>
                <a:gd name="connsiteY5" fmla="*/ 334499 h 725930"/>
                <a:gd name="connsiteX6" fmla="*/ 230573 w 734000"/>
                <a:gd name="connsiteY6" fmla="*/ 278925 h 725930"/>
                <a:gd name="connsiteX7" fmla="*/ 274785 w 734000"/>
                <a:gd name="connsiteY7" fmla="*/ 319471 h 725930"/>
                <a:gd name="connsiteX8" fmla="*/ 274325 w 734000"/>
                <a:gd name="connsiteY8" fmla="*/ 319587 h 725930"/>
                <a:gd name="connsiteX9" fmla="*/ 239949 w 734000"/>
                <a:gd name="connsiteY9" fmla="*/ 309719 h 725930"/>
                <a:gd name="connsiteX10" fmla="*/ 239704 w 734000"/>
                <a:gd name="connsiteY10" fmla="*/ 310010 h 725930"/>
                <a:gd name="connsiteX11" fmla="*/ 230573 w 734000"/>
                <a:gd name="connsiteY11" fmla="*/ 278925 h 725930"/>
                <a:gd name="connsiteX12" fmla="*/ 175268 w 734000"/>
                <a:gd name="connsiteY12" fmla="*/ 228204 h 725930"/>
                <a:gd name="connsiteX13" fmla="*/ 188006 w 734000"/>
                <a:gd name="connsiteY13" fmla="*/ 239886 h 725930"/>
                <a:gd name="connsiteX14" fmla="*/ 176755 w 734000"/>
                <a:gd name="connsiteY14" fmla="*/ 263336 h 725930"/>
                <a:gd name="connsiteX15" fmla="*/ 204557 w 734000"/>
                <a:gd name="connsiteY15" fmla="*/ 351656 h 725930"/>
                <a:gd name="connsiteX16" fmla="*/ 280854 w 734000"/>
                <a:gd name="connsiteY16" fmla="*/ 374078 h 725930"/>
                <a:gd name="connsiteX17" fmla="*/ 318685 w 734000"/>
                <a:gd name="connsiteY17" fmla="*/ 359731 h 725930"/>
                <a:gd name="connsiteX18" fmla="*/ 369238 w 734000"/>
                <a:gd name="connsiteY18" fmla="*/ 406094 h 725930"/>
                <a:gd name="connsiteX19" fmla="*/ 326994 w 734000"/>
                <a:gd name="connsiteY19" fmla="*/ 394913 h 725930"/>
                <a:gd name="connsiteX20" fmla="*/ 284800 w 734000"/>
                <a:gd name="connsiteY20" fmla="*/ 436762 h 725930"/>
                <a:gd name="connsiteX21" fmla="*/ 385369 w 734000"/>
                <a:gd name="connsiteY21" fmla="*/ 463301 h 725930"/>
                <a:gd name="connsiteX22" fmla="*/ 415793 w 734000"/>
                <a:gd name="connsiteY22" fmla="*/ 448788 h 725930"/>
                <a:gd name="connsiteX23" fmla="*/ 428615 w 734000"/>
                <a:gd name="connsiteY23" fmla="*/ 460548 h 725930"/>
                <a:gd name="connsiteX24" fmla="*/ 454984 w 734000"/>
                <a:gd name="connsiteY24" fmla="*/ 431796 h 725930"/>
                <a:gd name="connsiteX25" fmla="*/ 443119 w 734000"/>
                <a:gd name="connsiteY25" fmla="*/ 420914 h 725930"/>
                <a:gd name="connsiteX26" fmla="*/ 457464 w 734000"/>
                <a:gd name="connsiteY26" fmla="*/ 388329 h 725930"/>
                <a:gd name="connsiteX27" fmla="*/ 428362 w 734000"/>
                <a:gd name="connsiteY27" fmla="*/ 290293 h 725930"/>
                <a:gd name="connsiteX28" fmla="*/ 428522 w 734000"/>
                <a:gd name="connsiteY28" fmla="*/ 290106 h 725930"/>
                <a:gd name="connsiteX29" fmla="*/ 427395 w 734000"/>
                <a:gd name="connsiteY29" fmla="*/ 289278 h 725930"/>
                <a:gd name="connsiteX30" fmla="*/ 427012 w 734000"/>
                <a:gd name="connsiteY30" fmla="*/ 288876 h 725930"/>
                <a:gd name="connsiteX31" fmla="*/ 426946 w 734000"/>
                <a:gd name="connsiteY31" fmla="*/ 288948 h 725930"/>
                <a:gd name="connsiteX32" fmla="*/ 352820 w 734000"/>
                <a:gd name="connsiteY32" fmla="*/ 269915 h 725930"/>
                <a:gd name="connsiteX33" fmla="*/ 307521 w 734000"/>
                <a:gd name="connsiteY33" fmla="*/ 296559 h 725930"/>
                <a:gd name="connsiteX34" fmla="*/ 255205 w 734000"/>
                <a:gd name="connsiteY34" fmla="*/ 248580 h 725930"/>
                <a:gd name="connsiteX35" fmla="*/ 258260 w 734000"/>
                <a:gd name="connsiteY35" fmla="*/ 247261 h 725930"/>
                <a:gd name="connsiteX36" fmla="*/ 296362 w 734000"/>
                <a:gd name="connsiteY36" fmla="*/ 257316 h 725930"/>
                <a:gd name="connsiteX37" fmla="*/ 334346 w 734000"/>
                <a:gd name="connsiteY37" fmla="*/ 219643 h 725930"/>
                <a:gd name="connsiteX38" fmla="*/ 243811 w 734000"/>
                <a:gd name="connsiteY38" fmla="*/ 195752 h 725930"/>
                <a:gd name="connsiteX39" fmla="*/ 213820 w 734000"/>
                <a:gd name="connsiteY39" fmla="*/ 210627 h 725930"/>
                <a:gd name="connsiteX40" fmla="*/ 201636 w 734000"/>
                <a:gd name="connsiteY40" fmla="*/ 199453 h 725930"/>
                <a:gd name="connsiteX41" fmla="*/ 175268 w 734000"/>
                <a:gd name="connsiteY41" fmla="*/ 228204 h 725930"/>
                <a:gd name="connsiteX42" fmla="*/ 0 w 734000"/>
                <a:gd name="connsiteY42" fmla="*/ 314704 h 725930"/>
                <a:gd name="connsiteX43" fmla="*/ 225227 w 734000"/>
                <a:gd name="connsiteY43" fmla="*/ 640 h 725930"/>
                <a:gd name="connsiteX44" fmla="*/ 674161 w 734000"/>
                <a:gd name="connsiteY44" fmla="*/ 143730 h 725930"/>
                <a:gd name="connsiteX45" fmla="*/ 625461 w 734000"/>
                <a:gd name="connsiteY45" fmla="*/ 591045 h 725930"/>
                <a:gd name="connsiteX46" fmla="*/ 151149 w 734000"/>
                <a:gd name="connsiteY46" fmla="*/ 642445 h 725930"/>
                <a:gd name="connsiteX47" fmla="*/ 0 w 734000"/>
                <a:gd name="connsiteY47" fmla="*/ 314704 h 725930"/>
                <a:gd name="connsiteX0" fmla="*/ 348892 w 734000"/>
                <a:gd name="connsiteY0" fmla="*/ 334499 h 750920"/>
                <a:gd name="connsiteX1" fmla="*/ 361732 w 734000"/>
                <a:gd name="connsiteY1" fmla="*/ 325976 h 750920"/>
                <a:gd name="connsiteX2" fmla="*/ 387597 w 734000"/>
                <a:gd name="connsiteY2" fmla="*/ 333463 h 750920"/>
                <a:gd name="connsiteX3" fmla="*/ 399661 w 734000"/>
                <a:gd name="connsiteY3" fmla="*/ 374530 h 750920"/>
                <a:gd name="connsiteX4" fmla="*/ 398080 w 734000"/>
                <a:gd name="connsiteY4" fmla="*/ 379610 h 750920"/>
                <a:gd name="connsiteX5" fmla="*/ 348892 w 734000"/>
                <a:gd name="connsiteY5" fmla="*/ 334499 h 750920"/>
                <a:gd name="connsiteX6" fmla="*/ 230573 w 734000"/>
                <a:gd name="connsiteY6" fmla="*/ 278925 h 750920"/>
                <a:gd name="connsiteX7" fmla="*/ 274785 w 734000"/>
                <a:gd name="connsiteY7" fmla="*/ 319471 h 750920"/>
                <a:gd name="connsiteX8" fmla="*/ 274325 w 734000"/>
                <a:gd name="connsiteY8" fmla="*/ 319587 h 750920"/>
                <a:gd name="connsiteX9" fmla="*/ 239949 w 734000"/>
                <a:gd name="connsiteY9" fmla="*/ 309719 h 750920"/>
                <a:gd name="connsiteX10" fmla="*/ 239704 w 734000"/>
                <a:gd name="connsiteY10" fmla="*/ 310010 h 750920"/>
                <a:gd name="connsiteX11" fmla="*/ 230573 w 734000"/>
                <a:gd name="connsiteY11" fmla="*/ 278925 h 750920"/>
                <a:gd name="connsiteX12" fmla="*/ 175268 w 734000"/>
                <a:gd name="connsiteY12" fmla="*/ 228204 h 750920"/>
                <a:gd name="connsiteX13" fmla="*/ 188006 w 734000"/>
                <a:gd name="connsiteY13" fmla="*/ 239886 h 750920"/>
                <a:gd name="connsiteX14" fmla="*/ 176755 w 734000"/>
                <a:gd name="connsiteY14" fmla="*/ 263336 h 750920"/>
                <a:gd name="connsiteX15" fmla="*/ 204557 w 734000"/>
                <a:gd name="connsiteY15" fmla="*/ 351656 h 750920"/>
                <a:gd name="connsiteX16" fmla="*/ 280854 w 734000"/>
                <a:gd name="connsiteY16" fmla="*/ 374078 h 750920"/>
                <a:gd name="connsiteX17" fmla="*/ 318685 w 734000"/>
                <a:gd name="connsiteY17" fmla="*/ 359731 h 750920"/>
                <a:gd name="connsiteX18" fmla="*/ 369238 w 734000"/>
                <a:gd name="connsiteY18" fmla="*/ 406094 h 750920"/>
                <a:gd name="connsiteX19" fmla="*/ 326994 w 734000"/>
                <a:gd name="connsiteY19" fmla="*/ 394913 h 750920"/>
                <a:gd name="connsiteX20" fmla="*/ 284800 w 734000"/>
                <a:gd name="connsiteY20" fmla="*/ 436762 h 750920"/>
                <a:gd name="connsiteX21" fmla="*/ 385369 w 734000"/>
                <a:gd name="connsiteY21" fmla="*/ 463301 h 750920"/>
                <a:gd name="connsiteX22" fmla="*/ 415793 w 734000"/>
                <a:gd name="connsiteY22" fmla="*/ 448788 h 750920"/>
                <a:gd name="connsiteX23" fmla="*/ 428615 w 734000"/>
                <a:gd name="connsiteY23" fmla="*/ 460548 h 750920"/>
                <a:gd name="connsiteX24" fmla="*/ 454984 w 734000"/>
                <a:gd name="connsiteY24" fmla="*/ 431796 h 750920"/>
                <a:gd name="connsiteX25" fmla="*/ 443119 w 734000"/>
                <a:gd name="connsiteY25" fmla="*/ 420914 h 750920"/>
                <a:gd name="connsiteX26" fmla="*/ 457464 w 734000"/>
                <a:gd name="connsiteY26" fmla="*/ 388329 h 750920"/>
                <a:gd name="connsiteX27" fmla="*/ 428362 w 734000"/>
                <a:gd name="connsiteY27" fmla="*/ 290293 h 750920"/>
                <a:gd name="connsiteX28" fmla="*/ 428522 w 734000"/>
                <a:gd name="connsiteY28" fmla="*/ 290106 h 750920"/>
                <a:gd name="connsiteX29" fmla="*/ 427395 w 734000"/>
                <a:gd name="connsiteY29" fmla="*/ 289278 h 750920"/>
                <a:gd name="connsiteX30" fmla="*/ 427012 w 734000"/>
                <a:gd name="connsiteY30" fmla="*/ 288876 h 750920"/>
                <a:gd name="connsiteX31" fmla="*/ 426946 w 734000"/>
                <a:gd name="connsiteY31" fmla="*/ 288948 h 750920"/>
                <a:gd name="connsiteX32" fmla="*/ 352820 w 734000"/>
                <a:gd name="connsiteY32" fmla="*/ 269915 h 750920"/>
                <a:gd name="connsiteX33" fmla="*/ 307521 w 734000"/>
                <a:gd name="connsiteY33" fmla="*/ 296559 h 750920"/>
                <a:gd name="connsiteX34" fmla="*/ 255205 w 734000"/>
                <a:gd name="connsiteY34" fmla="*/ 248580 h 750920"/>
                <a:gd name="connsiteX35" fmla="*/ 258260 w 734000"/>
                <a:gd name="connsiteY35" fmla="*/ 247261 h 750920"/>
                <a:gd name="connsiteX36" fmla="*/ 296362 w 734000"/>
                <a:gd name="connsiteY36" fmla="*/ 257316 h 750920"/>
                <a:gd name="connsiteX37" fmla="*/ 334346 w 734000"/>
                <a:gd name="connsiteY37" fmla="*/ 219643 h 750920"/>
                <a:gd name="connsiteX38" fmla="*/ 243811 w 734000"/>
                <a:gd name="connsiteY38" fmla="*/ 195752 h 750920"/>
                <a:gd name="connsiteX39" fmla="*/ 213820 w 734000"/>
                <a:gd name="connsiteY39" fmla="*/ 210627 h 750920"/>
                <a:gd name="connsiteX40" fmla="*/ 201636 w 734000"/>
                <a:gd name="connsiteY40" fmla="*/ 199453 h 750920"/>
                <a:gd name="connsiteX41" fmla="*/ 175268 w 734000"/>
                <a:gd name="connsiteY41" fmla="*/ 228204 h 750920"/>
                <a:gd name="connsiteX42" fmla="*/ 0 w 734000"/>
                <a:gd name="connsiteY42" fmla="*/ 314704 h 750920"/>
                <a:gd name="connsiteX43" fmla="*/ 225227 w 734000"/>
                <a:gd name="connsiteY43" fmla="*/ 640 h 750920"/>
                <a:gd name="connsiteX44" fmla="*/ 674161 w 734000"/>
                <a:gd name="connsiteY44" fmla="*/ 143730 h 750920"/>
                <a:gd name="connsiteX45" fmla="*/ 625461 w 734000"/>
                <a:gd name="connsiteY45" fmla="*/ 591045 h 750920"/>
                <a:gd name="connsiteX46" fmla="*/ 193414 w 734000"/>
                <a:gd name="connsiteY46" fmla="*/ 684437 h 750920"/>
                <a:gd name="connsiteX47" fmla="*/ 0 w 734000"/>
                <a:gd name="connsiteY47" fmla="*/ 314704 h 750920"/>
                <a:gd name="connsiteX0" fmla="*/ 348892 w 734000"/>
                <a:gd name="connsiteY0" fmla="*/ 334499 h 740807"/>
                <a:gd name="connsiteX1" fmla="*/ 361732 w 734000"/>
                <a:gd name="connsiteY1" fmla="*/ 325976 h 740807"/>
                <a:gd name="connsiteX2" fmla="*/ 387597 w 734000"/>
                <a:gd name="connsiteY2" fmla="*/ 333463 h 740807"/>
                <a:gd name="connsiteX3" fmla="*/ 399661 w 734000"/>
                <a:gd name="connsiteY3" fmla="*/ 374530 h 740807"/>
                <a:gd name="connsiteX4" fmla="*/ 398080 w 734000"/>
                <a:gd name="connsiteY4" fmla="*/ 379610 h 740807"/>
                <a:gd name="connsiteX5" fmla="*/ 348892 w 734000"/>
                <a:gd name="connsiteY5" fmla="*/ 334499 h 740807"/>
                <a:gd name="connsiteX6" fmla="*/ 230573 w 734000"/>
                <a:gd name="connsiteY6" fmla="*/ 278925 h 740807"/>
                <a:gd name="connsiteX7" fmla="*/ 274785 w 734000"/>
                <a:gd name="connsiteY7" fmla="*/ 319471 h 740807"/>
                <a:gd name="connsiteX8" fmla="*/ 274325 w 734000"/>
                <a:gd name="connsiteY8" fmla="*/ 319587 h 740807"/>
                <a:gd name="connsiteX9" fmla="*/ 239949 w 734000"/>
                <a:gd name="connsiteY9" fmla="*/ 309719 h 740807"/>
                <a:gd name="connsiteX10" fmla="*/ 239704 w 734000"/>
                <a:gd name="connsiteY10" fmla="*/ 310010 h 740807"/>
                <a:gd name="connsiteX11" fmla="*/ 230573 w 734000"/>
                <a:gd name="connsiteY11" fmla="*/ 278925 h 740807"/>
                <a:gd name="connsiteX12" fmla="*/ 175268 w 734000"/>
                <a:gd name="connsiteY12" fmla="*/ 228204 h 740807"/>
                <a:gd name="connsiteX13" fmla="*/ 188006 w 734000"/>
                <a:gd name="connsiteY13" fmla="*/ 239886 h 740807"/>
                <a:gd name="connsiteX14" fmla="*/ 176755 w 734000"/>
                <a:gd name="connsiteY14" fmla="*/ 263336 h 740807"/>
                <a:gd name="connsiteX15" fmla="*/ 204557 w 734000"/>
                <a:gd name="connsiteY15" fmla="*/ 351656 h 740807"/>
                <a:gd name="connsiteX16" fmla="*/ 280854 w 734000"/>
                <a:gd name="connsiteY16" fmla="*/ 374078 h 740807"/>
                <a:gd name="connsiteX17" fmla="*/ 318685 w 734000"/>
                <a:gd name="connsiteY17" fmla="*/ 359731 h 740807"/>
                <a:gd name="connsiteX18" fmla="*/ 369238 w 734000"/>
                <a:gd name="connsiteY18" fmla="*/ 406094 h 740807"/>
                <a:gd name="connsiteX19" fmla="*/ 326994 w 734000"/>
                <a:gd name="connsiteY19" fmla="*/ 394913 h 740807"/>
                <a:gd name="connsiteX20" fmla="*/ 284800 w 734000"/>
                <a:gd name="connsiteY20" fmla="*/ 436762 h 740807"/>
                <a:gd name="connsiteX21" fmla="*/ 385369 w 734000"/>
                <a:gd name="connsiteY21" fmla="*/ 463301 h 740807"/>
                <a:gd name="connsiteX22" fmla="*/ 415793 w 734000"/>
                <a:gd name="connsiteY22" fmla="*/ 448788 h 740807"/>
                <a:gd name="connsiteX23" fmla="*/ 428615 w 734000"/>
                <a:gd name="connsiteY23" fmla="*/ 460548 h 740807"/>
                <a:gd name="connsiteX24" fmla="*/ 454984 w 734000"/>
                <a:gd name="connsiteY24" fmla="*/ 431796 h 740807"/>
                <a:gd name="connsiteX25" fmla="*/ 443119 w 734000"/>
                <a:gd name="connsiteY25" fmla="*/ 420914 h 740807"/>
                <a:gd name="connsiteX26" fmla="*/ 457464 w 734000"/>
                <a:gd name="connsiteY26" fmla="*/ 388329 h 740807"/>
                <a:gd name="connsiteX27" fmla="*/ 428362 w 734000"/>
                <a:gd name="connsiteY27" fmla="*/ 290293 h 740807"/>
                <a:gd name="connsiteX28" fmla="*/ 428522 w 734000"/>
                <a:gd name="connsiteY28" fmla="*/ 290106 h 740807"/>
                <a:gd name="connsiteX29" fmla="*/ 427395 w 734000"/>
                <a:gd name="connsiteY29" fmla="*/ 289278 h 740807"/>
                <a:gd name="connsiteX30" fmla="*/ 427012 w 734000"/>
                <a:gd name="connsiteY30" fmla="*/ 288876 h 740807"/>
                <a:gd name="connsiteX31" fmla="*/ 426946 w 734000"/>
                <a:gd name="connsiteY31" fmla="*/ 288948 h 740807"/>
                <a:gd name="connsiteX32" fmla="*/ 352820 w 734000"/>
                <a:gd name="connsiteY32" fmla="*/ 269915 h 740807"/>
                <a:gd name="connsiteX33" fmla="*/ 307521 w 734000"/>
                <a:gd name="connsiteY33" fmla="*/ 296559 h 740807"/>
                <a:gd name="connsiteX34" fmla="*/ 255205 w 734000"/>
                <a:gd name="connsiteY34" fmla="*/ 248580 h 740807"/>
                <a:gd name="connsiteX35" fmla="*/ 258260 w 734000"/>
                <a:gd name="connsiteY35" fmla="*/ 247261 h 740807"/>
                <a:gd name="connsiteX36" fmla="*/ 296362 w 734000"/>
                <a:gd name="connsiteY36" fmla="*/ 257316 h 740807"/>
                <a:gd name="connsiteX37" fmla="*/ 334346 w 734000"/>
                <a:gd name="connsiteY37" fmla="*/ 219643 h 740807"/>
                <a:gd name="connsiteX38" fmla="*/ 243811 w 734000"/>
                <a:gd name="connsiteY38" fmla="*/ 195752 h 740807"/>
                <a:gd name="connsiteX39" fmla="*/ 213820 w 734000"/>
                <a:gd name="connsiteY39" fmla="*/ 210627 h 740807"/>
                <a:gd name="connsiteX40" fmla="*/ 201636 w 734000"/>
                <a:gd name="connsiteY40" fmla="*/ 199453 h 740807"/>
                <a:gd name="connsiteX41" fmla="*/ 175268 w 734000"/>
                <a:gd name="connsiteY41" fmla="*/ 228204 h 740807"/>
                <a:gd name="connsiteX42" fmla="*/ 0 w 734000"/>
                <a:gd name="connsiteY42" fmla="*/ 314704 h 740807"/>
                <a:gd name="connsiteX43" fmla="*/ 225227 w 734000"/>
                <a:gd name="connsiteY43" fmla="*/ 640 h 740807"/>
                <a:gd name="connsiteX44" fmla="*/ 674161 w 734000"/>
                <a:gd name="connsiteY44" fmla="*/ 143730 h 740807"/>
                <a:gd name="connsiteX45" fmla="*/ 625461 w 734000"/>
                <a:gd name="connsiteY45" fmla="*/ 591045 h 740807"/>
                <a:gd name="connsiteX46" fmla="*/ 175864 w 734000"/>
                <a:gd name="connsiteY46" fmla="*/ 668341 h 740807"/>
                <a:gd name="connsiteX47" fmla="*/ 0 w 734000"/>
                <a:gd name="connsiteY47" fmla="*/ 314704 h 740807"/>
                <a:gd name="connsiteX0" fmla="*/ 348892 w 734000"/>
                <a:gd name="connsiteY0" fmla="*/ 334499 h 746516"/>
                <a:gd name="connsiteX1" fmla="*/ 361732 w 734000"/>
                <a:gd name="connsiteY1" fmla="*/ 325976 h 746516"/>
                <a:gd name="connsiteX2" fmla="*/ 387597 w 734000"/>
                <a:gd name="connsiteY2" fmla="*/ 333463 h 746516"/>
                <a:gd name="connsiteX3" fmla="*/ 399661 w 734000"/>
                <a:gd name="connsiteY3" fmla="*/ 374530 h 746516"/>
                <a:gd name="connsiteX4" fmla="*/ 398080 w 734000"/>
                <a:gd name="connsiteY4" fmla="*/ 379610 h 746516"/>
                <a:gd name="connsiteX5" fmla="*/ 348892 w 734000"/>
                <a:gd name="connsiteY5" fmla="*/ 334499 h 746516"/>
                <a:gd name="connsiteX6" fmla="*/ 230573 w 734000"/>
                <a:gd name="connsiteY6" fmla="*/ 278925 h 746516"/>
                <a:gd name="connsiteX7" fmla="*/ 274785 w 734000"/>
                <a:gd name="connsiteY7" fmla="*/ 319471 h 746516"/>
                <a:gd name="connsiteX8" fmla="*/ 274325 w 734000"/>
                <a:gd name="connsiteY8" fmla="*/ 319587 h 746516"/>
                <a:gd name="connsiteX9" fmla="*/ 239949 w 734000"/>
                <a:gd name="connsiteY9" fmla="*/ 309719 h 746516"/>
                <a:gd name="connsiteX10" fmla="*/ 239704 w 734000"/>
                <a:gd name="connsiteY10" fmla="*/ 310010 h 746516"/>
                <a:gd name="connsiteX11" fmla="*/ 230573 w 734000"/>
                <a:gd name="connsiteY11" fmla="*/ 278925 h 746516"/>
                <a:gd name="connsiteX12" fmla="*/ 175268 w 734000"/>
                <a:gd name="connsiteY12" fmla="*/ 228204 h 746516"/>
                <a:gd name="connsiteX13" fmla="*/ 188006 w 734000"/>
                <a:gd name="connsiteY13" fmla="*/ 239886 h 746516"/>
                <a:gd name="connsiteX14" fmla="*/ 176755 w 734000"/>
                <a:gd name="connsiteY14" fmla="*/ 263336 h 746516"/>
                <a:gd name="connsiteX15" fmla="*/ 204557 w 734000"/>
                <a:gd name="connsiteY15" fmla="*/ 351656 h 746516"/>
                <a:gd name="connsiteX16" fmla="*/ 280854 w 734000"/>
                <a:gd name="connsiteY16" fmla="*/ 374078 h 746516"/>
                <a:gd name="connsiteX17" fmla="*/ 318685 w 734000"/>
                <a:gd name="connsiteY17" fmla="*/ 359731 h 746516"/>
                <a:gd name="connsiteX18" fmla="*/ 369238 w 734000"/>
                <a:gd name="connsiteY18" fmla="*/ 406094 h 746516"/>
                <a:gd name="connsiteX19" fmla="*/ 326994 w 734000"/>
                <a:gd name="connsiteY19" fmla="*/ 394913 h 746516"/>
                <a:gd name="connsiteX20" fmla="*/ 284800 w 734000"/>
                <a:gd name="connsiteY20" fmla="*/ 436762 h 746516"/>
                <a:gd name="connsiteX21" fmla="*/ 385369 w 734000"/>
                <a:gd name="connsiteY21" fmla="*/ 463301 h 746516"/>
                <a:gd name="connsiteX22" fmla="*/ 415793 w 734000"/>
                <a:gd name="connsiteY22" fmla="*/ 448788 h 746516"/>
                <a:gd name="connsiteX23" fmla="*/ 428615 w 734000"/>
                <a:gd name="connsiteY23" fmla="*/ 460548 h 746516"/>
                <a:gd name="connsiteX24" fmla="*/ 454984 w 734000"/>
                <a:gd name="connsiteY24" fmla="*/ 431796 h 746516"/>
                <a:gd name="connsiteX25" fmla="*/ 443119 w 734000"/>
                <a:gd name="connsiteY25" fmla="*/ 420914 h 746516"/>
                <a:gd name="connsiteX26" fmla="*/ 457464 w 734000"/>
                <a:gd name="connsiteY26" fmla="*/ 388329 h 746516"/>
                <a:gd name="connsiteX27" fmla="*/ 428362 w 734000"/>
                <a:gd name="connsiteY27" fmla="*/ 290293 h 746516"/>
                <a:gd name="connsiteX28" fmla="*/ 428522 w 734000"/>
                <a:gd name="connsiteY28" fmla="*/ 290106 h 746516"/>
                <a:gd name="connsiteX29" fmla="*/ 427395 w 734000"/>
                <a:gd name="connsiteY29" fmla="*/ 289278 h 746516"/>
                <a:gd name="connsiteX30" fmla="*/ 427012 w 734000"/>
                <a:gd name="connsiteY30" fmla="*/ 288876 h 746516"/>
                <a:gd name="connsiteX31" fmla="*/ 426946 w 734000"/>
                <a:gd name="connsiteY31" fmla="*/ 288948 h 746516"/>
                <a:gd name="connsiteX32" fmla="*/ 352820 w 734000"/>
                <a:gd name="connsiteY32" fmla="*/ 269915 h 746516"/>
                <a:gd name="connsiteX33" fmla="*/ 307521 w 734000"/>
                <a:gd name="connsiteY33" fmla="*/ 296559 h 746516"/>
                <a:gd name="connsiteX34" fmla="*/ 255205 w 734000"/>
                <a:gd name="connsiteY34" fmla="*/ 248580 h 746516"/>
                <a:gd name="connsiteX35" fmla="*/ 258260 w 734000"/>
                <a:gd name="connsiteY35" fmla="*/ 247261 h 746516"/>
                <a:gd name="connsiteX36" fmla="*/ 296362 w 734000"/>
                <a:gd name="connsiteY36" fmla="*/ 257316 h 746516"/>
                <a:gd name="connsiteX37" fmla="*/ 334346 w 734000"/>
                <a:gd name="connsiteY37" fmla="*/ 219643 h 746516"/>
                <a:gd name="connsiteX38" fmla="*/ 243811 w 734000"/>
                <a:gd name="connsiteY38" fmla="*/ 195752 h 746516"/>
                <a:gd name="connsiteX39" fmla="*/ 213820 w 734000"/>
                <a:gd name="connsiteY39" fmla="*/ 210627 h 746516"/>
                <a:gd name="connsiteX40" fmla="*/ 201636 w 734000"/>
                <a:gd name="connsiteY40" fmla="*/ 199453 h 746516"/>
                <a:gd name="connsiteX41" fmla="*/ 175268 w 734000"/>
                <a:gd name="connsiteY41" fmla="*/ 228204 h 746516"/>
                <a:gd name="connsiteX42" fmla="*/ 0 w 734000"/>
                <a:gd name="connsiteY42" fmla="*/ 314704 h 746516"/>
                <a:gd name="connsiteX43" fmla="*/ 225227 w 734000"/>
                <a:gd name="connsiteY43" fmla="*/ 640 h 746516"/>
                <a:gd name="connsiteX44" fmla="*/ 674161 w 734000"/>
                <a:gd name="connsiteY44" fmla="*/ 143730 h 746516"/>
                <a:gd name="connsiteX45" fmla="*/ 625461 w 734000"/>
                <a:gd name="connsiteY45" fmla="*/ 591045 h 746516"/>
                <a:gd name="connsiteX46" fmla="*/ 157724 w 734000"/>
                <a:gd name="connsiteY46" fmla="*/ 677553 h 746516"/>
                <a:gd name="connsiteX47" fmla="*/ 0 w 734000"/>
                <a:gd name="connsiteY47" fmla="*/ 314704 h 746516"/>
                <a:gd name="connsiteX0" fmla="*/ 348892 w 729929"/>
                <a:gd name="connsiteY0" fmla="*/ 332354 h 744371"/>
                <a:gd name="connsiteX1" fmla="*/ 361732 w 729929"/>
                <a:gd name="connsiteY1" fmla="*/ 323831 h 744371"/>
                <a:gd name="connsiteX2" fmla="*/ 387597 w 729929"/>
                <a:gd name="connsiteY2" fmla="*/ 331318 h 744371"/>
                <a:gd name="connsiteX3" fmla="*/ 399661 w 729929"/>
                <a:gd name="connsiteY3" fmla="*/ 372385 h 744371"/>
                <a:gd name="connsiteX4" fmla="*/ 398080 w 729929"/>
                <a:gd name="connsiteY4" fmla="*/ 377465 h 744371"/>
                <a:gd name="connsiteX5" fmla="*/ 348892 w 729929"/>
                <a:gd name="connsiteY5" fmla="*/ 332354 h 744371"/>
                <a:gd name="connsiteX6" fmla="*/ 230573 w 729929"/>
                <a:gd name="connsiteY6" fmla="*/ 276780 h 744371"/>
                <a:gd name="connsiteX7" fmla="*/ 274785 w 729929"/>
                <a:gd name="connsiteY7" fmla="*/ 317326 h 744371"/>
                <a:gd name="connsiteX8" fmla="*/ 274325 w 729929"/>
                <a:gd name="connsiteY8" fmla="*/ 317442 h 744371"/>
                <a:gd name="connsiteX9" fmla="*/ 239949 w 729929"/>
                <a:gd name="connsiteY9" fmla="*/ 307574 h 744371"/>
                <a:gd name="connsiteX10" fmla="*/ 239704 w 729929"/>
                <a:gd name="connsiteY10" fmla="*/ 307865 h 744371"/>
                <a:gd name="connsiteX11" fmla="*/ 230573 w 729929"/>
                <a:gd name="connsiteY11" fmla="*/ 276780 h 744371"/>
                <a:gd name="connsiteX12" fmla="*/ 175268 w 729929"/>
                <a:gd name="connsiteY12" fmla="*/ 226059 h 744371"/>
                <a:gd name="connsiteX13" fmla="*/ 188006 w 729929"/>
                <a:gd name="connsiteY13" fmla="*/ 237741 h 744371"/>
                <a:gd name="connsiteX14" fmla="*/ 176755 w 729929"/>
                <a:gd name="connsiteY14" fmla="*/ 261191 h 744371"/>
                <a:gd name="connsiteX15" fmla="*/ 204557 w 729929"/>
                <a:gd name="connsiteY15" fmla="*/ 349511 h 744371"/>
                <a:gd name="connsiteX16" fmla="*/ 280854 w 729929"/>
                <a:gd name="connsiteY16" fmla="*/ 371933 h 744371"/>
                <a:gd name="connsiteX17" fmla="*/ 318685 w 729929"/>
                <a:gd name="connsiteY17" fmla="*/ 357586 h 744371"/>
                <a:gd name="connsiteX18" fmla="*/ 369238 w 729929"/>
                <a:gd name="connsiteY18" fmla="*/ 403949 h 744371"/>
                <a:gd name="connsiteX19" fmla="*/ 326994 w 729929"/>
                <a:gd name="connsiteY19" fmla="*/ 392768 h 744371"/>
                <a:gd name="connsiteX20" fmla="*/ 284800 w 729929"/>
                <a:gd name="connsiteY20" fmla="*/ 434617 h 744371"/>
                <a:gd name="connsiteX21" fmla="*/ 385369 w 729929"/>
                <a:gd name="connsiteY21" fmla="*/ 461156 h 744371"/>
                <a:gd name="connsiteX22" fmla="*/ 415793 w 729929"/>
                <a:gd name="connsiteY22" fmla="*/ 446643 h 744371"/>
                <a:gd name="connsiteX23" fmla="*/ 428615 w 729929"/>
                <a:gd name="connsiteY23" fmla="*/ 458403 h 744371"/>
                <a:gd name="connsiteX24" fmla="*/ 454984 w 729929"/>
                <a:gd name="connsiteY24" fmla="*/ 429651 h 744371"/>
                <a:gd name="connsiteX25" fmla="*/ 443119 w 729929"/>
                <a:gd name="connsiteY25" fmla="*/ 418769 h 744371"/>
                <a:gd name="connsiteX26" fmla="*/ 457464 w 729929"/>
                <a:gd name="connsiteY26" fmla="*/ 386184 h 744371"/>
                <a:gd name="connsiteX27" fmla="*/ 428362 w 729929"/>
                <a:gd name="connsiteY27" fmla="*/ 288148 h 744371"/>
                <a:gd name="connsiteX28" fmla="*/ 428522 w 729929"/>
                <a:gd name="connsiteY28" fmla="*/ 287961 h 744371"/>
                <a:gd name="connsiteX29" fmla="*/ 427395 w 729929"/>
                <a:gd name="connsiteY29" fmla="*/ 287133 h 744371"/>
                <a:gd name="connsiteX30" fmla="*/ 427012 w 729929"/>
                <a:gd name="connsiteY30" fmla="*/ 286731 h 744371"/>
                <a:gd name="connsiteX31" fmla="*/ 426946 w 729929"/>
                <a:gd name="connsiteY31" fmla="*/ 286803 h 744371"/>
                <a:gd name="connsiteX32" fmla="*/ 352820 w 729929"/>
                <a:gd name="connsiteY32" fmla="*/ 267770 h 744371"/>
                <a:gd name="connsiteX33" fmla="*/ 307521 w 729929"/>
                <a:gd name="connsiteY33" fmla="*/ 294414 h 744371"/>
                <a:gd name="connsiteX34" fmla="*/ 255205 w 729929"/>
                <a:gd name="connsiteY34" fmla="*/ 246435 h 744371"/>
                <a:gd name="connsiteX35" fmla="*/ 258260 w 729929"/>
                <a:gd name="connsiteY35" fmla="*/ 245116 h 744371"/>
                <a:gd name="connsiteX36" fmla="*/ 296362 w 729929"/>
                <a:gd name="connsiteY36" fmla="*/ 255171 h 744371"/>
                <a:gd name="connsiteX37" fmla="*/ 334346 w 729929"/>
                <a:gd name="connsiteY37" fmla="*/ 217498 h 744371"/>
                <a:gd name="connsiteX38" fmla="*/ 243811 w 729929"/>
                <a:gd name="connsiteY38" fmla="*/ 193607 h 744371"/>
                <a:gd name="connsiteX39" fmla="*/ 213820 w 729929"/>
                <a:gd name="connsiteY39" fmla="*/ 208482 h 744371"/>
                <a:gd name="connsiteX40" fmla="*/ 201636 w 729929"/>
                <a:gd name="connsiteY40" fmla="*/ 197308 h 744371"/>
                <a:gd name="connsiteX41" fmla="*/ 175268 w 729929"/>
                <a:gd name="connsiteY41" fmla="*/ 226059 h 744371"/>
                <a:gd name="connsiteX42" fmla="*/ 0 w 729929"/>
                <a:gd name="connsiteY42" fmla="*/ 312559 h 744371"/>
                <a:gd name="connsiteX43" fmla="*/ 213524 w 729929"/>
                <a:gd name="connsiteY43" fmla="*/ 687 h 744371"/>
                <a:gd name="connsiteX44" fmla="*/ 674161 w 729929"/>
                <a:gd name="connsiteY44" fmla="*/ 141585 h 744371"/>
                <a:gd name="connsiteX45" fmla="*/ 625461 w 729929"/>
                <a:gd name="connsiteY45" fmla="*/ 588900 h 744371"/>
                <a:gd name="connsiteX46" fmla="*/ 157724 w 729929"/>
                <a:gd name="connsiteY46" fmla="*/ 675408 h 744371"/>
                <a:gd name="connsiteX47" fmla="*/ 0 w 729929"/>
                <a:gd name="connsiteY47" fmla="*/ 312559 h 744371"/>
                <a:gd name="connsiteX0" fmla="*/ 378735 w 759772"/>
                <a:gd name="connsiteY0" fmla="*/ 332354 h 744371"/>
                <a:gd name="connsiteX1" fmla="*/ 391575 w 759772"/>
                <a:gd name="connsiteY1" fmla="*/ 323831 h 744371"/>
                <a:gd name="connsiteX2" fmla="*/ 417440 w 759772"/>
                <a:gd name="connsiteY2" fmla="*/ 331318 h 744371"/>
                <a:gd name="connsiteX3" fmla="*/ 429504 w 759772"/>
                <a:gd name="connsiteY3" fmla="*/ 372385 h 744371"/>
                <a:gd name="connsiteX4" fmla="*/ 427923 w 759772"/>
                <a:gd name="connsiteY4" fmla="*/ 377465 h 744371"/>
                <a:gd name="connsiteX5" fmla="*/ 378735 w 759772"/>
                <a:gd name="connsiteY5" fmla="*/ 332354 h 744371"/>
                <a:gd name="connsiteX6" fmla="*/ 260416 w 759772"/>
                <a:gd name="connsiteY6" fmla="*/ 276780 h 744371"/>
                <a:gd name="connsiteX7" fmla="*/ 304628 w 759772"/>
                <a:gd name="connsiteY7" fmla="*/ 317326 h 744371"/>
                <a:gd name="connsiteX8" fmla="*/ 304168 w 759772"/>
                <a:gd name="connsiteY8" fmla="*/ 317442 h 744371"/>
                <a:gd name="connsiteX9" fmla="*/ 269792 w 759772"/>
                <a:gd name="connsiteY9" fmla="*/ 307574 h 744371"/>
                <a:gd name="connsiteX10" fmla="*/ 269547 w 759772"/>
                <a:gd name="connsiteY10" fmla="*/ 307865 h 744371"/>
                <a:gd name="connsiteX11" fmla="*/ 260416 w 759772"/>
                <a:gd name="connsiteY11" fmla="*/ 276780 h 744371"/>
                <a:gd name="connsiteX12" fmla="*/ 205111 w 759772"/>
                <a:gd name="connsiteY12" fmla="*/ 226059 h 744371"/>
                <a:gd name="connsiteX13" fmla="*/ 217849 w 759772"/>
                <a:gd name="connsiteY13" fmla="*/ 237741 h 744371"/>
                <a:gd name="connsiteX14" fmla="*/ 206598 w 759772"/>
                <a:gd name="connsiteY14" fmla="*/ 261191 h 744371"/>
                <a:gd name="connsiteX15" fmla="*/ 234400 w 759772"/>
                <a:gd name="connsiteY15" fmla="*/ 349511 h 744371"/>
                <a:gd name="connsiteX16" fmla="*/ 310697 w 759772"/>
                <a:gd name="connsiteY16" fmla="*/ 371933 h 744371"/>
                <a:gd name="connsiteX17" fmla="*/ 348528 w 759772"/>
                <a:gd name="connsiteY17" fmla="*/ 357586 h 744371"/>
                <a:gd name="connsiteX18" fmla="*/ 399081 w 759772"/>
                <a:gd name="connsiteY18" fmla="*/ 403949 h 744371"/>
                <a:gd name="connsiteX19" fmla="*/ 356837 w 759772"/>
                <a:gd name="connsiteY19" fmla="*/ 392768 h 744371"/>
                <a:gd name="connsiteX20" fmla="*/ 314643 w 759772"/>
                <a:gd name="connsiteY20" fmla="*/ 434617 h 744371"/>
                <a:gd name="connsiteX21" fmla="*/ 415212 w 759772"/>
                <a:gd name="connsiteY21" fmla="*/ 461156 h 744371"/>
                <a:gd name="connsiteX22" fmla="*/ 445636 w 759772"/>
                <a:gd name="connsiteY22" fmla="*/ 446643 h 744371"/>
                <a:gd name="connsiteX23" fmla="*/ 458458 w 759772"/>
                <a:gd name="connsiteY23" fmla="*/ 458403 h 744371"/>
                <a:gd name="connsiteX24" fmla="*/ 484827 w 759772"/>
                <a:gd name="connsiteY24" fmla="*/ 429651 h 744371"/>
                <a:gd name="connsiteX25" fmla="*/ 472962 w 759772"/>
                <a:gd name="connsiteY25" fmla="*/ 418769 h 744371"/>
                <a:gd name="connsiteX26" fmla="*/ 487307 w 759772"/>
                <a:gd name="connsiteY26" fmla="*/ 386184 h 744371"/>
                <a:gd name="connsiteX27" fmla="*/ 458205 w 759772"/>
                <a:gd name="connsiteY27" fmla="*/ 288148 h 744371"/>
                <a:gd name="connsiteX28" fmla="*/ 458365 w 759772"/>
                <a:gd name="connsiteY28" fmla="*/ 287961 h 744371"/>
                <a:gd name="connsiteX29" fmla="*/ 457238 w 759772"/>
                <a:gd name="connsiteY29" fmla="*/ 287133 h 744371"/>
                <a:gd name="connsiteX30" fmla="*/ 456855 w 759772"/>
                <a:gd name="connsiteY30" fmla="*/ 286731 h 744371"/>
                <a:gd name="connsiteX31" fmla="*/ 456789 w 759772"/>
                <a:gd name="connsiteY31" fmla="*/ 286803 h 744371"/>
                <a:gd name="connsiteX32" fmla="*/ 382663 w 759772"/>
                <a:gd name="connsiteY32" fmla="*/ 267770 h 744371"/>
                <a:gd name="connsiteX33" fmla="*/ 337364 w 759772"/>
                <a:gd name="connsiteY33" fmla="*/ 294414 h 744371"/>
                <a:gd name="connsiteX34" fmla="*/ 285048 w 759772"/>
                <a:gd name="connsiteY34" fmla="*/ 246435 h 744371"/>
                <a:gd name="connsiteX35" fmla="*/ 288103 w 759772"/>
                <a:gd name="connsiteY35" fmla="*/ 245116 h 744371"/>
                <a:gd name="connsiteX36" fmla="*/ 326205 w 759772"/>
                <a:gd name="connsiteY36" fmla="*/ 255171 h 744371"/>
                <a:gd name="connsiteX37" fmla="*/ 364189 w 759772"/>
                <a:gd name="connsiteY37" fmla="*/ 217498 h 744371"/>
                <a:gd name="connsiteX38" fmla="*/ 273654 w 759772"/>
                <a:gd name="connsiteY38" fmla="*/ 193607 h 744371"/>
                <a:gd name="connsiteX39" fmla="*/ 243663 w 759772"/>
                <a:gd name="connsiteY39" fmla="*/ 208482 h 744371"/>
                <a:gd name="connsiteX40" fmla="*/ 231479 w 759772"/>
                <a:gd name="connsiteY40" fmla="*/ 197308 h 744371"/>
                <a:gd name="connsiteX41" fmla="*/ 205111 w 759772"/>
                <a:gd name="connsiteY41" fmla="*/ 226059 h 744371"/>
                <a:gd name="connsiteX42" fmla="*/ 0 w 759772"/>
                <a:gd name="connsiteY42" fmla="*/ 190934 h 744371"/>
                <a:gd name="connsiteX43" fmla="*/ 243367 w 759772"/>
                <a:gd name="connsiteY43" fmla="*/ 687 h 744371"/>
                <a:gd name="connsiteX44" fmla="*/ 704004 w 759772"/>
                <a:gd name="connsiteY44" fmla="*/ 141585 h 744371"/>
                <a:gd name="connsiteX45" fmla="*/ 655304 w 759772"/>
                <a:gd name="connsiteY45" fmla="*/ 588900 h 744371"/>
                <a:gd name="connsiteX46" fmla="*/ 187567 w 759772"/>
                <a:gd name="connsiteY46" fmla="*/ 675408 h 744371"/>
                <a:gd name="connsiteX47" fmla="*/ 0 w 759772"/>
                <a:gd name="connsiteY47" fmla="*/ 190934 h 744371"/>
                <a:gd name="connsiteX0" fmla="*/ 378735 w 759772"/>
                <a:gd name="connsiteY0" fmla="*/ 332354 h 744371"/>
                <a:gd name="connsiteX1" fmla="*/ 391575 w 759772"/>
                <a:gd name="connsiteY1" fmla="*/ 323831 h 744371"/>
                <a:gd name="connsiteX2" fmla="*/ 417440 w 759772"/>
                <a:gd name="connsiteY2" fmla="*/ 331318 h 744371"/>
                <a:gd name="connsiteX3" fmla="*/ 429504 w 759772"/>
                <a:gd name="connsiteY3" fmla="*/ 372385 h 744371"/>
                <a:gd name="connsiteX4" fmla="*/ 427923 w 759772"/>
                <a:gd name="connsiteY4" fmla="*/ 377465 h 744371"/>
                <a:gd name="connsiteX5" fmla="*/ 378735 w 759772"/>
                <a:gd name="connsiteY5" fmla="*/ 332354 h 744371"/>
                <a:gd name="connsiteX6" fmla="*/ 260416 w 759772"/>
                <a:gd name="connsiteY6" fmla="*/ 276780 h 744371"/>
                <a:gd name="connsiteX7" fmla="*/ 304628 w 759772"/>
                <a:gd name="connsiteY7" fmla="*/ 317326 h 744371"/>
                <a:gd name="connsiteX8" fmla="*/ 304168 w 759772"/>
                <a:gd name="connsiteY8" fmla="*/ 317442 h 744371"/>
                <a:gd name="connsiteX9" fmla="*/ 269792 w 759772"/>
                <a:gd name="connsiteY9" fmla="*/ 307574 h 744371"/>
                <a:gd name="connsiteX10" fmla="*/ 269547 w 759772"/>
                <a:gd name="connsiteY10" fmla="*/ 307865 h 744371"/>
                <a:gd name="connsiteX11" fmla="*/ 260416 w 759772"/>
                <a:gd name="connsiteY11" fmla="*/ 276780 h 744371"/>
                <a:gd name="connsiteX12" fmla="*/ 205111 w 759772"/>
                <a:gd name="connsiteY12" fmla="*/ 226059 h 744371"/>
                <a:gd name="connsiteX13" fmla="*/ 217849 w 759772"/>
                <a:gd name="connsiteY13" fmla="*/ 237741 h 744371"/>
                <a:gd name="connsiteX14" fmla="*/ 206598 w 759772"/>
                <a:gd name="connsiteY14" fmla="*/ 261191 h 744371"/>
                <a:gd name="connsiteX15" fmla="*/ 234400 w 759772"/>
                <a:gd name="connsiteY15" fmla="*/ 349511 h 744371"/>
                <a:gd name="connsiteX16" fmla="*/ 310697 w 759772"/>
                <a:gd name="connsiteY16" fmla="*/ 371933 h 744371"/>
                <a:gd name="connsiteX17" fmla="*/ 348528 w 759772"/>
                <a:gd name="connsiteY17" fmla="*/ 357586 h 744371"/>
                <a:gd name="connsiteX18" fmla="*/ 399081 w 759772"/>
                <a:gd name="connsiteY18" fmla="*/ 403949 h 744371"/>
                <a:gd name="connsiteX19" fmla="*/ 356837 w 759772"/>
                <a:gd name="connsiteY19" fmla="*/ 392768 h 744371"/>
                <a:gd name="connsiteX20" fmla="*/ 314643 w 759772"/>
                <a:gd name="connsiteY20" fmla="*/ 434617 h 744371"/>
                <a:gd name="connsiteX21" fmla="*/ 415212 w 759772"/>
                <a:gd name="connsiteY21" fmla="*/ 461156 h 744371"/>
                <a:gd name="connsiteX22" fmla="*/ 445636 w 759772"/>
                <a:gd name="connsiteY22" fmla="*/ 446643 h 744371"/>
                <a:gd name="connsiteX23" fmla="*/ 458458 w 759772"/>
                <a:gd name="connsiteY23" fmla="*/ 458403 h 744371"/>
                <a:gd name="connsiteX24" fmla="*/ 484827 w 759772"/>
                <a:gd name="connsiteY24" fmla="*/ 429651 h 744371"/>
                <a:gd name="connsiteX25" fmla="*/ 472962 w 759772"/>
                <a:gd name="connsiteY25" fmla="*/ 418769 h 744371"/>
                <a:gd name="connsiteX26" fmla="*/ 487307 w 759772"/>
                <a:gd name="connsiteY26" fmla="*/ 386184 h 744371"/>
                <a:gd name="connsiteX27" fmla="*/ 458205 w 759772"/>
                <a:gd name="connsiteY27" fmla="*/ 288148 h 744371"/>
                <a:gd name="connsiteX28" fmla="*/ 458365 w 759772"/>
                <a:gd name="connsiteY28" fmla="*/ 287961 h 744371"/>
                <a:gd name="connsiteX29" fmla="*/ 457238 w 759772"/>
                <a:gd name="connsiteY29" fmla="*/ 287133 h 744371"/>
                <a:gd name="connsiteX30" fmla="*/ 456855 w 759772"/>
                <a:gd name="connsiteY30" fmla="*/ 286731 h 744371"/>
                <a:gd name="connsiteX31" fmla="*/ 456789 w 759772"/>
                <a:gd name="connsiteY31" fmla="*/ 286803 h 744371"/>
                <a:gd name="connsiteX32" fmla="*/ 382663 w 759772"/>
                <a:gd name="connsiteY32" fmla="*/ 267770 h 744371"/>
                <a:gd name="connsiteX33" fmla="*/ 337364 w 759772"/>
                <a:gd name="connsiteY33" fmla="*/ 294414 h 744371"/>
                <a:gd name="connsiteX34" fmla="*/ 285048 w 759772"/>
                <a:gd name="connsiteY34" fmla="*/ 246435 h 744371"/>
                <a:gd name="connsiteX35" fmla="*/ 288103 w 759772"/>
                <a:gd name="connsiteY35" fmla="*/ 245116 h 744371"/>
                <a:gd name="connsiteX36" fmla="*/ 326205 w 759772"/>
                <a:gd name="connsiteY36" fmla="*/ 255171 h 744371"/>
                <a:gd name="connsiteX37" fmla="*/ 364189 w 759772"/>
                <a:gd name="connsiteY37" fmla="*/ 217498 h 744371"/>
                <a:gd name="connsiteX38" fmla="*/ 273654 w 759772"/>
                <a:gd name="connsiteY38" fmla="*/ 193607 h 744371"/>
                <a:gd name="connsiteX39" fmla="*/ 243663 w 759772"/>
                <a:gd name="connsiteY39" fmla="*/ 208482 h 744371"/>
                <a:gd name="connsiteX40" fmla="*/ 231479 w 759772"/>
                <a:gd name="connsiteY40" fmla="*/ 197308 h 744371"/>
                <a:gd name="connsiteX41" fmla="*/ 205111 w 759772"/>
                <a:gd name="connsiteY41" fmla="*/ 226059 h 744371"/>
                <a:gd name="connsiteX42" fmla="*/ 0 w 759772"/>
                <a:gd name="connsiteY42" fmla="*/ 190934 h 744371"/>
                <a:gd name="connsiteX43" fmla="*/ 243367 w 759772"/>
                <a:gd name="connsiteY43" fmla="*/ 687 h 744371"/>
                <a:gd name="connsiteX44" fmla="*/ 704004 w 759772"/>
                <a:gd name="connsiteY44" fmla="*/ 141585 h 744371"/>
                <a:gd name="connsiteX45" fmla="*/ 655304 w 759772"/>
                <a:gd name="connsiteY45" fmla="*/ 588900 h 744371"/>
                <a:gd name="connsiteX46" fmla="*/ 187567 w 759772"/>
                <a:gd name="connsiteY46" fmla="*/ 675408 h 744371"/>
                <a:gd name="connsiteX47" fmla="*/ 0 w 759772"/>
                <a:gd name="connsiteY47" fmla="*/ 190934 h 74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9772" h="744371">
                  <a:moveTo>
                    <a:pt x="378735" y="332354"/>
                  </a:moveTo>
                  <a:cubicBezTo>
                    <a:pt x="382231" y="329029"/>
                    <a:pt x="386202" y="326061"/>
                    <a:pt x="391575" y="323831"/>
                  </a:cubicBezTo>
                  <a:cubicBezTo>
                    <a:pt x="404032" y="321528"/>
                    <a:pt x="409224" y="323623"/>
                    <a:pt x="417440" y="331318"/>
                  </a:cubicBezTo>
                  <a:cubicBezTo>
                    <a:pt x="428461" y="341866"/>
                    <a:pt x="433059" y="357495"/>
                    <a:pt x="429504" y="372385"/>
                  </a:cubicBezTo>
                  <a:cubicBezTo>
                    <a:pt x="429088" y="374125"/>
                    <a:pt x="428569" y="375825"/>
                    <a:pt x="427923" y="377465"/>
                  </a:cubicBezTo>
                  <a:lnTo>
                    <a:pt x="378735" y="332354"/>
                  </a:lnTo>
                  <a:close/>
                  <a:moveTo>
                    <a:pt x="260416" y="276780"/>
                  </a:moveTo>
                  <a:lnTo>
                    <a:pt x="304628" y="317326"/>
                  </a:lnTo>
                  <a:lnTo>
                    <a:pt x="304168" y="317442"/>
                  </a:lnTo>
                  <a:cubicBezTo>
                    <a:pt x="290503" y="320930"/>
                    <a:pt x="278790" y="316497"/>
                    <a:pt x="269792" y="307574"/>
                  </a:cubicBezTo>
                  <a:lnTo>
                    <a:pt x="269547" y="307865"/>
                  </a:lnTo>
                  <a:cubicBezTo>
                    <a:pt x="261831" y="299485"/>
                    <a:pt x="258455" y="288033"/>
                    <a:pt x="260416" y="276780"/>
                  </a:cubicBezTo>
                  <a:close/>
                  <a:moveTo>
                    <a:pt x="205111" y="226059"/>
                  </a:moveTo>
                  <a:lnTo>
                    <a:pt x="217849" y="237741"/>
                  </a:lnTo>
                  <a:cubicBezTo>
                    <a:pt x="213807" y="244973"/>
                    <a:pt x="208575" y="252910"/>
                    <a:pt x="206598" y="261191"/>
                  </a:cubicBezTo>
                  <a:cubicBezTo>
                    <a:pt x="198466" y="294406"/>
                    <a:pt x="204336" y="321834"/>
                    <a:pt x="234400" y="349511"/>
                  </a:cubicBezTo>
                  <a:cubicBezTo>
                    <a:pt x="255481" y="367415"/>
                    <a:pt x="283153" y="375547"/>
                    <a:pt x="310697" y="371933"/>
                  </a:cubicBezTo>
                  <a:cubicBezTo>
                    <a:pt x="324471" y="370126"/>
                    <a:pt x="337196" y="365103"/>
                    <a:pt x="348528" y="357586"/>
                  </a:cubicBezTo>
                  <a:lnTo>
                    <a:pt x="399081" y="403949"/>
                  </a:lnTo>
                  <a:cubicBezTo>
                    <a:pt x="384016" y="408155"/>
                    <a:pt x="367854" y="403876"/>
                    <a:pt x="356837" y="392768"/>
                  </a:cubicBezTo>
                  <a:lnTo>
                    <a:pt x="314643" y="434617"/>
                  </a:lnTo>
                  <a:cubicBezTo>
                    <a:pt x="340867" y="461056"/>
                    <a:pt x="379357" y="471213"/>
                    <a:pt x="415212" y="461156"/>
                  </a:cubicBezTo>
                  <a:cubicBezTo>
                    <a:pt x="426289" y="458049"/>
                    <a:pt x="436577" y="453163"/>
                    <a:pt x="445636" y="446643"/>
                  </a:cubicBezTo>
                  <a:lnTo>
                    <a:pt x="458458" y="458403"/>
                  </a:lnTo>
                  <a:lnTo>
                    <a:pt x="484827" y="429651"/>
                  </a:lnTo>
                  <a:lnTo>
                    <a:pt x="472962" y="418769"/>
                  </a:lnTo>
                  <a:cubicBezTo>
                    <a:pt x="479635" y="409048"/>
                    <a:pt x="484482" y="398018"/>
                    <a:pt x="487307" y="386184"/>
                  </a:cubicBezTo>
                  <a:cubicBezTo>
                    <a:pt x="495803" y="350599"/>
                    <a:pt x="484702" y="313234"/>
                    <a:pt x="458205" y="288148"/>
                  </a:cubicBezTo>
                  <a:lnTo>
                    <a:pt x="458365" y="287961"/>
                  </a:lnTo>
                  <a:cubicBezTo>
                    <a:pt x="458010" y="287660"/>
                    <a:pt x="457652" y="287362"/>
                    <a:pt x="457238" y="287133"/>
                  </a:cubicBezTo>
                  <a:lnTo>
                    <a:pt x="456855" y="286731"/>
                  </a:lnTo>
                  <a:lnTo>
                    <a:pt x="456789" y="286803"/>
                  </a:lnTo>
                  <a:cubicBezTo>
                    <a:pt x="435997" y="269986"/>
                    <a:pt x="407991" y="260836"/>
                    <a:pt x="382663" y="267770"/>
                  </a:cubicBezTo>
                  <a:cubicBezTo>
                    <a:pt x="366098" y="272306"/>
                    <a:pt x="351955" y="280465"/>
                    <a:pt x="337364" y="294414"/>
                  </a:cubicBezTo>
                  <a:lnTo>
                    <a:pt x="285048" y="246435"/>
                  </a:lnTo>
                  <a:lnTo>
                    <a:pt x="288103" y="245116"/>
                  </a:lnTo>
                  <a:cubicBezTo>
                    <a:pt x="301687" y="241306"/>
                    <a:pt x="316269" y="245154"/>
                    <a:pt x="326205" y="255171"/>
                  </a:cubicBezTo>
                  <a:lnTo>
                    <a:pt x="364189" y="217498"/>
                  </a:lnTo>
                  <a:cubicBezTo>
                    <a:pt x="340581" y="193696"/>
                    <a:pt x="305932" y="184553"/>
                    <a:pt x="273654" y="193607"/>
                  </a:cubicBezTo>
                  <a:cubicBezTo>
                    <a:pt x="262631" y="196699"/>
                    <a:pt x="252475" y="201748"/>
                    <a:pt x="243663" y="208482"/>
                  </a:cubicBezTo>
                  <a:lnTo>
                    <a:pt x="231479" y="197308"/>
                  </a:lnTo>
                  <a:lnTo>
                    <a:pt x="205111" y="226059"/>
                  </a:lnTo>
                  <a:close/>
                  <a:moveTo>
                    <a:pt x="0" y="190934"/>
                  </a:moveTo>
                  <a:cubicBezTo>
                    <a:pt x="86239" y="97561"/>
                    <a:pt x="119182" y="80735"/>
                    <a:pt x="243367" y="687"/>
                  </a:cubicBezTo>
                  <a:cubicBezTo>
                    <a:pt x="416987" y="-6545"/>
                    <a:pt x="635348" y="43550"/>
                    <a:pt x="704004" y="141585"/>
                  </a:cubicBezTo>
                  <a:cubicBezTo>
                    <a:pt x="772660" y="239621"/>
                    <a:pt x="799743" y="428944"/>
                    <a:pt x="655304" y="588900"/>
                  </a:cubicBezTo>
                  <a:cubicBezTo>
                    <a:pt x="505661" y="769866"/>
                    <a:pt x="320231" y="784759"/>
                    <a:pt x="187567" y="675408"/>
                  </a:cubicBezTo>
                  <a:cubicBezTo>
                    <a:pt x="79740" y="575950"/>
                    <a:pt x="27078" y="293885"/>
                    <a:pt x="0" y="1909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35" name="Diagonal Stripe 18">
              <a:extLst>
                <a:ext uri="{FF2B5EF4-FFF2-40B4-BE49-F238E27FC236}">
                  <a16:creationId xmlns:a16="http://schemas.microsoft.com/office/drawing/2014/main" id="{ABBC70FE-B926-4B05-9E1E-1FFD4CE9BACC}"/>
                </a:ext>
              </a:extLst>
            </p:cNvPr>
            <p:cNvSpPr>
              <a:spLocks noChangeAspect="1"/>
            </p:cNvSpPr>
            <p:nvPr/>
          </p:nvSpPr>
          <p:spPr>
            <a:xfrm rot="20189018" flipH="1">
              <a:off x="2554517" y="2521797"/>
              <a:ext cx="1009419" cy="784393"/>
            </a:xfrm>
            <a:custGeom>
              <a:avLst/>
              <a:gdLst>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41534 w 423074"/>
                <a:gd name="connsiteY4" fmla="*/ 362378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53673 w 423074"/>
                <a:gd name="connsiteY4" fmla="*/ 370280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24557 w 423074"/>
                <a:gd name="connsiteY4" fmla="*/ 398504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89082 w 423074"/>
                <a:gd name="connsiteY4" fmla="*/ 331670 h 479287"/>
                <a:gd name="connsiteX5" fmla="*/ 324557 w 423074"/>
                <a:gd name="connsiteY5" fmla="*/ 398504 h 479287"/>
                <a:gd name="connsiteX6" fmla="*/ 185579 w 423074"/>
                <a:gd name="connsiteY6" fmla="*/ 451773 h 479287"/>
                <a:gd name="connsiteX7" fmla="*/ 28008 w 423074"/>
                <a:gd name="connsiteY7" fmla="*/ 458124 h 479287"/>
                <a:gd name="connsiteX8" fmla="*/ 98259 w 423074"/>
                <a:gd name="connsiteY8" fmla="*/ 319870 h 479287"/>
                <a:gd name="connsiteX9" fmla="*/ 135309 w 423074"/>
                <a:gd name="connsiteY9" fmla="*/ 155518 h 479287"/>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9082 w 423074"/>
                <a:gd name="connsiteY4" fmla="*/ 331670 h 479286"/>
                <a:gd name="connsiteX5" fmla="*/ 324557 w 423074"/>
                <a:gd name="connsiteY5" fmla="*/ 398504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24557 w 423074"/>
                <a:gd name="connsiteY5" fmla="*/ 398504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0849 w 423074"/>
                <a:gd name="connsiteY5" fmla="*/ 388120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0849 w 423074"/>
                <a:gd name="connsiteY5" fmla="*/ 388120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8499 w 423074"/>
                <a:gd name="connsiteY4" fmla="*/ 318212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8499 w 423074"/>
                <a:gd name="connsiteY4" fmla="*/ 318212 h 479286"/>
                <a:gd name="connsiteX5" fmla="*/ 347379 w 423074"/>
                <a:gd name="connsiteY5" fmla="*/ 380662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396687"/>
                <a:gd name="connsiteY0" fmla="*/ 155783 h 479551"/>
                <a:gd name="connsiteX1" fmla="*/ 261657 w 396687"/>
                <a:gd name="connsiteY1" fmla="*/ 131196 h 479551"/>
                <a:gd name="connsiteX2" fmla="*/ 348802 w 396687"/>
                <a:gd name="connsiteY2" fmla="*/ 1231 h 479551"/>
                <a:gd name="connsiteX3" fmla="*/ 384590 w 396687"/>
                <a:gd name="connsiteY3" fmla="*/ 232383 h 479551"/>
                <a:gd name="connsiteX4" fmla="*/ 388499 w 396687"/>
                <a:gd name="connsiteY4" fmla="*/ 318477 h 479551"/>
                <a:gd name="connsiteX5" fmla="*/ 347379 w 396687"/>
                <a:gd name="connsiteY5" fmla="*/ 380927 h 479551"/>
                <a:gd name="connsiteX6" fmla="*/ 185579 w 396687"/>
                <a:gd name="connsiteY6" fmla="*/ 452037 h 479551"/>
                <a:gd name="connsiteX7" fmla="*/ 28008 w 396687"/>
                <a:gd name="connsiteY7" fmla="*/ 458389 h 479551"/>
                <a:gd name="connsiteX8" fmla="*/ 98259 w 396687"/>
                <a:gd name="connsiteY8" fmla="*/ 320135 h 479551"/>
                <a:gd name="connsiteX9" fmla="*/ 135309 w 396687"/>
                <a:gd name="connsiteY9" fmla="*/ 155783 h 479551"/>
                <a:gd name="connsiteX0" fmla="*/ 135309 w 411002"/>
                <a:gd name="connsiteY0" fmla="*/ 155418 h 479186"/>
                <a:gd name="connsiteX1" fmla="*/ 261657 w 411002"/>
                <a:gd name="connsiteY1" fmla="*/ 130831 h 479186"/>
                <a:gd name="connsiteX2" fmla="*/ 348802 w 411002"/>
                <a:gd name="connsiteY2" fmla="*/ 866 h 479186"/>
                <a:gd name="connsiteX3" fmla="*/ 400684 w 411002"/>
                <a:gd name="connsiteY3" fmla="*/ 214469 h 479186"/>
                <a:gd name="connsiteX4" fmla="*/ 388499 w 411002"/>
                <a:gd name="connsiteY4" fmla="*/ 318112 h 479186"/>
                <a:gd name="connsiteX5" fmla="*/ 347379 w 411002"/>
                <a:gd name="connsiteY5" fmla="*/ 380562 h 479186"/>
                <a:gd name="connsiteX6" fmla="*/ 185579 w 411002"/>
                <a:gd name="connsiteY6" fmla="*/ 451672 h 479186"/>
                <a:gd name="connsiteX7" fmla="*/ 28008 w 411002"/>
                <a:gd name="connsiteY7" fmla="*/ 458024 h 479186"/>
                <a:gd name="connsiteX8" fmla="*/ 98259 w 411002"/>
                <a:gd name="connsiteY8" fmla="*/ 319770 h 479186"/>
                <a:gd name="connsiteX9" fmla="*/ 135309 w 411002"/>
                <a:gd name="connsiteY9" fmla="*/ 155418 h 479186"/>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347379 w 421299"/>
                <a:gd name="connsiteY5" fmla="*/ 380339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347379 w 421299"/>
                <a:gd name="connsiteY5" fmla="*/ 380339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71696 w 421299"/>
                <a:gd name="connsiteY4" fmla="*/ 332990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4515 w 421299"/>
                <a:gd name="connsiteY4" fmla="*/ 332607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06960"/>
                <a:gd name="connsiteY0" fmla="*/ 155910 h 479678"/>
                <a:gd name="connsiteX1" fmla="*/ 261657 w 406960"/>
                <a:gd name="connsiteY1" fmla="*/ 131323 h 479678"/>
                <a:gd name="connsiteX2" fmla="*/ 348802 w 406960"/>
                <a:gd name="connsiteY2" fmla="*/ 1358 h 479678"/>
                <a:gd name="connsiteX3" fmla="*/ 396200 w 406960"/>
                <a:gd name="connsiteY3" fmla="*/ 238096 h 479678"/>
                <a:gd name="connsiteX4" fmla="*/ 384515 w 406960"/>
                <a:gd name="connsiteY4" fmla="*/ 333322 h 479678"/>
                <a:gd name="connsiteX5" fmla="*/ 298292 w 406960"/>
                <a:gd name="connsiteY5" fmla="*/ 381639 h 479678"/>
                <a:gd name="connsiteX6" fmla="*/ 185579 w 406960"/>
                <a:gd name="connsiteY6" fmla="*/ 452164 h 479678"/>
                <a:gd name="connsiteX7" fmla="*/ 28008 w 406960"/>
                <a:gd name="connsiteY7" fmla="*/ 458516 h 479678"/>
                <a:gd name="connsiteX8" fmla="*/ 98259 w 406960"/>
                <a:gd name="connsiteY8" fmla="*/ 320262 h 479678"/>
                <a:gd name="connsiteX9" fmla="*/ 135309 w 406960"/>
                <a:gd name="connsiteY9" fmla="*/ 155910 h 479678"/>
                <a:gd name="connsiteX0" fmla="*/ 135309 w 406960"/>
                <a:gd name="connsiteY0" fmla="*/ 155910 h 479678"/>
                <a:gd name="connsiteX1" fmla="*/ 261657 w 406960"/>
                <a:gd name="connsiteY1" fmla="*/ 131323 h 479678"/>
                <a:gd name="connsiteX2" fmla="*/ 348802 w 406960"/>
                <a:gd name="connsiteY2" fmla="*/ 1358 h 479678"/>
                <a:gd name="connsiteX3" fmla="*/ 396200 w 406960"/>
                <a:gd name="connsiteY3" fmla="*/ 238096 h 479678"/>
                <a:gd name="connsiteX4" fmla="*/ 384515 w 406960"/>
                <a:gd name="connsiteY4" fmla="*/ 333322 h 479678"/>
                <a:gd name="connsiteX5" fmla="*/ 298292 w 406960"/>
                <a:gd name="connsiteY5" fmla="*/ 381639 h 479678"/>
                <a:gd name="connsiteX6" fmla="*/ 185579 w 406960"/>
                <a:gd name="connsiteY6" fmla="*/ 452164 h 479678"/>
                <a:gd name="connsiteX7" fmla="*/ 28008 w 406960"/>
                <a:gd name="connsiteY7" fmla="*/ 458516 h 479678"/>
                <a:gd name="connsiteX8" fmla="*/ 98259 w 406960"/>
                <a:gd name="connsiteY8" fmla="*/ 320262 h 479678"/>
                <a:gd name="connsiteX9" fmla="*/ 135309 w 406960"/>
                <a:gd name="connsiteY9" fmla="*/ 155910 h 479678"/>
                <a:gd name="connsiteX0" fmla="*/ 135309 w 408346"/>
                <a:gd name="connsiteY0" fmla="*/ 68274 h 392042"/>
                <a:gd name="connsiteX1" fmla="*/ 261657 w 408346"/>
                <a:gd name="connsiteY1" fmla="*/ 43687 h 392042"/>
                <a:gd name="connsiteX2" fmla="*/ 358989 w 408346"/>
                <a:gd name="connsiteY2" fmla="*/ 2779 h 392042"/>
                <a:gd name="connsiteX3" fmla="*/ 396200 w 408346"/>
                <a:gd name="connsiteY3" fmla="*/ 150460 h 392042"/>
                <a:gd name="connsiteX4" fmla="*/ 384515 w 408346"/>
                <a:gd name="connsiteY4" fmla="*/ 245686 h 392042"/>
                <a:gd name="connsiteX5" fmla="*/ 298292 w 408346"/>
                <a:gd name="connsiteY5" fmla="*/ 294003 h 392042"/>
                <a:gd name="connsiteX6" fmla="*/ 185579 w 408346"/>
                <a:gd name="connsiteY6" fmla="*/ 364528 h 392042"/>
                <a:gd name="connsiteX7" fmla="*/ 28008 w 408346"/>
                <a:gd name="connsiteY7" fmla="*/ 370880 h 392042"/>
                <a:gd name="connsiteX8" fmla="*/ 98259 w 408346"/>
                <a:gd name="connsiteY8" fmla="*/ 232626 h 392042"/>
                <a:gd name="connsiteX9" fmla="*/ 135309 w 408346"/>
                <a:gd name="connsiteY9" fmla="*/ 68274 h 392042"/>
                <a:gd name="connsiteX0" fmla="*/ 135309 w 409233"/>
                <a:gd name="connsiteY0" fmla="*/ 65611 h 389379"/>
                <a:gd name="connsiteX1" fmla="*/ 261657 w 409233"/>
                <a:gd name="connsiteY1" fmla="*/ 41024 h 389379"/>
                <a:gd name="connsiteX2" fmla="*/ 358989 w 409233"/>
                <a:gd name="connsiteY2" fmla="*/ 116 h 389379"/>
                <a:gd name="connsiteX3" fmla="*/ 396200 w 409233"/>
                <a:gd name="connsiteY3" fmla="*/ 147797 h 389379"/>
                <a:gd name="connsiteX4" fmla="*/ 384515 w 409233"/>
                <a:gd name="connsiteY4" fmla="*/ 243023 h 389379"/>
                <a:gd name="connsiteX5" fmla="*/ 298292 w 409233"/>
                <a:gd name="connsiteY5" fmla="*/ 291340 h 389379"/>
                <a:gd name="connsiteX6" fmla="*/ 185579 w 409233"/>
                <a:gd name="connsiteY6" fmla="*/ 361865 h 389379"/>
                <a:gd name="connsiteX7" fmla="*/ 28008 w 409233"/>
                <a:gd name="connsiteY7" fmla="*/ 368217 h 389379"/>
                <a:gd name="connsiteX8" fmla="*/ 98259 w 409233"/>
                <a:gd name="connsiteY8" fmla="*/ 229963 h 389379"/>
                <a:gd name="connsiteX9" fmla="*/ 135309 w 409233"/>
                <a:gd name="connsiteY9" fmla="*/ 65611 h 389379"/>
                <a:gd name="connsiteX0" fmla="*/ 135309 w 408718"/>
                <a:gd name="connsiteY0" fmla="*/ 67195 h 390963"/>
                <a:gd name="connsiteX1" fmla="*/ 245806 w 408718"/>
                <a:gd name="connsiteY1" fmla="*/ 59894 h 390963"/>
                <a:gd name="connsiteX2" fmla="*/ 358989 w 408718"/>
                <a:gd name="connsiteY2" fmla="*/ 1700 h 390963"/>
                <a:gd name="connsiteX3" fmla="*/ 396200 w 408718"/>
                <a:gd name="connsiteY3" fmla="*/ 149381 h 390963"/>
                <a:gd name="connsiteX4" fmla="*/ 384515 w 408718"/>
                <a:gd name="connsiteY4" fmla="*/ 244607 h 390963"/>
                <a:gd name="connsiteX5" fmla="*/ 298292 w 408718"/>
                <a:gd name="connsiteY5" fmla="*/ 292924 h 390963"/>
                <a:gd name="connsiteX6" fmla="*/ 185579 w 408718"/>
                <a:gd name="connsiteY6" fmla="*/ 363449 h 390963"/>
                <a:gd name="connsiteX7" fmla="*/ 28008 w 408718"/>
                <a:gd name="connsiteY7" fmla="*/ 369801 h 390963"/>
                <a:gd name="connsiteX8" fmla="*/ 98259 w 408718"/>
                <a:gd name="connsiteY8" fmla="*/ 231547 h 390963"/>
                <a:gd name="connsiteX9" fmla="*/ 135309 w 408718"/>
                <a:gd name="connsiteY9" fmla="*/ 67195 h 390963"/>
                <a:gd name="connsiteX0" fmla="*/ 135309 w 411878"/>
                <a:gd name="connsiteY0" fmla="*/ 68198 h 391966"/>
                <a:gd name="connsiteX1" fmla="*/ 358989 w 411878"/>
                <a:gd name="connsiteY1" fmla="*/ 2703 h 391966"/>
                <a:gd name="connsiteX2" fmla="*/ 396200 w 411878"/>
                <a:gd name="connsiteY2" fmla="*/ 150384 h 391966"/>
                <a:gd name="connsiteX3" fmla="*/ 384515 w 411878"/>
                <a:gd name="connsiteY3" fmla="*/ 245610 h 391966"/>
                <a:gd name="connsiteX4" fmla="*/ 298292 w 411878"/>
                <a:gd name="connsiteY4" fmla="*/ 293927 h 391966"/>
                <a:gd name="connsiteX5" fmla="*/ 185579 w 411878"/>
                <a:gd name="connsiteY5" fmla="*/ 364452 h 391966"/>
                <a:gd name="connsiteX6" fmla="*/ 28008 w 411878"/>
                <a:gd name="connsiteY6" fmla="*/ 370804 h 391966"/>
                <a:gd name="connsiteX7" fmla="*/ 98259 w 411878"/>
                <a:gd name="connsiteY7" fmla="*/ 232550 h 391966"/>
                <a:gd name="connsiteX8" fmla="*/ 135309 w 411878"/>
                <a:gd name="connsiteY8" fmla="*/ 68198 h 391966"/>
                <a:gd name="connsiteX0" fmla="*/ 135309 w 411115"/>
                <a:gd name="connsiteY0" fmla="*/ 70375 h 394143"/>
                <a:gd name="connsiteX1" fmla="*/ 358989 w 411115"/>
                <a:gd name="connsiteY1" fmla="*/ 4880 h 394143"/>
                <a:gd name="connsiteX2" fmla="*/ 396200 w 411115"/>
                <a:gd name="connsiteY2" fmla="*/ 152561 h 394143"/>
                <a:gd name="connsiteX3" fmla="*/ 384515 w 411115"/>
                <a:gd name="connsiteY3" fmla="*/ 247787 h 394143"/>
                <a:gd name="connsiteX4" fmla="*/ 298292 w 411115"/>
                <a:gd name="connsiteY4" fmla="*/ 296104 h 394143"/>
                <a:gd name="connsiteX5" fmla="*/ 185579 w 411115"/>
                <a:gd name="connsiteY5" fmla="*/ 366629 h 394143"/>
                <a:gd name="connsiteX6" fmla="*/ 28008 w 411115"/>
                <a:gd name="connsiteY6" fmla="*/ 372981 h 394143"/>
                <a:gd name="connsiteX7" fmla="*/ 98259 w 411115"/>
                <a:gd name="connsiteY7" fmla="*/ 234727 h 394143"/>
                <a:gd name="connsiteX8" fmla="*/ 135309 w 411115"/>
                <a:gd name="connsiteY8" fmla="*/ 70375 h 394143"/>
                <a:gd name="connsiteX0" fmla="*/ 135309 w 411115"/>
                <a:gd name="connsiteY0" fmla="*/ 70375 h 394143"/>
                <a:gd name="connsiteX1" fmla="*/ 358989 w 411115"/>
                <a:gd name="connsiteY1" fmla="*/ 4880 h 394143"/>
                <a:gd name="connsiteX2" fmla="*/ 396200 w 411115"/>
                <a:gd name="connsiteY2" fmla="*/ 152561 h 394143"/>
                <a:gd name="connsiteX3" fmla="*/ 384515 w 411115"/>
                <a:gd name="connsiteY3" fmla="*/ 247787 h 394143"/>
                <a:gd name="connsiteX4" fmla="*/ 298292 w 411115"/>
                <a:gd name="connsiteY4" fmla="*/ 296104 h 394143"/>
                <a:gd name="connsiteX5" fmla="*/ 185579 w 411115"/>
                <a:gd name="connsiteY5" fmla="*/ 366629 h 394143"/>
                <a:gd name="connsiteX6" fmla="*/ 28008 w 411115"/>
                <a:gd name="connsiteY6" fmla="*/ 372981 h 394143"/>
                <a:gd name="connsiteX7" fmla="*/ 98259 w 411115"/>
                <a:gd name="connsiteY7" fmla="*/ 234727 h 394143"/>
                <a:gd name="connsiteX8" fmla="*/ 135309 w 411115"/>
                <a:gd name="connsiteY8" fmla="*/ 70375 h 394143"/>
                <a:gd name="connsiteX0" fmla="*/ 108083 w 383889"/>
                <a:gd name="connsiteY0" fmla="*/ 70375 h 394143"/>
                <a:gd name="connsiteX1" fmla="*/ 331763 w 383889"/>
                <a:gd name="connsiteY1" fmla="*/ 4880 h 394143"/>
                <a:gd name="connsiteX2" fmla="*/ 368974 w 383889"/>
                <a:gd name="connsiteY2" fmla="*/ 152561 h 394143"/>
                <a:gd name="connsiteX3" fmla="*/ 357289 w 383889"/>
                <a:gd name="connsiteY3" fmla="*/ 247787 h 394143"/>
                <a:gd name="connsiteX4" fmla="*/ 271066 w 383889"/>
                <a:gd name="connsiteY4" fmla="*/ 296104 h 394143"/>
                <a:gd name="connsiteX5" fmla="*/ 158353 w 383889"/>
                <a:gd name="connsiteY5" fmla="*/ 366629 h 394143"/>
                <a:gd name="connsiteX6" fmla="*/ 782 w 383889"/>
                <a:gd name="connsiteY6" fmla="*/ 372981 h 394143"/>
                <a:gd name="connsiteX7" fmla="*/ 108083 w 383889"/>
                <a:gd name="connsiteY7" fmla="*/ 70375 h 394143"/>
                <a:gd name="connsiteX0" fmla="*/ 117788 w 393594"/>
                <a:gd name="connsiteY0" fmla="*/ 70375 h 394143"/>
                <a:gd name="connsiteX1" fmla="*/ 341468 w 393594"/>
                <a:gd name="connsiteY1" fmla="*/ 4880 h 394143"/>
                <a:gd name="connsiteX2" fmla="*/ 378679 w 393594"/>
                <a:gd name="connsiteY2" fmla="*/ 152561 h 394143"/>
                <a:gd name="connsiteX3" fmla="*/ 366994 w 393594"/>
                <a:gd name="connsiteY3" fmla="*/ 247787 h 394143"/>
                <a:gd name="connsiteX4" fmla="*/ 280771 w 393594"/>
                <a:gd name="connsiteY4" fmla="*/ 296104 h 394143"/>
                <a:gd name="connsiteX5" fmla="*/ 168058 w 393594"/>
                <a:gd name="connsiteY5" fmla="*/ 366629 h 394143"/>
                <a:gd name="connsiteX6" fmla="*/ 10487 w 393594"/>
                <a:gd name="connsiteY6" fmla="*/ 372981 h 394143"/>
                <a:gd name="connsiteX7" fmla="*/ 117788 w 393594"/>
                <a:gd name="connsiteY7" fmla="*/ 70375 h 394143"/>
                <a:gd name="connsiteX0" fmla="*/ 126405 w 402211"/>
                <a:gd name="connsiteY0" fmla="*/ 70375 h 394143"/>
                <a:gd name="connsiteX1" fmla="*/ 350085 w 402211"/>
                <a:gd name="connsiteY1" fmla="*/ 4880 h 394143"/>
                <a:gd name="connsiteX2" fmla="*/ 387296 w 402211"/>
                <a:gd name="connsiteY2" fmla="*/ 152561 h 394143"/>
                <a:gd name="connsiteX3" fmla="*/ 375611 w 402211"/>
                <a:gd name="connsiteY3" fmla="*/ 247787 h 394143"/>
                <a:gd name="connsiteX4" fmla="*/ 289388 w 402211"/>
                <a:gd name="connsiteY4" fmla="*/ 296104 h 394143"/>
                <a:gd name="connsiteX5" fmla="*/ 176675 w 402211"/>
                <a:gd name="connsiteY5" fmla="*/ 366629 h 394143"/>
                <a:gd name="connsiteX6" fmla="*/ 19104 w 402211"/>
                <a:gd name="connsiteY6" fmla="*/ 372981 h 394143"/>
                <a:gd name="connsiteX7" fmla="*/ 126405 w 402211"/>
                <a:gd name="connsiteY7" fmla="*/ 70375 h 394143"/>
                <a:gd name="connsiteX0" fmla="*/ 123649 w 399455"/>
                <a:gd name="connsiteY0" fmla="*/ 70375 h 394143"/>
                <a:gd name="connsiteX1" fmla="*/ 347329 w 399455"/>
                <a:gd name="connsiteY1" fmla="*/ 4880 h 394143"/>
                <a:gd name="connsiteX2" fmla="*/ 384540 w 399455"/>
                <a:gd name="connsiteY2" fmla="*/ 152561 h 394143"/>
                <a:gd name="connsiteX3" fmla="*/ 372855 w 399455"/>
                <a:gd name="connsiteY3" fmla="*/ 247787 h 394143"/>
                <a:gd name="connsiteX4" fmla="*/ 286632 w 399455"/>
                <a:gd name="connsiteY4" fmla="*/ 296104 h 394143"/>
                <a:gd name="connsiteX5" fmla="*/ 173919 w 399455"/>
                <a:gd name="connsiteY5" fmla="*/ 366629 h 394143"/>
                <a:gd name="connsiteX6" fmla="*/ 16348 w 399455"/>
                <a:gd name="connsiteY6" fmla="*/ 372981 h 394143"/>
                <a:gd name="connsiteX7" fmla="*/ 123649 w 399455"/>
                <a:gd name="connsiteY7" fmla="*/ 70375 h 394143"/>
                <a:gd name="connsiteX0" fmla="*/ 109959 w 385765"/>
                <a:gd name="connsiteY0" fmla="*/ 70375 h 394143"/>
                <a:gd name="connsiteX1" fmla="*/ 333639 w 385765"/>
                <a:gd name="connsiteY1" fmla="*/ 4880 h 394143"/>
                <a:gd name="connsiteX2" fmla="*/ 370850 w 385765"/>
                <a:gd name="connsiteY2" fmla="*/ 152561 h 394143"/>
                <a:gd name="connsiteX3" fmla="*/ 359165 w 385765"/>
                <a:gd name="connsiteY3" fmla="*/ 247787 h 394143"/>
                <a:gd name="connsiteX4" fmla="*/ 272942 w 385765"/>
                <a:gd name="connsiteY4" fmla="*/ 296104 h 394143"/>
                <a:gd name="connsiteX5" fmla="*/ 160229 w 385765"/>
                <a:gd name="connsiteY5" fmla="*/ 366629 h 394143"/>
                <a:gd name="connsiteX6" fmla="*/ 2658 w 385765"/>
                <a:gd name="connsiteY6" fmla="*/ 372981 h 394143"/>
                <a:gd name="connsiteX7" fmla="*/ 64907 w 385765"/>
                <a:gd name="connsiteY7" fmla="*/ 229031 h 394143"/>
                <a:gd name="connsiteX8" fmla="*/ 109959 w 385765"/>
                <a:gd name="connsiteY8" fmla="*/ 70375 h 394143"/>
                <a:gd name="connsiteX0" fmla="*/ 111916 w 387722"/>
                <a:gd name="connsiteY0" fmla="*/ 70375 h 394143"/>
                <a:gd name="connsiteX1" fmla="*/ 335596 w 387722"/>
                <a:gd name="connsiteY1" fmla="*/ 4880 h 394143"/>
                <a:gd name="connsiteX2" fmla="*/ 372807 w 387722"/>
                <a:gd name="connsiteY2" fmla="*/ 152561 h 394143"/>
                <a:gd name="connsiteX3" fmla="*/ 361122 w 387722"/>
                <a:gd name="connsiteY3" fmla="*/ 247787 h 394143"/>
                <a:gd name="connsiteX4" fmla="*/ 274899 w 387722"/>
                <a:gd name="connsiteY4" fmla="*/ 296104 h 394143"/>
                <a:gd name="connsiteX5" fmla="*/ 162186 w 387722"/>
                <a:gd name="connsiteY5" fmla="*/ 366629 h 394143"/>
                <a:gd name="connsiteX6" fmla="*/ 4615 w 387722"/>
                <a:gd name="connsiteY6" fmla="*/ 372981 h 394143"/>
                <a:gd name="connsiteX7" fmla="*/ 66864 w 387722"/>
                <a:gd name="connsiteY7" fmla="*/ 229031 h 394143"/>
                <a:gd name="connsiteX8" fmla="*/ 111916 w 38772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600"/>
                <a:gd name="connsiteY0" fmla="*/ 71361 h 395129"/>
                <a:gd name="connsiteX1" fmla="*/ 352826 w 404600"/>
                <a:gd name="connsiteY1" fmla="*/ 5866 h 395129"/>
                <a:gd name="connsiteX2" fmla="*/ 390037 w 404600"/>
                <a:gd name="connsiteY2" fmla="*/ 153547 h 395129"/>
                <a:gd name="connsiteX3" fmla="*/ 378352 w 404600"/>
                <a:gd name="connsiteY3" fmla="*/ 248773 h 395129"/>
                <a:gd name="connsiteX4" fmla="*/ 292129 w 404600"/>
                <a:gd name="connsiteY4" fmla="*/ 297090 h 395129"/>
                <a:gd name="connsiteX5" fmla="*/ 179416 w 404600"/>
                <a:gd name="connsiteY5" fmla="*/ 367615 h 395129"/>
                <a:gd name="connsiteX6" fmla="*/ 21845 w 404600"/>
                <a:gd name="connsiteY6" fmla="*/ 373967 h 395129"/>
                <a:gd name="connsiteX7" fmla="*/ 84094 w 404600"/>
                <a:gd name="connsiteY7" fmla="*/ 230017 h 395129"/>
                <a:gd name="connsiteX8" fmla="*/ 129146 w 404600"/>
                <a:gd name="connsiteY8" fmla="*/ 71361 h 395129"/>
                <a:gd name="connsiteX0" fmla="*/ 129146 w 404600"/>
                <a:gd name="connsiteY0" fmla="*/ 71361 h 395129"/>
                <a:gd name="connsiteX1" fmla="*/ 352826 w 404600"/>
                <a:gd name="connsiteY1" fmla="*/ 5866 h 395129"/>
                <a:gd name="connsiteX2" fmla="*/ 390037 w 404600"/>
                <a:gd name="connsiteY2" fmla="*/ 153547 h 395129"/>
                <a:gd name="connsiteX3" fmla="*/ 378352 w 404600"/>
                <a:gd name="connsiteY3" fmla="*/ 248773 h 395129"/>
                <a:gd name="connsiteX4" fmla="*/ 292129 w 404600"/>
                <a:gd name="connsiteY4" fmla="*/ 297090 h 395129"/>
                <a:gd name="connsiteX5" fmla="*/ 179416 w 404600"/>
                <a:gd name="connsiteY5" fmla="*/ 367615 h 395129"/>
                <a:gd name="connsiteX6" fmla="*/ 21845 w 404600"/>
                <a:gd name="connsiteY6" fmla="*/ 373967 h 395129"/>
                <a:gd name="connsiteX7" fmla="*/ 84094 w 404600"/>
                <a:gd name="connsiteY7" fmla="*/ 230017 h 395129"/>
                <a:gd name="connsiteX8" fmla="*/ 129146 w 404600"/>
                <a:gd name="connsiteY8" fmla="*/ 71361 h 395129"/>
                <a:gd name="connsiteX0" fmla="*/ 129146 w 408520"/>
                <a:gd name="connsiteY0" fmla="*/ 73202 h 396970"/>
                <a:gd name="connsiteX1" fmla="*/ 352826 w 408520"/>
                <a:gd name="connsiteY1" fmla="*/ 7707 h 396970"/>
                <a:gd name="connsiteX2" fmla="*/ 390037 w 408520"/>
                <a:gd name="connsiteY2" fmla="*/ 155388 h 396970"/>
                <a:gd name="connsiteX3" fmla="*/ 378352 w 408520"/>
                <a:gd name="connsiteY3" fmla="*/ 250614 h 396970"/>
                <a:gd name="connsiteX4" fmla="*/ 292129 w 408520"/>
                <a:gd name="connsiteY4" fmla="*/ 298931 h 396970"/>
                <a:gd name="connsiteX5" fmla="*/ 179416 w 408520"/>
                <a:gd name="connsiteY5" fmla="*/ 369456 h 396970"/>
                <a:gd name="connsiteX6" fmla="*/ 21845 w 408520"/>
                <a:gd name="connsiteY6" fmla="*/ 375808 h 396970"/>
                <a:gd name="connsiteX7" fmla="*/ 84094 w 408520"/>
                <a:gd name="connsiteY7" fmla="*/ 231858 h 396970"/>
                <a:gd name="connsiteX8" fmla="*/ 129146 w 408520"/>
                <a:gd name="connsiteY8" fmla="*/ 73202 h 396970"/>
                <a:gd name="connsiteX0" fmla="*/ 129146 w 423602"/>
                <a:gd name="connsiteY0" fmla="*/ 70985 h 394753"/>
                <a:gd name="connsiteX1" fmla="*/ 352826 w 423602"/>
                <a:gd name="connsiteY1" fmla="*/ 5490 h 394753"/>
                <a:gd name="connsiteX2" fmla="*/ 390037 w 423602"/>
                <a:gd name="connsiteY2" fmla="*/ 153171 h 394753"/>
                <a:gd name="connsiteX3" fmla="*/ 378352 w 423602"/>
                <a:gd name="connsiteY3" fmla="*/ 248397 h 394753"/>
                <a:gd name="connsiteX4" fmla="*/ 292129 w 423602"/>
                <a:gd name="connsiteY4" fmla="*/ 296714 h 394753"/>
                <a:gd name="connsiteX5" fmla="*/ 179416 w 423602"/>
                <a:gd name="connsiteY5" fmla="*/ 367239 h 394753"/>
                <a:gd name="connsiteX6" fmla="*/ 21845 w 423602"/>
                <a:gd name="connsiteY6" fmla="*/ 373591 h 394753"/>
                <a:gd name="connsiteX7" fmla="*/ 84094 w 423602"/>
                <a:gd name="connsiteY7" fmla="*/ 229641 h 394753"/>
                <a:gd name="connsiteX8" fmla="*/ 129146 w 423602"/>
                <a:gd name="connsiteY8" fmla="*/ 70985 h 394753"/>
                <a:gd name="connsiteX0" fmla="*/ 129146 w 423602"/>
                <a:gd name="connsiteY0" fmla="*/ 70985 h 385169"/>
                <a:gd name="connsiteX1" fmla="*/ 352826 w 423602"/>
                <a:gd name="connsiteY1" fmla="*/ 5490 h 385169"/>
                <a:gd name="connsiteX2" fmla="*/ 390037 w 423602"/>
                <a:gd name="connsiteY2" fmla="*/ 153171 h 385169"/>
                <a:gd name="connsiteX3" fmla="*/ 378352 w 423602"/>
                <a:gd name="connsiteY3" fmla="*/ 248397 h 385169"/>
                <a:gd name="connsiteX4" fmla="*/ 292129 w 423602"/>
                <a:gd name="connsiteY4" fmla="*/ 296714 h 385169"/>
                <a:gd name="connsiteX5" fmla="*/ 209601 w 423602"/>
                <a:gd name="connsiteY5" fmla="*/ 341119 h 385169"/>
                <a:gd name="connsiteX6" fmla="*/ 21845 w 423602"/>
                <a:gd name="connsiteY6" fmla="*/ 373591 h 385169"/>
                <a:gd name="connsiteX7" fmla="*/ 84094 w 423602"/>
                <a:gd name="connsiteY7" fmla="*/ 229641 h 385169"/>
                <a:gd name="connsiteX8" fmla="*/ 129146 w 423602"/>
                <a:gd name="connsiteY8" fmla="*/ 70985 h 385169"/>
                <a:gd name="connsiteX0" fmla="*/ 129146 w 423602"/>
                <a:gd name="connsiteY0" fmla="*/ 70985 h 382096"/>
                <a:gd name="connsiteX1" fmla="*/ 352826 w 423602"/>
                <a:gd name="connsiteY1" fmla="*/ 5490 h 382096"/>
                <a:gd name="connsiteX2" fmla="*/ 390037 w 423602"/>
                <a:gd name="connsiteY2" fmla="*/ 153171 h 382096"/>
                <a:gd name="connsiteX3" fmla="*/ 378352 w 423602"/>
                <a:gd name="connsiteY3" fmla="*/ 248397 h 382096"/>
                <a:gd name="connsiteX4" fmla="*/ 292129 w 423602"/>
                <a:gd name="connsiteY4" fmla="*/ 296714 h 382096"/>
                <a:gd name="connsiteX5" fmla="*/ 217952 w 423602"/>
                <a:gd name="connsiteY5" fmla="*/ 324499 h 382096"/>
                <a:gd name="connsiteX6" fmla="*/ 21845 w 423602"/>
                <a:gd name="connsiteY6" fmla="*/ 373591 h 382096"/>
                <a:gd name="connsiteX7" fmla="*/ 84094 w 423602"/>
                <a:gd name="connsiteY7" fmla="*/ 229641 h 382096"/>
                <a:gd name="connsiteX8" fmla="*/ 129146 w 423602"/>
                <a:gd name="connsiteY8" fmla="*/ 70985 h 382096"/>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2129 w 423602"/>
                <a:gd name="connsiteY4" fmla="*/ 296714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2129 w 423602"/>
                <a:gd name="connsiteY4" fmla="*/ 296714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13079"/>
                <a:gd name="connsiteY0" fmla="*/ 72048 h 384078"/>
                <a:gd name="connsiteX1" fmla="*/ 352826 w 413079"/>
                <a:gd name="connsiteY1" fmla="*/ 6553 h 384078"/>
                <a:gd name="connsiteX2" fmla="*/ 380119 w 413079"/>
                <a:gd name="connsiteY2" fmla="*/ 139979 h 384078"/>
                <a:gd name="connsiteX3" fmla="*/ 378352 w 413079"/>
                <a:gd name="connsiteY3" fmla="*/ 249460 h 384078"/>
                <a:gd name="connsiteX4" fmla="*/ 299730 w 413079"/>
                <a:gd name="connsiteY4" fmla="*/ 315245 h 384078"/>
                <a:gd name="connsiteX5" fmla="*/ 217952 w 413079"/>
                <a:gd name="connsiteY5" fmla="*/ 325562 h 384078"/>
                <a:gd name="connsiteX6" fmla="*/ 21845 w 413079"/>
                <a:gd name="connsiteY6" fmla="*/ 374654 h 384078"/>
                <a:gd name="connsiteX7" fmla="*/ 84094 w 413079"/>
                <a:gd name="connsiteY7" fmla="*/ 230704 h 384078"/>
                <a:gd name="connsiteX8" fmla="*/ 129146 w 413079"/>
                <a:gd name="connsiteY8" fmla="*/ 72048 h 384078"/>
                <a:gd name="connsiteX0" fmla="*/ 129146 w 421008"/>
                <a:gd name="connsiteY0" fmla="*/ 72048 h 384078"/>
                <a:gd name="connsiteX1" fmla="*/ 352826 w 421008"/>
                <a:gd name="connsiteY1" fmla="*/ 6553 h 384078"/>
                <a:gd name="connsiteX2" fmla="*/ 380119 w 421008"/>
                <a:gd name="connsiteY2" fmla="*/ 139979 h 384078"/>
                <a:gd name="connsiteX3" fmla="*/ 378352 w 421008"/>
                <a:gd name="connsiteY3" fmla="*/ 249460 h 384078"/>
                <a:gd name="connsiteX4" fmla="*/ 299730 w 421008"/>
                <a:gd name="connsiteY4" fmla="*/ 315245 h 384078"/>
                <a:gd name="connsiteX5" fmla="*/ 217952 w 421008"/>
                <a:gd name="connsiteY5" fmla="*/ 325562 h 384078"/>
                <a:gd name="connsiteX6" fmla="*/ 21845 w 421008"/>
                <a:gd name="connsiteY6" fmla="*/ 374654 h 384078"/>
                <a:gd name="connsiteX7" fmla="*/ 84094 w 421008"/>
                <a:gd name="connsiteY7" fmla="*/ 230704 h 384078"/>
                <a:gd name="connsiteX8" fmla="*/ 129146 w 421008"/>
                <a:gd name="connsiteY8" fmla="*/ 72048 h 384078"/>
                <a:gd name="connsiteX0" fmla="*/ 129146 w 466537"/>
                <a:gd name="connsiteY0" fmla="*/ 72048 h 384078"/>
                <a:gd name="connsiteX1" fmla="*/ 352826 w 466537"/>
                <a:gd name="connsiteY1" fmla="*/ 6553 h 384078"/>
                <a:gd name="connsiteX2" fmla="*/ 380119 w 466537"/>
                <a:gd name="connsiteY2" fmla="*/ 139979 h 384078"/>
                <a:gd name="connsiteX3" fmla="*/ 460904 w 466537"/>
                <a:gd name="connsiteY3" fmla="*/ 217252 h 384078"/>
                <a:gd name="connsiteX4" fmla="*/ 299730 w 466537"/>
                <a:gd name="connsiteY4" fmla="*/ 315245 h 384078"/>
                <a:gd name="connsiteX5" fmla="*/ 217952 w 466537"/>
                <a:gd name="connsiteY5" fmla="*/ 325562 h 384078"/>
                <a:gd name="connsiteX6" fmla="*/ 21845 w 466537"/>
                <a:gd name="connsiteY6" fmla="*/ 374654 h 384078"/>
                <a:gd name="connsiteX7" fmla="*/ 84094 w 466537"/>
                <a:gd name="connsiteY7" fmla="*/ 230704 h 384078"/>
                <a:gd name="connsiteX8" fmla="*/ 129146 w 466537"/>
                <a:gd name="connsiteY8" fmla="*/ 72048 h 384078"/>
                <a:gd name="connsiteX0" fmla="*/ 129146 w 466537"/>
                <a:gd name="connsiteY0" fmla="*/ 72048 h 384078"/>
                <a:gd name="connsiteX1" fmla="*/ 352826 w 466537"/>
                <a:gd name="connsiteY1" fmla="*/ 6553 h 384078"/>
                <a:gd name="connsiteX2" fmla="*/ 380119 w 466537"/>
                <a:gd name="connsiteY2" fmla="*/ 139979 h 384078"/>
                <a:gd name="connsiteX3" fmla="*/ 460904 w 466537"/>
                <a:gd name="connsiteY3" fmla="*/ 217252 h 384078"/>
                <a:gd name="connsiteX4" fmla="*/ 317369 w 466537"/>
                <a:gd name="connsiteY4" fmla="*/ 270429 h 384078"/>
                <a:gd name="connsiteX5" fmla="*/ 217952 w 466537"/>
                <a:gd name="connsiteY5" fmla="*/ 325562 h 384078"/>
                <a:gd name="connsiteX6" fmla="*/ 21845 w 466537"/>
                <a:gd name="connsiteY6" fmla="*/ 374654 h 384078"/>
                <a:gd name="connsiteX7" fmla="*/ 84094 w 466537"/>
                <a:gd name="connsiteY7" fmla="*/ 230704 h 384078"/>
                <a:gd name="connsiteX8" fmla="*/ 129146 w 466537"/>
                <a:gd name="connsiteY8" fmla="*/ 72048 h 384078"/>
                <a:gd name="connsiteX0" fmla="*/ 129146 w 471705"/>
                <a:gd name="connsiteY0" fmla="*/ 72048 h 384078"/>
                <a:gd name="connsiteX1" fmla="*/ 352826 w 471705"/>
                <a:gd name="connsiteY1" fmla="*/ 6553 h 384078"/>
                <a:gd name="connsiteX2" fmla="*/ 380119 w 471705"/>
                <a:gd name="connsiteY2" fmla="*/ 139979 h 384078"/>
                <a:gd name="connsiteX3" fmla="*/ 460904 w 471705"/>
                <a:gd name="connsiteY3" fmla="*/ 217252 h 384078"/>
                <a:gd name="connsiteX4" fmla="*/ 217952 w 471705"/>
                <a:gd name="connsiteY4" fmla="*/ 325562 h 384078"/>
                <a:gd name="connsiteX5" fmla="*/ 21845 w 471705"/>
                <a:gd name="connsiteY5" fmla="*/ 374654 h 384078"/>
                <a:gd name="connsiteX6" fmla="*/ 84094 w 471705"/>
                <a:gd name="connsiteY6" fmla="*/ 230704 h 384078"/>
                <a:gd name="connsiteX7" fmla="*/ 129146 w 471705"/>
                <a:gd name="connsiteY7" fmla="*/ 72048 h 384078"/>
                <a:gd name="connsiteX0" fmla="*/ 129146 w 473515"/>
                <a:gd name="connsiteY0" fmla="*/ 71748 h 383778"/>
                <a:gd name="connsiteX1" fmla="*/ 352826 w 473515"/>
                <a:gd name="connsiteY1" fmla="*/ 6253 h 383778"/>
                <a:gd name="connsiteX2" fmla="*/ 389487 w 473515"/>
                <a:gd name="connsiteY2" fmla="*/ 135602 h 383778"/>
                <a:gd name="connsiteX3" fmla="*/ 460904 w 473515"/>
                <a:gd name="connsiteY3" fmla="*/ 216952 h 383778"/>
                <a:gd name="connsiteX4" fmla="*/ 217952 w 473515"/>
                <a:gd name="connsiteY4" fmla="*/ 325262 h 383778"/>
                <a:gd name="connsiteX5" fmla="*/ 21845 w 473515"/>
                <a:gd name="connsiteY5" fmla="*/ 374354 h 383778"/>
                <a:gd name="connsiteX6" fmla="*/ 84094 w 473515"/>
                <a:gd name="connsiteY6" fmla="*/ 230404 h 383778"/>
                <a:gd name="connsiteX7" fmla="*/ 129146 w 473515"/>
                <a:gd name="connsiteY7" fmla="*/ 71748 h 383778"/>
                <a:gd name="connsiteX0" fmla="*/ 129146 w 473515"/>
                <a:gd name="connsiteY0" fmla="*/ 71748 h 383778"/>
                <a:gd name="connsiteX1" fmla="*/ 352826 w 473515"/>
                <a:gd name="connsiteY1" fmla="*/ 6253 h 383778"/>
                <a:gd name="connsiteX2" fmla="*/ 389487 w 473515"/>
                <a:gd name="connsiteY2" fmla="*/ 135602 h 383778"/>
                <a:gd name="connsiteX3" fmla="*/ 460904 w 473515"/>
                <a:gd name="connsiteY3" fmla="*/ 216952 h 383778"/>
                <a:gd name="connsiteX4" fmla="*/ 217952 w 473515"/>
                <a:gd name="connsiteY4" fmla="*/ 325262 h 383778"/>
                <a:gd name="connsiteX5" fmla="*/ 21845 w 473515"/>
                <a:gd name="connsiteY5" fmla="*/ 374354 h 383778"/>
                <a:gd name="connsiteX6" fmla="*/ 84094 w 473515"/>
                <a:gd name="connsiteY6" fmla="*/ 230404 h 383778"/>
                <a:gd name="connsiteX7" fmla="*/ 129146 w 473515"/>
                <a:gd name="connsiteY7" fmla="*/ 71748 h 383778"/>
                <a:gd name="connsiteX0" fmla="*/ 129146 w 479169"/>
                <a:gd name="connsiteY0" fmla="*/ 71748 h 383778"/>
                <a:gd name="connsiteX1" fmla="*/ 352826 w 479169"/>
                <a:gd name="connsiteY1" fmla="*/ 6253 h 383778"/>
                <a:gd name="connsiteX2" fmla="*/ 389487 w 479169"/>
                <a:gd name="connsiteY2" fmla="*/ 135602 h 383778"/>
                <a:gd name="connsiteX3" fmla="*/ 467960 w 479169"/>
                <a:gd name="connsiteY3" fmla="*/ 199026 h 383778"/>
                <a:gd name="connsiteX4" fmla="*/ 217952 w 479169"/>
                <a:gd name="connsiteY4" fmla="*/ 325262 h 383778"/>
                <a:gd name="connsiteX5" fmla="*/ 21845 w 479169"/>
                <a:gd name="connsiteY5" fmla="*/ 374354 h 383778"/>
                <a:gd name="connsiteX6" fmla="*/ 84094 w 479169"/>
                <a:gd name="connsiteY6" fmla="*/ 230404 h 383778"/>
                <a:gd name="connsiteX7" fmla="*/ 129146 w 479169"/>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38929 h 350959"/>
                <a:gd name="connsiteX1" fmla="*/ 266889 w 467960"/>
                <a:gd name="connsiteY1" fmla="*/ 40543 h 350959"/>
                <a:gd name="connsiteX2" fmla="*/ 389487 w 467960"/>
                <a:gd name="connsiteY2" fmla="*/ 102783 h 350959"/>
                <a:gd name="connsiteX3" fmla="*/ 467960 w 467960"/>
                <a:gd name="connsiteY3" fmla="*/ 166207 h 350959"/>
                <a:gd name="connsiteX4" fmla="*/ 217952 w 467960"/>
                <a:gd name="connsiteY4" fmla="*/ 292443 h 350959"/>
                <a:gd name="connsiteX5" fmla="*/ 21845 w 467960"/>
                <a:gd name="connsiteY5" fmla="*/ 341535 h 350959"/>
                <a:gd name="connsiteX6" fmla="*/ 84094 w 467960"/>
                <a:gd name="connsiteY6" fmla="*/ 197585 h 350959"/>
                <a:gd name="connsiteX7" fmla="*/ 129146 w 467960"/>
                <a:gd name="connsiteY7" fmla="*/ 38929 h 350959"/>
                <a:gd name="connsiteX0" fmla="*/ 129146 w 467960"/>
                <a:gd name="connsiteY0" fmla="*/ 32109 h 344139"/>
                <a:gd name="connsiteX1" fmla="*/ 266889 w 467960"/>
                <a:gd name="connsiteY1" fmla="*/ 33723 h 344139"/>
                <a:gd name="connsiteX2" fmla="*/ 389487 w 467960"/>
                <a:gd name="connsiteY2" fmla="*/ 95963 h 344139"/>
                <a:gd name="connsiteX3" fmla="*/ 467960 w 467960"/>
                <a:gd name="connsiteY3" fmla="*/ 159387 h 344139"/>
                <a:gd name="connsiteX4" fmla="*/ 217952 w 467960"/>
                <a:gd name="connsiteY4" fmla="*/ 285623 h 344139"/>
                <a:gd name="connsiteX5" fmla="*/ 21845 w 467960"/>
                <a:gd name="connsiteY5" fmla="*/ 334715 h 344139"/>
                <a:gd name="connsiteX6" fmla="*/ 84094 w 467960"/>
                <a:gd name="connsiteY6" fmla="*/ 190765 h 344139"/>
                <a:gd name="connsiteX7" fmla="*/ 129146 w 467960"/>
                <a:gd name="connsiteY7" fmla="*/ 32109 h 344139"/>
                <a:gd name="connsiteX0" fmla="*/ 129146 w 467960"/>
                <a:gd name="connsiteY0" fmla="*/ 38148 h 350178"/>
                <a:gd name="connsiteX1" fmla="*/ 266889 w 467960"/>
                <a:gd name="connsiteY1" fmla="*/ 39762 h 350178"/>
                <a:gd name="connsiteX2" fmla="*/ 417998 w 467960"/>
                <a:gd name="connsiteY2" fmla="*/ 82167 h 350178"/>
                <a:gd name="connsiteX3" fmla="*/ 467960 w 467960"/>
                <a:gd name="connsiteY3" fmla="*/ 165426 h 350178"/>
                <a:gd name="connsiteX4" fmla="*/ 217952 w 467960"/>
                <a:gd name="connsiteY4" fmla="*/ 291662 h 350178"/>
                <a:gd name="connsiteX5" fmla="*/ 21845 w 467960"/>
                <a:gd name="connsiteY5" fmla="*/ 340754 h 350178"/>
                <a:gd name="connsiteX6" fmla="*/ 84094 w 467960"/>
                <a:gd name="connsiteY6" fmla="*/ 196804 h 350178"/>
                <a:gd name="connsiteX7" fmla="*/ 129146 w 467960"/>
                <a:gd name="connsiteY7" fmla="*/ 38148 h 350178"/>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42237 h 354267"/>
                <a:gd name="connsiteX1" fmla="*/ 287390 w 467960"/>
                <a:gd name="connsiteY1" fmla="*/ 31216 h 354267"/>
                <a:gd name="connsiteX2" fmla="*/ 402384 w 467960"/>
                <a:gd name="connsiteY2" fmla="*/ 93051 h 354267"/>
                <a:gd name="connsiteX3" fmla="*/ 467960 w 467960"/>
                <a:gd name="connsiteY3" fmla="*/ 169515 h 354267"/>
                <a:gd name="connsiteX4" fmla="*/ 217952 w 467960"/>
                <a:gd name="connsiteY4" fmla="*/ 295751 h 354267"/>
                <a:gd name="connsiteX5" fmla="*/ 21845 w 467960"/>
                <a:gd name="connsiteY5" fmla="*/ 344843 h 354267"/>
                <a:gd name="connsiteX6" fmla="*/ 84094 w 467960"/>
                <a:gd name="connsiteY6" fmla="*/ 200893 h 354267"/>
                <a:gd name="connsiteX7" fmla="*/ 129146 w 467960"/>
                <a:gd name="connsiteY7" fmla="*/ 42237 h 354267"/>
                <a:gd name="connsiteX0" fmla="*/ 129146 w 467960"/>
                <a:gd name="connsiteY0" fmla="*/ 36796 h 348826"/>
                <a:gd name="connsiteX1" fmla="*/ 287390 w 467960"/>
                <a:gd name="connsiteY1" fmla="*/ 25775 h 348826"/>
                <a:gd name="connsiteX2" fmla="*/ 402384 w 467960"/>
                <a:gd name="connsiteY2" fmla="*/ 87610 h 348826"/>
                <a:gd name="connsiteX3" fmla="*/ 467960 w 467960"/>
                <a:gd name="connsiteY3" fmla="*/ 164074 h 348826"/>
                <a:gd name="connsiteX4" fmla="*/ 217952 w 467960"/>
                <a:gd name="connsiteY4" fmla="*/ 290310 h 348826"/>
                <a:gd name="connsiteX5" fmla="*/ 21845 w 467960"/>
                <a:gd name="connsiteY5" fmla="*/ 339402 h 348826"/>
                <a:gd name="connsiteX6" fmla="*/ 84094 w 467960"/>
                <a:gd name="connsiteY6" fmla="*/ 195452 h 348826"/>
                <a:gd name="connsiteX7" fmla="*/ 129146 w 467960"/>
                <a:gd name="connsiteY7" fmla="*/ 36796 h 348826"/>
                <a:gd name="connsiteX0" fmla="*/ 111767 w 467960"/>
                <a:gd name="connsiteY0" fmla="*/ 45721 h 346475"/>
                <a:gd name="connsiteX1" fmla="*/ 287390 w 467960"/>
                <a:gd name="connsiteY1" fmla="*/ 23424 h 346475"/>
                <a:gd name="connsiteX2" fmla="*/ 402384 w 467960"/>
                <a:gd name="connsiteY2" fmla="*/ 85259 h 346475"/>
                <a:gd name="connsiteX3" fmla="*/ 467960 w 467960"/>
                <a:gd name="connsiteY3" fmla="*/ 161723 h 346475"/>
                <a:gd name="connsiteX4" fmla="*/ 217952 w 467960"/>
                <a:gd name="connsiteY4" fmla="*/ 287959 h 346475"/>
                <a:gd name="connsiteX5" fmla="*/ 21845 w 467960"/>
                <a:gd name="connsiteY5" fmla="*/ 337051 h 346475"/>
                <a:gd name="connsiteX6" fmla="*/ 84094 w 467960"/>
                <a:gd name="connsiteY6" fmla="*/ 193101 h 346475"/>
                <a:gd name="connsiteX7" fmla="*/ 111767 w 467960"/>
                <a:gd name="connsiteY7" fmla="*/ 45721 h 346475"/>
                <a:gd name="connsiteX0" fmla="*/ 111767 w 467960"/>
                <a:gd name="connsiteY0" fmla="*/ 54635 h 355389"/>
                <a:gd name="connsiteX1" fmla="*/ 287390 w 467960"/>
                <a:gd name="connsiteY1" fmla="*/ 32338 h 355389"/>
                <a:gd name="connsiteX2" fmla="*/ 402384 w 467960"/>
                <a:gd name="connsiteY2" fmla="*/ 94173 h 355389"/>
                <a:gd name="connsiteX3" fmla="*/ 467960 w 467960"/>
                <a:gd name="connsiteY3" fmla="*/ 170637 h 355389"/>
                <a:gd name="connsiteX4" fmla="*/ 217952 w 467960"/>
                <a:gd name="connsiteY4" fmla="*/ 296873 h 355389"/>
                <a:gd name="connsiteX5" fmla="*/ 21845 w 467960"/>
                <a:gd name="connsiteY5" fmla="*/ 345965 h 355389"/>
                <a:gd name="connsiteX6" fmla="*/ 84094 w 467960"/>
                <a:gd name="connsiteY6" fmla="*/ 202015 h 355389"/>
                <a:gd name="connsiteX7" fmla="*/ 111767 w 467960"/>
                <a:gd name="connsiteY7" fmla="*/ 54635 h 355389"/>
                <a:gd name="connsiteX0" fmla="*/ 116194 w 472387"/>
                <a:gd name="connsiteY0" fmla="*/ 54635 h 355389"/>
                <a:gd name="connsiteX1" fmla="*/ 291817 w 472387"/>
                <a:gd name="connsiteY1" fmla="*/ 32338 h 355389"/>
                <a:gd name="connsiteX2" fmla="*/ 406811 w 472387"/>
                <a:gd name="connsiteY2" fmla="*/ 94173 h 355389"/>
                <a:gd name="connsiteX3" fmla="*/ 472387 w 472387"/>
                <a:gd name="connsiteY3" fmla="*/ 170637 h 355389"/>
                <a:gd name="connsiteX4" fmla="*/ 222379 w 472387"/>
                <a:gd name="connsiteY4" fmla="*/ 296873 h 355389"/>
                <a:gd name="connsiteX5" fmla="*/ 26272 w 472387"/>
                <a:gd name="connsiteY5" fmla="*/ 345965 h 355389"/>
                <a:gd name="connsiteX6" fmla="*/ 67615 w 472387"/>
                <a:gd name="connsiteY6" fmla="*/ 222254 h 355389"/>
                <a:gd name="connsiteX7" fmla="*/ 116194 w 472387"/>
                <a:gd name="connsiteY7" fmla="*/ 54635 h 355389"/>
                <a:gd name="connsiteX0" fmla="*/ 92570 w 472387"/>
                <a:gd name="connsiteY0" fmla="*/ 52058 h 338818"/>
                <a:gd name="connsiteX1" fmla="*/ 291817 w 472387"/>
                <a:gd name="connsiteY1" fmla="*/ 15767 h 338818"/>
                <a:gd name="connsiteX2" fmla="*/ 406811 w 472387"/>
                <a:gd name="connsiteY2" fmla="*/ 77602 h 338818"/>
                <a:gd name="connsiteX3" fmla="*/ 472387 w 472387"/>
                <a:gd name="connsiteY3" fmla="*/ 154066 h 338818"/>
                <a:gd name="connsiteX4" fmla="*/ 222379 w 472387"/>
                <a:gd name="connsiteY4" fmla="*/ 280302 h 338818"/>
                <a:gd name="connsiteX5" fmla="*/ 26272 w 472387"/>
                <a:gd name="connsiteY5" fmla="*/ 329394 h 338818"/>
                <a:gd name="connsiteX6" fmla="*/ 67615 w 472387"/>
                <a:gd name="connsiteY6" fmla="*/ 205683 h 338818"/>
                <a:gd name="connsiteX7" fmla="*/ 92570 w 472387"/>
                <a:gd name="connsiteY7" fmla="*/ 52058 h 338818"/>
                <a:gd name="connsiteX0" fmla="*/ 92570 w 472387"/>
                <a:gd name="connsiteY0" fmla="*/ 47391 h 334151"/>
                <a:gd name="connsiteX1" fmla="*/ 259230 w 472387"/>
                <a:gd name="connsiteY1" fmla="*/ 21567 h 334151"/>
                <a:gd name="connsiteX2" fmla="*/ 406811 w 472387"/>
                <a:gd name="connsiteY2" fmla="*/ 72935 h 334151"/>
                <a:gd name="connsiteX3" fmla="*/ 472387 w 472387"/>
                <a:gd name="connsiteY3" fmla="*/ 149399 h 334151"/>
                <a:gd name="connsiteX4" fmla="*/ 222379 w 472387"/>
                <a:gd name="connsiteY4" fmla="*/ 275635 h 334151"/>
                <a:gd name="connsiteX5" fmla="*/ 26272 w 472387"/>
                <a:gd name="connsiteY5" fmla="*/ 324727 h 334151"/>
                <a:gd name="connsiteX6" fmla="*/ 67615 w 472387"/>
                <a:gd name="connsiteY6" fmla="*/ 201016 h 334151"/>
                <a:gd name="connsiteX7" fmla="*/ 92570 w 472387"/>
                <a:gd name="connsiteY7" fmla="*/ 47391 h 334151"/>
                <a:gd name="connsiteX0" fmla="*/ 92570 w 472387"/>
                <a:gd name="connsiteY0" fmla="*/ 51559 h 338319"/>
                <a:gd name="connsiteX1" fmla="*/ 259230 w 472387"/>
                <a:gd name="connsiteY1" fmla="*/ 25735 h 338319"/>
                <a:gd name="connsiteX2" fmla="*/ 406811 w 472387"/>
                <a:gd name="connsiteY2" fmla="*/ 77103 h 338319"/>
                <a:gd name="connsiteX3" fmla="*/ 472387 w 472387"/>
                <a:gd name="connsiteY3" fmla="*/ 153567 h 338319"/>
                <a:gd name="connsiteX4" fmla="*/ 222379 w 472387"/>
                <a:gd name="connsiteY4" fmla="*/ 279803 h 338319"/>
                <a:gd name="connsiteX5" fmla="*/ 26272 w 472387"/>
                <a:gd name="connsiteY5" fmla="*/ 328895 h 338319"/>
                <a:gd name="connsiteX6" fmla="*/ 67615 w 472387"/>
                <a:gd name="connsiteY6" fmla="*/ 205184 h 338319"/>
                <a:gd name="connsiteX7" fmla="*/ 92570 w 472387"/>
                <a:gd name="connsiteY7" fmla="*/ 51559 h 338319"/>
                <a:gd name="connsiteX0" fmla="*/ 92570 w 472387"/>
                <a:gd name="connsiteY0" fmla="*/ 47325 h 334085"/>
                <a:gd name="connsiteX1" fmla="*/ 259230 w 472387"/>
                <a:gd name="connsiteY1" fmla="*/ 21501 h 334085"/>
                <a:gd name="connsiteX2" fmla="*/ 425691 w 472387"/>
                <a:gd name="connsiteY2" fmla="*/ 90653 h 334085"/>
                <a:gd name="connsiteX3" fmla="*/ 472387 w 472387"/>
                <a:gd name="connsiteY3" fmla="*/ 149333 h 334085"/>
                <a:gd name="connsiteX4" fmla="*/ 222379 w 472387"/>
                <a:gd name="connsiteY4" fmla="*/ 275569 h 334085"/>
                <a:gd name="connsiteX5" fmla="*/ 26272 w 472387"/>
                <a:gd name="connsiteY5" fmla="*/ 324661 h 334085"/>
                <a:gd name="connsiteX6" fmla="*/ 67615 w 472387"/>
                <a:gd name="connsiteY6" fmla="*/ 200950 h 334085"/>
                <a:gd name="connsiteX7" fmla="*/ 92570 w 472387"/>
                <a:gd name="connsiteY7" fmla="*/ 47325 h 334085"/>
                <a:gd name="connsiteX0" fmla="*/ 92570 w 472387"/>
                <a:gd name="connsiteY0" fmla="*/ 47325 h 334085"/>
                <a:gd name="connsiteX1" fmla="*/ 259230 w 472387"/>
                <a:gd name="connsiteY1" fmla="*/ 21501 h 334085"/>
                <a:gd name="connsiteX2" fmla="*/ 425691 w 472387"/>
                <a:gd name="connsiteY2" fmla="*/ 90653 h 334085"/>
                <a:gd name="connsiteX3" fmla="*/ 472387 w 472387"/>
                <a:gd name="connsiteY3" fmla="*/ 149333 h 334085"/>
                <a:gd name="connsiteX4" fmla="*/ 222379 w 472387"/>
                <a:gd name="connsiteY4" fmla="*/ 275569 h 334085"/>
                <a:gd name="connsiteX5" fmla="*/ 26272 w 472387"/>
                <a:gd name="connsiteY5" fmla="*/ 324661 h 334085"/>
                <a:gd name="connsiteX6" fmla="*/ 67615 w 472387"/>
                <a:gd name="connsiteY6" fmla="*/ 200950 h 334085"/>
                <a:gd name="connsiteX7" fmla="*/ 92570 w 472387"/>
                <a:gd name="connsiteY7" fmla="*/ 47325 h 334085"/>
                <a:gd name="connsiteX0" fmla="*/ 92570 w 451934"/>
                <a:gd name="connsiteY0" fmla="*/ 47325 h 334085"/>
                <a:gd name="connsiteX1" fmla="*/ 259230 w 451934"/>
                <a:gd name="connsiteY1" fmla="*/ 21501 h 334085"/>
                <a:gd name="connsiteX2" fmla="*/ 425691 w 451934"/>
                <a:gd name="connsiteY2" fmla="*/ 90653 h 334085"/>
                <a:gd name="connsiteX3" fmla="*/ 431790 w 451934"/>
                <a:gd name="connsiteY3" fmla="*/ 166999 h 334085"/>
                <a:gd name="connsiteX4" fmla="*/ 222379 w 451934"/>
                <a:gd name="connsiteY4" fmla="*/ 275569 h 334085"/>
                <a:gd name="connsiteX5" fmla="*/ 26272 w 451934"/>
                <a:gd name="connsiteY5" fmla="*/ 324661 h 334085"/>
                <a:gd name="connsiteX6" fmla="*/ 67615 w 451934"/>
                <a:gd name="connsiteY6" fmla="*/ 200950 h 334085"/>
                <a:gd name="connsiteX7" fmla="*/ 92570 w 451934"/>
                <a:gd name="connsiteY7" fmla="*/ 47325 h 334085"/>
                <a:gd name="connsiteX0" fmla="*/ 92570 w 456367"/>
                <a:gd name="connsiteY0" fmla="*/ 47325 h 334085"/>
                <a:gd name="connsiteX1" fmla="*/ 259230 w 456367"/>
                <a:gd name="connsiteY1" fmla="*/ 21501 h 334085"/>
                <a:gd name="connsiteX2" fmla="*/ 425691 w 456367"/>
                <a:gd name="connsiteY2" fmla="*/ 90653 h 334085"/>
                <a:gd name="connsiteX3" fmla="*/ 456367 w 456367"/>
                <a:gd name="connsiteY3" fmla="*/ 163732 h 334085"/>
                <a:gd name="connsiteX4" fmla="*/ 222379 w 456367"/>
                <a:gd name="connsiteY4" fmla="*/ 275569 h 334085"/>
                <a:gd name="connsiteX5" fmla="*/ 26272 w 456367"/>
                <a:gd name="connsiteY5" fmla="*/ 324661 h 334085"/>
                <a:gd name="connsiteX6" fmla="*/ 67615 w 456367"/>
                <a:gd name="connsiteY6" fmla="*/ 200950 h 334085"/>
                <a:gd name="connsiteX7" fmla="*/ 92570 w 456367"/>
                <a:gd name="connsiteY7" fmla="*/ 47325 h 334085"/>
                <a:gd name="connsiteX0" fmla="*/ 92570 w 456367"/>
                <a:gd name="connsiteY0" fmla="*/ 47325 h 334085"/>
                <a:gd name="connsiteX1" fmla="*/ 259230 w 456367"/>
                <a:gd name="connsiteY1" fmla="*/ 21501 h 334085"/>
                <a:gd name="connsiteX2" fmla="*/ 425691 w 456367"/>
                <a:gd name="connsiteY2" fmla="*/ 90653 h 334085"/>
                <a:gd name="connsiteX3" fmla="*/ 456367 w 456367"/>
                <a:gd name="connsiteY3" fmla="*/ 163732 h 334085"/>
                <a:gd name="connsiteX4" fmla="*/ 222379 w 456367"/>
                <a:gd name="connsiteY4" fmla="*/ 275569 h 334085"/>
                <a:gd name="connsiteX5" fmla="*/ 26272 w 456367"/>
                <a:gd name="connsiteY5" fmla="*/ 324661 h 334085"/>
                <a:gd name="connsiteX6" fmla="*/ 67615 w 456367"/>
                <a:gd name="connsiteY6" fmla="*/ 200950 h 334085"/>
                <a:gd name="connsiteX7" fmla="*/ 92570 w 456367"/>
                <a:gd name="connsiteY7" fmla="*/ 47325 h 334085"/>
                <a:gd name="connsiteX0" fmla="*/ 92570 w 451934"/>
                <a:gd name="connsiteY0" fmla="*/ 47325 h 334085"/>
                <a:gd name="connsiteX1" fmla="*/ 259230 w 451934"/>
                <a:gd name="connsiteY1" fmla="*/ 21501 h 334085"/>
                <a:gd name="connsiteX2" fmla="*/ 425691 w 451934"/>
                <a:gd name="connsiteY2" fmla="*/ 90653 h 334085"/>
                <a:gd name="connsiteX3" fmla="*/ 442922 w 451934"/>
                <a:gd name="connsiteY3" fmla="*/ 158440 h 334085"/>
                <a:gd name="connsiteX4" fmla="*/ 222379 w 451934"/>
                <a:gd name="connsiteY4" fmla="*/ 275569 h 334085"/>
                <a:gd name="connsiteX5" fmla="*/ 26272 w 451934"/>
                <a:gd name="connsiteY5" fmla="*/ 324661 h 334085"/>
                <a:gd name="connsiteX6" fmla="*/ 67615 w 451934"/>
                <a:gd name="connsiteY6" fmla="*/ 200950 h 334085"/>
                <a:gd name="connsiteX7" fmla="*/ 92570 w 451934"/>
                <a:gd name="connsiteY7" fmla="*/ 47325 h 334085"/>
                <a:gd name="connsiteX0" fmla="*/ 92570 w 471831"/>
                <a:gd name="connsiteY0" fmla="*/ 47222 h 333982"/>
                <a:gd name="connsiteX1" fmla="*/ 259230 w 471831"/>
                <a:gd name="connsiteY1" fmla="*/ 21398 h 333982"/>
                <a:gd name="connsiteX2" fmla="*/ 447146 w 471831"/>
                <a:gd name="connsiteY2" fmla="*/ 88642 h 333982"/>
                <a:gd name="connsiteX3" fmla="*/ 442922 w 471831"/>
                <a:gd name="connsiteY3" fmla="*/ 158337 h 333982"/>
                <a:gd name="connsiteX4" fmla="*/ 222379 w 471831"/>
                <a:gd name="connsiteY4" fmla="*/ 275466 h 333982"/>
                <a:gd name="connsiteX5" fmla="*/ 26272 w 471831"/>
                <a:gd name="connsiteY5" fmla="*/ 324558 h 333982"/>
                <a:gd name="connsiteX6" fmla="*/ 67615 w 471831"/>
                <a:gd name="connsiteY6" fmla="*/ 200847 h 333982"/>
                <a:gd name="connsiteX7" fmla="*/ 92570 w 471831"/>
                <a:gd name="connsiteY7" fmla="*/ 47222 h 333982"/>
                <a:gd name="connsiteX0" fmla="*/ 92570 w 454817"/>
                <a:gd name="connsiteY0" fmla="*/ 47251 h 334011"/>
                <a:gd name="connsiteX1" fmla="*/ 259230 w 454817"/>
                <a:gd name="connsiteY1" fmla="*/ 21427 h 334011"/>
                <a:gd name="connsiteX2" fmla="*/ 428813 w 454817"/>
                <a:gd name="connsiteY2" fmla="*/ 89220 h 334011"/>
                <a:gd name="connsiteX3" fmla="*/ 442922 w 454817"/>
                <a:gd name="connsiteY3" fmla="*/ 158366 h 334011"/>
                <a:gd name="connsiteX4" fmla="*/ 222379 w 454817"/>
                <a:gd name="connsiteY4" fmla="*/ 275495 h 334011"/>
                <a:gd name="connsiteX5" fmla="*/ 26272 w 454817"/>
                <a:gd name="connsiteY5" fmla="*/ 324587 h 334011"/>
                <a:gd name="connsiteX6" fmla="*/ 67615 w 454817"/>
                <a:gd name="connsiteY6" fmla="*/ 200876 h 334011"/>
                <a:gd name="connsiteX7" fmla="*/ 92570 w 454817"/>
                <a:gd name="connsiteY7" fmla="*/ 47251 h 334011"/>
                <a:gd name="connsiteX0" fmla="*/ 92570 w 442922"/>
                <a:gd name="connsiteY0" fmla="*/ 63333 h 350093"/>
                <a:gd name="connsiteX1" fmla="*/ 259230 w 442922"/>
                <a:gd name="connsiteY1" fmla="*/ 37509 h 350093"/>
                <a:gd name="connsiteX2" fmla="*/ 428813 w 442922"/>
                <a:gd name="connsiteY2" fmla="*/ 105302 h 350093"/>
                <a:gd name="connsiteX3" fmla="*/ 442922 w 442922"/>
                <a:gd name="connsiteY3" fmla="*/ 174448 h 350093"/>
                <a:gd name="connsiteX4" fmla="*/ 222379 w 442922"/>
                <a:gd name="connsiteY4" fmla="*/ 291577 h 350093"/>
                <a:gd name="connsiteX5" fmla="*/ 26272 w 442922"/>
                <a:gd name="connsiteY5" fmla="*/ 340669 h 350093"/>
                <a:gd name="connsiteX6" fmla="*/ 67615 w 442922"/>
                <a:gd name="connsiteY6" fmla="*/ 216958 h 350093"/>
                <a:gd name="connsiteX7" fmla="*/ 92570 w 442922"/>
                <a:gd name="connsiteY7" fmla="*/ 63333 h 350093"/>
                <a:gd name="connsiteX0" fmla="*/ 92570 w 435928"/>
                <a:gd name="connsiteY0" fmla="*/ 63333 h 350093"/>
                <a:gd name="connsiteX1" fmla="*/ 259230 w 435928"/>
                <a:gd name="connsiteY1" fmla="*/ 37509 h 350093"/>
                <a:gd name="connsiteX2" fmla="*/ 428813 w 435928"/>
                <a:gd name="connsiteY2" fmla="*/ 105302 h 350093"/>
                <a:gd name="connsiteX3" fmla="*/ 430431 w 435928"/>
                <a:gd name="connsiteY3" fmla="*/ 179884 h 350093"/>
                <a:gd name="connsiteX4" fmla="*/ 222379 w 435928"/>
                <a:gd name="connsiteY4" fmla="*/ 291577 h 350093"/>
                <a:gd name="connsiteX5" fmla="*/ 26272 w 435928"/>
                <a:gd name="connsiteY5" fmla="*/ 340669 h 350093"/>
                <a:gd name="connsiteX6" fmla="*/ 67615 w 435928"/>
                <a:gd name="connsiteY6" fmla="*/ 216958 h 350093"/>
                <a:gd name="connsiteX7" fmla="*/ 92570 w 435928"/>
                <a:gd name="connsiteY7" fmla="*/ 63333 h 350093"/>
                <a:gd name="connsiteX0" fmla="*/ 92570 w 450527"/>
                <a:gd name="connsiteY0" fmla="*/ 63333 h 350093"/>
                <a:gd name="connsiteX1" fmla="*/ 259230 w 450527"/>
                <a:gd name="connsiteY1" fmla="*/ 37509 h 350093"/>
                <a:gd name="connsiteX2" fmla="*/ 428813 w 450527"/>
                <a:gd name="connsiteY2" fmla="*/ 105302 h 350093"/>
                <a:gd name="connsiteX3" fmla="*/ 450527 w 450527"/>
                <a:gd name="connsiteY3" fmla="*/ 174853 h 350093"/>
                <a:gd name="connsiteX4" fmla="*/ 222379 w 450527"/>
                <a:gd name="connsiteY4" fmla="*/ 291577 h 350093"/>
                <a:gd name="connsiteX5" fmla="*/ 26272 w 450527"/>
                <a:gd name="connsiteY5" fmla="*/ 340669 h 350093"/>
                <a:gd name="connsiteX6" fmla="*/ 67615 w 450527"/>
                <a:gd name="connsiteY6" fmla="*/ 216958 h 350093"/>
                <a:gd name="connsiteX7" fmla="*/ 92570 w 450527"/>
                <a:gd name="connsiteY7" fmla="*/ 63333 h 3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27" h="350093">
                  <a:moveTo>
                    <a:pt x="92570" y="63333"/>
                  </a:moveTo>
                  <a:cubicBezTo>
                    <a:pt x="197062" y="-19713"/>
                    <a:pt x="203190" y="30514"/>
                    <a:pt x="259230" y="37509"/>
                  </a:cubicBezTo>
                  <a:cubicBezTo>
                    <a:pt x="315270" y="44504"/>
                    <a:pt x="470850" y="-87212"/>
                    <a:pt x="428813" y="105302"/>
                  </a:cubicBezTo>
                  <a:cubicBezTo>
                    <a:pt x="448513" y="167592"/>
                    <a:pt x="429210" y="135248"/>
                    <a:pt x="450527" y="174853"/>
                  </a:cubicBezTo>
                  <a:cubicBezTo>
                    <a:pt x="407742" y="186642"/>
                    <a:pt x="292288" y="240765"/>
                    <a:pt x="222379" y="291577"/>
                  </a:cubicBezTo>
                  <a:cubicBezTo>
                    <a:pt x="181111" y="338112"/>
                    <a:pt x="62631" y="365651"/>
                    <a:pt x="26272" y="340669"/>
                  </a:cubicBezTo>
                  <a:cubicBezTo>
                    <a:pt x="-31084" y="292066"/>
                    <a:pt x="15930" y="261326"/>
                    <a:pt x="67615" y="216958"/>
                  </a:cubicBezTo>
                  <a:cubicBezTo>
                    <a:pt x="165053" y="134500"/>
                    <a:pt x="10517" y="156294"/>
                    <a:pt x="92570" y="6333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36" name="Freeform 20">
              <a:extLst>
                <a:ext uri="{FF2B5EF4-FFF2-40B4-BE49-F238E27FC236}">
                  <a16:creationId xmlns:a16="http://schemas.microsoft.com/office/drawing/2014/main" id="{77956F6E-1F64-4D11-8FAA-46211B16B5DE}"/>
                </a:ext>
              </a:extLst>
            </p:cNvPr>
            <p:cNvSpPr/>
            <p:nvPr/>
          </p:nvSpPr>
          <p:spPr>
            <a:xfrm>
              <a:off x="2003369" y="2948098"/>
              <a:ext cx="1186381" cy="1165307"/>
            </a:xfrm>
            <a:custGeom>
              <a:avLst/>
              <a:gdLst>
                <a:gd name="connsiteX0" fmla="*/ 543464 w 1086928"/>
                <a:gd name="connsiteY0" fmla="*/ 0 h 1000664"/>
                <a:gd name="connsiteX1" fmla="*/ 0 w 1086928"/>
                <a:gd name="connsiteY1" fmla="*/ 276045 h 1000664"/>
                <a:gd name="connsiteX2" fmla="*/ 0 w 1086928"/>
                <a:gd name="connsiteY2" fmla="*/ 862641 h 1000664"/>
                <a:gd name="connsiteX3" fmla="*/ 362309 w 1086928"/>
                <a:gd name="connsiteY3" fmla="*/ 974784 h 1000664"/>
                <a:gd name="connsiteX4" fmla="*/ 923026 w 1086928"/>
                <a:gd name="connsiteY4" fmla="*/ 1000664 h 1000664"/>
                <a:gd name="connsiteX5" fmla="*/ 974785 w 1086928"/>
                <a:gd name="connsiteY5" fmla="*/ 793630 h 1000664"/>
                <a:gd name="connsiteX6" fmla="*/ 1017917 w 1086928"/>
                <a:gd name="connsiteY6" fmla="*/ 621101 h 1000664"/>
                <a:gd name="connsiteX7" fmla="*/ 1086928 w 1086928"/>
                <a:gd name="connsiteY7" fmla="*/ 439947 h 1000664"/>
                <a:gd name="connsiteX8" fmla="*/ 1069675 w 1086928"/>
                <a:gd name="connsiteY8" fmla="*/ 224286 h 1000664"/>
                <a:gd name="connsiteX9" fmla="*/ 974785 w 1086928"/>
                <a:gd name="connsiteY9" fmla="*/ 181154 h 1000664"/>
                <a:gd name="connsiteX10" fmla="*/ 491706 w 1086928"/>
                <a:gd name="connsiteY10" fmla="*/ 189781 h 1000664"/>
                <a:gd name="connsiteX11" fmla="*/ 543464 w 1086928"/>
                <a:gd name="connsiteY11" fmla="*/ 0 h 1000664"/>
                <a:gd name="connsiteX0" fmla="*/ 543464 w 1086928"/>
                <a:gd name="connsiteY0" fmla="*/ 0 h 1000664"/>
                <a:gd name="connsiteX1" fmla="*/ 0 w 1086928"/>
                <a:gd name="connsiteY1" fmla="*/ 276045 h 1000664"/>
                <a:gd name="connsiteX2" fmla="*/ 0 w 1086928"/>
                <a:gd name="connsiteY2" fmla="*/ 862641 h 1000664"/>
                <a:gd name="connsiteX3" fmla="*/ 362309 w 1086928"/>
                <a:gd name="connsiteY3" fmla="*/ 974784 h 1000664"/>
                <a:gd name="connsiteX4" fmla="*/ 923026 w 1086928"/>
                <a:gd name="connsiteY4" fmla="*/ 1000664 h 1000664"/>
                <a:gd name="connsiteX5" fmla="*/ 974785 w 1086928"/>
                <a:gd name="connsiteY5" fmla="*/ 793630 h 1000664"/>
                <a:gd name="connsiteX6" fmla="*/ 1017917 w 1086928"/>
                <a:gd name="connsiteY6" fmla="*/ 621101 h 1000664"/>
                <a:gd name="connsiteX7" fmla="*/ 1086928 w 1086928"/>
                <a:gd name="connsiteY7" fmla="*/ 439947 h 1000664"/>
                <a:gd name="connsiteX8" fmla="*/ 1069675 w 1086928"/>
                <a:gd name="connsiteY8" fmla="*/ 224286 h 1000664"/>
                <a:gd name="connsiteX9" fmla="*/ 974785 w 1086928"/>
                <a:gd name="connsiteY9" fmla="*/ 181154 h 1000664"/>
                <a:gd name="connsiteX10" fmla="*/ 491706 w 1086928"/>
                <a:gd name="connsiteY10" fmla="*/ 189781 h 1000664"/>
                <a:gd name="connsiteX11" fmla="*/ 543464 w 1086928"/>
                <a:gd name="connsiteY11" fmla="*/ 0 h 1000664"/>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980502"/>
                <a:gd name="connsiteX1" fmla="*/ 0 w 1086928"/>
                <a:gd name="connsiteY1" fmla="*/ 267418 h 980502"/>
                <a:gd name="connsiteX2" fmla="*/ 0 w 1086928"/>
                <a:gd name="connsiteY2" fmla="*/ 854014 h 980502"/>
                <a:gd name="connsiteX3" fmla="*/ 362309 w 1086928"/>
                <a:gd name="connsiteY3" fmla="*/ 966157 h 980502"/>
                <a:gd name="connsiteX4" fmla="*/ 934932 w 1086928"/>
                <a:gd name="connsiteY4" fmla="*/ 946794 h 980502"/>
                <a:gd name="connsiteX5" fmla="*/ 974785 w 1086928"/>
                <a:gd name="connsiteY5" fmla="*/ 785003 h 980502"/>
                <a:gd name="connsiteX6" fmla="*/ 1017917 w 1086928"/>
                <a:gd name="connsiteY6" fmla="*/ 612474 h 980502"/>
                <a:gd name="connsiteX7" fmla="*/ 1086928 w 1086928"/>
                <a:gd name="connsiteY7" fmla="*/ 431320 h 980502"/>
                <a:gd name="connsiteX8" fmla="*/ 1069675 w 1086928"/>
                <a:gd name="connsiteY8" fmla="*/ 215659 h 980502"/>
                <a:gd name="connsiteX9" fmla="*/ 974785 w 1086928"/>
                <a:gd name="connsiteY9" fmla="*/ 172527 h 980502"/>
                <a:gd name="connsiteX10" fmla="*/ 491706 w 1086928"/>
                <a:gd name="connsiteY10" fmla="*/ 181154 h 980502"/>
                <a:gd name="connsiteX11" fmla="*/ 595223 w 1086928"/>
                <a:gd name="connsiteY11" fmla="*/ 0 h 980502"/>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74785 w 1086928"/>
                <a:gd name="connsiteY5" fmla="*/ 785003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74785 w 1086928"/>
                <a:gd name="connsiteY5" fmla="*/ 785003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81929 w 1086928"/>
                <a:gd name="connsiteY5" fmla="*/ 820721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925407 w 1086928"/>
                <a:gd name="connsiteY0" fmla="*/ 996801 h 1088241"/>
                <a:gd name="connsiteX1" fmla="*/ 981929 w 1086928"/>
                <a:gd name="connsiteY1" fmla="*/ 820721 h 1088241"/>
                <a:gd name="connsiteX2" fmla="*/ 1017917 w 1086928"/>
                <a:gd name="connsiteY2" fmla="*/ 612474 h 1088241"/>
                <a:gd name="connsiteX3" fmla="*/ 1086928 w 1086928"/>
                <a:gd name="connsiteY3" fmla="*/ 431320 h 1088241"/>
                <a:gd name="connsiteX4" fmla="*/ 1069675 w 1086928"/>
                <a:gd name="connsiteY4" fmla="*/ 215659 h 1088241"/>
                <a:gd name="connsiteX5" fmla="*/ 974785 w 1086928"/>
                <a:gd name="connsiteY5" fmla="*/ 172527 h 1088241"/>
                <a:gd name="connsiteX6" fmla="*/ 491706 w 1086928"/>
                <a:gd name="connsiteY6" fmla="*/ 181154 h 1088241"/>
                <a:gd name="connsiteX7" fmla="*/ 595223 w 1086928"/>
                <a:gd name="connsiteY7" fmla="*/ 0 h 1088241"/>
                <a:gd name="connsiteX8" fmla="*/ 0 w 1086928"/>
                <a:gd name="connsiteY8" fmla="*/ 267418 h 1088241"/>
                <a:gd name="connsiteX9" fmla="*/ 0 w 1086928"/>
                <a:gd name="connsiteY9" fmla="*/ 854014 h 1088241"/>
                <a:gd name="connsiteX10" fmla="*/ 362309 w 1086928"/>
                <a:gd name="connsiteY10" fmla="*/ 966157 h 1088241"/>
                <a:gd name="connsiteX11" fmla="*/ 1016847 w 1086928"/>
                <a:gd name="connsiteY11" fmla="*/ 1088241 h 1088241"/>
                <a:gd name="connsiteX0" fmla="*/ 925407 w 1086928"/>
                <a:gd name="connsiteY0" fmla="*/ 996801 h 1088241"/>
                <a:gd name="connsiteX1" fmla="*/ 981929 w 1086928"/>
                <a:gd name="connsiteY1" fmla="*/ 820721 h 1088241"/>
                <a:gd name="connsiteX2" fmla="*/ 1017917 w 1086928"/>
                <a:gd name="connsiteY2" fmla="*/ 612474 h 1088241"/>
                <a:gd name="connsiteX3" fmla="*/ 1086928 w 1086928"/>
                <a:gd name="connsiteY3" fmla="*/ 431320 h 1088241"/>
                <a:gd name="connsiteX4" fmla="*/ 1069675 w 1086928"/>
                <a:gd name="connsiteY4" fmla="*/ 215659 h 1088241"/>
                <a:gd name="connsiteX5" fmla="*/ 974785 w 1086928"/>
                <a:gd name="connsiteY5" fmla="*/ 172527 h 1088241"/>
                <a:gd name="connsiteX6" fmla="*/ 491706 w 1086928"/>
                <a:gd name="connsiteY6" fmla="*/ 181154 h 1088241"/>
                <a:gd name="connsiteX7" fmla="*/ 595223 w 1086928"/>
                <a:gd name="connsiteY7" fmla="*/ 0 h 1088241"/>
                <a:gd name="connsiteX8" fmla="*/ 0 w 1086928"/>
                <a:gd name="connsiteY8" fmla="*/ 267418 h 1088241"/>
                <a:gd name="connsiteX9" fmla="*/ 0 w 1086928"/>
                <a:gd name="connsiteY9" fmla="*/ 854014 h 1088241"/>
                <a:gd name="connsiteX10" fmla="*/ 362309 w 1086928"/>
                <a:gd name="connsiteY10" fmla="*/ 966157 h 1088241"/>
                <a:gd name="connsiteX11" fmla="*/ 1016847 w 1086928"/>
                <a:gd name="connsiteY11" fmla="*/ 1088241 h 108824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11" fmla="*/ 925407 w 1086928"/>
                <a:gd name="connsiteY11" fmla="*/ 996801 h 996801"/>
                <a:gd name="connsiteX0" fmla="*/ 925407 w 1086928"/>
                <a:gd name="connsiteY0" fmla="*/ 996801 h 1038224"/>
                <a:gd name="connsiteX1" fmla="*/ 981929 w 1086928"/>
                <a:gd name="connsiteY1" fmla="*/ 820721 h 1038224"/>
                <a:gd name="connsiteX2" fmla="*/ 1017917 w 1086928"/>
                <a:gd name="connsiteY2" fmla="*/ 612474 h 1038224"/>
                <a:gd name="connsiteX3" fmla="*/ 1086928 w 1086928"/>
                <a:gd name="connsiteY3" fmla="*/ 431320 h 1038224"/>
                <a:gd name="connsiteX4" fmla="*/ 1069675 w 1086928"/>
                <a:gd name="connsiteY4" fmla="*/ 215659 h 1038224"/>
                <a:gd name="connsiteX5" fmla="*/ 974785 w 1086928"/>
                <a:gd name="connsiteY5" fmla="*/ 172527 h 1038224"/>
                <a:gd name="connsiteX6" fmla="*/ 491706 w 1086928"/>
                <a:gd name="connsiteY6" fmla="*/ 181154 h 1038224"/>
                <a:gd name="connsiteX7" fmla="*/ 595223 w 1086928"/>
                <a:gd name="connsiteY7" fmla="*/ 0 h 1038224"/>
                <a:gd name="connsiteX8" fmla="*/ 0 w 1086928"/>
                <a:gd name="connsiteY8" fmla="*/ 267418 h 1038224"/>
                <a:gd name="connsiteX9" fmla="*/ 0 w 1086928"/>
                <a:gd name="connsiteY9" fmla="*/ 854014 h 1038224"/>
                <a:gd name="connsiteX10" fmla="*/ 362309 w 1086928"/>
                <a:gd name="connsiteY10" fmla="*/ 966157 h 1038224"/>
                <a:gd name="connsiteX11" fmla="*/ 743220 w 1086928"/>
                <a:gd name="connsiteY11" fmla="*/ 1038224 h 1038224"/>
                <a:gd name="connsiteX12" fmla="*/ 925407 w 1086928"/>
                <a:gd name="connsiteY12" fmla="*/ 996801 h 1038224"/>
                <a:gd name="connsiteX0" fmla="*/ 925407 w 1086928"/>
                <a:gd name="connsiteY0" fmla="*/ 996801 h 1038224"/>
                <a:gd name="connsiteX1" fmla="*/ 981929 w 1086928"/>
                <a:gd name="connsiteY1" fmla="*/ 820721 h 1038224"/>
                <a:gd name="connsiteX2" fmla="*/ 1017917 w 1086928"/>
                <a:gd name="connsiteY2" fmla="*/ 612474 h 1038224"/>
                <a:gd name="connsiteX3" fmla="*/ 1086928 w 1086928"/>
                <a:gd name="connsiteY3" fmla="*/ 431320 h 1038224"/>
                <a:gd name="connsiteX4" fmla="*/ 1069675 w 1086928"/>
                <a:gd name="connsiteY4" fmla="*/ 215659 h 1038224"/>
                <a:gd name="connsiteX5" fmla="*/ 974785 w 1086928"/>
                <a:gd name="connsiteY5" fmla="*/ 172527 h 1038224"/>
                <a:gd name="connsiteX6" fmla="*/ 491706 w 1086928"/>
                <a:gd name="connsiteY6" fmla="*/ 181154 h 1038224"/>
                <a:gd name="connsiteX7" fmla="*/ 595223 w 1086928"/>
                <a:gd name="connsiteY7" fmla="*/ 0 h 1038224"/>
                <a:gd name="connsiteX8" fmla="*/ 0 w 1086928"/>
                <a:gd name="connsiteY8" fmla="*/ 267418 h 1038224"/>
                <a:gd name="connsiteX9" fmla="*/ 0 w 1086928"/>
                <a:gd name="connsiteY9" fmla="*/ 854014 h 1038224"/>
                <a:gd name="connsiteX10" fmla="*/ 362309 w 1086928"/>
                <a:gd name="connsiteY10" fmla="*/ 966157 h 1038224"/>
                <a:gd name="connsiteX11" fmla="*/ 743220 w 1086928"/>
                <a:gd name="connsiteY11" fmla="*/ 1038224 h 1038224"/>
                <a:gd name="connsiteX12" fmla="*/ 925407 w 1086928"/>
                <a:gd name="connsiteY12" fmla="*/ 996801 h 1038224"/>
                <a:gd name="connsiteX0" fmla="*/ 925407 w 1086928"/>
                <a:gd name="connsiteY0" fmla="*/ 996801 h 1005589"/>
                <a:gd name="connsiteX1" fmla="*/ 981929 w 1086928"/>
                <a:gd name="connsiteY1" fmla="*/ 820721 h 1005589"/>
                <a:gd name="connsiteX2" fmla="*/ 1017917 w 1086928"/>
                <a:gd name="connsiteY2" fmla="*/ 612474 h 1005589"/>
                <a:gd name="connsiteX3" fmla="*/ 1086928 w 1086928"/>
                <a:gd name="connsiteY3" fmla="*/ 431320 h 1005589"/>
                <a:gd name="connsiteX4" fmla="*/ 1069675 w 1086928"/>
                <a:gd name="connsiteY4" fmla="*/ 215659 h 1005589"/>
                <a:gd name="connsiteX5" fmla="*/ 974785 w 1086928"/>
                <a:gd name="connsiteY5" fmla="*/ 172527 h 1005589"/>
                <a:gd name="connsiteX6" fmla="*/ 491706 w 1086928"/>
                <a:gd name="connsiteY6" fmla="*/ 181154 h 1005589"/>
                <a:gd name="connsiteX7" fmla="*/ 595223 w 1086928"/>
                <a:gd name="connsiteY7" fmla="*/ 0 h 1005589"/>
                <a:gd name="connsiteX8" fmla="*/ 0 w 1086928"/>
                <a:gd name="connsiteY8" fmla="*/ 267418 h 1005589"/>
                <a:gd name="connsiteX9" fmla="*/ 0 w 1086928"/>
                <a:gd name="connsiteY9" fmla="*/ 854014 h 1005589"/>
                <a:gd name="connsiteX10" fmla="*/ 362309 w 1086928"/>
                <a:gd name="connsiteY10" fmla="*/ 966157 h 1005589"/>
                <a:gd name="connsiteX11" fmla="*/ 925407 w 1086928"/>
                <a:gd name="connsiteY11" fmla="*/ 996801 h 1005589"/>
                <a:gd name="connsiteX0" fmla="*/ 925407 w 1086928"/>
                <a:gd name="connsiteY0" fmla="*/ 996801 h 1013821"/>
                <a:gd name="connsiteX1" fmla="*/ 981929 w 1086928"/>
                <a:gd name="connsiteY1" fmla="*/ 820721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81929 w 1086928"/>
                <a:gd name="connsiteY1" fmla="*/ 820721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91454 w 1086928"/>
                <a:gd name="connsiteY1" fmla="*/ 823103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91454 w 1086928"/>
                <a:gd name="connsiteY1" fmla="*/ 823103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12" fmla="*/ 991454 w 1086928"/>
                <a:gd name="connsiteY12"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12" fmla="*/ 991454 w 1086928"/>
                <a:gd name="connsiteY12"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27442 w 1086928"/>
                <a:gd name="connsiteY1" fmla="*/ 638668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27442 w 1086928"/>
                <a:gd name="connsiteY1" fmla="*/ 638668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69675"/>
                <a:gd name="connsiteY0" fmla="*/ 825484 h 1013821"/>
                <a:gd name="connsiteX1" fmla="*/ 1027442 w 1069675"/>
                <a:gd name="connsiteY1" fmla="*/ 638668 h 1013821"/>
                <a:gd name="connsiteX2" fmla="*/ 1051209 w 1069675"/>
                <a:gd name="connsiteY2" fmla="*/ 447988 h 1013821"/>
                <a:gd name="connsiteX3" fmla="*/ 1069675 w 1069675"/>
                <a:gd name="connsiteY3" fmla="*/ 215659 h 1013821"/>
                <a:gd name="connsiteX4" fmla="*/ 974785 w 1069675"/>
                <a:gd name="connsiteY4" fmla="*/ 172527 h 1013821"/>
                <a:gd name="connsiteX5" fmla="*/ 491706 w 1069675"/>
                <a:gd name="connsiteY5" fmla="*/ 181154 h 1013821"/>
                <a:gd name="connsiteX6" fmla="*/ 595223 w 1069675"/>
                <a:gd name="connsiteY6" fmla="*/ 0 h 1013821"/>
                <a:gd name="connsiteX7" fmla="*/ 0 w 1069675"/>
                <a:gd name="connsiteY7" fmla="*/ 267418 h 1013821"/>
                <a:gd name="connsiteX8" fmla="*/ 0 w 1069675"/>
                <a:gd name="connsiteY8" fmla="*/ 854014 h 1013821"/>
                <a:gd name="connsiteX9" fmla="*/ 362309 w 1069675"/>
                <a:gd name="connsiteY9" fmla="*/ 966157 h 1013821"/>
                <a:gd name="connsiteX10" fmla="*/ 925407 w 1069675"/>
                <a:gd name="connsiteY10" fmla="*/ 996801 h 1013821"/>
                <a:gd name="connsiteX11" fmla="*/ 977167 w 1069675"/>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53006 w 1083772"/>
                <a:gd name="connsiteY3" fmla="*/ 182321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107851"/>
                <a:gd name="connsiteY0" fmla="*/ 825484 h 1013821"/>
                <a:gd name="connsiteX1" fmla="*/ 1027442 w 1107851"/>
                <a:gd name="connsiteY1" fmla="*/ 638668 h 1013821"/>
                <a:gd name="connsiteX2" fmla="*/ 1051209 w 1107851"/>
                <a:gd name="connsiteY2" fmla="*/ 447988 h 1013821"/>
                <a:gd name="connsiteX3" fmla="*/ 1053006 w 1107851"/>
                <a:gd name="connsiteY3" fmla="*/ 182321 h 1013821"/>
                <a:gd name="connsiteX4" fmla="*/ 974785 w 1107851"/>
                <a:gd name="connsiteY4" fmla="*/ 172527 h 1013821"/>
                <a:gd name="connsiteX5" fmla="*/ 491706 w 1107851"/>
                <a:gd name="connsiteY5" fmla="*/ 181154 h 1013821"/>
                <a:gd name="connsiteX6" fmla="*/ 595223 w 1107851"/>
                <a:gd name="connsiteY6" fmla="*/ 0 h 1013821"/>
                <a:gd name="connsiteX7" fmla="*/ 0 w 1107851"/>
                <a:gd name="connsiteY7" fmla="*/ 267418 h 1013821"/>
                <a:gd name="connsiteX8" fmla="*/ 0 w 1107851"/>
                <a:gd name="connsiteY8" fmla="*/ 854014 h 1013821"/>
                <a:gd name="connsiteX9" fmla="*/ 362309 w 1107851"/>
                <a:gd name="connsiteY9" fmla="*/ 966157 h 1013821"/>
                <a:gd name="connsiteX10" fmla="*/ 925407 w 1107851"/>
                <a:gd name="connsiteY10" fmla="*/ 996801 h 1013821"/>
                <a:gd name="connsiteX11" fmla="*/ 977167 w 1107851"/>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86692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86692 w 1109996"/>
                <a:gd name="connsiteY11" fmla="*/ 825484 h 1013821"/>
                <a:gd name="connsiteX0" fmla="*/ 986692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86692 w 1109996"/>
                <a:gd name="connsiteY11" fmla="*/ 825484 h 1013821"/>
                <a:gd name="connsiteX0" fmla="*/ 986692 w 1109996"/>
                <a:gd name="connsiteY0" fmla="*/ 825484 h 996152"/>
                <a:gd name="connsiteX1" fmla="*/ 1027442 w 1109996"/>
                <a:gd name="connsiteY1" fmla="*/ 638668 h 996152"/>
                <a:gd name="connsiteX2" fmla="*/ 1055972 w 1109996"/>
                <a:gd name="connsiteY2" fmla="*/ 407507 h 996152"/>
                <a:gd name="connsiteX3" fmla="*/ 1053006 w 1109996"/>
                <a:gd name="connsiteY3" fmla="*/ 182321 h 996152"/>
                <a:gd name="connsiteX4" fmla="*/ 974785 w 1109996"/>
                <a:gd name="connsiteY4" fmla="*/ 172527 h 996152"/>
                <a:gd name="connsiteX5" fmla="*/ 491706 w 1109996"/>
                <a:gd name="connsiteY5" fmla="*/ 181154 h 996152"/>
                <a:gd name="connsiteX6" fmla="*/ 595223 w 1109996"/>
                <a:gd name="connsiteY6" fmla="*/ 0 h 996152"/>
                <a:gd name="connsiteX7" fmla="*/ 0 w 1109996"/>
                <a:gd name="connsiteY7" fmla="*/ 267418 h 996152"/>
                <a:gd name="connsiteX8" fmla="*/ 0 w 1109996"/>
                <a:gd name="connsiteY8" fmla="*/ 854014 h 996152"/>
                <a:gd name="connsiteX9" fmla="*/ 362309 w 1109996"/>
                <a:gd name="connsiteY9" fmla="*/ 966157 h 996152"/>
                <a:gd name="connsiteX10" fmla="*/ 880164 w 1109996"/>
                <a:gd name="connsiteY10" fmla="*/ 972989 h 996152"/>
                <a:gd name="connsiteX11" fmla="*/ 986692 w 1109996"/>
                <a:gd name="connsiteY11" fmla="*/ 825484 h 996152"/>
                <a:gd name="connsiteX0" fmla="*/ 986692 w 1109996"/>
                <a:gd name="connsiteY0" fmla="*/ 825484 h 996152"/>
                <a:gd name="connsiteX1" fmla="*/ 1027442 w 1109996"/>
                <a:gd name="connsiteY1" fmla="*/ 638668 h 996152"/>
                <a:gd name="connsiteX2" fmla="*/ 1055972 w 1109996"/>
                <a:gd name="connsiteY2" fmla="*/ 407507 h 996152"/>
                <a:gd name="connsiteX3" fmla="*/ 1053006 w 1109996"/>
                <a:gd name="connsiteY3" fmla="*/ 182321 h 996152"/>
                <a:gd name="connsiteX4" fmla="*/ 974785 w 1109996"/>
                <a:gd name="connsiteY4" fmla="*/ 172527 h 996152"/>
                <a:gd name="connsiteX5" fmla="*/ 491706 w 1109996"/>
                <a:gd name="connsiteY5" fmla="*/ 181154 h 996152"/>
                <a:gd name="connsiteX6" fmla="*/ 595223 w 1109996"/>
                <a:gd name="connsiteY6" fmla="*/ 0 h 996152"/>
                <a:gd name="connsiteX7" fmla="*/ 0 w 1109996"/>
                <a:gd name="connsiteY7" fmla="*/ 267418 h 996152"/>
                <a:gd name="connsiteX8" fmla="*/ 0 w 1109996"/>
                <a:gd name="connsiteY8" fmla="*/ 854014 h 996152"/>
                <a:gd name="connsiteX9" fmla="*/ 362309 w 1109996"/>
                <a:gd name="connsiteY9" fmla="*/ 966157 h 996152"/>
                <a:gd name="connsiteX10" fmla="*/ 880164 w 1109996"/>
                <a:gd name="connsiteY10" fmla="*/ 972989 h 996152"/>
                <a:gd name="connsiteX11" fmla="*/ 986692 w 1109996"/>
                <a:gd name="connsiteY11" fmla="*/ 825484 h 996152"/>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95044"/>
                <a:gd name="connsiteX1" fmla="*/ 1027442 w 1109996"/>
                <a:gd name="connsiteY1" fmla="*/ 638668 h 995044"/>
                <a:gd name="connsiteX2" fmla="*/ 1055972 w 1109996"/>
                <a:gd name="connsiteY2" fmla="*/ 407507 h 995044"/>
                <a:gd name="connsiteX3" fmla="*/ 1053006 w 1109996"/>
                <a:gd name="connsiteY3" fmla="*/ 182321 h 995044"/>
                <a:gd name="connsiteX4" fmla="*/ 974785 w 1109996"/>
                <a:gd name="connsiteY4" fmla="*/ 172527 h 995044"/>
                <a:gd name="connsiteX5" fmla="*/ 491706 w 1109996"/>
                <a:gd name="connsiteY5" fmla="*/ 181154 h 995044"/>
                <a:gd name="connsiteX6" fmla="*/ 595223 w 1109996"/>
                <a:gd name="connsiteY6" fmla="*/ 0 h 995044"/>
                <a:gd name="connsiteX7" fmla="*/ 0 w 1109996"/>
                <a:gd name="connsiteY7" fmla="*/ 267418 h 995044"/>
                <a:gd name="connsiteX8" fmla="*/ 0 w 1109996"/>
                <a:gd name="connsiteY8" fmla="*/ 854014 h 995044"/>
                <a:gd name="connsiteX9" fmla="*/ 362309 w 1109996"/>
                <a:gd name="connsiteY9" fmla="*/ 966157 h 995044"/>
                <a:gd name="connsiteX10" fmla="*/ 884927 w 1109996"/>
                <a:gd name="connsiteY10" fmla="*/ 984895 h 995044"/>
                <a:gd name="connsiteX11" fmla="*/ 986692 w 1109996"/>
                <a:gd name="connsiteY11" fmla="*/ 825484 h 995044"/>
                <a:gd name="connsiteX0" fmla="*/ 986692 w 1109996"/>
                <a:gd name="connsiteY0" fmla="*/ 825484 h 995044"/>
                <a:gd name="connsiteX1" fmla="*/ 1027442 w 1109996"/>
                <a:gd name="connsiteY1" fmla="*/ 638668 h 995044"/>
                <a:gd name="connsiteX2" fmla="*/ 1055972 w 1109996"/>
                <a:gd name="connsiteY2" fmla="*/ 407507 h 995044"/>
                <a:gd name="connsiteX3" fmla="*/ 1053006 w 1109996"/>
                <a:gd name="connsiteY3" fmla="*/ 182321 h 995044"/>
                <a:gd name="connsiteX4" fmla="*/ 974785 w 1109996"/>
                <a:gd name="connsiteY4" fmla="*/ 172527 h 995044"/>
                <a:gd name="connsiteX5" fmla="*/ 491706 w 1109996"/>
                <a:gd name="connsiteY5" fmla="*/ 181154 h 995044"/>
                <a:gd name="connsiteX6" fmla="*/ 595223 w 1109996"/>
                <a:gd name="connsiteY6" fmla="*/ 0 h 995044"/>
                <a:gd name="connsiteX7" fmla="*/ 0 w 1109996"/>
                <a:gd name="connsiteY7" fmla="*/ 267418 h 995044"/>
                <a:gd name="connsiteX8" fmla="*/ 0 w 1109996"/>
                <a:gd name="connsiteY8" fmla="*/ 854014 h 995044"/>
                <a:gd name="connsiteX9" fmla="*/ 362309 w 1109996"/>
                <a:gd name="connsiteY9" fmla="*/ 966157 h 995044"/>
                <a:gd name="connsiteX10" fmla="*/ 884927 w 1109996"/>
                <a:gd name="connsiteY10" fmla="*/ 984895 h 995044"/>
                <a:gd name="connsiteX11" fmla="*/ 986692 w 1109996"/>
                <a:gd name="connsiteY11" fmla="*/ 825484 h 995044"/>
                <a:gd name="connsiteX0" fmla="*/ 986692 w 1109996"/>
                <a:gd name="connsiteY0" fmla="*/ 825484 h 988698"/>
                <a:gd name="connsiteX1" fmla="*/ 1027442 w 1109996"/>
                <a:gd name="connsiteY1" fmla="*/ 638668 h 988698"/>
                <a:gd name="connsiteX2" fmla="*/ 1055972 w 1109996"/>
                <a:gd name="connsiteY2" fmla="*/ 407507 h 988698"/>
                <a:gd name="connsiteX3" fmla="*/ 1053006 w 1109996"/>
                <a:gd name="connsiteY3" fmla="*/ 182321 h 988698"/>
                <a:gd name="connsiteX4" fmla="*/ 974785 w 1109996"/>
                <a:gd name="connsiteY4" fmla="*/ 172527 h 988698"/>
                <a:gd name="connsiteX5" fmla="*/ 491706 w 1109996"/>
                <a:gd name="connsiteY5" fmla="*/ 181154 h 988698"/>
                <a:gd name="connsiteX6" fmla="*/ 595223 w 1109996"/>
                <a:gd name="connsiteY6" fmla="*/ 0 h 988698"/>
                <a:gd name="connsiteX7" fmla="*/ 0 w 1109996"/>
                <a:gd name="connsiteY7" fmla="*/ 267418 h 988698"/>
                <a:gd name="connsiteX8" fmla="*/ 0 w 1109996"/>
                <a:gd name="connsiteY8" fmla="*/ 854014 h 988698"/>
                <a:gd name="connsiteX9" fmla="*/ 362309 w 1109996"/>
                <a:gd name="connsiteY9" fmla="*/ 966157 h 988698"/>
                <a:gd name="connsiteX10" fmla="*/ 884927 w 1109996"/>
                <a:gd name="connsiteY10" fmla="*/ 984895 h 988698"/>
                <a:gd name="connsiteX11" fmla="*/ 986692 w 1109996"/>
                <a:gd name="connsiteY11" fmla="*/ 825484 h 988698"/>
                <a:gd name="connsiteX0" fmla="*/ 986692 w 1109996"/>
                <a:gd name="connsiteY0" fmla="*/ 825484 h 988698"/>
                <a:gd name="connsiteX1" fmla="*/ 1027442 w 1109996"/>
                <a:gd name="connsiteY1" fmla="*/ 638668 h 988698"/>
                <a:gd name="connsiteX2" fmla="*/ 1055972 w 1109996"/>
                <a:gd name="connsiteY2" fmla="*/ 407507 h 988698"/>
                <a:gd name="connsiteX3" fmla="*/ 1053006 w 1109996"/>
                <a:gd name="connsiteY3" fmla="*/ 182321 h 988698"/>
                <a:gd name="connsiteX4" fmla="*/ 974785 w 1109996"/>
                <a:gd name="connsiteY4" fmla="*/ 172527 h 988698"/>
                <a:gd name="connsiteX5" fmla="*/ 491706 w 1109996"/>
                <a:gd name="connsiteY5" fmla="*/ 181154 h 988698"/>
                <a:gd name="connsiteX6" fmla="*/ 595223 w 1109996"/>
                <a:gd name="connsiteY6" fmla="*/ 0 h 988698"/>
                <a:gd name="connsiteX7" fmla="*/ 0 w 1109996"/>
                <a:gd name="connsiteY7" fmla="*/ 267418 h 988698"/>
                <a:gd name="connsiteX8" fmla="*/ 0 w 1109996"/>
                <a:gd name="connsiteY8" fmla="*/ 854014 h 988698"/>
                <a:gd name="connsiteX9" fmla="*/ 362309 w 1109996"/>
                <a:gd name="connsiteY9" fmla="*/ 966157 h 988698"/>
                <a:gd name="connsiteX10" fmla="*/ 884927 w 1109996"/>
                <a:gd name="connsiteY10" fmla="*/ 984895 h 988698"/>
                <a:gd name="connsiteX11" fmla="*/ 986692 w 1109996"/>
                <a:gd name="connsiteY11" fmla="*/ 825484 h 988698"/>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491706 w 1109996"/>
                <a:gd name="connsiteY5" fmla="*/ 137941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996" h="942755">
                  <a:moveTo>
                    <a:pt x="986692" y="779541"/>
                  </a:moveTo>
                  <a:cubicBezTo>
                    <a:pt x="1020437" y="749688"/>
                    <a:pt x="1117840" y="705004"/>
                    <a:pt x="1027442" y="592725"/>
                  </a:cubicBezTo>
                  <a:cubicBezTo>
                    <a:pt x="1094896" y="559327"/>
                    <a:pt x="1129012" y="425918"/>
                    <a:pt x="1055972" y="361564"/>
                  </a:cubicBezTo>
                  <a:cubicBezTo>
                    <a:pt x="1119277" y="300790"/>
                    <a:pt x="1137338" y="211439"/>
                    <a:pt x="1053006" y="136378"/>
                  </a:cubicBezTo>
                  <a:cubicBezTo>
                    <a:pt x="1003120" y="125969"/>
                    <a:pt x="1000859" y="129849"/>
                    <a:pt x="974785" y="126584"/>
                  </a:cubicBezTo>
                  <a:cubicBezTo>
                    <a:pt x="855720" y="122614"/>
                    <a:pt x="705087" y="124105"/>
                    <a:pt x="570238" y="122865"/>
                  </a:cubicBezTo>
                  <a:cubicBezTo>
                    <a:pt x="566862" y="73399"/>
                    <a:pt x="578688" y="74034"/>
                    <a:pt x="540584" y="0"/>
                  </a:cubicBezTo>
                  <a:cubicBezTo>
                    <a:pt x="221406" y="48883"/>
                    <a:pt x="181155" y="129460"/>
                    <a:pt x="0" y="221475"/>
                  </a:cubicBezTo>
                  <a:lnTo>
                    <a:pt x="0" y="808071"/>
                  </a:lnTo>
                  <a:cubicBezTo>
                    <a:pt x="69011" y="810946"/>
                    <a:pt x="189780" y="900086"/>
                    <a:pt x="362309" y="920214"/>
                  </a:cubicBezTo>
                  <a:cubicBezTo>
                    <a:pt x="516544" y="944012"/>
                    <a:pt x="753082" y="946522"/>
                    <a:pt x="884927" y="938952"/>
                  </a:cubicBezTo>
                  <a:cubicBezTo>
                    <a:pt x="1065985" y="934556"/>
                    <a:pt x="1049459" y="820975"/>
                    <a:pt x="986692" y="779541"/>
                  </a:cubicBezTo>
                  <a:close/>
                </a:path>
              </a:pathLst>
            </a:custGeom>
            <a:solidFill>
              <a:srgbClr val="FCC792"/>
            </a:solidFill>
            <a:ln w="6927" cap="flat">
              <a:noFill/>
              <a:prstDash val="solid"/>
              <a:miter/>
            </a:ln>
          </p:spPr>
          <p:txBody>
            <a:bodyPr rtlCol="0" anchor="ctr"/>
            <a:lstStyle/>
            <a:p>
              <a:endParaRPr lang="ko-KR" altLang="en-US" dirty="0">
                <a:solidFill>
                  <a:schemeClr val="tx1"/>
                </a:solidFill>
              </a:endParaRPr>
            </a:p>
          </p:txBody>
        </p:sp>
        <p:sp>
          <p:nvSpPr>
            <p:cNvPr id="37" name="Rectangle 8">
              <a:extLst>
                <a:ext uri="{FF2B5EF4-FFF2-40B4-BE49-F238E27FC236}">
                  <a16:creationId xmlns:a16="http://schemas.microsoft.com/office/drawing/2014/main" id="{F9847120-D484-469C-B915-C429C21A0C4C}"/>
                </a:ext>
              </a:extLst>
            </p:cNvPr>
            <p:cNvSpPr/>
            <p:nvPr/>
          </p:nvSpPr>
          <p:spPr>
            <a:xfrm>
              <a:off x="0" y="3154656"/>
              <a:ext cx="1629207" cy="9587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38" name="Rectangle 9">
              <a:extLst>
                <a:ext uri="{FF2B5EF4-FFF2-40B4-BE49-F238E27FC236}">
                  <a16:creationId xmlns:a16="http://schemas.microsoft.com/office/drawing/2014/main" id="{57B404C9-28B1-4635-8303-4D99236B0C97}"/>
                </a:ext>
              </a:extLst>
            </p:cNvPr>
            <p:cNvSpPr/>
            <p:nvPr/>
          </p:nvSpPr>
          <p:spPr>
            <a:xfrm>
              <a:off x="1629204" y="3198787"/>
              <a:ext cx="374165" cy="76545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Oval 10">
              <a:extLst>
                <a:ext uri="{FF2B5EF4-FFF2-40B4-BE49-F238E27FC236}">
                  <a16:creationId xmlns:a16="http://schemas.microsoft.com/office/drawing/2014/main" id="{458BB107-B05C-4BE1-B31A-3E6DC518AD0F}"/>
                </a:ext>
              </a:extLst>
            </p:cNvPr>
            <p:cNvSpPr/>
            <p:nvPr/>
          </p:nvSpPr>
          <p:spPr>
            <a:xfrm>
              <a:off x="1720023" y="3754179"/>
              <a:ext cx="164027" cy="1640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cxnSp>
        <p:nvCxnSpPr>
          <p:cNvPr id="40" name="Straight Connector 11">
            <a:extLst>
              <a:ext uri="{FF2B5EF4-FFF2-40B4-BE49-F238E27FC236}">
                <a16:creationId xmlns:a16="http://schemas.microsoft.com/office/drawing/2014/main" id="{B92E96BB-A6AC-4217-AD04-DB2D1A9EA9A6}"/>
              </a:ext>
            </a:extLst>
          </p:cNvPr>
          <p:cNvCxnSpPr>
            <a:cxnSpLocks/>
            <a:endCxn id="43" idx="1"/>
          </p:cNvCxnSpPr>
          <p:nvPr/>
        </p:nvCxnSpPr>
        <p:spPr>
          <a:xfrm flipV="1">
            <a:off x="2886506" y="2247392"/>
            <a:ext cx="1569932" cy="1020941"/>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12">
            <a:extLst>
              <a:ext uri="{FF2B5EF4-FFF2-40B4-BE49-F238E27FC236}">
                <a16:creationId xmlns:a16="http://schemas.microsoft.com/office/drawing/2014/main" id="{7F51A3EB-376F-46F8-AA14-60CB4B8FFDA2}"/>
              </a:ext>
            </a:extLst>
          </p:cNvPr>
          <p:cNvCxnSpPr>
            <a:cxnSpLocks/>
            <a:endCxn id="47" idx="1"/>
          </p:cNvCxnSpPr>
          <p:nvPr/>
        </p:nvCxnSpPr>
        <p:spPr>
          <a:xfrm flipV="1">
            <a:off x="2886506" y="3393704"/>
            <a:ext cx="1569932" cy="163065"/>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13">
            <a:extLst>
              <a:ext uri="{FF2B5EF4-FFF2-40B4-BE49-F238E27FC236}">
                <a16:creationId xmlns:a16="http://schemas.microsoft.com/office/drawing/2014/main" id="{4DF7BD51-4AD3-473A-8F77-147A9389B0B3}"/>
              </a:ext>
            </a:extLst>
          </p:cNvPr>
          <p:cNvCxnSpPr>
            <a:cxnSpLocks/>
            <a:endCxn id="55" idx="1"/>
          </p:cNvCxnSpPr>
          <p:nvPr/>
        </p:nvCxnSpPr>
        <p:spPr>
          <a:xfrm>
            <a:off x="2886506" y="3803601"/>
            <a:ext cx="1569932" cy="736413"/>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02D966F-C2C9-4C81-ACEC-8E9256F5FA05}"/>
              </a:ext>
            </a:extLst>
          </p:cNvPr>
          <p:cNvSpPr txBox="1"/>
          <p:nvPr/>
        </p:nvSpPr>
        <p:spPr>
          <a:xfrm>
            <a:off x="4456438" y="1955004"/>
            <a:ext cx="1715762" cy="584775"/>
          </a:xfrm>
          <a:prstGeom prst="rect">
            <a:avLst/>
          </a:prstGeom>
          <a:noFill/>
        </p:spPr>
        <p:txBody>
          <a:bodyPr wrap="square" rtlCol="0">
            <a:spAutoFit/>
          </a:bodyPr>
          <a:lstStyle/>
          <a:p>
            <a:pPr algn="ctr"/>
            <a:r>
              <a:rPr lang="en-US" altLang="ko-KR" sz="3200" dirty="0">
                <a:solidFill>
                  <a:schemeClr val="accent3"/>
                </a:solidFill>
              </a:rPr>
              <a:t>34,800</a:t>
            </a:r>
          </a:p>
        </p:txBody>
      </p:sp>
      <p:grpSp>
        <p:nvGrpSpPr>
          <p:cNvPr id="44" name="그룹 1">
            <a:extLst>
              <a:ext uri="{FF2B5EF4-FFF2-40B4-BE49-F238E27FC236}">
                <a16:creationId xmlns:a16="http://schemas.microsoft.com/office/drawing/2014/main" id="{710CAB9F-FE27-49D3-90B8-43DB8FAEF019}"/>
              </a:ext>
            </a:extLst>
          </p:cNvPr>
          <p:cNvGrpSpPr/>
          <p:nvPr/>
        </p:nvGrpSpPr>
        <p:grpSpPr>
          <a:xfrm>
            <a:off x="7429499" y="1798750"/>
            <a:ext cx="4097216" cy="897285"/>
            <a:chOff x="6888088" y="2012008"/>
            <a:chExt cx="2880320" cy="897285"/>
          </a:xfrm>
        </p:grpSpPr>
        <p:sp>
          <p:nvSpPr>
            <p:cNvPr id="45" name="TextBox 44">
              <a:extLst>
                <a:ext uri="{FF2B5EF4-FFF2-40B4-BE49-F238E27FC236}">
                  <a16:creationId xmlns:a16="http://schemas.microsoft.com/office/drawing/2014/main" id="{644B7546-FF95-476A-B97D-957A971F456B}"/>
                </a:ext>
              </a:extLst>
            </p:cNvPr>
            <p:cNvSpPr txBox="1"/>
            <p:nvPr/>
          </p:nvSpPr>
          <p:spPr>
            <a:xfrm>
              <a:off x="6888088" y="2012008"/>
              <a:ext cx="2880320" cy="276999"/>
            </a:xfrm>
            <a:prstGeom prst="rect">
              <a:avLst/>
            </a:prstGeom>
            <a:noFill/>
          </p:spPr>
          <p:txBody>
            <a:bodyPr wrap="square" rtlCol="0">
              <a:spAutoFit/>
            </a:bodyPr>
            <a:lstStyle/>
            <a:p>
              <a:r>
                <a:rPr lang="en-US" altLang="ko-KR" sz="1200" b="1" dirty="0">
                  <a:solidFill>
                    <a:schemeClr val="tx1">
                      <a:lumMod val="75000"/>
                      <a:lumOff val="25000"/>
                    </a:schemeClr>
                  </a:solidFill>
                  <a:latin typeface="Calibri" pitchFamily="34" charset="0"/>
                  <a:cs typeface="Calibri" pitchFamily="34" charset="0"/>
                </a:rPr>
                <a:t>Your Text Here</a:t>
              </a:r>
              <a:endParaRPr lang="ko-KR" altLang="en-US" sz="1200" b="1" dirty="0">
                <a:solidFill>
                  <a:schemeClr val="tx1">
                    <a:lumMod val="75000"/>
                    <a:lumOff val="25000"/>
                  </a:schemeClr>
                </a:solidFill>
                <a:latin typeface="Calibri" pitchFamily="34" charset="0"/>
                <a:cs typeface="Calibri" pitchFamily="34" charset="0"/>
              </a:endParaRPr>
            </a:p>
          </p:txBody>
        </p:sp>
        <p:sp>
          <p:nvSpPr>
            <p:cNvPr id="46" name="TextBox 45">
              <a:extLst>
                <a:ext uri="{FF2B5EF4-FFF2-40B4-BE49-F238E27FC236}">
                  <a16:creationId xmlns:a16="http://schemas.microsoft.com/office/drawing/2014/main" id="{3F60254B-A945-4E46-8BC5-8931F38C42D7}"/>
                </a:ext>
              </a:extLst>
            </p:cNvPr>
            <p:cNvSpPr txBox="1"/>
            <p:nvPr/>
          </p:nvSpPr>
          <p:spPr>
            <a:xfrm>
              <a:off x="6888088" y="2262962"/>
              <a:ext cx="2880320"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75000"/>
                      <a:lumOff val="25000"/>
                    </a:schemeClr>
                  </a:solidFill>
                  <a:cs typeface="Arial" pitchFamily="34" charset="0"/>
                </a:rPr>
                <a:t> Easy to change colors, photos and Text. </a:t>
              </a:r>
              <a:endParaRPr lang="en-US" altLang="ko-KR" sz="1200" dirty="0">
                <a:solidFill>
                  <a:schemeClr val="tx1">
                    <a:lumMod val="75000"/>
                    <a:lumOff val="25000"/>
                  </a:schemeClr>
                </a:solidFill>
              </a:endParaRPr>
            </a:p>
          </p:txBody>
        </p:sp>
      </p:grpSp>
      <p:sp>
        <p:nvSpPr>
          <p:cNvPr id="47" name="TextBox 46">
            <a:extLst>
              <a:ext uri="{FF2B5EF4-FFF2-40B4-BE49-F238E27FC236}">
                <a16:creationId xmlns:a16="http://schemas.microsoft.com/office/drawing/2014/main" id="{4B49BBA9-24BA-4C82-9914-69B8B2C337B2}"/>
              </a:ext>
            </a:extLst>
          </p:cNvPr>
          <p:cNvSpPr txBox="1"/>
          <p:nvPr/>
        </p:nvSpPr>
        <p:spPr>
          <a:xfrm>
            <a:off x="4456438" y="3101316"/>
            <a:ext cx="1715762" cy="584775"/>
          </a:xfrm>
          <a:prstGeom prst="rect">
            <a:avLst/>
          </a:prstGeom>
          <a:noFill/>
        </p:spPr>
        <p:txBody>
          <a:bodyPr wrap="square" rtlCol="0">
            <a:spAutoFit/>
          </a:bodyPr>
          <a:lstStyle/>
          <a:p>
            <a:pPr algn="ctr"/>
            <a:r>
              <a:rPr lang="en-US" altLang="ko-KR" sz="3200" dirty="0">
                <a:solidFill>
                  <a:schemeClr val="accent2"/>
                </a:solidFill>
              </a:rPr>
              <a:t>25,600</a:t>
            </a:r>
          </a:p>
        </p:txBody>
      </p:sp>
      <p:grpSp>
        <p:nvGrpSpPr>
          <p:cNvPr id="48" name="그룹 2">
            <a:extLst>
              <a:ext uri="{FF2B5EF4-FFF2-40B4-BE49-F238E27FC236}">
                <a16:creationId xmlns:a16="http://schemas.microsoft.com/office/drawing/2014/main" id="{E2791E70-D308-4EC3-9091-E1111C0CB91B}"/>
              </a:ext>
            </a:extLst>
          </p:cNvPr>
          <p:cNvGrpSpPr/>
          <p:nvPr/>
        </p:nvGrpSpPr>
        <p:grpSpPr>
          <a:xfrm>
            <a:off x="7429499" y="2945062"/>
            <a:ext cx="4097216" cy="897285"/>
            <a:chOff x="6888088" y="3198441"/>
            <a:chExt cx="2880320" cy="897285"/>
          </a:xfrm>
        </p:grpSpPr>
        <p:sp>
          <p:nvSpPr>
            <p:cNvPr id="49" name="TextBox 48">
              <a:extLst>
                <a:ext uri="{FF2B5EF4-FFF2-40B4-BE49-F238E27FC236}">
                  <a16:creationId xmlns:a16="http://schemas.microsoft.com/office/drawing/2014/main" id="{134EC671-E1DC-4926-BA4E-F3D8A2565806}"/>
                </a:ext>
              </a:extLst>
            </p:cNvPr>
            <p:cNvSpPr txBox="1"/>
            <p:nvPr/>
          </p:nvSpPr>
          <p:spPr>
            <a:xfrm>
              <a:off x="6888088" y="3198441"/>
              <a:ext cx="2880320" cy="276999"/>
            </a:xfrm>
            <a:prstGeom prst="rect">
              <a:avLst/>
            </a:prstGeom>
            <a:noFill/>
          </p:spPr>
          <p:txBody>
            <a:bodyPr wrap="square" rtlCol="0">
              <a:spAutoFit/>
            </a:bodyPr>
            <a:lstStyle/>
            <a:p>
              <a:r>
                <a:rPr lang="en-US" altLang="ko-KR" sz="1200" b="1" dirty="0">
                  <a:solidFill>
                    <a:schemeClr val="tx1">
                      <a:lumMod val="75000"/>
                      <a:lumOff val="25000"/>
                    </a:schemeClr>
                  </a:solidFill>
                  <a:latin typeface="Calibri" pitchFamily="34" charset="0"/>
                  <a:cs typeface="Calibri" pitchFamily="34" charset="0"/>
                </a:rPr>
                <a:t>Your Text Here</a:t>
              </a:r>
              <a:endParaRPr lang="ko-KR" altLang="en-US" sz="1200" b="1" dirty="0">
                <a:solidFill>
                  <a:schemeClr val="tx1">
                    <a:lumMod val="75000"/>
                    <a:lumOff val="25000"/>
                  </a:schemeClr>
                </a:solidFill>
                <a:latin typeface="Calibri" pitchFamily="34" charset="0"/>
                <a:cs typeface="Calibri" pitchFamily="34" charset="0"/>
              </a:endParaRPr>
            </a:p>
          </p:txBody>
        </p:sp>
        <p:sp>
          <p:nvSpPr>
            <p:cNvPr id="50" name="TextBox 49">
              <a:extLst>
                <a:ext uri="{FF2B5EF4-FFF2-40B4-BE49-F238E27FC236}">
                  <a16:creationId xmlns:a16="http://schemas.microsoft.com/office/drawing/2014/main" id="{914C40AA-3DCA-4F7E-91EF-FC4EBCBD2D44}"/>
                </a:ext>
              </a:extLst>
            </p:cNvPr>
            <p:cNvSpPr txBox="1"/>
            <p:nvPr/>
          </p:nvSpPr>
          <p:spPr>
            <a:xfrm>
              <a:off x="6888088" y="3449395"/>
              <a:ext cx="2880320"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75000"/>
                      <a:lumOff val="25000"/>
                    </a:schemeClr>
                  </a:solidFill>
                  <a:cs typeface="Arial" pitchFamily="34" charset="0"/>
                </a:rPr>
                <a:t> Easy to change colors, photos and Text. </a:t>
              </a:r>
              <a:endParaRPr lang="en-US" altLang="ko-KR" sz="1200" dirty="0">
                <a:solidFill>
                  <a:schemeClr val="tx1">
                    <a:lumMod val="75000"/>
                    <a:lumOff val="25000"/>
                  </a:schemeClr>
                </a:solidFill>
              </a:endParaRPr>
            </a:p>
          </p:txBody>
        </p:sp>
      </p:grpSp>
      <p:sp>
        <p:nvSpPr>
          <p:cNvPr id="51" name="TextBox 50">
            <a:extLst>
              <a:ext uri="{FF2B5EF4-FFF2-40B4-BE49-F238E27FC236}">
                <a16:creationId xmlns:a16="http://schemas.microsoft.com/office/drawing/2014/main" id="{5366D87F-56C4-4D76-AFA2-7BA95177004A}"/>
              </a:ext>
            </a:extLst>
          </p:cNvPr>
          <p:cNvSpPr txBox="1"/>
          <p:nvPr/>
        </p:nvSpPr>
        <p:spPr>
          <a:xfrm>
            <a:off x="4456438" y="5393938"/>
            <a:ext cx="1715762" cy="584775"/>
          </a:xfrm>
          <a:prstGeom prst="rect">
            <a:avLst/>
          </a:prstGeom>
          <a:noFill/>
        </p:spPr>
        <p:txBody>
          <a:bodyPr wrap="square" rtlCol="0">
            <a:spAutoFit/>
          </a:bodyPr>
          <a:lstStyle/>
          <a:p>
            <a:pPr algn="ctr"/>
            <a:r>
              <a:rPr lang="en-US" altLang="ko-KR" sz="3200" dirty="0">
                <a:solidFill>
                  <a:schemeClr val="accent4"/>
                </a:solidFill>
              </a:rPr>
              <a:t>14,200</a:t>
            </a:r>
          </a:p>
        </p:txBody>
      </p:sp>
      <p:grpSp>
        <p:nvGrpSpPr>
          <p:cNvPr id="52" name="그룹 6">
            <a:extLst>
              <a:ext uri="{FF2B5EF4-FFF2-40B4-BE49-F238E27FC236}">
                <a16:creationId xmlns:a16="http://schemas.microsoft.com/office/drawing/2014/main" id="{0619C0F1-1139-49A1-9CB7-CA094A896B34}"/>
              </a:ext>
            </a:extLst>
          </p:cNvPr>
          <p:cNvGrpSpPr/>
          <p:nvPr/>
        </p:nvGrpSpPr>
        <p:grpSpPr>
          <a:xfrm>
            <a:off x="7429499" y="5237685"/>
            <a:ext cx="4097216" cy="897285"/>
            <a:chOff x="6888088" y="4413449"/>
            <a:chExt cx="2880320" cy="897285"/>
          </a:xfrm>
        </p:grpSpPr>
        <p:sp>
          <p:nvSpPr>
            <p:cNvPr id="53" name="TextBox 52">
              <a:extLst>
                <a:ext uri="{FF2B5EF4-FFF2-40B4-BE49-F238E27FC236}">
                  <a16:creationId xmlns:a16="http://schemas.microsoft.com/office/drawing/2014/main" id="{61837934-3064-4761-B661-EBC24FEB7467}"/>
                </a:ext>
              </a:extLst>
            </p:cNvPr>
            <p:cNvSpPr txBox="1"/>
            <p:nvPr/>
          </p:nvSpPr>
          <p:spPr>
            <a:xfrm>
              <a:off x="6888088" y="4413449"/>
              <a:ext cx="2880320" cy="276999"/>
            </a:xfrm>
            <a:prstGeom prst="rect">
              <a:avLst/>
            </a:prstGeom>
            <a:noFill/>
          </p:spPr>
          <p:txBody>
            <a:bodyPr wrap="square" rtlCol="0">
              <a:spAutoFit/>
            </a:bodyPr>
            <a:lstStyle/>
            <a:p>
              <a:r>
                <a:rPr lang="en-US" altLang="ko-KR" sz="1200" b="1" dirty="0">
                  <a:solidFill>
                    <a:schemeClr val="tx1">
                      <a:lumMod val="75000"/>
                      <a:lumOff val="25000"/>
                    </a:schemeClr>
                  </a:solidFill>
                  <a:latin typeface="Calibri" pitchFamily="34" charset="0"/>
                  <a:cs typeface="Calibri" pitchFamily="34" charset="0"/>
                </a:rPr>
                <a:t>Your Text Here</a:t>
              </a:r>
              <a:endParaRPr lang="ko-KR" altLang="en-US" sz="1200" b="1" dirty="0">
                <a:solidFill>
                  <a:schemeClr val="tx1">
                    <a:lumMod val="75000"/>
                    <a:lumOff val="25000"/>
                  </a:schemeClr>
                </a:solidFill>
                <a:latin typeface="Calibri" pitchFamily="34" charset="0"/>
                <a:cs typeface="Calibri" pitchFamily="34" charset="0"/>
              </a:endParaRPr>
            </a:p>
          </p:txBody>
        </p:sp>
        <p:sp>
          <p:nvSpPr>
            <p:cNvPr id="54" name="TextBox 53">
              <a:extLst>
                <a:ext uri="{FF2B5EF4-FFF2-40B4-BE49-F238E27FC236}">
                  <a16:creationId xmlns:a16="http://schemas.microsoft.com/office/drawing/2014/main" id="{9F623B67-892D-4989-B5B0-E8B34CCA82BC}"/>
                </a:ext>
              </a:extLst>
            </p:cNvPr>
            <p:cNvSpPr txBox="1"/>
            <p:nvPr/>
          </p:nvSpPr>
          <p:spPr>
            <a:xfrm>
              <a:off x="6888088" y="4664403"/>
              <a:ext cx="2880320"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75000"/>
                      <a:lumOff val="25000"/>
                    </a:schemeClr>
                  </a:solidFill>
                  <a:cs typeface="Arial" pitchFamily="34" charset="0"/>
                </a:rPr>
                <a:t> Easy to change colors, photos and Text. </a:t>
              </a:r>
              <a:endParaRPr lang="en-US" altLang="ko-KR" sz="1200" dirty="0">
                <a:solidFill>
                  <a:schemeClr val="tx1">
                    <a:lumMod val="75000"/>
                    <a:lumOff val="25000"/>
                  </a:schemeClr>
                </a:solidFill>
              </a:endParaRPr>
            </a:p>
          </p:txBody>
        </p:sp>
      </p:grpSp>
      <p:sp>
        <p:nvSpPr>
          <p:cNvPr id="55" name="TextBox 54">
            <a:extLst>
              <a:ext uri="{FF2B5EF4-FFF2-40B4-BE49-F238E27FC236}">
                <a16:creationId xmlns:a16="http://schemas.microsoft.com/office/drawing/2014/main" id="{023E60F5-208D-4659-8A35-EC879E30D158}"/>
              </a:ext>
            </a:extLst>
          </p:cNvPr>
          <p:cNvSpPr txBox="1"/>
          <p:nvPr/>
        </p:nvSpPr>
        <p:spPr>
          <a:xfrm>
            <a:off x="4456438" y="4247626"/>
            <a:ext cx="1715762" cy="584775"/>
          </a:xfrm>
          <a:prstGeom prst="rect">
            <a:avLst/>
          </a:prstGeom>
          <a:noFill/>
        </p:spPr>
        <p:txBody>
          <a:bodyPr wrap="square" rtlCol="0">
            <a:spAutoFit/>
          </a:bodyPr>
          <a:lstStyle/>
          <a:p>
            <a:pPr algn="ctr"/>
            <a:r>
              <a:rPr lang="en-US" altLang="ko-KR" sz="3200" dirty="0">
                <a:solidFill>
                  <a:schemeClr val="accent3"/>
                </a:solidFill>
              </a:rPr>
              <a:t>25,600</a:t>
            </a:r>
          </a:p>
        </p:txBody>
      </p:sp>
      <p:grpSp>
        <p:nvGrpSpPr>
          <p:cNvPr id="56" name="그룹 40">
            <a:extLst>
              <a:ext uri="{FF2B5EF4-FFF2-40B4-BE49-F238E27FC236}">
                <a16:creationId xmlns:a16="http://schemas.microsoft.com/office/drawing/2014/main" id="{21FD490A-B5D6-42EC-AA26-9B7A3392F5D1}"/>
              </a:ext>
            </a:extLst>
          </p:cNvPr>
          <p:cNvGrpSpPr/>
          <p:nvPr/>
        </p:nvGrpSpPr>
        <p:grpSpPr>
          <a:xfrm>
            <a:off x="7429499" y="4091373"/>
            <a:ext cx="4097216" cy="897285"/>
            <a:chOff x="6888088" y="3198441"/>
            <a:chExt cx="2880320" cy="897285"/>
          </a:xfrm>
        </p:grpSpPr>
        <p:sp>
          <p:nvSpPr>
            <p:cNvPr id="57" name="TextBox 56">
              <a:extLst>
                <a:ext uri="{FF2B5EF4-FFF2-40B4-BE49-F238E27FC236}">
                  <a16:creationId xmlns:a16="http://schemas.microsoft.com/office/drawing/2014/main" id="{63240BBD-E3AA-49BB-BA0F-0FC9FE2C3299}"/>
                </a:ext>
              </a:extLst>
            </p:cNvPr>
            <p:cNvSpPr txBox="1"/>
            <p:nvPr/>
          </p:nvSpPr>
          <p:spPr>
            <a:xfrm>
              <a:off x="6888088" y="3198441"/>
              <a:ext cx="2880320" cy="276999"/>
            </a:xfrm>
            <a:prstGeom prst="rect">
              <a:avLst/>
            </a:prstGeom>
            <a:noFill/>
          </p:spPr>
          <p:txBody>
            <a:bodyPr wrap="square" rtlCol="0">
              <a:spAutoFit/>
            </a:bodyPr>
            <a:lstStyle/>
            <a:p>
              <a:r>
                <a:rPr lang="en-US" altLang="ko-KR" sz="1200" b="1" dirty="0">
                  <a:solidFill>
                    <a:schemeClr val="tx1">
                      <a:lumMod val="75000"/>
                      <a:lumOff val="25000"/>
                    </a:schemeClr>
                  </a:solidFill>
                  <a:latin typeface="Calibri" pitchFamily="34" charset="0"/>
                  <a:cs typeface="Calibri" pitchFamily="34" charset="0"/>
                </a:rPr>
                <a:t>Your Text Here</a:t>
              </a:r>
              <a:endParaRPr lang="ko-KR" altLang="en-US" sz="1200" b="1" dirty="0">
                <a:solidFill>
                  <a:schemeClr val="tx1">
                    <a:lumMod val="75000"/>
                    <a:lumOff val="25000"/>
                  </a:schemeClr>
                </a:solidFill>
                <a:latin typeface="Calibri" pitchFamily="34" charset="0"/>
                <a:cs typeface="Calibri" pitchFamily="34" charset="0"/>
              </a:endParaRPr>
            </a:p>
          </p:txBody>
        </p:sp>
        <p:sp>
          <p:nvSpPr>
            <p:cNvPr id="58" name="TextBox 57">
              <a:extLst>
                <a:ext uri="{FF2B5EF4-FFF2-40B4-BE49-F238E27FC236}">
                  <a16:creationId xmlns:a16="http://schemas.microsoft.com/office/drawing/2014/main" id="{9234CFD9-90BF-4D0C-BA51-3D48B8E58890}"/>
                </a:ext>
              </a:extLst>
            </p:cNvPr>
            <p:cNvSpPr txBox="1"/>
            <p:nvPr/>
          </p:nvSpPr>
          <p:spPr>
            <a:xfrm>
              <a:off x="6888088" y="3449395"/>
              <a:ext cx="2880320"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75000"/>
                      <a:lumOff val="25000"/>
                    </a:schemeClr>
                  </a:solidFill>
                  <a:cs typeface="Arial" pitchFamily="34" charset="0"/>
                </a:rPr>
                <a:t> Easy to change colors, photos and Text. </a:t>
              </a:r>
              <a:endParaRPr lang="en-US" altLang="ko-KR" sz="1200" dirty="0">
                <a:solidFill>
                  <a:schemeClr val="tx1">
                    <a:lumMod val="75000"/>
                    <a:lumOff val="25000"/>
                  </a:schemeClr>
                </a:solidFill>
              </a:endParaRPr>
            </a:p>
          </p:txBody>
        </p:sp>
      </p:grpSp>
      <p:cxnSp>
        <p:nvCxnSpPr>
          <p:cNvPr id="59" name="Straight Connector 26">
            <a:extLst>
              <a:ext uri="{FF2B5EF4-FFF2-40B4-BE49-F238E27FC236}">
                <a16:creationId xmlns:a16="http://schemas.microsoft.com/office/drawing/2014/main" id="{829A6FA6-D632-43DF-A2DD-926DD7E9FFBB}"/>
              </a:ext>
            </a:extLst>
          </p:cNvPr>
          <p:cNvCxnSpPr>
            <a:cxnSpLocks/>
            <a:endCxn id="51" idx="1"/>
          </p:cNvCxnSpPr>
          <p:nvPr/>
        </p:nvCxnSpPr>
        <p:spPr>
          <a:xfrm>
            <a:off x="2722416" y="3954265"/>
            <a:ext cx="1734022" cy="1732061"/>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26">
            <a:extLst>
              <a:ext uri="{FF2B5EF4-FFF2-40B4-BE49-F238E27FC236}">
                <a16:creationId xmlns:a16="http://schemas.microsoft.com/office/drawing/2014/main" id="{879F16A8-B61A-412F-8BF0-6FEEE229818F}"/>
              </a:ext>
            </a:extLst>
          </p:cNvPr>
          <p:cNvCxnSpPr>
            <a:cxnSpLocks/>
            <a:stCxn id="43" idx="3"/>
          </p:cNvCxnSpPr>
          <p:nvPr/>
        </p:nvCxnSpPr>
        <p:spPr>
          <a:xfrm>
            <a:off x="6172200" y="2247392"/>
            <a:ext cx="1188000" cy="1"/>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26">
            <a:extLst>
              <a:ext uri="{FF2B5EF4-FFF2-40B4-BE49-F238E27FC236}">
                <a16:creationId xmlns:a16="http://schemas.microsoft.com/office/drawing/2014/main" id="{0FC010BC-3F04-4755-9938-B692C236FF14}"/>
              </a:ext>
            </a:extLst>
          </p:cNvPr>
          <p:cNvCxnSpPr>
            <a:cxnSpLocks/>
            <a:stCxn id="47" idx="3"/>
          </p:cNvCxnSpPr>
          <p:nvPr/>
        </p:nvCxnSpPr>
        <p:spPr>
          <a:xfrm>
            <a:off x="6172200" y="3393704"/>
            <a:ext cx="1188000"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26">
            <a:extLst>
              <a:ext uri="{FF2B5EF4-FFF2-40B4-BE49-F238E27FC236}">
                <a16:creationId xmlns:a16="http://schemas.microsoft.com/office/drawing/2014/main" id="{1E9DCEBF-F5F2-44D6-B01F-86EE2EBB74C2}"/>
              </a:ext>
            </a:extLst>
          </p:cNvPr>
          <p:cNvCxnSpPr>
            <a:cxnSpLocks/>
            <a:stCxn id="55" idx="3"/>
          </p:cNvCxnSpPr>
          <p:nvPr/>
        </p:nvCxnSpPr>
        <p:spPr>
          <a:xfrm>
            <a:off x="6172200" y="4540014"/>
            <a:ext cx="1188000" cy="1"/>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26">
            <a:extLst>
              <a:ext uri="{FF2B5EF4-FFF2-40B4-BE49-F238E27FC236}">
                <a16:creationId xmlns:a16="http://schemas.microsoft.com/office/drawing/2014/main" id="{49B47828-0E29-4AF1-8FD2-B2888C4BA769}"/>
              </a:ext>
            </a:extLst>
          </p:cNvPr>
          <p:cNvCxnSpPr>
            <a:cxnSpLocks/>
            <a:stCxn id="51" idx="3"/>
          </p:cNvCxnSpPr>
          <p:nvPr/>
        </p:nvCxnSpPr>
        <p:spPr>
          <a:xfrm>
            <a:off x="6172200" y="5686326"/>
            <a:ext cx="1188000"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651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D15C4F40-14E1-4C4C-88A6-E0A93A167FC4}"/>
              </a:ext>
            </a:extLst>
          </p:cNvPr>
          <p:cNvGrpSpPr/>
          <p:nvPr/>
        </p:nvGrpSpPr>
        <p:grpSpPr>
          <a:xfrm>
            <a:off x="1234334" y="1142981"/>
            <a:ext cx="3669659" cy="4724439"/>
            <a:chOff x="886442" y="1572293"/>
            <a:chExt cx="3397525" cy="5432022"/>
          </a:xfrm>
        </p:grpSpPr>
        <p:sp>
          <p:nvSpPr>
            <p:cNvPr id="5" name="TextBox 4">
              <a:extLst>
                <a:ext uri="{FF2B5EF4-FFF2-40B4-BE49-F238E27FC236}">
                  <a16:creationId xmlns:a16="http://schemas.microsoft.com/office/drawing/2014/main" id="{9BF4EAFE-B17C-4C9B-88B7-584E35B443D4}"/>
                </a:ext>
              </a:extLst>
            </p:cNvPr>
            <p:cNvSpPr txBox="1"/>
            <p:nvPr/>
          </p:nvSpPr>
          <p:spPr>
            <a:xfrm>
              <a:off x="886442" y="1572293"/>
              <a:ext cx="3397525" cy="424647"/>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5CAD2FBE-601F-452E-8DE9-865A353372A4}"/>
                </a:ext>
              </a:extLst>
            </p:cNvPr>
            <p:cNvSpPr txBox="1"/>
            <p:nvPr/>
          </p:nvSpPr>
          <p:spPr>
            <a:xfrm>
              <a:off x="886442" y="2651685"/>
              <a:ext cx="3397525" cy="435263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a:t>
              </a:r>
            </a:p>
            <a:p>
              <a:pPr algn="ctr"/>
              <a:endParaRPr lang="en-US" altLang="ko-KR" sz="1200" dirty="0">
                <a:solidFill>
                  <a:schemeClr val="tx1">
                    <a:lumMod val="75000"/>
                    <a:lumOff val="25000"/>
                  </a:schemeClr>
                </a:solidFill>
                <a:cs typeface="Arial" pitchFamily="34" charset="0"/>
              </a:endParaRPr>
            </a:p>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B1D210EF-C18F-4C59-9714-F4A33FFACAA7}"/>
                </a:ext>
              </a:extLst>
            </p:cNvPr>
            <p:cNvSpPr txBox="1"/>
            <p:nvPr/>
          </p:nvSpPr>
          <p:spPr>
            <a:xfrm>
              <a:off x="886442" y="2048924"/>
              <a:ext cx="3397525" cy="601583"/>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Get a modern PowerPoint  Presentation that is beautifully designed.</a:t>
              </a:r>
              <a:endParaRPr lang="ko-KR" altLang="en-US" sz="1400" b="1" dirty="0">
                <a:solidFill>
                  <a:schemeClr val="tx1">
                    <a:lumMod val="75000"/>
                    <a:lumOff val="25000"/>
                  </a:schemeClr>
                </a:solidFill>
                <a:cs typeface="Arial" pitchFamily="34" charset="0"/>
              </a:endParaRPr>
            </a:p>
          </p:txBody>
        </p:sp>
      </p:grpSp>
      <p:sp>
        <p:nvSpPr>
          <p:cNvPr id="8" name="Rectangle 9">
            <a:extLst>
              <a:ext uri="{FF2B5EF4-FFF2-40B4-BE49-F238E27FC236}">
                <a16:creationId xmlns:a16="http://schemas.microsoft.com/office/drawing/2014/main" id="{F74BCD2A-3725-492F-A1A3-40CC0D39FEB7}"/>
              </a:ext>
            </a:extLst>
          </p:cNvPr>
          <p:cNvSpPr/>
          <p:nvPr/>
        </p:nvSpPr>
        <p:spPr>
          <a:xfrm>
            <a:off x="733926" y="755403"/>
            <a:ext cx="4670475" cy="549959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 name="TextBox 8">
            <a:extLst>
              <a:ext uri="{FF2B5EF4-FFF2-40B4-BE49-F238E27FC236}">
                <a16:creationId xmlns:a16="http://schemas.microsoft.com/office/drawing/2014/main" id="{1C9D8AAE-7347-4B97-A9B7-D9581005EEC2}"/>
              </a:ext>
            </a:extLst>
          </p:cNvPr>
          <p:cNvSpPr txBox="1"/>
          <p:nvPr/>
        </p:nvSpPr>
        <p:spPr>
          <a:xfrm>
            <a:off x="6426274" y="3739711"/>
            <a:ext cx="1332765" cy="2515286"/>
          </a:xfrm>
          <a:prstGeom prst="rect">
            <a:avLst/>
          </a:prstGeom>
          <a:solidFill>
            <a:schemeClr val="tx1">
              <a:alpha val="50000"/>
            </a:schemeClr>
          </a:solidFill>
        </p:spPr>
        <p:txBody>
          <a:bodyPr wrap="square" lIns="72000" tIns="72000" rIns="72000" bIns="72000" rtlCol="0" anchor="ctr">
            <a:spAutoFit/>
          </a:bodyPr>
          <a:lstStyle/>
          <a:p>
            <a:pPr algn="r"/>
            <a:r>
              <a:rPr lang="en-US" altLang="ko-KR" sz="1100" dirty="0">
                <a:solidFill>
                  <a:schemeClr val="bg1"/>
                </a:solidFill>
              </a:rPr>
              <a:t>Example Text : Get a modern PowerPoint  Presentation that is beautifully designed. I hope and I believe that this Template will your Time.</a:t>
            </a:r>
            <a:r>
              <a:rPr lang="en-US" altLang="ko-KR" sz="1100" dirty="0">
                <a:solidFill>
                  <a:schemeClr val="bg1"/>
                </a:solidFill>
                <a:cs typeface="Arial" pitchFamily="34" charset="0"/>
              </a:rPr>
              <a:t> You can simply impress your audience and add a unique zing and appeal to your Presentations. </a:t>
            </a:r>
            <a:endParaRPr lang="en-US" altLang="ko-KR" sz="1100" dirty="0">
              <a:solidFill>
                <a:schemeClr val="bg1"/>
              </a:solidFill>
            </a:endParaRPr>
          </a:p>
        </p:txBody>
      </p:sp>
      <p:sp>
        <p:nvSpPr>
          <p:cNvPr id="10" name="TextBox 9">
            <a:extLst>
              <a:ext uri="{FF2B5EF4-FFF2-40B4-BE49-F238E27FC236}">
                <a16:creationId xmlns:a16="http://schemas.microsoft.com/office/drawing/2014/main" id="{E6283139-4A81-430D-82D4-D2549BC11A9C}"/>
              </a:ext>
            </a:extLst>
          </p:cNvPr>
          <p:cNvSpPr txBox="1"/>
          <p:nvPr/>
        </p:nvSpPr>
        <p:spPr>
          <a:xfrm>
            <a:off x="6871779" y="343257"/>
            <a:ext cx="4810125" cy="1754326"/>
          </a:xfrm>
          <a:prstGeom prst="rect">
            <a:avLst/>
          </a:prstGeom>
          <a:noFill/>
        </p:spPr>
        <p:txBody>
          <a:bodyPr wrap="square" rtlCol="0" anchor="ctr">
            <a:spAutoFit/>
          </a:bodyPr>
          <a:lstStyle/>
          <a:p>
            <a:pPr algn="r"/>
            <a:r>
              <a:rPr lang="en-US" altLang="ko-KR" sz="5400" dirty="0">
                <a:solidFill>
                  <a:schemeClr val="tx1">
                    <a:lumMod val="85000"/>
                    <a:lumOff val="15000"/>
                  </a:schemeClr>
                </a:solidFill>
                <a:latin typeface="+mj-lt"/>
                <a:cs typeface="Arial" pitchFamily="34" charset="0"/>
              </a:rPr>
              <a:t>Columns  </a:t>
            </a:r>
          </a:p>
          <a:p>
            <a:pPr algn="r"/>
            <a:r>
              <a:rPr lang="en-US" altLang="ko-KR" sz="5400" dirty="0">
                <a:solidFill>
                  <a:schemeClr val="tx1">
                    <a:lumMod val="85000"/>
                    <a:lumOff val="15000"/>
                  </a:schemeClr>
                </a:solidFill>
                <a:latin typeface="+mj-lt"/>
                <a:cs typeface="Arial" pitchFamily="34" charset="0"/>
              </a:rPr>
              <a:t>Style</a:t>
            </a:r>
            <a:endParaRPr lang="ko-KR" altLang="en-US" sz="5400" dirty="0">
              <a:solidFill>
                <a:schemeClr val="tx1">
                  <a:lumMod val="85000"/>
                  <a:lumOff val="15000"/>
                </a:schemeClr>
              </a:solidFill>
              <a:latin typeface="+mj-lt"/>
              <a:cs typeface="Arial" pitchFamily="34" charset="0"/>
            </a:endParaRPr>
          </a:p>
        </p:txBody>
      </p:sp>
    </p:spTree>
    <p:extLst>
      <p:ext uri="{BB962C8B-B14F-4D97-AF65-F5344CB8AC3E}">
        <p14:creationId xmlns:p14="http://schemas.microsoft.com/office/powerpoint/2010/main" val="4179153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DFE08-D1A3-4890-B395-3D514078D9E9}"/>
              </a:ext>
            </a:extLst>
          </p:cNvPr>
          <p:cNvSpPr txBox="1"/>
          <p:nvPr/>
        </p:nvSpPr>
        <p:spPr>
          <a:xfrm>
            <a:off x="408670" y="253567"/>
            <a:ext cx="3894014" cy="1754326"/>
          </a:xfrm>
          <a:prstGeom prst="rect">
            <a:avLst/>
          </a:prstGeom>
          <a:noFill/>
        </p:spPr>
        <p:txBody>
          <a:bodyPr wrap="square" rtlCol="0" anchor="ctr">
            <a:spAutoFit/>
          </a:bodyPr>
          <a:lstStyle/>
          <a:p>
            <a:r>
              <a:rPr lang="en-US" altLang="ko-KR" sz="5400" dirty="0">
                <a:solidFill>
                  <a:schemeClr val="tx1">
                    <a:lumMod val="85000"/>
                    <a:lumOff val="15000"/>
                  </a:schemeClr>
                </a:solidFill>
                <a:latin typeface="+mj-lt"/>
                <a:cs typeface="Arial" pitchFamily="34" charset="0"/>
              </a:rPr>
              <a:t>Columns  Style</a:t>
            </a:r>
            <a:endParaRPr lang="ko-KR" altLang="en-US" sz="5400" dirty="0">
              <a:solidFill>
                <a:schemeClr val="tx1">
                  <a:lumMod val="85000"/>
                  <a:lumOff val="15000"/>
                </a:schemeClr>
              </a:solidFill>
              <a:latin typeface="+mj-lt"/>
              <a:cs typeface="Arial" pitchFamily="34" charset="0"/>
            </a:endParaRPr>
          </a:p>
        </p:txBody>
      </p:sp>
      <p:sp>
        <p:nvSpPr>
          <p:cNvPr id="4" name="TextBox 3">
            <a:extLst>
              <a:ext uri="{FF2B5EF4-FFF2-40B4-BE49-F238E27FC236}">
                <a16:creationId xmlns:a16="http://schemas.microsoft.com/office/drawing/2014/main" id="{9498F9AC-ADDB-4B44-A0AB-57D88819D986}"/>
              </a:ext>
            </a:extLst>
          </p:cNvPr>
          <p:cNvSpPr txBox="1"/>
          <p:nvPr/>
        </p:nvSpPr>
        <p:spPr>
          <a:xfrm>
            <a:off x="4965963" y="3312659"/>
            <a:ext cx="2904058" cy="430887"/>
          </a:xfrm>
          <a:prstGeom prst="rect">
            <a:avLst/>
          </a:prstGeom>
          <a:noFill/>
        </p:spPr>
        <p:txBody>
          <a:bodyPr wrap="square" rtlCol="0" anchor="ctr">
            <a:spAutoFit/>
          </a:bodyPr>
          <a:lstStyle/>
          <a:p>
            <a:r>
              <a:rPr lang="en-GB" altLang="ko-KR" sz="1100" dirty="0">
                <a:solidFill>
                  <a:schemeClr val="tx1">
                    <a:lumMod val="75000"/>
                    <a:lumOff val="25000"/>
                  </a:schemeClr>
                </a:solidFill>
                <a:cs typeface="Arial" pitchFamily="34" charset="0"/>
              </a:rPr>
              <a:t>L</a:t>
            </a:r>
            <a:r>
              <a:rPr lang="en-US" altLang="ko-KR" sz="1100" dirty="0">
                <a:solidFill>
                  <a:schemeClr val="tx1">
                    <a:lumMod val="75000"/>
                    <a:lumOff val="25000"/>
                  </a:schemeClr>
                </a:solidFill>
                <a:cs typeface="Arial" pitchFamily="34" charset="0"/>
              </a:rPr>
              <a:t>OREM IPSUM DOLOR SIT AMET,</a:t>
            </a:r>
          </a:p>
          <a:p>
            <a:r>
              <a:rPr lang="en-US" altLang="ko-KR" sz="1100" dirty="0">
                <a:solidFill>
                  <a:schemeClr val="tx1">
                    <a:lumMod val="75000"/>
                    <a:lumOff val="25000"/>
                  </a:schemeClr>
                </a:solidFill>
                <a:cs typeface="Arial" pitchFamily="34" charset="0"/>
              </a:rPr>
              <a:t>CU USU AGAM INTEGRE IMPEDIT.</a:t>
            </a:r>
            <a:endParaRPr lang="ko-KR" altLang="en-US" sz="11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B94FD2BF-57EE-4120-8577-4335DAE3593B}"/>
              </a:ext>
            </a:extLst>
          </p:cNvPr>
          <p:cNvSpPr txBox="1"/>
          <p:nvPr/>
        </p:nvSpPr>
        <p:spPr>
          <a:xfrm>
            <a:off x="4965962" y="2551837"/>
            <a:ext cx="2904059" cy="830997"/>
          </a:xfrm>
          <a:prstGeom prst="rect">
            <a:avLst/>
          </a:prstGeom>
          <a:noFill/>
        </p:spPr>
        <p:txBody>
          <a:bodyPr wrap="square" rtlCol="0" anchor="ctr">
            <a:spAutoFit/>
          </a:bodyPr>
          <a:lstStyle/>
          <a:p>
            <a:r>
              <a:rPr lang="en-GB" altLang="ko-KR" sz="2400" dirty="0">
                <a:solidFill>
                  <a:schemeClr val="accent1"/>
                </a:solidFill>
                <a:cs typeface="Arial" pitchFamily="34" charset="0"/>
              </a:rPr>
              <a:t>L</a:t>
            </a:r>
            <a:r>
              <a:rPr lang="en-US" altLang="ko-KR" sz="2400" dirty="0">
                <a:solidFill>
                  <a:schemeClr val="accent1"/>
                </a:solidFill>
                <a:cs typeface="Arial" pitchFamily="34" charset="0"/>
              </a:rPr>
              <a:t>OREM IPSUM</a:t>
            </a:r>
          </a:p>
          <a:p>
            <a:r>
              <a:rPr lang="en-US" altLang="ko-KR" sz="2400" dirty="0">
                <a:solidFill>
                  <a:schemeClr val="accent1"/>
                </a:solidFill>
                <a:cs typeface="Arial" pitchFamily="34" charset="0"/>
              </a:rPr>
              <a:t>DOLOR SIT AMET, </a:t>
            </a:r>
            <a:endParaRPr lang="ko-KR" altLang="en-US" sz="2400" dirty="0">
              <a:solidFill>
                <a:schemeClr val="accent1"/>
              </a:solidFill>
              <a:cs typeface="Arial" pitchFamily="34" charset="0"/>
            </a:endParaRPr>
          </a:p>
        </p:txBody>
      </p:sp>
      <p:sp>
        <p:nvSpPr>
          <p:cNvPr id="6" name="TextBox 5">
            <a:extLst>
              <a:ext uri="{FF2B5EF4-FFF2-40B4-BE49-F238E27FC236}">
                <a16:creationId xmlns:a16="http://schemas.microsoft.com/office/drawing/2014/main" id="{19875F4A-1AAA-4C46-B34D-CEF1F7950560}"/>
              </a:ext>
            </a:extLst>
          </p:cNvPr>
          <p:cNvSpPr txBox="1"/>
          <p:nvPr/>
        </p:nvSpPr>
        <p:spPr>
          <a:xfrm>
            <a:off x="4965962" y="609867"/>
            <a:ext cx="4694396" cy="861774"/>
          </a:xfrm>
          <a:prstGeom prst="rect">
            <a:avLst/>
          </a:prstGeom>
          <a:noFill/>
        </p:spPr>
        <p:txBody>
          <a:bodyPr wrap="square" lIns="48000" tIns="0" rIns="24000" bIns="0" rtlCol="0">
            <a:spAutoFit/>
          </a:bodyPr>
          <a:lstStyle/>
          <a:p>
            <a:r>
              <a:rPr lang="en-US" altLang="ko-KR" sz="2800" dirty="0">
                <a:solidFill>
                  <a:schemeClr val="tx1">
                    <a:lumMod val="75000"/>
                    <a:lumOff val="25000"/>
                  </a:schemeClr>
                </a:solidFill>
                <a:latin typeface="+mj-lt"/>
                <a:cs typeface="Arial" pitchFamily="34" charset="0"/>
              </a:rPr>
              <a:t>We Create</a:t>
            </a:r>
          </a:p>
          <a:p>
            <a:r>
              <a:rPr lang="en-US" altLang="ko-KR" sz="2800" dirty="0">
                <a:solidFill>
                  <a:schemeClr val="accent4"/>
                </a:solidFill>
                <a:latin typeface="+mj-lt"/>
                <a:cs typeface="Arial" pitchFamily="34" charset="0"/>
              </a:rPr>
              <a:t>Professional</a:t>
            </a:r>
            <a:r>
              <a:rPr lang="en-US" altLang="ko-KR" sz="2800" dirty="0">
                <a:solidFill>
                  <a:schemeClr val="tx1">
                    <a:lumMod val="75000"/>
                    <a:lumOff val="25000"/>
                  </a:schemeClr>
                </a:solidFill>
                <a:latin typeface="+mj-lt"/>
                <a:cs typeface="Arial" pitchFamily="34" charset="0"/>
              </a:rPr>
              <a:t> Presentation</a:t>
            </a:r>
            <a:endParaRPr lang="ko-KR" altLang="en-US" sz="2800" dirty="0">
              <a:solidFill>
                <a:schemeClr val="tx1">
                  <a:lumMod val="75000"/>
                  <a:lumOff val="25000"/>
                </a:schemeClr>
              </a:solidFill>
              <a:latin typeface="+mj-lt"/>
              <a:cs typeface="Arial" pitchFamily="34" charset="0"/>
            </a:endParaRPr>
          </a:p>
        </p:txBody>
      </p:sp>
      <p:sp>
        <p:nvSpPr>
          <p:cNvPr id="7" name="TextBox 6">
            <a:extLst>
              <a:ext uri="{FF2B5EF4-FFF2-40B4-BE49-F238E27FC236}">
                <a16:creationId xmlns:a16="http://schemas.microsoft.com/office/drawing/2014/main" id="{C33D1C53-1527-47E9-8D24-4A80820E1247}"/>
              </a:ext>
            </a:extLst>
          </p:cNvPr>
          <p:cNvSpPr txBox="1"/>
          <p:nvPr/>
        </p:nvSpPr>
        <p:spPr>
          <a:xfrm>
            <a:off x="4965962" y="1595998"/>
            <a:ext cx="6522896"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I hope and I believe that this Template will your Time, Money and Reputation. </a:t>
            </a:r>
          </a:p>
        </p:txBody>
      </p:sp>
      <p:sp>
        <p:nvSpPr>
          <p:cNvPr id="8" name="TextBox 7">
            <a:extLst>
              <a:ext uri="{FF2B5EF4-FFF2-40B4-BE49-F238E27FC236}">
                <a16:creationId xmlns:a16="http://schemas.microsoft.com/office/drawing/2014/main" id="{640C0217-EB4E-4624-89E5-61851C06B4BB}"/>
              </a:ext>
            </a:extLst>
          </p:cNvPr>
          <p:cNvSpPr txBox="1"/>
          <p:nvPr/>
        </p:nvSpPr>
        <p:spPr>
          <a:xfrm>
            <a:off x="4965962" y="3842960"/>
            <a:ext cx="2904058" cy="267765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Easy to change colors, photos and Text. I hope and I believe that this Template will your Time, Money and Reputation. Easy to change colors, photos and Text. Get a modern PowerPoint  Presentation that is beautifully designed.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9" name="TextBox 8">
            <a:extLst>
              <a:ext uri="{FF2B5EF4-FFF2-40B4-BE49-F238E27FC236}">
                <a16:creationId xmlns:a16="http://schemas.microsoft.com/office/drawing/2014/main" id="{3933D0F2-BC51-4F5E-8644-E78AFF6A9933}"/>
              </a:ext>
            </a:extLst>
          </p:cNvPr>
          <p:cNvSpPr txBox="1"/>
          <p:nvPr/>
        </p:nvSpPr>
        <p:spPr>
          <a:xfrm>
            <a:off x="8318763" y="3312659"/>
            <a:ext cx="2904058" cy="430887"/>
          </a:xfrm>
          <a:prstGeom prst="rect">
            <a:avLst/>
          </a:prstGeom>
          <a:noFill/>
        </p:spPr>
        <p:txBody>
          <a:bodyPr wrap="square" rtlCol="0" anchor="ctr">
            <a:spAutoFit/>
          </a:bodyPr>
          <a:lstStyle/>
          <a:p>
            <a:r>
              <a:rPr lang="en-GB" altLang="ko-KR" sz="1100" dirty="0">
                <a:solidFill>
                  <a:schemeClr val="tx1">
                    <a:lumMod val="75000"/>
                    <a:lumOff val="25000"/>
                  </a:schemeClr>
                </a:solidFill>
                <a:cs typeface="Arial" pitchFamily="34" charset="0"/>
              </a:rPr>
              <a:t>L</a:t>
            </a:r>
            <a:r>
              <a:rPr lang="en-US" altLang="ko-KR" sz="1100" dirty="0">
                <a:solidFill>
                  <a:schemeClr val="tx1">
                    <a:lumMod val="75000"/>
                    <a:lumOff val="25000"/>
                  </a:schemeClr>
                </a:solidFill>
                <a:cs typeface="Arial" pitchFamily="34" charset="0"/>
              </a:rPr>
              <a:t>OREM IPSUM DOLOR SIT AMET,</a:t>
            </a:r>
          </a:p>
          <a:p>
            <a:r>
              <a:rPr lang="en-US" altLang="ko-KR" sz="1100" dirty="0">
                <a:solidFill>
                  <a:schemeClr val="tx1">
                    <a:lumMod val="75000"/>
                    <a:lumOff val="25000"/>
                  </a:schemeClr>
                </a:solidFill>
                <a:cs typeface="Arial" pitchFamily="34" charset="0"/>
              </a:rPr>
              <a:t>CU USU AGAM INTEGRE IMPEDIT.</a:t>
            </a:r>
            <a:endParaRPr lang="ko-KR" altLang="en-US" sz="11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1AF46725-95B2-4016-A503-2950B02297B3}"/>
              </a:ext>
            </a:extLst>
          </p:cNvPr>
          <p:cNvSpPr txBox="1"/>
          <p:nvPr/>
        </p:nvSpPr>
        <p:spPr>
          <a:xfrm>
            <a:off x="8318762" y="2551837"/>
            <a:ext cx="2904059" cy="830997"/>
          </a:xfrm>
          <a:prstGeom prst="rect">
            <a:avLst/>
          </a:prstGeom>
          <a:noFill/>
        </p:spPr>
        <p:txBody>
          <a:bodyPr wrap="square" rtlCol="0" anchor="ctr">
            <a:spAutoFit/>
          </a:bodyPr>
          <a:lstStyle/>
          <a:p>
            <a:r>
              <a:rPr lang="en-GB" altLang="ko-KR" sz="2400" dirty="0">
                <a:solidFill>
                  <a:schemeClr val="accent2"/>
                </a:solidFill>
                <a:cs typeface="Arial" pitchFamily="34" charset="0"/>
              </a:rPr>
              <a:t>L</a:t>
            </a:r>
            <a:r>
              <a:rPr lang="en-US" altLang="ko-KR" sz="2400" dirty="0">
                <a:solidFill>
                  <a:schemeClr val="accent2"/>
                </a:solidFill>
                <a:cs typeface="Arial" pitchFamily="34" charset="0"/>
              </a:rPr>
              <a:t>OREM IPSUM</a:t>
            </a:r>
          </a:p>
          <a:p>
            <a:r>
              <a:rPr lang="en-US" altLang="ko-KR" sz="2400" dirty="0">
                <a:solidFill>
                  <a:schemeClr val="accent2"/>
                </a:solidFill>
                <a:cs typeface="Arial" pitchFamily="34" charset="0"/>
              </a:rPr>
              <a:t>DOLOR SIT AMET, </a:t>
            </a:r>
            <a:endParaRPr lang="ko-KR" altLang="en-US" sz="2400" dirty="0">
              <a:solidFill>
                <a:schemeClr val="accent2"/>
              </a:solidFill>
              <a:cs typeface="Arial" pitchFamily="34" charset="0"/>
            </a:endParaRPr>
          </a:p>
        </p:txBody>
      </p:sp>
      <p:sp>
        <p:nvSpPr>
          <p:cNvPr id="11" name="TextBox 10">
            <a:extLst>
              <a:ext uri="{FF2B5EF4-FFF2-40B4-BE49-F238E27FC236}">
                <a16:creationId xmlns:a16="http://schemas.microsoft.com/office/drawing/2014/main" id="{72ACB425-2142-438D-AC78-8918A094BB91}"/>
              </a:ext>
            </a:extLst>
          </p:cNvPr>
          <p:cNvSpPr txBox="1"/>
          <p:nvPr/>
        </p:nvSpPr>
        <p:spPr>
          <a:xfrm>
            <a:off x="8318762" y="3842960"/>
            <a:ext cx="2904058" cy="267765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Easy to change colors, photos and Text. I hope and I believe that this Template will your Time, Money and Reputation. Easy to change colors, photos and Text. Get a modern PowerPoint  Presentation that is beautifully designed.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a:t>
            </a:r>
          </a:p>
        </p:txBody>
      </p:sp>
    </p:spTree>
    <p:extLst>
      <p:ext uri="{BB962C8B-B14F-4D97-AF65-F5344CB8AC3E}">
        <p14:creationId xmlns:p14="http://schemas.microsoft.com/office/powerpoint/2010/main" val="689816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1" y="4714489"/>
            <a:ext cx="12191999" cy="1015663"/>
          </a:xfrm>
          <a:prstGeom prst="rect">
            <a:avLst/>
          </a:prstGeom>
          <a:noFill/>
        </p:spPr>
        <p:txBody>
          <a:bodyPr wrap="square" rtlCol="0" anchor="ctr">
            <a:spAutoFit/>
          </a:bodyPr>
          <a:lstStyle/>
          <a:p>
            <a:pPr algn="ctr"/>
            <a:r>
              <a:rPr lang="en-US" altLang="ko-KR" sz="6000" dirty="0">
                <a:cs typeface="Arial" pitchFamily="34" charset="0"/>
              </a:rPr>
              <a:t>THANK YOU</a:t>
            </a:r>
            <a:endParaRPr lang="ko-KR" altLang="en-US" sz="6000" dirty="0">
              <a:cs typeface="Arial"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51" y="5653820"/>
            <a:ext cx="12191852" cy="379656"/>
          </a:xfrm>
          <a:prstGeom prst="rect">
            <a:avLst/>
          </a:prstGeom>
          <a:noFill/>
        </p:spPr>
        <p:txBody>
          <a:bodyPr wrap="square" rtlCol="0" anchor="ctr">
            <a:spAutoFit/>
          </a:bodyPr>
          <a:lstStyle/>
          <a:p>
            <a:pPr algn="ctr"/>
            <a:r>
              <a:rPr lang="en-US" altLang="ko-KR" sz="1867" dirty="0">
                <a:cs typeface="Arial" pitchFamily="34" charset="0"/>
              </a:rPr>
              <a:t>Insert the Subtitle of Your Presentation</a:t>
            </a:r>
            <a:endParaRPr lang="ko-KR" altLang="en-US" sz="1867" dirty="0">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p:txBody>
          <a:bodyPr/>
          <a:lstStyle/>
          <a:p>
            <a:r>
              <a:rPr lang="en-US" dirty="0"/>
              <a:t>Fully Editable Shapes</a:t>
            </a:r>
          </a:p>
        </p:txBody>
      </p:sp>
      <p:grpSp>
        <p:nvGrpSpPr>
          <p:cNvPr id="3" name="그룹 2">
            <a:extLst>
              <a:ext uri="{FF2B5EF4-FFF2-40B4-BE49-F238E27FC236}">
                <a16:creationId xmlns:a16="http://schemas.microsoft.com/office/drawing/2014/main" id="{B3E714B7-B129-4D04-B666-62632CA36004}"/>
              </a:ext>
            </a:extLst>
          </p:cNvPr>
          <p:cNvGrpSpPr/>
          <p:nvPr/>
        </p:nvGrpSpPr>
        <p:grpSpPr>
          <a:xfrm>
            <a:off x="4827061" y="1243420"/>
            <a:ext cx="2202373" cy="1597899"/>
            <a:chOff x="952254" y="3429000"/>
            <a:chExt cx="2789189" cy="2023655"/>
          </a:xfrm>
        </p:grpSpPr>
        <p:grpSp>
          <p:nvGrpSpPr>
            <p:cNvPr id="4" name="그룹 3">
              <a:extLst>
                <a:ext uri="{FF2B5EF4-FFF2-40B4-BE49-F238E27FC236}">
                  <a16:creationId xmlns:a16="http://schemas.microsoft.com/office/drawing/2014/main" id="{2F2CDEFA-CC5F-4983-9B59-B010BB4F3620}"/>
                </a:ext>
              </a:extLst>
            </p:cNvPr>
            <p:cNvGrpSpPr/>
            <p:nvPr/>
          </p:nvGrpSpPr>
          <p:grpSpPr>
            <a:xfrm>
              <a:off x="1714357" y="3429000"/>
              <a:ext cx="2027086" cy="2023655"/>
              <a:chOff x="7775522" y="81023"/>
              <a:chExt cx="2027086" cy="2023655"/>
            </a:xfrm>
          </p:grpSpPr>
          <p:sp>
            <p:nvSpPr>
              <p:cNvPr id="6" name="자유형: 도형 5">
                <a:extLst>
                  <a:ext uri="{FF2B5EF4-FFF2-40B4-BE49-F238E27FC236}">
                    <a16:creationId xmlns:a16="http://schemas.microsoft.com/office/drawing/2014/main" id="{8C4EEF34-363A-4573-91E6-A1F9DD1DF7B2}"/>
                  </a:ext>
                </a:extLst>
              </p:cNvPr>
              <p:cNvSpPr/>
              <p:nvPr/>
            </p:nvSpPr>
            <p:spPr>
              <a:xfrm>
                <a:off x="7778954" y="81023"/>
                <a:ext cx="2023654" cy="2023655"/>
              </a:xfrm>
              <a:custGeom>
                <a:avLst/>
                <a:gdLst>
                  <a:gd name="connsiteX0" fmla="*/ 4343400 w 4343400"/>
                  <a:gd name="connsiteY0" fmla="*/ 2171700 h 4343400"/>
                  <a:gd name="connsiteX1" fmla="*/ 2171700 w 4343400"/>
                  <a:gd name="connsiteY1" fmla="*/ 4343400 h 4343400"/>
                  <a:gd name="connsiteX2" fmla="*/ 0 w 4343400"/>
                  <a:gd name="connsiteY2" fmla="*/ 2171700 h 4343400"/>
                  <a:gd name="connsiteX3" fmla="*/ 2171700 w 4343400"/>
                  <a:gd name="connsiteY3" fmla="*/ 0 h 4343400"/>
                  <a:gd name="connsiteX4" fmla="*/ 4343400 w 4343400"/>
                  <a:gd name="connsiteY4" fmla="*/ 217170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4343400" y="2171700"/>
                    </a:moveTo>
                    <a:cubicBezTo>
                      <a:pt x="4343400" y="3371097"/>
                      <a:pt x="3371097" y="4343400"/>
                      <a:pt x="2171700" y="4343400"/>
                    </a:cubicBezTo>
                    <a:cubicBezTo>
                      <a:pt x="972303" y="4343400"/>
                      <a:pt x="0" y="3371097"/>
                      <a:pt x="0" y="2171700"/>
                    </a:cubicBezTo>
                    <a:cubicBezTo>
                      <a:pt x="0" y="972303"/>
                      <a:pt x="972303" y="0"/>
                      <a:pt x="2171700" y="0"/>
                    </a:cubicBezTo>
                    <a:cubicBezTo>
                      <a:pt x="3371097" y="0"/>
                      <a:pt x="4343400" y="972303"/>
                      <a:pt x="4343400" y="2171700"/>
                    </a:cubicBezTo>
                    <a:close/>
                  </a:path>
                </a:pathLst>
              </a:custGeom>
              <a:solidFill>
                <a:schemeClr val="accent6">
                  <a:lumMod val="20000"/>
                  <a:lumOff val="80000"/>
                </a:schemeClr>
              </a:solidFill>
              <a:ln w="9525" cap="flat">
                <a:noFill/>
                <a:prstDash val="solid"/>
                <a:miter/>
              </a:ln>
            </p:spPr>
            <p:txBody>
              <a:bodyPr rtlCol="0" anchor="ctr"/>
              <a:lstStyle/>
              <a:p>
                <a:endParaRPr lang="ko-KR" altLang="en-US"/>
              </a:p>
            </p:txBody>
          </p:sp>
          <p:sp>
            <p:nvSpPr>
              <p:cNvPr id="7" name="자유형: 도형 6">
                <a:extLst>
                  <a:ext uri="{FF2B5EF4-FFF2-40B4-BE49-F238E27FC236}">
                    <a16:creationId xmlns:a16="http://schemas.microsoft.com/office/drawing/2014/main" id="{8EDCD415-6EF0-47F0-B45B-78EC36BCC6A0}"/>
                  </a:ext>
                </a:extLst>
              </p:cNvPr>
              <p:cNvSpPr/>
              <p:nvPr/>
            </p:nvSpPr>
            <p:spPr>
              <a:xfrm>
                <a:off x="7775522" y="89543"/>
                <a:ext cx="2015680" cy="1866285"/>
              </a:xfrm>
              <a:custGeom>
                <a:avLst/>
                <a:gdLst>
                  <a:gd name="connsiteX0" fmla="*/ 133798 w 4326286"/>
                  <a:gd name="connsiteY0" fmla="*/ 2069568 h 4005634"/>
                  <a:gd name="connsiteX1" fmla="*/ 220726 w 4326286"/>
                  <a:gd name="connsiteY1" fmla="*/ 2138458 h 4005634"/>
                  <a:gd name="connsiteX2" fmla="*/ 395319 w 4326286"/>
                  <a:gd name="connsiteY2" fmla="*/ 2363629 h 4005634"/>
                  <a:gd name="connsiteX3" fmla="*/ 519620 w 4326286"/>
                  <a:gd name="connsiteY3" fmla="*/ 2494026 h 4005634"/>
                  <a:gd name="connsiteX4" fmla="*/ 554672 w 4326286"/>
                  <a:gd name="connsiteY4" fmla="*/ 2595849 h 4005634"/>
                  <a:gd name="connsiteX5" fmla="*/ 718216 w 4326286"/>
                  <a:gd name="connsiteY5" fmla="*/ 2875979 h 4005634"/>
                  <a:gd name="connsiteX6" fmla="*/ 1023588 w 4326286"/>
                  <a:gd name="connsiteY6" fmla="*/ 3072003 h 4005634"/>
                  <a:gd name="connsiteX7" fmla="*/ 1072451 w 4326286"/>
                  <a:gd name="connsiteY7" fmla="*/ 3265742 h 4005634"/>
                  <a:gd name="connsiteX8" fmla="*/ 1042352 w 4326286"/>
                  <a:gd name="connsiteY8" fmla="*/ 3380518 h 4005634"/>
                  <a:gd name="connsiteX9" fmla="*/ 1051020 w 4326286"/>
                  <a:gd name="connsiteY9" fmla="*/ 3515487 h 4005634"/>
                  <a:gd name="connsiteX10" fmla="*/ 993489 w 4326286"/>
                  <a:gd name="connsiteY10" fmla="*/ 3659505 h 4005634"/>
                  <a:gd name="connsiteX11" fmla="*/ 953484 w 4326286"/>
                  <a:gd name="connsiteY11" fmla="*/ 3735324 h 4005634"/>
                  <a:gd name="connsiteX12" fmla="*/ 1044448 w 4326286"/>
                  <a:gd name="connsiteY12" fmla="*/ 3999452 h 4005634"/>
                  <a:gd name="connsiteX13" fmla="*/ 1001109 w 4326286"/>
                  <a:gd name="connsiteY13" fmla="*/ 3989356 h 4005634"/>
                  <a:gd name="connsiteX14" fmla="*/ 245586 w 4326286"/>
                  <a:gd name="connsiteY14" fmla="*/ 3202400 h 4005634"/>
                  <a:gd name="connsiteX15" fmla="*/ 17938 w 4326286"/>
                  <a:gd name="connsiteY15" fmla="*/ 2422779 h 4005634"/>
                  <a:gd name="connsiteX16" fmla="*/ 5746 w 4326286"/>
                  <a:gd name="connsiteY16" fmla="*/ 2157984 h 4005634"/>
                  <a:gd name="connsiteX17" fmla="*/ 27654 w 4326286"/>
                  <a:gd name="connsiteY17" fmla="*/ 2095976 h 4005634"/>
                  <a:gd name="connsiteX18" fmla="*/ 133798 w 4326286"/>
                  <a:gd name="connsiteY18" fmla="*/ 2069568 h 4005634"/>
                  <a:gd name="connsiteX19" fmla="*/ 2062111 w 4326286"/>
                  <a:gd name="connsiteY19" fmla="*/ 500099 h 4005634"/>
                  <a:gd name="connsiteX20" fmla="*/ 2094484 w 4326286"/>
                  <a:gd name="connsiteY20" fmla="*/ 516256 h 4005634"/>
                  <a:gd name="connsiteX21" fmla="*/ 2149252 w 4326286"/>
                  <a:gd name="connsiteY21" fmla="*/ 618745 h 4005634"/>
                  <a:gd name="connsiteX22" fmla="*/ 2024570 w 4326286"/>
                  <a:gd name="connsiteY22" fmla="*/ 685420 h 4005634"/>
                  <a:gd name="connsiteX23" fmla="*/ 1966563 w 4326286"/>
                  <a:gd name="connsiteY23" fmla="*/ 605219 h 4005634"/>
                  <a:gd name="connsiteX24" fmla="*/ 2030380 w 4326286"/>
                  <a:gd name="connsiteY24" fmla="*/ 517875 h 4005634"/>
                  <a:gd name="connsiteX25" fmla="*/ 2062111 w 4326286"/>
                  <a:gd name="connsiteY25" fmla="*/ 500099 h 4005634"/>
                  <a:gd name="connsiteX26" fmla="*/ 1879885 w 4326286"/>
                  <a:gd name="connsiteY26" fmla="*/ 68866 h 4005634"/>
                  <a:gd name="connsiteX27" fmla="*/ 1978945 w 4326286"/>
                  <a:gd name="connsiteY27" fmla="*/ 84201 h 4005634"/>
                  <a:gd name="connsiteX28" fmla="*/ 1691576 w 4326286"/>
                  <a:gd name="connsiteY28" fmla="*/ 312325 h 4005634"/>
                  <a:gd name="connsiteX29" fmla="*/ 1489360 w 4326286"/>
                  <a:gd name="connsiteY29" fmla="*/ 405670 h 4005634"/>
                  <a:gd name="connsiteX30" fmla="*/ 1422018 w 4326286"/>
                  <a:gd name="connsiteY30" fmla="*/ 419862 h 4005634"/>
                  <a:gd name="connsiteX31" fmla="*/ 1371631 w 4326286"/>
                  <a:gd name="connsiteY31" fmla="*/ 381953 h 4005634"/>
                  <a:gd name="connsiteX32" fmla="*/ 1400778 w 4326286"/>
                  <a:gd name="connsiteY32" fmla="*/ 332232 h 4005634"/>
                  <a:gd name="connsiteX33" fmla="*/ 1584991 w 4326286"/>
                  <a:gd name="connsiteY33" fmla="*/ 189833 h 4005634"/>
                  <a:gd name="connsiteX34" fmla="*/ 1605565 w 4326286"/>
                  <a:gd name="connsiteY34" fmla="*/ 156210 h 4005634"/>
                  <a:gd name="connsiteX35" fmla="*/ 1563846 w 4326286"/>
                  <a:gd name="connsiteY35" fmla="*/ 156782 h 4005634"/>
                  <a:gd name="connsiteX36" fmla="*/ 1141316 w 4326286"/>
                  <a:gd name="connsiteY36" fmla="*/ 486823 h 4005634"/>
                  <a:gd name="connsiteX37" fmla="*/ 1093977 w 4326286"/>
                  <a:gd name="connsiteY37" fmla="*/ 614934 h 4005634"/>
                  <a:gd name="connsiteX38" fmla="*/ 969866 w 4326286"/>
                  <a:gd name="connsiteY38" fmla="*/ 760476 h 4005634"/>
                  <a:gd name="connsiteX39" fmla="*/ 691451 w 4326286"/>
                  <a:gd name="connsiteY39" fmla="*/ 882206 h 4005634"/>
                  <a:gd name="connsiteX40" fmla="*/ 277494 w 4326286"/>
                  <a:gd name="connsiteY40" fmla="*/ 1182529 h 4005634"/>
                  <a:gd name="connsiteX41" fmla="*/ 200818 w 4326286"/>
                  <a:gd name="connsiteY41" fmla="*/ 1277398 h 4005634"/>
                  <a:gd name="connsiteX42" fmla="*/ 475233 w 4326286"/>
                  <a:gd name="connsiteY42" fmla="*/ 759714 h 4005634"/>
                  <a:gd name="connsiteX43" fmla="*/ 1154270 w 4326286"/>
                  <a:gd name="connsiteY43" fmla="*/ 213265 h 4005634"/>
                  <a:gd name="connsiteX44" fmla="*/ 1465262 w 4326286"/>
                  <a:gd name="connsiteY44" fmla="*/ 115729 h 4005634"/>
                  <a:gd name="connsiteX45" fmla="*/ 1511553 w 4326286"/>
                  <a:gd name="connsiteY45" fmla="*/ 105061 h 4005634"/>
                  <a:gd name="connsiteX46" fmla="*/ 1879885 w 4326286"/>
                  <a:gd name="connsiteY46" fmla="*/ 68866 h 4005634"/>
                  <a:gd name="connsiteX47" fmla="*/ 2463958 w 4326286"/>
                  <a:gd name="connsiteY47" fmla="*/ 0 h 4005634"/>
                  <a:gd name="connsiteX48" fmla="*/ 3926713 w 4326286"/>
                  <a:gd name="connsiteY48" fmla="*/ 822198 h 4005634"/>
                  <a:gd name="connsiteX49" fmla="*/ 3950906 w 4326286"/>
                  <a:gd name="connsiteY49" fmla="*/ 851154 h 4005634"/>
                  <a:gd name="connsiteX50" fmla="*/ 3983386 w 4326286"/>
                  <a:gd name="connsiteY50" fmla="*/ 896398 h 4005634"/>
                  <a:gd name="connsiteX51" fmla="*/ 4326286 w 4326286"/>
                  <a:gd name="connsiteY51" fmla="*/ 1735074 h 4005634"/>
                  <a:gd name="connsiteX52" fmla="*/ 4303903 w 4326286"/>
                  <a:gd name="connsiteY52" fmla="*/ 1699451 h 4005634"/>
                  <a:gd name="connsiteX53" fmla="*/ 4152265 w 4326286"/>
                  <a:gd name="connsiteY53" fmla="*/ 1325118 h 4005634"/>
                  <a:gd name="connsiteX54" fmla="*/ 4105783 w 4326286"/>
                  <a:gd name="connsiteY54" fmla="*/ 1247775 h 4005634"/>
                  <a:gd name="connsiteX55" fmla="*/ 3999293 w 4326286"/>
                  <a:gd name="connsiteY55" fmla="*/ 1215771 h 4005634"/>
                  <a:gd name="connsiteX56" fmla="*/ 3903567 w 4326286"/>
                  <a:gd name="connsiteY56" fmla="*/ 1211961 h 4005634"/>
                  <a:gd name="connsiteX57" fmla="*/ 3723449 w 4326286"/>
                  <a:gd name="connsiteY57" fmla="*/ 1125665 h 4005634"/>
                  <a:gd name="connsiteX58" fmla="*/ 3680206 w 4326286"/>
                  <a:gd name="connsiteY58" fmla="*/ 1124617 h 4005634"/>
                  <a:gd name="connsiteX59" fmla="*/ 3693255 w 4326286"/>
                  <a:gd name="connsiteY59" fmla="*/ 1167003 h 4005634"/>
                  <a:gd name="connsiteX60" fmla="*/ 3891470 w 4326286"/>
                  <a:gd name="connsiteY60" fmla="*/ 1287113 h 4005634"/>
                  <a:gd name="connsiteX61" fmla="*/ 4029868 w 4326286"/>
                  <a:gd name="connsiteY61" fmla="*/ 1424178 h 4005634"/>
                  <a:gd name="connsiteX62" fmla="*/ 4041870 w 4326286"/>
                  <a:gd name="connsiteY62" fmla="*/ 1528096 h 4005634"/>
                  <a:gd name="connsiteX63" fmla="*/ 3996626 w 4326286"/>
                  <a:gd name="connsiteY63" fmla="*/ 1689926 h 4005634"/>
                  <a:gd name="connsiteX64" fmla="*/ 3783933 w 4326286"/>
                  <a:gd name="connsiteY64" fmla="*/ 1717739 h 4005634"/>
                  <a:gd name="connsiteX65" fmla="*/ 3549237 w 4326286"/>
                  <a:gd name="connsiteY65" fmla="*/ 1501712 h 4005634"/>
                  <a:gd name="connsiteX66" fmla="*/ 3507422 w 4326286"/>
                  <a:gd name="connsiteY66" fmla="*/ 1471232 h 4005634"/>
                  <a:gd name="connsiteX67" fmla="*/ 3688778 w 4326286"/>
                  <a:gd name="connsiteY67" fmla="*/ 1740218 h 4005634"/>
                  <a:gd name="connsiteX68" fmla="*/ 3907091 w 4326286"/>
                  <a:gd name="connsiteY68" fmla="*/ 1952720 h 4005634"/>
                  <a:gd name="connsiteX69" fmla="*/ 3962051 w 4326286"/>
                  <a:gd name="connsiteY69" fmla="*/ 1972913 h 4005634"/>
                  <a:gd name="connsiteX70" fmla="*/ 4046347 w 4326286"/>
                  <a:gd name="connsiteY70" fmla="*/ 2040065 h 4005634"/>
                  <a:gd name="connsiteX71" fmla="*/ 4030916 w 4326286"/>
                  <a:gd name="connsiteY71" fmla="*/ 2241899 h 4005634"/>
                  <a:gd name="connsiteX72" fmla="*/ 3960431 w 4326286"/>
                  <a:gd name="connsiteY72" fmla="*/ 2468880 h 4005634"/>
                  <a:gd name="connsiteX73" fmla="*/ 3764788 w 4326286"/>
                  <a:gd name="connsiteY73" fmla="*/ 3148775 h 4005634"/>
                  <a:gd name="connsiteX74" fmla="*/ 3188430 w 4326286"/>
                  <a:gd name="connsiteY74" fmla="*/ 3839909 h 4005634"/>
                  <a:gd name="connsiteX75" fmla="*/ 3074796 w 4326286"/>
                  <a:gd name="connsiteY75" fmla="*/ 3888486 h 4005634"/>
                  <a:gd name="connsiteX76" fmla="*/ 3035839 w 4326286"/>
                  <a:gd name="connsiteY76" fmla="*/ 3865340 h 4005634"/>
                  <a:gd name="connsiteX77" fmla="*/ 2993072 w 4326286"/>
                  <a:gd name="connsiteY77" fmla="*/ 3680460 h 4005634"/>
                  <a:gd name="connsiteX78" fmla="*/ 2961449 w 4326286"/>
                  <a:gd name="connsiteY78" fmla="*/ 3253835 h 4005634"/>
                  <a:gd name="connsiteX79" fmla="*/ 2917158 w 4326286"/>
                  <a:gd name="connsiteY79" fmla="*/ 3032189 h 4005634"/>
                  <a:gd name="connsiteX80" fmla="*/ 2818860 w 4326286"/>
                  <a:gd name="connsiteY80" fmla="*/ 2708434 h 4005634"/>
                  <a:gd name="connsiteX81" fmla="*/ 2612358 w 4326286"/>
                  <a:gd name="connsiteY81" fmla="*/ 2515076 h 4005634"/>
                  <a:gd name="connsiteX82" fmla="*/ 2181256 w 4326286"/>
                  <a:gd name="connsiteY82" fmla="*/ 2577560 h 4005634"/>
                  <a:gd name="connsiteX83" fmla="*/ 2065051 w 4326286"/>
                  <a:gd name="connsiteY83" fmla="*/ 2579275 h 4005634"/>
                  <a:gd name="connsiteX84" fmla="*/ 1693386 w 4326286"/>
                  <a:gd name="connsiteY84" fmla="*/ 2136553 h 4005634"/>
                  <a:gd name="connsiteX85" fmla="*/ 1716341 w 4326286"/>
                  <a:gd name="connsiteY85" fmla="*/ 1781842 h 4005634"/>
                  <a:gd name="connsiteX86" fmla="*/ 1939607 w 4326286"/>
                  <a:gd name="connsiteY86" fmla="*/ 1440085 h 4005634"/>
                  <a:gd name="connsiteX87" fmla="*/ 2214594 w 4326286"/>
                  <a:gd name="connsiteY87" fmla="*/ 1220724 h 4005634"/>
                  <a:gd name="connsiteX88" fmla="*/ 2555112 w 4326286"/>
                  <a:gd name="connsiteY88" fmla="*/ 1144238 h 4005634"/>
                  <a:gd name="connsiteX89" fmla="*/ 2651887 w 4326286"/>
                  <a:gd name="connsiteY89" fmla="*/ 1180719 h 4005634"/>
                  <a:gd name="connsiteX90" fmla="*/ 2836671 w 4326286"/>
                  <a:gd name="connsiteY90" fmla="*/ 1245299 h 4005634"/>
                  <a:gd name="connsiteX91" fmla="*/ 3236626 w 4326286"/>
                  <a:gd name="connsiteY91" fmla="*/ 1218152 h 4005634"/>
                  <a:gd name="connsiteX92" fmla="*/ 3237198 w 4326286"/>
                  <a:gd name="connsiteY92" fmla="*/ 1148144 h 4005634"/>
                  <a:gd name="connsiteX93" fmla="*/ 3285775 w 4326286"/>
                  <a:gd name="connsiteY93" fmla="*/ 1078230 h 4005634"/>
                  <a:gd name="connsiteX94" fmla="*/ 3281870 w 4326286"/>
                  <a:gd name="connsiteY94" fmla="*/ 1006507 h 4005634"/>
                  <a:gd name="connsiteX95" fmla="*/ 3215957 w 4326286"/>
                  <a:gd name="connsiteY95" fmla="*/ 993267 h 4005634"/>
                  <a:gd name="connsiteX96" fmla="*/ 2971546 w 4326286"/>
                  <a:gd name="connsiteY96" fmla="*/ 1050989 h 4005634"/>
                  <a:gd name="connsiteX97" fmla="*/ 2838577 w 4326286"/>
                  <a:gd name="connsiteY97" fmla="*/ 1020032 h 4005634"/>
                  <a:gd name="connsiteX98" fmla="*/ 2762567 w 4326286"/>
                  <a:gd name="connsiteY98" fmla="*/ 1017556 h 4005634"/>
                  <a:gd name="connsiteX99" fmla="*/ 2664936 w 4326286"/>
                  <a:gd name="connsiteY99" fmla="*/ 1085374 h 4005634"/>
                  <a:gd name="connsiteX100" fmla="*/ 2614834 w 4326286"/>
                  <a:gd name="connsiteY100" fmla="*/ 1081373 h 4005634"/>
                  <a:gd name="connsiteX101" fmla="*/ 2535015 w 4326286"/>
                  <a:gd name="connsiteY101" fmla="*/ 1056513 h 4005634"/>
                  <a:gd name="connsiteX102" fmla="*/ 2480532 w 4326286"/>
                  <a:gd name="connsiteY102" fmla="*/ 990886 h 4005634"/>
                  <a:gd name="connsiteX103" fmla="*/ 2480056 w 4326286"/>
                  <a:gd name="connsiteY103" fmla="*/ 952976 h 4005634"/>
                  <a:gd name="connsiteX104" fmla="*/ 2430716 w 4326286"/>
                  <a:gd name="connsiteY104" fmla="*/ 923830 h 4005634"/>
                  <a:gd name="connsiteX105" fmla="*/ 2258123 w 4326286"/>
                  <a:gd name="connsiteY105" fmla="*/ 1071658 h 4005634"/>
                  <a:gd name="connsiteX106" fmla="*/ 1999234 w 4326286"/>
                  <a:gd name="connsiteY106" fmla="*/ 1186720 h 4005634"/>
                  <a:gd name="connsiteX107" fmla="*/ 1960181 w 4326286"/>
                  <a:gd name="connsiteY107" fmla="*/ 1155192 h 4005634"/>
                  <a:gd name="connsiteX108" fmla="*/ 1928749 w 4326286"/>
                  <a:gd name="connsiteY108" fmla="*/ 993077 h 4005634"/>
                  <a:gd name="connsiteX109" fmla="*/ 1982946 w 4326286"/>
                  <a:gd name="connsiteY109" fmla="*/ 932021 h 4005634"/>
                  <a:gd name="connsiteX110" fmla="*/ 2120677 w 4326286"/>
                  <a:gd name="connsiteY110" fmla="*/ 925259 h 4005634"/>
                  <a:gd name="connsiteX111" fmla="*/ 2173922 w 4326286"/>
                  <a:gd name="connsiteY111" fmla="*/ 860489 h 4005634"/>
                  <a:gd name="connsiteX112" fmla="*/ 2211355 w 4326286"/>
                  <a:gd name="connsiteY112" fmla="*/ 680657 h 4005634"/>
                  <a:gd name="connsiteX113" fmla="*/ 2297271 w 4326286"/>
                  <a:gd name="connsiteY113" fmla="*/ 555403 h 4005634"/>
                  <a:gd name="connsiteX114" fmla="*/ 2420620 w 4326286"/>
                  <a:gd name="connsiteY114" fmla="*/ 509016 h 4005634"/>
                  <a:gd name="connsiteX115" fmla="*/ 2527871 w 4326286"/>
                  <a:gd name="connsiteY115" fmla="*/ 529876 h 4005634"/>
                  <a:gd name="connsiteX116" fmla="*/ 2571972 w 4326286"/>
                  <a:gd name="connsiteY116" fmla="*/ 489776 h 4005634"/>
                  <a:gd name="connsiteX117" fmla="*/ 2509297 w 4326286"/>
                  <a:gd name="connsiteY117" fmla="*/ 299180 h 4005634"/>
                  <a:gd name="connsiteX118" fmla="*/ 2431859 w 4326286"/>
                  <a:gd name="connsiteY118" fmla="*/ 280988 h 4005634"/>
                  <a:gd name="connsiteX119" fmla="*/ 2419000 w 4326286"/>
                  <a:gd name="connsiteY119" fmla="*/ 349091 h 4005634"/>
                  <a:gd name="connsiteX120" fmla="*/ 2432716 w 4326286"/>
                  <a:gd name="connsiteY120" fmla="*/ 362331 h 4005634"/>
                  <a:gd name="connsiteX121" fmla="*/ 2462244 w 4326286"/>
                  <a:gd name="connsiteY121" fmla="*/ 438626 h 4005634"/>
                  <a:gd name="connsiteX122" fmla="*/ 2393950 w 4326286"/>
                  <a:gd name="connsiteY122" fmla="*/ 453676 h 4005634"/>
                  <a:gd name="connsiteX123" fmla="*/ 2313273 w 4326286"/>
                  <a:gd name="connsiteY123" fmla="*/ 449390 h 4005634"/>
                  <a:gd name="connsiteX124" fmla="*/ 2247169 w 4326286"/>
                  <a:gd name="connsiteY124" fmla="*/ 362426 h 4005634"/>
                  <a:gd name="connsiteX125" fmla="*/ 2551398 w 4326286"/>
                  <a:gd name="connsiteY125" fmla="*/ 193834 h 4005634"/>
                  <a:gd name="connsiteX126" fmla="*/ 2643886 w 4326286"/>
                  <a:gd name="connsiteY126" fmla="*/ 178689 h 4005634"/>
                  <a:gd name="connsiteX127" fmla="*/ 2643219 w 4326286"/>
                  <a:gd name="connsiteY127" fmla="*/ 105156 h 4005634"/>
                  <a:gd name="connsiteX128" fmla="*/ 2486723 w 4326286"/>
                  <a:gd name="connsiteY128" fmla="*/ 15716 h 4005634"/>
                  <a:gd name="connsiteX129" fmla="*/ 2463958 w 4326286"/>
                  <a:gd name="connsiteY129" fmla="*/ 0 h 400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26286" h="4005634">
                    <a:moveTo>
                      <a:pt x="133798" y="2069568"/>
                    </a:moveTo>
                    <a:cubicBezTo>
                      <a:pt x="159671" y="2075259"/>
                      <a:pt x="182340" y="2096834"/>
                      <a:pt x="220726" y="2138458"/>
                    </a:cubicBezTo>
                    <a:cubicBezTo>
                      <a:pt x="285400" y="2208467"/>
                      <a:pt x="345122" y="2282476"/>
                      <a:pt x="395319" y="2363629"/>
                    </a:cubicBezTo>
                    <a:cubicBezTo>
                      <a:pt x="427704" y="2415921"/>
                      <a:pt x="477043" y="2451735"/>
                      <a:pt x="519620" y="2494026"/>
                    </a:cubicBezTo>
                    <a:cubicBezTo>
                      <a:pt x="548862" y="2523077"/>
                      <a:pt x="559911" y="2553081"/>
                      <a:pt x="554672" y="2595849"/>
                    </a:cubicBezTo>
                    <a:cubicBezTo>
                      <a:pt x="529717" y="2799874"/>
                      <a:pt x="548100" y="2810161"/>
                      <a:pt x="718216" y="2875979"/>
                    </a:cubicBezTo>
                    <a:cubicBezTo>
                      <a:pt x="833659" y="2920651"/>
                      <a:pt x="937101" y="2981801"/>
                      <a:pt x="1023588" y="3072003"/>
                    </a:cubicBezTo>
                    <a:cubicBezTo>
                      <a:pt x="1077976" y="3128772"/>
                      <a:pt x="1101788" y="3188399"/>
                      <a:pt x="1072451" y="3265742"/>
                    </a:cubicBezTo>
                    <a:cubicBezTo>
                      <a:pt x="1058449" y="3302508"/>
                      <a:pt x="1052068" y="3342132"/>
                      <a:pt x="1042352" y="3380518"/>
                    </a:cubicBezTo>
                    <a:cubicBezTo>
                      <a:pt x="1030827" y="3426428"/>
                      <a:pt x="1034161" y="3470434"/>
                      <a:pt x="1051020" y="3515487"/>
                    </a:cubicBezTo>
                    <a:cubicBezTo>
                      <a:pt x="1083691" y="3602832"/>
                      <a:pt x="1076642" y="3619119"/>
                      <a:pt x="993489" y="3659505"/>
                    </a:cubicBezTo>
                    <a:cubicBezTo>
                      <a:pt x="959866" y="3675793"/>
                      <a:pt x="944626" y="3699034"/>
                      <a:pt x="953484" y="3735324"/>
                    </a:cubicBezTo>
                    <a:cubicBezTo>
                      <a:pt x="975582" y="3826193"/>
                      <a:pt x="1001966" y="3915633"/>
                      <a:pt x="1044448" y="3999452"/>
                    </a:cubicBezTo>
                    <a:cubicBezTo>
                      <a:pt x="1025683" y="4015454"/>
                      <a:pt x="1013301" y="3996119"/>
                      <a:pt x="1001109" y="3989356"/>
                    </a:cubicBezTo>
                    <a:cubicBezTo>
                      <a:pt x="667829" y="3805333"/>
                      <a:pt x="421132" y="3537871"/>
                      <a:pt x="245586" y="3202400"/>
                    </a:cubicBezTo>
                    <a:cubicBezTo>
                      <a:pt x="117570" y="2957799"/>
                      <a:pt x="51943" y="2694813"/>
                      <a:pt x="17938" y="2422779"/>
                    </a:cubicBezTo>
                    <a:cubicBezTo>
                      <a:pt x="6985" y="2334959"/>
                      <a:pt x="-8541" y="2247233"/>
                      <a:pt x="5746" y="2157984"/>
                    </a:cubicBezTo>
                    <a:cubicBezTo>
                      <a:pt x="9175" y="2135600"/>
                      <a:pt x="15462" y="2114931"/>
                      <a:pt x="27654" y="2095976"/>
                    </a:cubicBezTo>
                    <a:cubicBezTo>
                      <a:pt x="78851" y="2074069"/>
                      <a:pt x="107926" y="2063877"/>
                      <a:pt x="133798" y="2069568"/>
                    </a:cubicBezTo>
                    <a:close/>
                    <a:moveTo>
                      <a:pt x="2062111" y="500099"/>
                    </a:moveTo>
                    <a:cubicBezTo>
                      <a:pt x="2072576" y="499206"/>
                      <a:pt x="2083149" y="503969"/>
                      <a:pt x="2094484" y="516256"/>
                    </a:cubicBezTo>
                    <a:cubicBezTo>
                      <a:pt x="2121820" y="545878"/>
                      <a:pt x="2162111" y="569215"/>
                      <a:pt x="2149252" y="618745"/>
                    </a:cubicBezTo>
                    <a:cubicBezTo>
                      <a:pt x="2141442" y="649034"/>
                      <a:pt x="2070766" y="684658"/>
                      <a:pt x="2024570" y="685420"/>
                    </a:cubicBezTo>
                    <a:cubicBezTo>
                      <a:pt x="1960562" y="686467"/>
                      <a:pt x="1944179" y="663607"/>
                      <a:pt x="1966563" y="605219"/>
                    </a:cubicBezTo>
                    <a:cubicBezTo>
                      <a:pt x="1979993" y="570167"/>
                      <a:pt x="2003615" y="543211"/>
                      <a:pt x="2030380" y="517875"/>
                    </a:cubicBezTo>
                    <a:cubicBezTo>
                      <a:pt x="2041287" y="507541"/>
                      <a:pt x="2051645" y="500992"/>
                      <a:pt x="2062111" y="500099"/>
                    </a:cubicBezTo>
                    <a:close/>
                    <a:moveTo>
                      <a:pt x="1879885" y="68866"/>
                    </a:moveTo>
                    <a:cubicBezTo>
                      <a:pt x="1911127" y="69533"/>
                      <a:pt x="1942560" y="68771"/>
                      <a:pt x="1978945" y="84201"/>
                    </a:cubicBezTo>
                    <a:cubicBezTo>
                      <a:pt x="1890934" y="174308"/>
                      <a:pt x="1819496" y="276320"/>
                      <a:pt x="1691576" y="312325"/>
                    </a:cubicBezTo>
                    <a:cubicBezTo>
                      <a:pt x="1619757" y="332518"/>
                      <a:pt x="1552701" y="366141"/>
                      <a:pt x="1489360" y="405670"/>
                    </a:cubicBezTo>
                    <a:cubicBezTo>
                      <a:pt x="1467738" y="419100"/>
                      <a:pt x="1446593" y="425672"/>
                      <a:pt x="1422018" y="419862"/>
                    </a:cubicBezTo>
                    <a:cubicBezTo>
                      <a:pt x="1399825" y="414623"/>
                      <a:pt x="1378108" y="406337"/>
                      <a:pt x="1371631" y="381953"/>
                    </a:cubicBezTo>
                    <a:cubicBezTo>
                      <a:pt x="1365154" y="357378"/>
                      <a:pt x="1384395" y="344900"/>
                      <a:pt x="1400778" y="332232"/>
                    </a:cubicBezTo>
                    <a:cubicBezTo>
                      <a:pt x="1462214" y="284798"/>
                      <a:pt x="1524126" y="237935"/>
                      <a:pt x="1584991" y="189833"/>
                    </a:cubicBezTo>
                    <a:cubicBezTo>
                      <a:pt x="1595278" y="181642"/>
                      <a:pt x="1613280" y="170783"/>
                      <a:pt x="1605565" y="156210"/>
                    </a:cubicBezTo>
                    <a:cubicBezTo>
                      <a:pt x="1595278" y="136684"/>
                      <a:pt x="1575657" y="150590"/>
                      <a:pt x="1563846" y="156782"/>
                    </a:cubicBezTo>
                    <a:cubicBezTo>
                      <a:pt x="1402873" y="240887"/>
                      <a:pt x="1247616" y="332232"/>
                      <a:pt x="1141316" y="486823"/>
                    </a:cubicBezTo>
                    <a:cubicBezTo>
                      <a:pt x="1114266" y="526161"/>
                      <a:pt x="1102455" y="569881"/>
                      <a:pt x="1093977" y="614934"/>
                    </a:cubicBezTo>
                    <a:cubicBezTo>
                      <a:pt x="1080357" y="687991"/>
                      <a:pt x="1044733" y="734568"/>
                      <a:pt x="969866" y="760476"/>
                    </a:cubicBezTo>
                    <a:cubicBezTo>
                      <a:pt x="874426" y="793528"/>
                      <a:pt x="783462" y="839629"/>
                      <a:pt x="691451" y="882206"/>
                    </a:cubicBezTo>
                    <a:cubicBezTo>
                      <a:pt x="533907" y="955167"/>
                      <a:pt x="406939" y="1070515"/>
                      <a:pt x="277494" y="1182529"/>
                    </a:cubicBezTo>
                    <a:cubicBezTo>
                      <a:pt x="245966" y="1209866"/>
                      <a:pt x="233203" y="1251299"/>
                      <a:pt x="200818" y="1277398"/>
                    </a:cubicBezTo>
                    <a:cubicBezTo>
                      <a:pt x="236060" y="1074992"/>
                      <a:pt x="341217" y="910400"/>
                      <a:pt x="475233" y="759714"/>
                    </a:cubicBezTo>
                    <a:cubicBezTo>
                      <a:pt x="671353" y="539496"/>
                      <a:pt x="897572" y="358616"/>
                      <a:pt x="1154270" y="213265"/>
                    </a:cubicBezTo>
                    <a:cubicBezTo>
                      <a:pt x="1252473" y="157639"/>
                      <a:pt x="1358772" y="138970"/>
                      <a:pt x="1465262" y="115729"/>
                    </a:cubicBezTo>
                    <a:cubicBezTo>
                      <a:pt x="1480692" y="112395"/>
                      <a:pt x="1496028" y="108680"/>
                      <a:pt x="1511553" y="105061"/>
                    </a:cubicBezTo>
                    <a:cubicBezTo>
                      <a:pt x="1634045" y="90011"/>
                      <a:pt x="1755679" y="66104"/>
                      <a:pt x="1879885" y="68866"/>
                    </a:cubicBezTo>
                    <a:close/>
                    <a:moveTo>
                      <a:pt x="2463958" y="0"/>
                    </a:moveTo>
                    <a:cubicBezTo>
                      <a:pt x="3051460" y="96203"/>
                      <a:pt x="3551809" y="347567"/>
                      <a:pt x="3926713" y="822198"/>
                    </a:cubicBezTo>
                    <a:cubicBezTo>
                      <a:pt x="3934523" y="832104"/>
                      <a:pt x="3942810" y="841534"/>
                      <a:pt x="3950906" y="851154"/>
                    </a:cubicBezTo>
                    <a:cubicBezTo>
                      <a:pt x="3978148" y="854488"/>
                      <a:pt x="3988054" y="870204"/>
                      <a:pt x="3983386" y="896398"/>
                    </a:cubicBezTo>
                    <a:cubicBezTo>
                      <a:pt x="4156265" y="1152144"/>
                      <a:pt x="4266374" y="1433417"/>
                      <a:pt x="4326286" y="1735074"/>
                    </a:cubicBezTo>
                    <a:cubicBezTo>
                      <a:pt x="4303617" y="1732979"/>
                      <a:pt x="4308284" y="1712119"/>
                      <a:pt x="4303903" y="1699451"/>
                    </a:cubicBezTo>
                    <a:cubicBezTo>
                      <a:pt x="4259897" y="1572006"/>
                      <a:pt x="4214844" y="1445038"/>
                      <a:pt x="4152265" y="1325118"/>
                    </a:cubicBezTo>
                    <a:cubicBezTo>
                      <a:pt x="4138358" y="1298448"/>
                      <a:pt x="4122928" y="1272445"/>
                      <a:pt x="4105783" y="1247775"/>
                    </a:cubicBezTo>
                    <a:cubicBezTo>
                      <a:pt x="4067587" y="1192625"/>
                      <a:pt x="4061587" y="1190816"/>
                      <a:pt x="3999293" y="1215771"/>
                    </a:cubicBezTo>
                    <a:cubicBezTo>
                      <a:pt x="3966242" y="1229011"/>
                      <a:pt x="3935857" y="1228535"/>
                      <a:pt x="3903567" y="1211961"/>
                    </a:cubicBezTo>
                    <a:cubicBezTo>
                      <a:pt x="3844321" y="1181576"/>
                      <a:pt x="3784028" y="1153287"/>
                      <a:pt x="3723449" y="1125665"/>
                    </a:cubicBezTo>
                    <a:cubicBezTo>
                      <a:pt x="3710305" y="1119664"/>
                      <a:pt x="3691826" y="1107472"/>
                      <a:pt x="3680206" y="1124617"/>
                    </a:cubicBezTo>
                    <a:cubicBezTo>
                      <a:pt x="3669728" y="1139952"/>
                      <a:pt x="3683825" y="1154906"/>
                      <a:pt x="3693255" y="1167003"/>
                    </a:cubicBezTo>
                    <a:cubicBezTo>
                      <a:pt x="3744023" y="1232059"/>
                      <a:pt x="3808888" y="1275398"/>
                      <a:pt x="3891470" y="1287113"/>
                    </a:cubicBezTo>
                    <a:cubicBezTo>
                      <a:pt x="4037012" y="1307783"/>
                      <a:pt x="4017105" y="1321213"/>
                      <a:pt x="4029868" y="1424178"/>
                    </a:cubicBezTo>
                    <a:cubicBezTo>
                      <a:pt x="4034155" y="1458754"/>
                      <a:pt x="4039012" y="1493425"/>
                      <a:pt x="4041870" y="1528096"/>
                    </a:cubicBezTo>
                    <a:cubicBezTo>
                      <a:pt x="4046728" y="1587341"/>
                      <a:pt x="4029487" y="1641062"/>
                      <a:pt x="3996626" y="1689926"/>
                    </a:cubicBezTo>
                    <a:cubicBezTo>
                      <a:pt x="3938428" y="1776413"/>
                      <a:pt x="3862038" y="1787271"/>
                      <a:pt x="3783933" y="1717739"/>
                    </a:cubicBezTo>
                    <a:cubicBezTo>
                      <a:pt x="3704590" y="1647063"/>
                      <a:pt x="3627437" y="1573816"/>
                      <a:pt x="3549237" y="1501712"/>
                    </a:cubicBezTo>
                    <a:cubicBezTo>
                      <a:pt x="3536854" y="1490282"/>
                      <a:pt x="3524186" y="1479042"/>
                      <a:pt x="3507422" y="1471232"/>
                    </a:cubicBezTo>
                    <a:cubicBezTo>
                      <a:pt x="3560571" y="1566291"/>
                      <a:pt x="3612102" y="1662113"/>
                      <a:pt x="3688778" y="1740218"/>
                    </a:cubicBezTo>
                    <a:cubicBezTo>
                      <a:pt x="3759930" y="1812608"/>
                      <a:pt x="3834892" y="1881283"/>
                      <a:pt x="3907091" y="1952720"/>
                    </a:cubicBezTo>
                    <a:cubicBezTo>
                      <a:pt x="3923379" y="1968818"/>
                      <a:pt x="3939857" y="1974247"/>
                      <a:pt x="3962051" y="1972913"/>
                    </a:cubicBezTo>
                    <a:cubicBezTo>
                      <a:pt x="4009294" y="1970151"/>
                      <a:pt x="4035488" y="1996059"/>
                      <a:pt x="4046347" y="2040065"/>
                    </a:cubicBezTo>
                    <a:cubicBezTo>
                      <a:pt x="4063396" y="2109026"/>
                      <a:pt x="4048347" y="2176177"/>
                      <a:pt x="4030916" y="2241899"/>
                    </a:cubicBezTo>
                    <a:cubicBezTo>
                      <a:pt x="4010628" y="2318385"/>
                      <a:pt x="3987863" y="2394680"/>
                      <a:pt x="3960431" y="2468880"/>
                    </a:cubicBezTo>
                    <a:cubicBezTo>
                      <a:pt x="3878326" y="2690717"/>
                      <a:pt x="3817842" y="2918746"/>
                      <a:pt x="3764788" y="3148775"/>
                    </a:cubicBezTo>
                    <a:cubicBezTo>
                      <a:pt x="3689159" y="3477006"/>
                      <a:pt x="3481038" y="3693605"/>
                      <a:pt x="3188430" y="3839909"/>
                    </a:cubicBezTo>
                    <a:cubicBezTo>
                      <a:pt x="3151663" y="3858292"/>
                      <a:pt x="3112420" y="3871722"/>
                      <a:pt x="3074796" y="3888486"/>
                    </a:cubicBezTo>
                    <a:cubicBezTo>
                      <a:pt x="3049555" y="3899821"/>
                      <a:pt x="3038221" y="3896201"/>
                      <a:pt x="3035839" y="3865340"/>
                    </a:cubicBezTo>
                    <a:cubicBezTo>
                      <a:pt x="3030886" y="3801809"/>
                      <a:pt x="3014599" y="3739801"/>
                      <a:pt x="2993072" y="3680460"/>
                    </a:cubicBezTo>
                    <a:cubicBezTo>
                      <a:pt x="2942399" y="3540633"/>
                      <a:pt x="2934493" y="3397472"/>
                      <a:pt x="2961449" y="3253835"/>
                    </a:cubicBezTo>
                    <a:cubicBezTo>
                      <a:pt x="2976975" y="3170777"/>
                      <a:pt x="2962116" y="3096959"/>
                      <a:pt x="2917158" y="3032189"/>
                    </a:cubicBezTo>
                    <a:cubicBezTo>
                      <a:pt x="2848768" y="2933605"/>
                      <a:pt x="2831623" y="2821972"/>
                      <a:pt x="2818860" y="2708434"/>
                    </a:cubicBezTo>
                    <a:cubicBezTo>
                      <a:pt x="2803525" y="2570893"/>
                      <a:pt x="2752661" y="2521744"/>
                      <a:pt x="2612358" y="2515076"/>
                    </a:cubicBezTo>
                    <a:cubicBezTo>
                      <a:pt x="2464530" y="2508028"/>
                      <a:pt x="2321845" y="2536889"/>
                      <a:pt x="2181256" y="2577560"/>
                    </a:cubicBezTo>
                    <a:cubicBezTo>
                      <a:pt x="2141251" y="2589086"/>
                      <a:pt x="2104390" y="2589371"/>
                      <a:pt x="2065051" y="2579275"/>
                    </a:cubicBezTo>
                    <a:cubicBezTo>
                      <a:pt x="1851596" y="2524411"/>
                      <a:pt x="1717008" y="2362676"/>
                      <a:pt x="1693386" y="2136553"/>
                    </a:cubicBezTo>
                    <a:cubicBezTo>
                      <a:pt x="1680813" y="2016633"/>
                      <a:pt x="1691005" y="1897951"/>
                      <a:pt x="1716341" y="1781842"/>
                    </a:cubicBezTo>
                    <a:cubicBezTo>
                      <a:pt x="1747011" y="1641634"/>
                      <a:pt x="1839880" y="1537240"/>
                      <a:pt x="1939607" y="1440085"/>
                    </a:cubicBezTo>
                    <a:cubicBezTo>
                      <a:pt x="2023903" y="1357884"/>
                      <a:pt x="2116486" y="1285875"/>
                      <a:pt x="2214594" y="1220724"/>
                    </a:cubicBezTo>
                    <a:cubicBezTo>
                      <a:pt x="2318416" y="1151858"/>
                      <a:pt x="2433193" y="1131094"/>
                      <a:pt x="2555112" y="1144238"/>
                    </a:cubicBezTo>
                    <a:cubicBezTo>
                      <a:pt x="2590069" y="1148048"/>
                      <a:pt x="2625979" y="1157383"/>
                      <a:pt x="2651887" y="1180719"/>
                    </a:cubicBezTo>
                    <a:cubicBezTo>
                      <a:pt x="2705322" y="1228916"/>
                      <a:pt x="2770092" y="1239869"/>
                      <a:pt x="2836671" y="1245299"/>
                    </a:cubicBezTo>
                    <a:cubicBezTo>
                      <a:pt x="2968688" y="1255967"/>
                      <a:pt x="3099085" y="1240250"/>
                      <a:pt x="3236626" y="1218152"/>
                    </a:cubicBezTo>
                    <a:cubicBezTo>
                      <a:pt x="3199288" y="1189863"/>
                      <a:pt x="3213576" y="1169956"/>
                      <a:pt x="3237198" y="1148144"/>
                    </a:cubicBezTo>
                    <a:cubicBezTo>
                      <a:pt x="3258153" y="1128808"/>
                      <a:pt x="3274345" y="1104900"/>
                      <a:pt x="3285775" y="1078230"/>
                    </a:cubicBezTo>
                    <a:cubicBezTo>
                      <a:pt x="3296443" y="1053656"/>
                      <a:pt x="3300349" y="1028986"/>
                      <a:pt x="3281870" y="1006507"/>
                    </a:cubicBezTo>
                    <a:cubicBezTo>
                      <a:pt x="3264058" y="984885"/>
                      <a:pt x="3237198" y="984123"/>
                      <a:pt x="3215957" y="993267"/>
                    </a:cubicBezTo>
                    <a:cubicBezTo>
                      <a:pt x="3137567" y="1026890"/>
                      <a:pt x="3052603" y="1030319"/>
                      <a:pt x="2971546" y="1050989"/>
                    </a:cubicBezTo>
                    <a:cubicBezTo>
                      <a:pt x="2921254" y="1063752"/>
                      <a:pt x="2875534" y="1067943"/>
                      <a:pt x="2838577" y="1020032"/>
                    </a:cubicBezTo>
                    <a:cubicBezTo>
                      <a:pt x="2816955" y="992029"/>
                      <a:pt x="2788951" y="998601"/>
                      <a:pt x="2762567" y="1017556"/>
                    </a:cubicBezTo>
                    <a:cubicBezTo>
                      <a:pt x="2730373" y="1040702"/>
                      <a:pt x="2698178" y="1063752"/>
                      <a:pt x="2664936" y="1085374"/>
                    </a:cubicBezTo>
                    <a:cubicBezTo>
                      <a:pt x="2648553" y="1096042"/>
                      <a:pt x="2632456" y="1101281"/>
                      <a:pt x="2614834" y="1081373"/>
                    </a:cubicBezTo>
                    <a:cubicBezTo>
                      <a:pt x="2594546" y="1058323"/>
                      <a:pt x="2563018" y="1060704"/>
                      <a:pt x="2535015" y="1056513"/>
                    </a:cubicBezTo>
                    <a:cubicBezTo>
                      <a:pt x="2496915" y="1050893"/>
                      <a:pt x="2472721" y="1034987"/>
                      <a:pt x="2480532" y="990886"/>
                    </a:cubicBezTo>
                    <a:cubicBezTo>
                      <a:pt x="2482723" y="978599"/>
                      <a:pt x="2481770" y="965454"/>
                      <a:pt x="2480056" y="952976"/>
                    </a:cubicBezTo>
                    <a:cubicBezTo>
                      <a:pt x="2475960" y="923258"/>
                      <a:pt x="2460910" y="909828"/>
                      <a:pt x="2430716" y="923830"/>
                    </a:cubicBezTo>
                    <a:cubicBezTo>
                      <a:pt x="2359279" y="956786"/>
                      <a:pt x="2293461" y="994886"/>
                      <a:pt x="2258123" y="1071658"/>
                    </a:cubicBezTo>
                    <a:cubicBezTo>
                      <a:pt x="2211260" y="1173385"/>
                      <a:pt x="2107152" y="1217962"/>
                      <a:pt x="1999234" y="1186720"/>
                    </a:cubicBezTo>
                    <a:cubicBezTo>
                      <a:pt x="1981708" y="1181576"/>
                      <a:pt x="1967420" y="1173194"/>
                      <a:pt x="1960181" y="1155192"/>
                    </a:cubicBezTo>
                    <a:cubicBezTo>
                      <a:pt x="1939226" y="1103186"/>
                      <a:pt x="1926082" y="1049750"/>
                      <a:pt x="1928749" y="993077"/>
                    </a:cubicBezTo>
                    <a:cubicBezTo>
                      <a:pt x="1930463" y="957929"/>
                      <a:pt x="1947418" y="938213"/>
                      <a:pt x="1982946" y="932021"/>
                    </a:cubicBezTo>
                    <a:cubicBezTo>
                      <a:pt x="2028761" y="923925"/>
                      <a:pt x="2074767" y="927354"/>
                      <a:pt x="2120677" y="925259"/>
                    </a:cubicBezTo>
                    <a:cubicBezTo>
                      <a:pt x="2179066" y="922687"/>
                      <a:pt x="2185352" y="915924"/>
                      <a:pt x="2173922" y="860489"/>
                    </a:cubicBezTo>
                    <a:cubicBezTo>
                      <a:pt x="2160397" y="794957"/>
                      <a:pt x="2156682" y="735044"/>
                      <a:pt x="2211355" y="680657"/>
                    </a:cubicBezTo>
                    <a:cubicBezTo>
                      <a:pt x="2246598" y="645605"/>
                      <a:pt x="2269553" y="597980"/>
                      <a:pt x="2297271" y="555403"/>
                    </a:cubicBezTo>
                    <a:cubicBezTo>
                      <a:pt x="2327275" y="509492"/>
                      <a:pt x="2368232" y="496157"/>
                      <a:pt x="2420620" y="509016"/>
                    </a:cubicBezTo>
                    <a:cubicBezTo>
                      <a:pt x="2455957" y="517684"/>
                      <a:pt x="2491867" y="524732"/>
                      <a:pt x="2527871" y="529876"/>
                    </a:cubicBezTo>
                    <a:cubicBezTo>
                      <a:pt x="2556446" y="533972"/>
                      <a:pt x="2570543" y="521684"/>
                      <a:pt x="2571972" y="489776"/>
                    </a:cubicBezTo>
                    <a:cubicBezTo>
                      <a:pt x="2575210" y="417671"/>
                      <a:pt x="2567590" y="351377"/>
                      <a:pt x="2509297" y="299180"/>
                    </a:cubicBezTo>
                    <a:cubicBezTo>
                      <a:pt x="2485294" y="277654"/>
                      <a:pt x="2461482" y="267938"/>
                      <a:pt x="2431859" y="280988"/>
                    </a:cubicBezTo>
                    <a:cubicBezTo>
                      <a:pt x="2400331" y="294894"/>
                      <a:pt x="2395569" y="323374"/>
                      <a:pt x="2419000" y="349091"/>
                    </a:cubicBezTo>
                    <a:cubicBezTo>
                      <a:pt x="2423287" y="353759"/>
                      <a:pt x="2428621" y="357473"/>
                      <a:pt x="2432716" y="362331"/>
                    </a:cubicBezTo>
                    <a:cubicBezTo>
                      <a:pt x="2451385" y="384620"/>
                      <a:pt x="2472817" y="411480"/>
                      <a:pt x="2462244" y="438626"/>
                    </a:cubicBezTo>
                    <a:cubicBezTo>
                      <a:pt x="2451766" y="465201"/>
                      <a:pt x="2417572" y="452247"/>
                      <a:pt x="2393950" y="453676"/>
                    </a:cubicBezTo>
                    <a:cubicBezTo>
                      <a:pt x="2367184" y="455295"/>
                      <a:pt x="2340038" y="451961"/>
                      <a:pt x="2313273" y="449390"/>
                    </a:cubicBezTo>
                    <a:cubicBezTo>
                      <a:pt x="2250122" y="443389"/>
                      <a:pt x="2236882" y="425672"/>
                      <a:pt x="2247169" y="362426"/>
                    </a:cubicBezTo>
                    <a:cubicBezTo>
                      <a:pt x="2271649" y="211550"/>
                      <a:pt x="2388330" y="145828"/>
                      <a:pt x="2551398" y="193834"/>
                    </a:cubicBezTo>
                    <a:cubicBezTo>
                      <a:pt x="2586926" y="204311"/>
                      <a:pt x="2615977" y="203740"/>
                      <a:pt x="2643886" y="178689"/>
                    </a:cubicBezTo>
                    <a:cubicBezTo>
                      <a:pt x="2671889" y="153543"/>
                      <a:pt x="2676461" y="130397"/>
                      <a:pt x="2643219" y="105156"/>
                    </a:cubicBezTo>
                    <a:cubicBezTo>
                      <a:pt x="2594832" y="68390"/>
                      <a:pt x="2542540" y="39243"/>
                      <a:pt x="2486723" y="15716"/>
                    </a:cubicBezTo>
                    <a:cubicBezTo>
                      <a:pt x="2478436" y="12192"/>
                      <a:pt x="2471483" y="5334"/>
                      <a:pt x="2463958" y="0"/>
                    </a:cubicBezTo>
                    <a:close/>
                  </a:path>
                </a:pathLst>
              </a:custGeom>
              <a:solidFill>
                <a:schemeClr val="accent2"/>
              </a:solidFill>
              <a:ln w="9525" cap="flat">
                <a:noFill/>
                <a:prstDash val="solid"/>
                <a:miter/>
              </a:ln>
            </p:spPr>
            <p:txBody>
              <a:bodyPr rtlCol="0" anchor="ctr"/>
              <a:lstStyle/>
              <a:p>
                <a:endParaRPr lang="ko-KR" altLang="en-US"/>
              </a:p>
            </p:txBody>
          </p:sp>
        </p:grpSp>
        <p:sp>
          <p:nvSpPr>
            <p:cNvPr id="5" name="그래픽 429">
              <a:extLst>
                <a:ext uri="{FF2B5EF4-FFF2-40B4-BE49-F238E27FC236}">
                  <a16:creationId xmlns:a16="http://schemas.microsoft.com/office/drawing/2014/main" id="{518F7652-C62A-4B64-8593-C44C4E82F68B}"/>
                </a:ext>
              </a:extLst>
            </p:cNvPr>
            <p:cNvSpPr/>
            <p:nvPr/>
          </p:nvSpPr>
          <p:spPr>
            <a:xfrm>
              <a:off x="952254" y="4315714"/>
              <a:ext cx="2435325" cy="1063027"/>
            </a:xfrm>
            <a:custGeom>
              <a:avLst/>
              <a:gdLst>
                <a:gd name="connsiteX0" fmla="*/ 1453430 w 2871231"/>
                <a:gd name="connsiteY0" fmla="*/ 748000 h 1253301"/>
                <a:gd name="connsiteX1" fmla="*/ 1470194 w 2871231"/>
                <a:gd name="connsiteY1" fmla="*/ 729141 h 1253301"/>
                <a:gd name="connsiteX2" fmla="*/ 1423427 w 2871231"/>
                <a:gd name="connsiteY2" fmla="*/ 663418 h 1253301"/>
                <a:gd name="connsiteX3" fmla="*/ 1406758 w 2871231"/>
                <a:gd name="connsiteY3" fmla="*/ 625795 h 1253301"/>
                <a:gd name="connsiteX4" fmla="*/ 1464194 w 2871231"/>
                <a:gd name="connsiteY4" fmla="*/ 616936 h 1253301"/>
                <a:gd name="connsiteX5" fmla="*/ 1614784 w 2871231"/>
                <a:gd name="connsiteY5" fmla="*/ 687231 h 1253301"/>
                <a:gd name="connsiteX6" fmla="*/ 1664123 w 2871231"/>
                <a:gd name="connsiteY6" fmla="*/ 692565 h 1253301"/>
                <a:gd name="connsiteX7" fmla="*/ 2046838 w 2871231"/>
                <a:gd name="connsiteY7" fmla="*/ 513781 h 1253301"/>
                <a:gd name="connsiteX8" fmla="*/ 1673839 w 2871231"/>
                <a:gd name="connsiteY8" fmla="*/ 83632 h 1253301"/>
                <a:gd name="connsiteX9" fmla="*/ 1808999 w 2871231"/>
                <a:gd name="connsiteY9" fmla="*/ 81441 h 1253301"/>
                <a:gd name="connsiteX10" fmla="*/ 2263246 w 2871231"/>
                <a:gd name="connsiteY10" fmla="*/ 367667 h 1253301"/>
                <a:gd name="connsiteX11" fmla="*/ 2346113 w 2871231"/>
                <a:gd name="connsiteY11" fmla="*/ 376049 h 1253301"/>
                <a:gd name="connsiteX12" fmla="*/ 2794836 w 2871231"/>
                <a:gd name="connsiteY12" fmla="*/ 289086 h 1253301"/>
                <a:gd name="connsiteX13" fmla="*/ 2869036 w 2871231"/>
                <a:gd name="connsiteY13" fmla="*/ 306136 h 1253301"/>
                <a:gd name="connsiteX14" fmla="*/ 2826745 w 2871231"/>
                <a:gd name="connsiteY14" fmla="*/ 367381 h 1253301"/>
                <a:gd name="connsiteX15" fmla="*/ 2433839 w 2871231"/>
                <a:gd name="connsiteY15" fmla="*/ 591505 h 1253301"/>
                <a:gd name="connsiteX16" fmla="*/ 2366592 w 2871231"/>
                <a:gd name="connsiteY16" fmla="*/ 659989 h 1253301"/>
                <a:gd name="connsiteX17" fmla="*/ 2197904 w 2871231"/>
                <a:gd name="connsiteY17" fmla="*/ 1193770 h 1253301"/>
                <a:gd name="connsiteX18" fmla="*/ 2110751 w 2871231"/>
                <a:gd name="connsiteY18" fmla="*/ 1253302 h 1253301"/>
                <a:gd name="connsiteX19" fmla="*/ 2102940 w 2871231"/>
                <a:gd name="connsiteY19" fmla="*/ 1217107 h 1253301"/>
                <a:gd name="connsiteX20" fmla="*/ 2109798 w 2871231"/>
                <a:gd name="connsiteY20" fmla="*/ 741809 h 1253301"/>
                <a:gd name="connsiteX21" fmla="*/ 2055696 w 2871231"/>
                <a:gd name="connsiteY21" fmla="*/ 697423 h 1253301"/>
                <a:gd name="connsiteX22" fmla="*/ 1721273 w 2871231"/>
                <a:gd name="connsiteY22" fmla="*/ 787339 h 1253301"/>
                <a:gd name="connsiteX23" fmla="*/ 1661933 w 2871231"/>
                <a:gd name="connsiteY23" fmla="*/ 840107 h 1253301"/>
                <a:gd name="connsiteX24" fmla="*/ 1602782 w 2871231"/>
                <a:gd name="connsiteY24" fmla="*/ 969647 h 1253301"/>
                <a:gd name="connsiteX25" fmla="*/ 1568588 w 2871231"/>
                <a:gd name="connsiteY25" fmla="*/ 1006128 h 1253301"/>
                <a:gd name="connsiteX26" fmla="*/ 1537917 w 2871231"/>
                <a:gd name="connsiteY26" fmla="*/ 988983 h 1253301"/>
                <a:gd name="connsiteX27" fmla="*/ 1531059 w 2871231"/>
                <a:gd name="connsiteY27" fmla="*/ 894304 h 1253301"/>
                <a:gd name="connsiteX28" fmla="*/ 1502960 w 2871231"/>
                <a:gd name="connsiteY28" fmla="*/ 869444 h 1253301"/>
                <a:gd name="connsiteX29" fmla="*/ 1071097 w 2871231"/>
                <a:gd name="connsiteY29" fmla="*/ 916021 h 1253301"/>
                <a:gd name="connsiteX30" fmla="*/ 573130 w 2871231"/>
                <a:gd name="connsiteY30" fmla="*/ 906592 h 1253301"/>
                <a:gd name="connsiteX31" fmla="*/ 137075 w 2871231"/>
                <a:gd name="connsiteY31" fmla="*/ 786672 h 1253301"/>
                <a:gd name="connsiteX32" fmla="*/ 43064 w 2871231"/>
                <a:gd name="connsiteY32" fmla="*/ 441772 h 1253301"/>
                <a:gd name="connsiteX33" fmla="*/ 310526 w 2871231"/>
                <a:gd name="connsiteY33" fmla="*/ 194884 h 1253301"/>
                <a:gd name="connsiteX34" fmla="*/ 514265 w 2871231"/>
                <a:gd name="connsiteY34" fmla="*/ 77917 h 1253301"/>
                <a:gd name="connsiteX35" fmla="*/ 734293 w 2871231"/>
                <a:gd name="connsiteY35" fmla="*/ 2 h 1253301"/>
                <a:gd name="connsiteX36" fmla="*/ 77163 w 2871231"/>
                <a:gd name="connsiteY36" fmla="*/ 471775 h 1253301"/>
                <a:gd name="connsiteX37" fmla="*/ 165746 w 2871231"/>
                <a:gd name="connsiteY37" fmla="*/ 734475 h 1253301"/>
                <a:gd name="connsiteX38" fmla="*/ 299000 w 2871231"/>
                <a:gd name="connsiteY38" fmla="*/ 783052 h 1253301"/>
                <a:gd name="connsiteX39" fmla="*/ 906981 w 2871231"/>
                <a:gd name="connsiteY39" fmla="*/ 824772 h 1253301"/>
                <a:gd name="connsiteX40" fmla="*/ 1453430 w 2871231"/>
                <a:gd name="connsiteY40" fmla="*/ 748000 h 125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71231" h="1253301">
                  <a:moveTo>
                    <a:pt x="1453430" y="748000"/>
                  </a:moveTo>
                  <a:cubicBezTo>
                    <a:pt x="1462289" y="744571"/>
                    <a:pt x="1486006" y="753049"/>
                    <a:pt x="1470194" y="729141"/>
                  </a:cubicBezTo>
                  <a:cubicBezTo>
                    <a:pt x="1455335" y="706662"/>
                    <a:pt x="1437333" y="686278"/>
                    <a:pt x="1423427" y="663418"/>
                  </a:cubicBezTo>
                  <a:cubicBezTo>
                    <a:pt x="1416188" y="651512"/>
                    <a:pt x="1391327" y="640844"/>
                    <a:pt x="1406758" y="625795"/>
                  </a:cubicBezTo>
                  <a:cubicBezTo>
                    <a:pt x="1419998" y="612936"/>
                    <a:pt x="1441905" y="606078"/>
                    <a:pt x="1464194" y="616936"/>
                  </a:cubicBezTo>
                  <a:cubicBezTo>
                    <a:pt x="1514009" y="641225"/>
                    <a:pt x="1564492" y="663895"/>
                    <a:pt x="1614784" y="687231"/>
                  </a:cubicBezTo>
                  <a:cubicBezTo>
                    <a:pt x="1630595" y="694565"/>
                    <a:pt x="1645169" y="701614"/>
                    <a:pt x="1664123" y="692565"/>
                  </a:cubicBezTo>
                  <a:cubicBezTo>
                    <a:pt x="1789949" y="633034"/>
                    <a:pt x="1916345" y="574645"/>
                    <a:pt x="2046838" y="513781"/>
                  </a:cubicBezTo>
                  <a:cubicBezTo>
                    <a:pt x="1921013" y="368620"/>
                    <a:pt x="1797854" y="226602"/>
                    <a:pt x="1673839" y="83632"/>
                  </a:cubicBezTo>
                  <a:cubicBezTo>
                    <a:pt x="1720607" y="52866"/>
                    <a:pt x="1759183" y="48484"/>
                    <a:pt x="1808999" y="81441"/>
                  </a:cubicBezTo>
                  <a:cubicBezTo>
                    <a:pt x="1958160" y="180215"/>
                    <a:pt x="2112084" y="271846"/>
                    <a:pt x="2263246" y="367667"/>
                  </a:cubicBezTo>
                  <a:cubicBezTo>
                    <a:pt x="2291059" y="385288"/>
                    <a:pt x="2313824" y="388432"/>
                    <a:pt x="2346113" y="376049"/>
                  </a:cubicBezTo>
                  <a:cubicBezTo>
                    <a:pt x="2490227" y="320709"/>
                    <a:pt x="2638245" y="281942"/>
                    <a:pt x="2794836" y="289086"/>
                  </a:cubicBezTo>
                  <a:cubicBezTo>
                    <a:pt x="2821506" y="290324"/>
                    <a:pt x="2860368" y="286990"/>
                    <a:pt x="2869036" y="306136"/>
                  </a:cubicBezTo>
                  <a:cubicBezTo>
                    <a:pt x="2880371" y="331091"/>
                    <a:pt x="2845033" y="349570"/>
                    <a:pt x="2826745" y="367381"/>
                  </a:cubicBezTo>
                  <a:cubicBezTo>
                    <a:pt x="2715207" y="475776"/>
                    <a:pt x="2577857" y="540355"/>
                    <a:pt x="2433839" y="591505"/>
                  </a:cubicBezTo>
                  <a:cubicBezTo>
                    <a:pt x="2397453" y="604459"/>
                    <a:pt x="2378117" y="622270"/>
                    <a:pt x="2366592" y="659989"/>
                  </a:cubicBezTo>
                  <a:cubicBezTo>
                    <a:pt x="2311919" y="838393"/>
                    <a:pt x="2252292" y="1015272"/>
                    <a:pt x="2197904" y="1193770"/>
                  </a:cubicBezTo>
                  <a:cubicBezTo>
                    <a:pt x="2183045" y="1242538"/>
                    <a:pt x="2141421" y="1236252"/>
                    <a:pt x="2110751" y="1253302"/>
                  </a:cubicBezTo>
                  <a:cubicBezTo>
                    <a:pt x="2096558" y="1241967"/>
                    <a:pt x="2102750" y="1228346"/>
                    <a:pt x="2102940" y="1217107"/>
                  </a:cubicBezTo>
                  <a:cubicBezTo>
                    <a:pt x="2104845" y="1058706"/>
                    <a:pt x="2107512" y="900210"/>
                    <a:pt x="2109798" y="741809"/>
                  </a:cubicBezTo>
                  <a:cubicBezTo>
                    <a:pt x="2110655" y="683040"/>
                    <a:pt x="2110274" y="682659"/>
                    <a:pt x="2055696" y="697423"/>
                  </a:cubicBezTo>
                  <a:cubicBezTo>
                    <a:pt x="1944254" y="727426"/>
                    <a:pt x="1833097" y="758954"/>
                    <a:pt x="1721273" y="787339"/>
                  </a:cubicBezTo>
                  <a:cubicBezTo>
                    <a:pt x="1690222" y="795244"/>
                    <a:pt x="1673458" y="810961"/>
                    <a:pt x="1661933" y="840107"/>
                  </a:cubicBezTo>
                  <a:cubicBezTo>
                    <a:pt x="1644597" y="884208"/>
                    <a:pt x="1622499" y="926404"/>
                    <a:pt x="1602782" y="969647"/>
                  </a:cubicBezTo>
                  <a:cubicBezTo>
                    <a:pt x="1595448" y="985744"/>
                    <a:pt x="1587542" y="999365"/>
                    <a:pt x="1568588" y="1006128"/>
                  </a:cubicBezTo>
                  <a:cubicBezTo>
                    <a:pt x="1549252" y="1012986"/>
                    <a:pt x="1539060" y="1013081"/>
                    <a:pt x="1537917" y="988983"/>
                  </a:cubicBezTo>
                  <a:cubicBezTo>
                    <a:pt x="1536393" y="957360"/>
                    <a:pt x="1532202" y="925927"/>
                    <a:pt x="1531059" y="894304"/>
                  </a:cubicBezTo>
                  <a:cubicBezTo>
                    <a:pt x="1530392" y="874397"/>
                    <a:pt x="1524582" y="863920"/>
                    <a:pt x="1502960" y="869444"/>
                  </a:cubicBezTo>
                  <a:cubicBezTo>
                    <a:pt x="1381707" y="890780"/>
                    <a:pt x="1164251" y="912592"/>
                    <a:pt x="1071097" y="916021"/>
                  </a:cubicBezTo>
                  <a:cubicBezTo>
                    <a:pt x="904981" y="922117"/>
                    <a:pt x="738674" y="926880"/>
                    <a:pt x="573130" y="906592"/>
                  </a:cubicBezTo>
                  <a:cubicBezTo>
                    <a:pt x="422063" y="888113"/>
                    <a:pt x="273092" y="860872"/>
                    <a:pt x="137075" y="786672"/>
                  </a:cubicBezTo>
                  <a:cubicBezTo>
                    <a:pt x="-1418" y="711329"/>
                    <a:pt x="-39137" y="576265"/>
                    <a:pt x="43064" y="441772"/>
                  </a:cubicBezTo>
                  <a:cubicBezTo>
                    <a:pt x="107929" y="335568"/>
                    <a:pt x="207560" y="261273"/>
                    <a:pt x="310526" y="194884"/>
                  </a:cubicBezTo>
                  <a:cubicBezTo>
                    <a:pt x="375010" y="153259"/>
                    <a:pt x="444542" y="112969"/>
                    <a:pt x="514265" y="77917"/>
                  </a:cubicBezTo>
                  <a:cubicBezTo>
                    <a:pt x="578845" y="45436"/>
                    <a:pt x="648092" y="14575"/>
                    <a:pt x="734293" y="2"/>
                  </a:cubicBezTo>
                  <a:cubicBezTo>
                    <a:pt x="721244" y="-855"/>
                    <a:pt x="191558" y="253748"/>
                    <a:pt x="77163" y="471775"/>
                  </a:cubicBezTo>
                  <a:cubicBezTo>
                    <a:pt x="18394" y="583694"/>
                    <a:pt x="51255" y="680373"/>
                    <a:pt x="165746" y="734475"/>
                  </a:cubicBezTo>
                  <a:cubicBezTo>
                    <a:pt x="208322" y="754668"/>
                    <a:pt x="253376" y="771241"/>
                    <a:pt x="299000" y="783052"/>
                  </a:cubicBezTo>
                  <a:cubicBezTo>
                    <a:pt x="498835" y="834868"/>
                    <a:pt x="702098" y="838012"/>
                    <a:pt x="906981" y="824772"/>
                  </a:cubicBezTo>
                  <a:cubicBezTo>
                    <a:pt x="1012804" y="818009"/>
                    <a:pt x="1388851" y="763621"/>
                    <a:pt x="1453430" y="748000"/>
                  </a:cubicBezTo>
                  <a:close/>
                </a:path>
              </a:pathLst>
            </a:custGeom>
            <a:solidFill>
              <a:schemeClr val="accent6"/>
            </a:solidFill>
            <a:ln w="25400" cap="flat">
              <a:solidFill>
                <a:schemeClr val="bg1"/>
              </a:solidFill>
              <a:prstDash val="solid"/>
              <a:miter/>
            </a:ln>
          </p:spPr>
          <p:txBody>
            <a:bodyPr rtlCol="0" anchor="ctr"/>
            <a:lstStyle/>
            <a:p>
              <a:endParaRPr lang="ko-KR" altLang="en-US"/>
            </a:p>
          </p:txBody>
        </p:sp>
      </p:grpSp>
      <p:grpSp>
        <p:nvGrpSpPr>
          <p:cNvPr id="50" name="Group 101">
            <a:extLst>
              <a:ext uri="{FF2B5EF4-FFF2-40B4-BE49-F238E27FC236}">
                <a16:creationId xmlns:a16="http://schemas.microsoft.com/office/drawing/2014/main" id="{DB0E8EE5-665F-4EC1-A2C9-95169BD14812}"/>
              </a:ext>
            </a:extLst>
          </p:cNvPr>
          <p:cNvGrpSpPr/>
          <p:nvPr/>
        </p:nvGrpSpPr>
        <p:grpSpPr>
          <a:xfrm>
            <a:off x="-71322" y="706083"/>
            <a:ext cx="5312431" cy="3593395"/>
            <a:chOff x="1282941" y="1743313"/>
            <a:chExt cx="4028686" cy="2725053"/>
          </a:xfrm>
        </p:grpSpPr>
        <p:sp>
          <p:nvSpPr>
            <p:cNvPr id="51" name="Freeform: Shape 102">
              <a:extLst>
                <a:ext uri="{FF2B5EF4-FFF2-40B4-BE49-F238E27FC236}">
                  <a16:creationId xmlns:a16="http://schemas.microsoft.com/office/drawing/2014/main" id="{8DF16163-865A-4B3A-A17D-CA5259DE712E}"/>
                </a:ext>
              </a:extLst>
            </p:cNvPr>
            <p:cNvSpPr/>
            <p:nvPr/>
          </p:nvSpPr>
          <p:spPr>
            <a:xfrm rot="19876901">
              <a:off x="4399866" y="2929408"/>
              <a:ext cx="76985" cy="76985"/>
            </a:xfrm>
            <a:custGeom>
              <a:avLst/>
              <a:gdLst/>
              <a:ahLst/>
              <a:cxnLst/>
              <a:rect l="l" t="t" r="r" b="b"/>
              <a:pathLst>
                <a:path w="38100" h="38100"/>
              </a:pathLst>
            </a:custGeom>
            <a:solidFill>
              <a:srgbClr val="FFFFFF"/>
            </a:solidFill>
            <a:ln w="28575" cap="rnd">
              <a:solidFill>
                <a:srgbClr val="333331"/>
              </a:solidFill>
              <a:prstDash val="solid"/>
              <a:round/>
            </a:ln>
          </p:spPr>
          <p:txBody>
            <a:bodyPr rtlCol="0" anchor="ctr"/>
            <a:lstStyle/>
            <a:p>
              <a:endParaRPr lang="en-US"/>
            </a:p>
          </p:txBody>
        </p:sp>
        <p:sp>
          <p:nvSpPr>
            <p:cNvPr id="52" name="Freeform: Shape 103">
              <a:extLst>
                <a:ext uri="{FF2B5EF4-FFF2-40B4-BE49-F238E27FC236}">
                  <a16:creationId xmlns:a16="http://schemas.microsoft.com/office/drawing/2014/main" id="{C8B4DBD0-A7C3-4827-9DEB-A82B4DE7E081}"/>
                </a:ext>
              </a:extLst>
            </p:cNvPr>
            <p:cNvSpPr/>
            <p:nvPr/>
          </p:nvSpPr>
          <p:spPr>
            <a:xfrm rot="19876901">
              <a:off x="4399868" y="2929409"/>
              <a:ext cx="76985" cy="76985"/>
            </a:xfrm>
            <a:custGeom>
              <a:avLst/>
              <a:gdLst/>
              <a:ahLst/>
              <a:cxnLst/>
              <a:rect l="l" t="t" r="r" b="b"/>
              <a:pathLst>
                <a:path w="38100" h="38100"/>
              </a:pathLst>
            </a:custGeom>
            <a:solidFill>
              <a:srgbClr val="FFFFFF"/>
            </a:solidFill>
            <a:ln w="28575" cap="rnd">
              <a:solidFill>
                <a:srgbClr val="333331"/>
              </a:solidFill>
              <a:prstDash val="solid"/>
              <a:round/>
            </a:ln>
          </p:spPr>
          <p:txBody>
            <a:bodyPr rtlCol="0" anchor="ctr"/>
            <a:lstStyle/>
            <a:p>
              <a:endParaRPr lang="en-US"/>
            </a:p>
          </p:txBody>
        </p:sp>
        <p:sp>
          <p:nvSpPr>
            <p:cNvPr id="53" name="Freeform: Shape 104">
              <a:extLst>
                <a:ext uri="{FF2B5EF4-FFF2-40B4-BE49-F238E27FC236}">
                  <a16:creationId xmlns:a16="http://schemas.microsoft.com/office/drawing/2014/main" id="{00E20572-EDCC-4DBD-A897-8CCEC1024580}"/>
                </a:ext>
              </a:extLst>
            </p:cNvPr>
            <p:cNvSpPr/>
            <p:nvPr/>
          </p:nvSpPr>
          <p:spPr>
            <a:xfrm rot="20732884">
              <a:off x="1282941" y="3607254"/>
              <a:ext cx="1298888" cy="861112"/>
            </a:xfrm>
            <a:custGeom>
              <a:avLst/>
              <a:gdLst>
                <a:gd name="connsiteX0" fmla="*/ 642220 w 1361707"/>
                <a:gd name="connsiteY0" fmla="*/ 0 h 866565"/>
                <a:gd name="connsiteX1" fmla="*/ 1324991 w 1361707"/>
                <a:gd name="connsiteY1" fmla="*/ 281340 h 866565"/>
                <a:gd name="connsiteX2" fmla="*/ 1263945 w 1361707"/>
                <a:gd name="connsiteY2" fmla="*/ 443615 h 866565"/>
                <a:gd name="connsiteX3" fmla="*/ 1361707 w 1361707"/>
                <a:gd name="connsiteY3" fmla="*/ 744368 h 866565"/>
                <a:gd name="connsiteX4" fmla="*/ 1269774 w 1361707"/>
                <a:gd name="connsiteY4" fmla="*/ 751740 h 866565"/>
                <a:gd name="connsiteX5" fmla="*/ 1051127 w 1361707"/>
                <a:gd name="connsiteY5" fmla="*/ 774224 h 866565"/>
                <a:gd name="connsiteX6" fmla="*/ 885014 w 1361707"/>
                <a:gd name="connsiteY6" fmla="*/ 789415 h 866565"/>
                <a:gd name="connsiteX7" fmla="*/ 1056513 w 1361707"/>
                <a:gd name="connsiteY7" fmla="*/ 446302 h 866565"/>
                <a:gd name="connsiteX8" fmla="*/ 1068003 w 1361707"/>
                <a:gd name="connsiteY8" fmla="*/ 429725 h 866565"/>
                <a:gd name="connsiteX9" fmla="*/ 913272 w 1361707"/>
                <a:gd name="connsiteY9" fmla="*/ 607377 h 866565"/>
                <a:gd name="connsiteX10" fmla="*/ 777574 w 1361707"/>
                <a:gd name="connsiteY10" fmla="*/ 762166 h 866565"/>
                <a:gd name="connsiteX11" fmla="*/ 741466 w 1361707"/>
                <a:gd name="connsiteY11" fmla="*/ 802543 h 866565"/>
                <a:gd name="connsiteX12" fmla="*/ 65237 w 1361707"/>
                <a:gd name="connsiteY12" fmla="*/ 864382 h 866565"/>
                <a:gd name="connsiteX13" fmla="*/ 4920 w 1361707"/>
                <a:gd name="connsiteY13" fmla="*/ 812923 h 866565"/>
                <a:gd name="connsiteX14" fmla="*/ 0 w 1361707"/>
                <a:gd name="connsiteY14" fmla="*/ 734057 h 866565"/>
                <a:gd name="connsiteX15" fmla="*/ 46503 w 1361707"/>
                <a:gd name="connsiteY15" fmla="*/ 677112 h 866565"/>
                <a:gd name="connsiteX16" fmla="*/ 249020 w 1361707"/>
                <a:gd name="connsiteY16" fmla="*/ 427210 h 866565"/>
                <a:gd name="connsiteX17" fmla="*/ 378143 w 1361707"/>
                <a:gd name="connsiteY17" fmla="*/ 269679 h 866565"/>
                <a:gd name="connsiteX18" fmla="*/ 642220 w 1361707"/>
                <a:gd name="connsiteY18" fmla="*/ 0 h 866565"/>
                <a:gd name="connsiteX0" fmla="*/ 654783 w 1374270"/>
                <a:gd name="connsiteY0" fmla="*/ 0 h 864382"/>
                <a:gd name="connsiteX1" fmla="*/ 1337554 w 1374270"/>
                <a:gd name="connsiteY1" fmla="*/ 281340 h 864382"/>
                <a:gd name="connsiteX2" fmla="*/ 1276508 w 1374270"/>
                <a:gd name="connsiteY2" fmla="*/ 443615 h 864382"/>
                <a:gd name="connsiteX3" fmla="*/ 1374270 w 1374270"/>
                <a:gd name="connsiteY3" fmla="*/ 744368 h 864382"/>
                <a:gd name="connsiteX4" fmla="*/ 1282337 w 1374270"/>
                <a:gd name="connsiteY4" fmla="*/ 751740 h 864382"/>
                <a:gd name="connsiteX5" fmla="*/ 1063690 w 1374270"/>
                <a:gd name="connsiteY5" fmla="*/ 774224 h 864382"/>
                <a:gd name="connsiteX6" fmla="*/ 897577 w 1374270"/>
                <a:gd name="connsiteY6" fmla="*/ 789415 h 864382"/>
                <a:gd name="connsiteX7" fmla="*/ 1069076 w 1374270"/>
                <a:gd name="connsiteY7" fmla="*/ 446302 h 864382"/>
                <a:gd name="connsiteX8" fmla="*/ 1080566 w 1374270"/>
                <a:gd name="connsiteY8" fmla="*/ 429725 h 864382"/>
                <a:gd name="connsiteX9" fmla="*/ 925835 w 1374270"/>
                <a:gd name="connsiteY9" fmla="*/ 607377 h 864382"/>
                <a:gd name="connsiteX10" fmla="*/ 790137 w 1374270"/>
                <a:gd name="connsiteY10" fmla="*/ 762166 h 864382"/>
                <a:gd name="connsiteX11" fmla="*/ 754029 w 1374270"/>
                <a:gd name="connsiteY11" fmla="*/ 802543 h 864382"/>
                <a:gd name="connsiteX12" fmla="*/ 77800 w 1374270"/>
                <a:gd name="connsiteY12" fmla="*/ 864382 h 864382"/>
                <a:gd name="connsiteX13" fmla="*/ 12563 w 1374270"/>
                <a:gd name="connsiteY13" fmla="*/ 734057 h 864382"/>
                <a:gd name="connsiteX14" fmla="*/ 59066 w 1374270"/>
                <a:gd name="connsiteY14" fmla="*/ 677112 h 864382"/>
                <a:gd name="connsiteX15" fmla="*/ 261583 w 1374270"/>
                <a:gd name="connsiteY15" fmla="*/ 427210 h 864382"/>
                <a:gd name="connsiteX16" fmla="*/ 390706 w 1374270"/>
                <a:gd name="connsiteY16" fmla="*/ 269679 h 864382"/>
                <a:gd name="connsiteX17" fmla="*/ 654783 w 1374270"/>
                <a:gd name="connsiteY17" fmla="*/ 0 h 864382"/>
                <a:gd name="connsiteX0" fmla="*/ 642630 w 1362117"/>
                <a:gd name="connsiteY0" fmla="*/ 0 h 864382"/>
                <a:gd name="connsiteX1" fmla="*/ 1325401 w 1362117"/>
                <a:gd name="connsiteY1" fmla="*/ 281340 h 864382"/>
                <a:gd name="connsiteX2" fmla="*/ 1264355 w 1362117"/>
                <a:gd name="connsiteY2" fmla="*/ 443615 h 864382"/>
                <a:gd name="connsiteX3" fmla="*/ 1362117 w 1362117"/>
                <a:gd name="connsiteY3" fmla="*/ 744368 h 864382"/>
                <a:gd name="connsiteX4" fmla="*/ 1270184 w 1362117"/>
                <a:gd name="connsiteY4" fmla="*/ 751740 h 864382"/>
                <a:gd name="connsiteX5" fmla="*/ 1051537 w 1362117"/>
                <a:gd name="connsiteY5" fmla="*/ 774224 h 864382"/>
                <a:gd name="connsiteX6" fmla="*/ 885424 w 1362117"/>
                <a:gd name="connsiteY6" fmla="*/ 789415 h 864382"/>
                <a:gd name="connsiteX7" fmla="*/ 1056923 w 1362117"/>
                <a:gd name="connsiteY7" fmla="*/ 446302 h 864382"/>
                <a:gd name="connsiteX8" fmla="*/ 1068413 w 1362117"/>
                <a:gd name="connsiteY8" fmla="*/ 429725 h 864382"/>
                <a:gd name="connsiteX9" fmla="*/ 913682 w 1362117"/>
                <a:gd name="connsiteY9" fmla="*/ 607377 h 864382"/>
                <a:gd name="connsiteX10" fmla="*/ 777984 w 1362117"/>
                <a:gd name="connsiteY10" fmla="*/ 762166 h 864382"/>
                <a:gd name="connsiteX11" fmla="*/ 741876 w 1362117"/>
                <a:gd name="connsiteY11" fmla="*/ 802543 h 864382"/>
                <a:gd name="connsiteX12" fmla="*/ 65647 w 1362117"/>
                <a:gd name="connsiteY12" fmla="*/ 864382 h 864382"/>
                <a:gd name="connsiteX13" fmla="*/ 46913 w 1362117"/>
                <a:gd name="connsiteY13" fmla="*/ 677112 h 864382"/>
                <a:gd name="connsiteX14" fmla="*/ 249430 w 1362117"/>
                <a:gd name="connsiteY14" fmla="*/ 427210 h 864382"/>
                <a:gd name="connsiteX15" fmla="*/ 378553 w 1362117"/>
                <a:gd name="connsiteY15" fmla="*/ 269679 h 864382"/>
                <a:gd name="connsiteX16" fmla="*/ 642630 w 1362117"/>
                <a:gd name="connsiteY16" fmla="*/ 0 h 864382"/>
                <a:gd name="connsiteX0" fmla="*/ 634274 w 1353761"/>
                <a:gd name="connsiteY0" fmla="*/ 0 h 864382"/>
                <a:gd name="connsiteX1" fmla="*/ 1317045 w 1353761"/>
                <a:gd name="connsiteY1" fmla="*/ 281340 h 864382"/>
                <a:gd name="connsiteX2" fmla="*/ 1255999 w 1353761"/>
                <a:gd name="connsiteY2" fmla="*/ 443615 h 864382"/>
                <a:gd name="connsiteX3" fmla="*/ 1353761 w 1353761"/>
                <a:gd name="connsiteY3" fmla="*/ 744368 h 864382"/>
                <a:gd name="connsiteX4" fmla="*/ 1261828 w 1353761"/>
                <a:gd name="connsiteY4" fmla="*/ 751740 h 864382"/>
                <a:gd name="connsiteX5" fmla="*/ 1043181 w 1353761"/>
                <a:gd name="connsiteY5" fmla="*/ 774224 h 864382"/>
                <a:gd name="connsiteX6" fmla="*/ 877068 w 1353761"/>
                <a:gd name="connsiteY6" fmla="*/ 789415 h 864382"/>
                <a:gd name="connsiteX7" fmla="*/ 1048567 w 1353761"/>
                <a:gd name="connsiteY7" fmla="*/ 446302 h 864382"/>
                <a:gd name="connsiteX8" fmla="*/ 1060057 w 1353761"/>
                <a:gd name="connsiteY8" fmla="*/ 429725 h 864382"/>
                <a:gd name="connsiteX9" fmla="*/ 905326 w 1353761"/>
                <a:gd name="connsiteY9" fmla="*/ 607377 h 864382"/>
                <a:gd name="connsiteX10" fmla="*/ 769628 w 1353761"/>
                <a:gd name="connsiteY10" fmla="*/ 762166 h 864382"/>
                <a:gd name="connsiteX11" fmla="*/ 733520 w 1353761"/>
                <a:gd name="connsiteY11" fmla="*/ 802543 h 864382"/>
                <a:gd name="connsiteX12" fmla="*/ 57291 w 1353761"/>
                <a:gd name="connsiteY12" fmla="*/ 864382 h 864382"/>
                <a:gd name="connsiteX13" fmla="*/ 38557 w 1353761"/>
                <a:gd name="connsiteY13" fmla="*/ 677112 h 864382"/>
                <a:gd name="connsiteX14" fmla="*/ 241074 w 1353761"/>
                <a:gd name="connsiteY14" fmla="*/ 427210 h 864382"/>
                <a:gd name="connsiteX15" fmla="*/ 370197 w 1353761"/>
                <a:gd name="connsiteY15" fmla="*/ 269679 h 864382"/>
                <a:gd name="connsiteX16" fmla="*/ 634274 w 1353761"/>
                <a:gd name="connsiteY16" fmla="*/ 0 h 864382"/>
                <a:gd name="connsiteX0" fmla="*/ 596392 w 1315879"/>
                <a:gd name="connsiteY0" fmla="*/ 0 h 864382"/>
                <a:gd name="connsiteX1" fmla="*/ 1279163 w 1315879"/>
                <a:gd name="connsiteY1" fmla="*/ 281340 h 864382"/>
                <a:gd name="connsiteX2" fmla="*/ 1218117 w 1315879"/>
                <a:gd name="connsiteY2" fmla="*/ 443615 h 864382"/>
                <a:gd name="connsiteX3" fmla="*/ 1315879 w 1315879"/>
                <a:gd name="connsiteY3" fmla="*/ 744368 h 864382"/>
                <a:gd name="connsiteX4" fmla="*/ 1223946 w 1315879"/>
                <a:gd name="connsiteY4" fmla="*/ 751740 h 864382"/>
                <a:gd name="connsiteX5" fmla="*/ 1005299 w 1315879"/>
                <a:gd name="connsiteY5" fmla="*/ 774224 h 864382"/>
                <a:gd name="connsiteX6" fmla="*/ 839186 w 1315879"/>
                <a:gd name="connsiteY6" fmla="*/ 789415 h 864382"/>
                <a:gd name="connsiteX7" fmla="*/ 1010685 w 1315879"/>
                <a:gd name="connsiteY7" fmla="*/ 446302 h 864382"/>
                <a:gd name="connsiteX8" fmla="*/ 1022175 w 1315879"/>
                <a:gd name="connsiteY8" fmla="*/ 429725 h 864382"/>
                <a:gd name="connsiteX9" fmla="*/ 867444 w 1315879"/>
                <a:gd name="connsiteY9" fmla="*/ 607377 h 864382"/>
                <a:gd name="connsiteX10" fmla="*/ 731746 w 1315879"/>
                <a:gd name="connsiteY10" fmla="*/ 762166 h 864382"/>
                <a:gd name="connsiteX11" fmla="*/ 695638 w 1315879"/>
                <a:gd name="connsiteY11" fmla="*/ 802543 h 864382"/>
                <a:gd name="connsiteX12" fmla="*/ 19409 w 1315879"/>
                <a:gd name="connsiteY12" fmla="*/ 864382 h 864382"/>
                <a:gd name="connsiteX13" fmla="*/ 675 w 1315879"/>
                <a:gd name="connsiteY13" fmla="*/ 677112 h 864382"/>
                <a:gd name="connsiteX14" fmla="*/ 203192 w 1315879"/>
                <a:gd name="connsiteY14" fmla="*/ 427210 h 864382"/>
                <a:gd name="connsiteX15" fmla="*/ 332315 w 1315879"/>
                <a:gd name="connsiteY15" fmla="*/ 269679 h 864382"/>
                <a:gd name="connsiteX16" fmla="*/ 596392 w 1315879"/>
                <a:gd name="connsiteY16" fmla="*/ 0 h 864382"/>
                <a:gd name="connsiteX0" fmla="*/ 587106 w 1306593"/>
                <a:gd name="connsiteY0" fmla="*/ 0 h 864382"/>
                <a:gd name="connsiteX1" fmla="*/ 1269877 w 1306593"/>
                <a:gd name="connsiteY1" fmla="*/ 281340 h 864382"/>
                <a:gd name="connsiteX2" fmla="*/ 1208831 w 1306593"/>
                <a:gd name="connsiteY2" fmla="*/ 443615 h 864382"/>
                <a:gd name="connsiteX3" fmla="*/ 1306593 w 1306593"/>
                <a:gd name="connsiteY3" fmla="*/ 744368 h 864382"/>
                <a:gd name="connsiteX4" fmla="*/ 1214660 w 1306593"/>
                <a:gd name="connsiteY4" fmla="*/ 751740 h 864382"/>
                <a:gd name="connsiteX5" fmla="*/ 996013 w 1306593"/>
                <a:gd name="connsiteY5" fmla="*/ 774224 h 864382"/>
                <a:gd name="connsiteX6" fmla="*/ 829900 w 1306593"/>
                <a:gd name="connsiteY6" fmla="*/ 789415 h 864382"/>
                <a:gd name="connsiteX7" fmla="*/ 1001399 w 1306593"/>
                <a:gd name="connsiteY7" fmla="*/ 446302 h 864382"/>
                <a:gd name="connsiteX8" fmla="*/ 1012889 w 1306593"/>
                <a:gd name="connsiteY8" fmla="*/ 429725 h 864382"/>
                <a:gd name="connsiteX9" fmla="*/ 858158 w 1306593"/>
                <a:gd name="connsiteY9" fmla="*/ 607377 h 864382"/>
                <a:gd name="connsiteX10" fmla="*/ 722460 w 1306593"/>
                <a:gd name="connsiteY10" fmla="*/ 762166 h 864382"/>
                <a:gd name="connsiteX11" fmla="*/ 686352 w 1306593"/>
                <a:gd name="connsiteY11" fmla="*/ 802543 h 864382"/>
                <a:gd name="connsiteX12" fmla="*/ 10123 w 1306593"/>
                <a:gd name="connsiteY12" fmla="*/ 864382 h 864382"/>
                <a:gd name="connsiteX13" fmla="*/ 7704 w 1306593"/>
                <a:gd name="connsiteY13" fmla="*/ 641733 h 864382"/>
                <a:gd name="connsiteX14" fmla="*/ 193906 w 1306593"/>
                <a:gd name="connsiteY14" fmla="*/ 427210 h 864382"/>
                <a:gd name="connsiteX15" fmla="*/ 323029 w 1306593"/>
                <a:gd name="connsiteY15" fmla="*/ 269679 h 864382"/>
                <a:gd name="connsiteX16" fmla="*/ 587106 w 1306593"/>
                <a:gd name="connsiteY16" fmla="*/ 0 h 864382"/>
                <a:gd name="connsiteX0" fmla="*/ 580229 w 1299716"/>
                <a:gd name="connsiteY0" fmla="*/ 0 h 861112"/>
                <a:gd name="connsiteX1" fmla="*/ 1263000 w 1299716"/>
                <a:gd name="connsiteY1" fmla="*/ 281340 h 861112"/>
                <a:gd name="connsiteX2" fmla="*/ 1201954 w 1299716"/>
                <a:gd name="connsiteY2" fmla="*/ 443615 h 861112"/>
                <a:gd name="connsiteX3" fmla="*/ 1299716 w 1299716"/>
                <a:gd name="connsiteY3" fmla="*/ 744368 h 861112"/>
                <a:gd name="connsiteX4" fmla="*/ 1207783 w 1299716"/>
                <a:gd name="connsiteY4" fmla="*/ 751740 h 861112"/>
                <a:gd name="connsiteX5" fmla="*/ 989136 w 1299716"/>
                <a:gd name="connsiteY5" fmla="*/ 774224 h 861112"/>
                <a:gd name="connsiteX6" fmla="*/ 823023 w 1299716"/>
                <a:gd name="connsiteY6" fmla="*/ 789415 h 861112"/>
                <a:gd name="connsiteX7" fmla="*/ 994522 w 1299716"/>
                <a:gd name="connsiteY7" fmla="*/ 446302 h 861112"/>
                <a:gd name="connsiteX8" fmla="*/ 1006012 w 1299716"/>
                <a:gd name="connsiteY8" fmla="*/ 429725 h 861112"/>
                <a:gd name="connsiteX9" fmla="*/ 851281 w 1299716"/>
                <a:gd name="connsiteY9" fmla="*/ 607377 h 861112"/>
                <a:gd name="connsiteX10" fmla="*/ 715583 w 1299716"/>
                <a:gd name="connsiteY10" fmla="*/ 762166 h 861112"/>
                <a:gd name="connsiteX11" fmla="*/ 679475 w 1299716"/>
                <a:gd name="connsiteY11" fmla="*/ 802543 h 861112"/>
                <a:gd name="connsiteX12" fmla="*/ 18483 w 1299716"/>
                <a:gd name="connsiteY12" fmla="*/ 861112 h 861112"/>
                <a:gd name="connsiteX13" fmla="*/ 827 w 1299716"/>
                <a:gd name="connsiteY13" fmla="*/ 641733 h 861112"/>
                <a:gd name="connsiteX14" fmla="*/ 187029 w 1299716"/>
                <a:gd name="connsiteY14" fmla="*/ 427210 h 861112"/>
                <a:gd name="connsiteX15" fmla="*/ 316152 w 1299716"/>
                <a:gd name="connsiteY15" fmla="*/ 269679 h 861112"/>
                <a:gd name="connsiteX16" fmla="*/ 580229 w 1299716"/>
                <a:gd name="connsiteY16" fmla="*/ 0 h 861112"/>
                <a:gd name="connsiteX0" fmla="*/ 579498 w 1298985"/>
                <a:gd name="connsiteY0" fmla="*/ 0 h 861112"/>
                <a:gd name="connsiteX1" fmla="*/ 1262269 w 1298985"/>
                <a:gd name="connsiteY1" fmla="*/ 281340 h 861112"/>
                <a:gd name="connsiteX2" fmla="*/ 1201223 w 1298985"/>
                <a:gd name="connsiteY2" fmla="*/ 443615 h 861112"/>
                <a:gd name="connsiteX3" fmla="*/ 1298985 w 1298985"/>
                <a:gd name="connsiteY3" fmla="*/ 744368 h 861112"/>
                <a:gd name="connsiteX4" fmla="*/ 1207052 w 1298985"/>
                <a:gd name="connsiteY4" fmla="*/ 751740 h 861112"/>
                <a:gd name="connsiteX5" fmla="*/ 988405 w 1298985"/>
                <a:gd name="connsiteY5" fmla="*/ 774224 h 861112"/>
                <a:gd name="connsiteX6" fmla="*/ 822292 w 1298985"/>
                <a:gd name="connsiteY6" fmla="*/ 789415 h 861112"/>
                <a:gd name="connsiteX7" fmla="*/ 993791 w 1298985"/>
                <a:gd name="connsiteY7" fmla="*/ 446302 h 861112"/>
                <a:gd name="connsiteX8" fmla="*/ 1005281 w 1298985"/>
                <a:gd name="connsiteY8" fmla="*/ 429725 h 861112"/>
                <a:gd name="connsiteX9" fmla="*/ 850550 w 1298985"/>
                <a:gd name="connsiteY9" fmla="*/ 607377 h 861112"/>
                <a:gd name="connsiteX10" fmla="*/ 714852 w 1298985"/>
                <a:gd name="connsiteY10" fmla="*/ 762166 h 861112"/>
                <a:gd name="connsiteX11" fmla="*/ 678744 w 1298985"/>
                <a:gd name="connsiteY11" fmla="*/ 802543 h 861112"/>
                <a:gd name="connsiteX12" fmla="*/ 17752 w 1298985"/>
                <a:gd name="connsiteY12" fmla="*/ 861112 h 861112"/>
                <a:gd name="connsiteX13" fmla="*/ 96 w 1298985"/>
                <a:gd name="connsiteY13" fmla="*/ 641733 h 861112"/>
                <a:gd name="connsiteX14" fmla="*/ 186298 w 1298985"/>
                <a:gd name="connsiteY14" fmla="*/ 427210 h 861112"/>
                <a:gd name="connsiteX15" fmla="*/ 315421 w 1298985"/>
                <a:gd name="connsiteY15" fmla="*/ 269679 h 861112"/>
                <a:gd name="connsiteX16" fmla="*/ 579498 w 1298985"/>
                <a:gd name="connsiteY16" fmla="*/ 0 h 861112"/>
                <a:gd name="connsiteX0" fmla="*/ 579402 w 1298889"/>
                <a:gd name="connsiteY0" fmla="*/ 0 h 861112"/>
                <a:gd name="connsiteX1" fmla="*/ 1262173 w 1298889"/>
                <a:gd name="connsiteY1" fmla="*/ 281340 h 861112"/>
                <a:gd name="connsiteX2" fmla="*/ 1201127 w 1298889"/>
                <a:gd name="connsiteY2" fmla="*/ 443615 h 861112"/>
                <a:gd name="connsiteX3" fmla="*/ 1298889 w 1298889"/>
                <a:gd name="connsiteY3" fmla="*/ 744368 h 861112"/>
                <a:gd name="connsiteX4" fmla="*/ 1206956 w 1298889"/>
                <a:gd name="connsiteY4" fmla="*/ 751740 h 861112"/>
                <a:gd name="connsiteX5" fmla="*/ 988309 w 1298889"/>
                <a:gd name="connsiteY5" fmla="*/ 774224 h 861112"/>
                <a:gd name="connsiteX6" fmla="*/ 822196 w 1298889"/>
                <a:gd name="connsiteY6" fmla="*/ 789415 h 861112"/>
                <a:gd name="connsiteX7" fmla="*/ 993695 w 1298889"/>
                <a:gd name="connsiteY7" fmla="*/ 446302 h 861112"/>
                <a:gd name="connsiteX8" fmla="*/ 1005185 w 1298889"/>
                <a:gd name="connsiteY8" fmla="*/ 429725 h 861112"/>
                <a:gd name="connsiteX9" fmla="*/ 850454 w 1298889"/>
                <a:gd name="connsiteY9" fmla="*/ 607377 h 861112"/>
                <a:gd name="connsiteX10" fmla="*/ 714756 w 1298889"/>
                <a:gd name="connsiteY10" fmla="*/ 762166 h 861112"/>
                <a:gd name="connsiteX11" fmla="*/ 678648 w 1298889"/>
                <a:gd name="connsiteY11" fmla="*/ 802543 h 861112"/>
                <a:gd name="connsiteX12" fmla="*/ 17656 w 1298889"/>
                <a:gd name="connsiteY12" fmla="*/ 861112 h 861112"/>
                <a:gd name="connsiteX13" fmla="*/ 0 w 1298889"/>
                <a:gd name="connsiteY13" fmla="*/ 641733 h 861112"/>
                <a:gd name="connsiteX14" fmla="*/ 186202 w 1298889"/>
                <a:gd name="connsiteY14" fmla="*/ 427210 h 861112"/>
                <a:gd name="connsiteX15" fmla="*/ 315325 w 1298889"/>
                <a:gd name="connsiteY15" fmla="*/ 269679 h 861112"/>
                <a:gd name="connsiteX16" fmla="*/ 579402 w 1298889"/>
                <a:gd name="connsiteY16" fmla="*/ 0 h 861112"/>
                <a:gd name="connsiteX0" fmla="*/ 579402 w 1298889"/>
                <a:gd name="connsiteY0" fmla="*/ 0 h 861112"/>
                <a:gd name="connsiteX1" fmla="*/ 1262173 w 1298889"/>
                <a:gd name="connsiteY1" fmla="*/ 281340 h 861112"/>
                <a:gd name="connsiteX2" fmla="*/ 1201127 w 1298889"/>
                <a:gd name="connsiteY2" fmla="*/ 443615 h 861112"/>
                <a:gd name="connsiteX3" fmla="*/ 1298889 w 1298889"/>
                <a:gd name="connsiteY3" fmla="*/ 744368 h 861112"/>
                <a:gd name="connsiteX4" fmla="*/ 1206956 w 1298889"/>
                <a:gd name="connsiteY4" fmla="*/ 751740 h 861112"/>
                <a:gd name="connsiteX5" fmla="*/ 988309 w 1298889"/>
                <a:gd name="connsiteY5" fmla="*/ 774224 h 861112"/>
                <a:gd name="connsiteX6" fmla="*/ 822196 w 1298889"/>
                <a:gd name="connsiteY6" fmla="*/ 789415 h 861112"/>
                <a:gd name="connsiteX7" fmla="*/ 993695 w 1298889"/>
                <a:gd name="connsiteY7" fmla="*/ 446302 h 861112"/>
                <a:gd name="connsiteX8" fmla="*/ 1005185 w 1298889"/>
                <a:gd name="connsiteY8" fmla="*/ 429725 h 861112"/>
                <a:gd name="connsiteX9" fmla="*/ 850454 w 1298889"/>
                <a:gd name="connsiteY9" fmla="*/ 607377 h 861112"/>
                <a:gd name="connsiteX10" fmla="*/ 714756 w 1298889"/>
                <a:gd name="connsiteY10" fmla="*/ 762166 h 861112"/>
                <a:gd name="connsiteX11" fmla="*/ 678648 w 1298889"/>
                <a:gd name="connsiteY11" fmla="*/ 802543 h 861112"/>
                <a:gd name="connsiteX12" fmla="*/ 17656 w 1298889"/>
                <a:gd name="connsiteY12" fmla="*/ 861112 h 861112"/>
                <a:gd name="connsiteX13" fmla="*/ 0 w 1298889"/>
                <a:gd name="connsiteY13" fmla="*/ 641733 h 861112"/>
                <a:gd name="connsiteX14" fmla="*/ 186202 w 1298889"/>
                <a:gd name="connsiteY14" fmla="*/ 427210 h 861112"/>
                <a:gd name="connsiteX15" fmla="*/ 315325 w 1298889"/>
                <a:gd name="connsiteY15" fmla="*/ 269679 h 861112"/>
                <a:gd name="connsiteX16" fmla="*/ 579402 w 1298889"/>
                <a:gd name="connsiteY16" fmla="*/ 0 h 861112"/>
                <a:gd name="connsiteX0" fmla="*/ 579402 w 1298889"/>
                <a:gd name="connsiteY0" fmla="*/ 0 h 861112"/>
                <a:gd name="connsiteX1" fmla="*/ 1262173 w 1298889"/>
                <a:gd name="connsiteY1" fmla="*/ 281340 h 861112"/>
                <a:gd name="connsiteX2" fmla="*/ 1201127 w 1298889"/>
                <a:gd name="connsiteY2" fmla="*/ 443615 h 861112"/>
                <a:gd name="connsiteX3" fmla="*/ 1298889 w 1298889"/>
                <a:gd name="connsiteY3" fmla="*/ 744368 h 861112"/>
                <a:gd name="connsiteX4" fmla="*/ 1206956 w 1298889"/>
                <a:gd name="connsiteY4" fmla="*/ 751740 h 861112"/>
                <a:gd name="connsiteX5" fmla="*/ 988309 w 1298889"/>
                <a:gd name="connsiteY5" fmla="*/ 774224 h 861112"/>
                <a:gd name="connsiteX6" fmla="*/ 822196 w 1298889"/>
                <a:gd name="connsiteY6" fmla="*/ 789415 h 861112"/>
                <a:gd name="connsiteX7" fmla="*/ 993695 w 1298889"/>
                <a:gd name="connsiteY7" fmla="*/ 446302 h 861112"/>
                <a:gd name="connsiteX8" fmla="*/ 1005185 w 1298889"/>
                <a:gd name="connsiteY8" fmla="*/ 429725 h 861112"/>
                <a:gd name="connsiteX9" fmla="*/ 850454 w 1298889"/>
                <a:gd name="connsiteY9" fmla="*/ 607377 h 861112"/>
                <a:gd name="connsiteX10" fmla="*/ 714756 w 1298889"/>
                <a:gd name="connsiteY10" fmla="*/ 762166 h 861112"/>
                <a:gd name="connsiteX11" fmla="*/ 678648 w 1298889"/>
                <a:gd name="connsiteY11" fmla="*/ 802543 h 861112"/>
                <a:gd name="connsiteX12" fmla="*/ 17656 w 1298889"/>
                <a:gd name="connsiteY12" fmla="*/ 861112 h 861112"/>
                <a:gd name="connsiteX13" fmla="*/ 0 w 1298889"/>
                <a:gd name="connsiteY13" fmla="*/ 641733 h 861112"/>
                <a:gd name="connsiteX14" fmla="*/ 186202 w 1298889"/>
                <a:gd name="connsiteY14" fmla="*/ 427210 h 861112"/>
                <a:gd name="connsiteX15" fmla="*/ 315325 w 1298889"/>
                <a:gd name="connsiteY15" fmla="*/ 269679 h 861112"/>
                <a:gd name="connsiteX16" fmla="*/ 579402 w 1298889"/>
                <a:gd name="connsiteY16" fmla="*/ 0 h 86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8889" h="861112">
                  <a:moveTo>
                    <a:pt x="579402" y="0"/>
                  </a:moveTo>
                  <a:cubicBezTo>
                    <a:pt x="833877" y="51729"/>
                    <a:pt x="1148597" y="256875"/>
                    <a:pt x="1262173" y="281340"/>
                  </a:cubicBezTo>
                  <a:cubicBezTo>
                    <a:pt x="1270004" y="282825"/>
                    <a:pt x="1196897" y="433955"/>
                    <a:pt x="1201127" y="443615"/>
                  </a:cubicBezTo>
                  <a:lnTo>
                    <a:pt x="1298889" y="744368"/>
                  </a:lnTo>
                  <a:lnTo>
                    <a:pt x="1206956" y="751740"/>
                  </a:lnTo>
                  <a:cubicBezTo>
                    <a:pt x="1135454" y="767474"/>
                    <a:pt x="1060980" y="767552"/>
                    <a:pt x="988309" y="774224"/>
                  </a:cubicBezTo>
                  <a:lnTo>
                    <a:pt x="822196" y="789415"/>
                  </a:lnTo>
                  <a:lnTo>
                    <a:pt x="993695" y="446302"/>
                  </a:lnTo>
                  <a:cubicBezTo>
                    <a:pt x="996724" y="440243"/>
                    <a:pt x="1000212" y="434470"/>
                    <a:pt x="1005185" y="429725"/>
                  </a:cubicBezTo>
                  <a:cubicBezTo>
                    <a:pt x="954941" y="490086"/>
                    <a:pt x="901725" y="547875"/>
                    <a:pt x="850454" y="607377"/>
                  </a:cubicBezTo>
                  <a:cubicBezTo>
                    <a:pt x="805698" y="659393"/>
                    <a:pt x="759913" y="710494"/>
                    <a:pt x="714756" y="762166"/>
                  </a:cubicBezTo>
                  <a:lnTo>
                    <a:pt x="678648" y="802543"/>
                  </a:lnTo>
                  <a:lnTo>
                    <a:pt x="17656" y="861112"/>
                  </a:lnTo>
                  <a:cubicBezTo>
                    <a:pt x="4270" y="765414"/>
                    <a:pt x="4791" y="745276"/>
                    <a:pt x="0" y="641733"/>
                  </a:cubicBezTo>
                  <a:lnTo>
                    <a:pt x="186202" y="427210"/>
                  </a:lnTo>
                  <a:cubicBezTo>
                    <a:pt x="229015" y="374510"/>
                    <a:pt x="272341" y="322265"/>
                    <a:pt x="315325" y="269679"/>
                  </a:cubicBezTo>
                  <a:cubicBezTo>
                    <a:pt x="318927" y="265278"/>
                    <a:pt x="576202" y="4687"/>
                    <a:pt x="579402" y="0"/>
                  </a:cubicBezTo>
                  <a:close/>
                </a:path>
              </a:pathLst>
            </a:custGeom>
            <a:solidFill>
              <a:srgbClr val="E3BC9F"/>
            </a:solidFill>
            <a:ln w="4729" cap="flat">
              <a:noFill/>
              <a:prstDash val="solid"/>
              <a:miter/>
            </a:ln>
          </p:spPr>
          <p:txBody>
            <a:bodyPr rtlCol="0" anchor="ctr"/>
            <a:lstStyle/>
            <a:p>
              <a:endParaRPr lang="en-US" dirty="0"/>
            </a:p>
          </p:txBody>
        </p:sp>
        <p:sp>
          <p:nvSpPr>
            <p:cNvPr id="54" name="Freeform: Shape 105">
              <a:extLst>
                <a:ext uri="{FF2B5EF4-FFF2-40B4-BE49-F238E27FC236}">
                  <a16:creationId xmlns:a16="http://schemas.microsoft.com/office/drawing/2014/main" id="{6DB75757-C820-47C0-9056-9DC0687EE312}"/>
                </a:ext>
              </a:extLst>
            </p:cNvPr>
            <p:cNvSpPr/>
            <p:nvPr/>
          </p:nvSpPr>
          <p:spPr>
            <a:xfrm rot="20732884">
              <a:off x="1485770" y="2452759"/>
              <a:ext cx="1966969" cy="1439394"/>
            </a:xfrm>
            <a:custGeom>
              <a:avLst/>
              <a:gdLst>
                <a:gd name="connsiteX0" fmla="*/ 1626277 w 1628355"/>
                <a:gd name="connsiteY0" fmla="*/ 739540 h 1191602"/>
                <a:gd name="connsiteX1" fmla="*/ 1594857 w 1628355"/>
                <a:gd name="connsiteY1" fmla="*/ 659192 h 1191602"/>
                <a:gd name="connsiteX2" fmla="*/ 1535944 w 1628355"/>
                <a:gd name="connsiteY2" fmla="*/ 529300 h 1191602"/>
                <a:gd name="connsiteX3" fmla="*/ 1456684 w 1628355"/>
                <a:gd name="connsiteY3" fmla="*/ 374754 h 1191602"/>
                <a:gd name="connsiteX4" fmla="*/ 1436005 w 1628355"/>
                <a:gd name="connsiteY4" fmla="*/ 364202 h 1191602"/>
                <a:gd name="connsiteX5" fmla="*/ 1421336 w 1628355"/>
                <a:gd name="connsiteY5" fmla="*/ 366236 h 1191602"/>
                <a:gd name="connsiteX6" fmla="*/ 1402077 w 1628355"/>
                <a:gd name="connsiteY6" fmla="*/ 375227 h 1191602"/>
                <a:gd name="connsiteX7" fmla="*/ 1377613 w 1628355"/>
                <a:gd name="connsiteY7" fmla="*/ 358429 h 1191602"/>
                <a:gd name="connsiteX8" fmla="*/ 1373260 w 1628355"/>
                <a:gd name="connsiteY8" fmla="*/ 173078 h 1191602"/>
                <a:gd name="connsiteX9" fmla="*/ 1349789 w 1628355"/>
                <a:gd name="connsiteY9" fmla="*/ 86152 h 1191602"/>
                <a:gd name="connsiteX10" fmla="*/ 1309142 w 1628355"/>
                <a:gd name="connsiteY10" fmla="*/ 23596 h 1191602"/>
                <a:gd name="connsiteX11" fmla="*/ 1287469 w 1628355"/>
                <a:gd name="connsiteY11" fmla="*/ 5520 h 1191602"/>
                <a:gd name="connsiteX12" fmla="*/ 1275971 w 1628355"/>
                <a:gd name="connsiteY12" fmla="*/ 3722 h 1191602"/>
                <a:gd name="connsiteX13" fmla="*/ 1241806 w 1628355"/>
                <a:gd name="connsiteY13" fmla="*/ 20425 h 1191602"/>
                <a:gd name="connsiteX14" fmla="*/ 1188099 w 1628355"/>
                <a:gd name="connsiteY14" fmla="*/ 33249 h 1191602"/>
                <a:gd name="connsiteX15" fmla="*/ 1143098 w 1628355"/>
                <a:gd name="connsiteY15" fmla="*/ 20851 h 1191602"/>
                <a:gd name="connsiteX16" fmla="*/ 973362 w 1628355"/>
                <a:gd name="connsiteY16" fmla="*/ 78 h 1191602"/>
                <a:gd name="connsiteX17" fmla="*/ 895664 w 1628355"/>
                <a:gd name="connsiteY17" fmla="*/ 5425 h 1191602"/>
                <a:gd name="connsiteX18" fmla="*/ 757065 w 1628355"/>
                <a:gd name="connsiteY18" fmla="*/ 24921 h 1191602"/>
                <a:gd name="connsiteX19" fmla="*/ 623766 w 1628355"/>
                <a:gd name="connsiteY19" fmla="*/ 50994 h 1191602"/>
                <a:gd name="connsiteX20" fmla="*/ 607583 w 1628355"/>
                <a:gd name="connsiteY20" fmla="*/ 74275 h 1191602"/>
                <a:gd name="connsiteX21" fmla="*/ 628403 w 1628355"/>
                <a:gd name="connsiteY21" fmla="*/ 112225 h 1191602"/>
                <a:gd name="connsiteX22" fmla="*/ 630154 w 1628355"/>
                <a:gd name="connsiteY22" fmla="*/ 133424 h 1191602"/>
                <a:gd name="connsiteX23" fmla="*/ 644776 w 1628355"/>
                <a:gd name="connsiteY23" fmla="*/ 209798 h 1191602"/>
                <a:gd name="connsiteX24" fmla="*/ 667394 w 1628355"/>
                <a:gd name="connsiteY24" fmla="*/ 345085 h 1191602"/>
                <a:gd name="connsiteX25" fmla="*/ 668435 w 1628355"/>
                <a:gd name="connsiteY25" fmla="*/ 375748 h 1191602"/>
                <a:gd name="connsiteX26" fmla="*/ 634318 w 1628355"/>
                <a:gd name="connsiteY26" fmla="*/ 374186 h 1191602"/>
                <a:gd name="connsiteX27" fmla="*/ 578528 w 1628355"/>
                <a:gd name="connsiteY27" fmla="*/ 365432 h 1191602"/>
                <a:gd name="connsiteX28" fmla="*/ 556335 w 1628355"/>
                <a:gd name="connsiteY28" fmla="*/ 361268 h 1191602"/>
                <a:gd name="connsiteX29" fmla="*/ 548007 w 1628355"/>
                <a:gd name="connsiteY29" fmla="*/ 360180 h 1191602"/>
                <a:gd name="connsiteX30" fmla="*/ 553496 w 1628355"/>
                <a:gd name="connsiteY30" fmla="*/ 364060 h 1191602"/>
                <a:gd name="connsiteX31" fmla="*/ 519474 w 1628355"/>
                <a:gd name="connsiteY31" fmla="*/ 382798 h 1191602"/>
                <a:gd name="connsiteX32" fmla="*/ 0 w 1628355"/>
                <a:gd name="connsiteY32" fmla="*/ 917745 h 1191602"/>
                <a:gd name="connsiteX33" fmla="*/ 670707 w 1628355"/>
                <a:gd name="connsiteY33" fmla="*/ 1191489 h 1191602"/>
                <a:gd name="connsiteX34" fmla="*/ 724604 w 1628355"/>
                <a:gd name="connsiteY34" fmla="*/ 1107118 h 1191602"/>
                <a:gd name="connsiteX35" fmla="*/ 830316 w 1628355"/>
                <a:gd name="connsiteY35" fmla="*/ 1047354 h 1191602"/>
                <a:gd name="connsiteX36" fmla="*/ 1027070 w 1628355"/>
                <a:gd name="connsiteY36" fmla="*/ 888076 h 1191602"/>
                <a:gd name="connsiteX37" fmla="*/ 1213746 w 1628355"/>
                <a:gd name="connsiteY37" fmla="*/ 729792 h 1191602"/>
                <a:gd name="connsiteX38" fmla="*/ 1251980 w 1628355"/>
                <a:gd name="connsiteY38" fmla="*/ 725723 h 1191602"/>
                <a:gd name="connsiteX39" fmla="*/ 1251270 w 1628355"/>
                <a:gd name="connsiteY39" fmla="*/ 742427 h 1191602"/>
                <a:gd name="connsiteX40" fmla="*/ 1306160 w 1628355"/>
                <a:gd name="connsiteY40" fmla="*/ 813406 h 1191602"/>
                <a:gd name="connsiteX41" fmla="*/ 1365783 w 1628355"/>
                <a:gd name="connsiteY41" fmla="*/ 831955 h 1191602"/>
                <a:gd name="connsiteX42" fmla="*/ 1367155 w 1628355"/>
                <a:gd name="connsiteY42" fmla="*/ 832002 h 1191602"/>
                <a:gd name="connsiteX43" fmla="*/ 1376619 w 1628355"/>
                <a:gd name="connsiteY43" fmla="*/ 833659 h 1191602"/>
                <a:gd name="connsiteX44" fmla="*/ 1423276 w 1628355"/>
                <a:gd name="connsiteY44" fmla="*/ 822539 h 1191602"/>
                <a:gd name="connsiteX45" fmla="*/ 1554446 w 1628355"/>
                <a:gd name="connsiteY45" fmla="*/ 782885 h 1191602"/>
                <a:gd name="connsiteX46" fmla="*/ 1589084 w 1628355"/>
                <a:gd name="connsiteY46" fmla="*/ 768026 h 1191602"/>
                <a:gd name="connsiteX47" fmla="*/ 1616813 w 1628355"/>
                <a:gd name="connsiteY47" fmla="*/ 757427 h 1191602"/>
                <a:gd name="connsiteX48" fmla="*/ 1626277 w 1628355"/>
                <a:gd name="connsiteY48" fmla="*/ 739540 h 119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28355" h="1191602">
                  <a:moveTo>
                    <a:pt x="1626277" y="739540"/>
                  </a:moveTo>
                  <a:cubicBezTo>
                    <a:pt x="1615299" y="712994"/>
                    <a:pt x="1605409" y="685974"/>
                    <a:pt x="1594857" y="659192"/>
                  </a:cubicBezTo>
                  <a:cubicBezTo>
                    <a:pt x="1577396" y="614901"/>
                    <a:pt x="1560077" y="570846"/>
                    <a:pt x="1535944" y="529300"/>
                  </a:cubicBezTo>
                  <a:cubicBezTo>
                    <a:pt x="1506890" y="479283"/>
                    <a:pt x="1478924" y="428367"/>
                    <a:pt x="1456684" y="374754"/>
                  </a:cubicBezTo>
                  <a:cubicBezTo>
                    <a:pt x="1452141" y="363870"/>
                    <a:pt x="1445327" y="362924"/>
                    <a:pt x="1436005" y="364202"/>
                  </a:cubicBezTo>
                  <a:cubicBezTo>
                    <a:pt x="1430564" y="360889"/>
                    <a:pt x="1425974" y="364154"/>
                    <a:pt x="1421336" y="366236"/>
                  </a:cubicBezTo>
                  <a:cubicBezTo>
                    <a:pt x="1414854" y="369123"/>
                    <a:pt x="1408702" y="372719"/>
                    <a:pt x="1402077" y="375227"/>
                  </a:cubicBezTo>
                  <a:cubicBezTo>
                    <a:pt x="1378607" y="384123"/>
                    <a:pt x="1378560" y="383555"/>
                    <a:pt x="1377613" y="358429"/>
                  </a:cubicBezTo>
                  <a:cubicBezTo>
                    <a:pt x="1375294" y="296724"/>
                    <a:pt x="1381399" y="234972"/>
                    <a:pt x="1373260" y="173078"/>
                  </a:cubicBezTo>
                  <a:cubicBezTo>
                    <a:pt x="1369237" y="142415"/>
                    <a:pt x="1360625" y="114118"/>
                    <a:pt x="1349789" y="86152"/>
                  </a:cubicBezTo>
                  <a:cubicBezTo>
                    <a:pt x="1340704" y="62824"/>
                    <a:pt x="1327738" y="41151"/>
                    <a:pt x="1309142" y="23596"/>
                  </a:cubicBezTo>
                  <a:cubicBezTo>
                    <a:pt x="1302186" y="17255"/>
                    <a:pt x="1297406" y="8264"/>
                    <a:pt x="1287469" y="5520"/>
                  </a:cubicBezTo>
                  <a:cubicBezTo>
                    <a:pt x="1283778" y="4479"/>
                    <a:pt x="1281412" y="1214"/>
                    <a:pt x="1275971" y="3722"/>
                  </a:cubicBezTo>
                  <a:cubicBezTo>
                    <a:pt x="1264425" y="9021"/>
                    <a:pt x="1252879" y="13990"/>
                    <a:pt x="1241806" y="20425"/>
                  </a:cubicBezTo>
                  <a:cubicBezTo>
                    <a:pt x="1225386" y="29984"/>
                    <a:pt x="1209771" y="42098"/>
                    <a:pt x="1188099" y="33249"/>
                  </a:cubicBezTo>
                  <a:cubicBezTo>
                    <a:pt x="1173808" y="27429"/>
                    <a:pt x="1158287" y="24211"/>
                    <a:pt x="1143098" y="20851"/>
                  </a:cubicBezTo>
                  <a:cubicBezTo>
                    <a:pt x="1087213" y="8548"/>
                    <a:pt x="1030998" y="-963"/>
                    <a:pt x="973362" y="78"/>
                  </a:cubicBezTo>
                  <a:cubicBezTo>
                    <a:pt x="947337" y="551"/>
                    <a:pt x="921548" y="2917"/>
                    <a:pt x="895664" y="5425"/>
                  </a:cubicBezTo>
                  <a:cubicBezTo>
                    <a:pt x="849149" y="9920"/>
                    <a:pt x="803107" y="17160"/>
                    <a:pt x="757065" y="24921"/>
                  </a:cubicBezTo>
                  <a:cubicBezTo>
                    <a:pt x="712395" y="32397"/>
                    <a:pt x="668010" y="41246"/>
                    <a:pt x="623766" y="50994"/>
                  </a:cubicBezTo>
                  <a:cubicBezTo>
                    <a:pt x="606116" y="54874"/>
                    <a:pt x="604554" y="56294"/>
                    <a:pt x="607583" y="74275"/>
                  </a:cubicBezTo>
                  <a:cubicBezTo>
                    <a:pt x="625469" y="80900"/>
                    <a:pt x="626132" y="97130"/>
                    <a:pt x="628403" y="112225"/>
                  </a:cubicBezTo>
                  <a:cubicBezTo>
                    <a:pt x="629444" y="119229"/>
                    <a:pt x="628119" y="126516"/>
                    <a:pt x="630154" y="133424"/>
                  </a:cubicBezTo>
                  <a:cubicBezTo>
                    <a:pt x="637583" y="158409"/>
                    <a:pt x="640422" y="184293"/>
                    <a:pt x="644776" y="209798"/>
                  </a:cubicBezTo>
                  <a:cubicBezTo>
                    <a:pt x="652442" y="254894"/>
                    <a:pt x="659397" y="300084"/>
                    <a:pt x="667394" y="345085"/>
                  </a:cubicBezTo>
                  <a:cubicBezTo>
                    <a:pt x="669240" y="355353"/>
                    <a:pt x="675202" y="370779"/>
                    <a:pt x="668435" y="375748"/>
                  </a:cubicBezTo>
                  <a:cubicBezTo>
                    <a:pt x="660344" y="381710"/>
                    <a:pt x="646006" y="376410"/>
                    <a:pt x="634318" y="374186"/>
                  </a:cubicBezTo>
                  <a:cubicBezTo>
                    <a:pt x="615863" y="370637"/>
                    <a:pt x="597740" y="364202"/>
                    <a:pt x="578528" y="365432"/>
                  </a:cubicBezTo>
                  <a:cubicBezTo>
                    <a:pt x="570815" y="365905"/>
                    <a:pt x="563528" y="363728"/>
                    <a:pt x="556335" y="361268"/>
                  </a:cubicBezTo>
                  <a:cubicBezTo>
                    <a:pt x="553402" y="360558"/>
                    <a:pt x="550657" y="360274"/>
                    <a:pt x="548007" y="360180"/>
                  </a:cubicBezTo>
                  <a:cubicBezTo>
                    <a:pt x="549900" y="361079"/>
                    <a:pt x="551698" y="362309"/>
                    <a:pt x="553496" y="364060"/>
                  </a:cubicBezTo>
                  <a:cubicBezTo>
                    <a:pt x="537029" y="361031"/>
                    <a:pt x="525956" y="368697"/>
                    <a:pt x="519474" y="382798"/>
                  </a:cubicBezTo>
                  <a:cubicBezTo>
                    <a:pt x="482659" y="463194"/>
                    <a:pt x="186912" y="775787"/>
                    <a:pt x="0" y="917745"/>
                  </a:cubicBezTo>
                  <a:cubicBezTo>
                    <a:pt x="234232" y="1086581"/>
                    <a:pt x="505088" y="1078868"/>
                    <a:pt x="670707" y="1191489"/>
                  </a:cubicBezTo>
                  <a:cubicBezTo>
                    <a:pt x="676385" y="1195322"/>
                    <a:pt x="718405" y="1100825"/>
                    <a:pt x="724604" y="1107118"/>
                  </a:cubicBezTo>
                  <a:cubicBezTo>
                    <a:pt x="763122" y="1093017"/>
                    <a:pt x="797097" y="1070351"/>
                    <a:pt x="830316" y="1047354"/>
                  </a:cubicBezTo>
                  <a:cubicBezTo>
                    <a:pt x="899828" y="999277"/>
                    <a:pt x="963141" y="943203"/>
                    <a:pt x="1027070" y="888076"/>
                  </a:cubicBezTo>
                  <a:cubicBezTo>
                    <a:pt x="1088822" y="834794"/>
                    <a:pt x="1147262" y="777538"/>
                    <a:pt x="1213746" y="729792"/>
                  </a:cubicBezTo>
                  <a:cubicBezTo>
                    <a:pt x="1229077" y="712805"/>
                    <a:pt x="1237169" y="726575"/>
                    <a:pt x="1251980" y="725723"/>
                  </a:cubicBezTo>
                  <a:cubicBezTo>
                    <a:pt x="1257989" y="725392"/>
                    <a:pt x="1250607" y="736843"/>
                    <a:pt x="1251270" y="742427"/>
                  </a:cubicBezTo>
                  <a:cubicBezTo>
                    <a:pt x="1269725" y="765992"/>
                    <a:pt x="1289741" y="788516"/>
                    <a:pt x="1306160" y="813406"/>
                  </a:cubicBezTo>
                  <a:cubicBezTo>
                    <a:pt x="1321918" y="837255"/>
                    <a:pt x="1339331" y="846861"/>
                    <a:pt x="1365783" y="831955"/>
                  </a:cubicBezTo>
                  <a:cubicBezTo>
                    <a:pt x="1366115" y="831766"/>
                    <a:pt x="1366730" y="831955"/>
                    <a:pt x="1367155" y="832002"/>
                  </a:cubicBezTo>
                  <a:cubicBezTo>
                    <a:pt x="1370042" y="833943"/>
                    <a:pt x="1373260" y="834605"/>
                    <a:pt x="1376619" y="833659"/>
                  </a:cubicBezTo>
                  <a:cubicBezTo>
                    <a:pt x="1391998" y="829353"/>
                    <a:pt x="1407992" y="827838"/>
                    <a:pt x="1423276" y="822539"/>
                  </a:cubicBezTo>
                  <a:cubicBezTo>
                    <a:pt x="1466432" y="807491"/>
                    <a:pt x="1509966" y="793674"/>
                    <a:pt x="1554446" y="782885"/>
                  </a:cubicBezTo>
                  <a:cubicBezTo>
                    <a:pt x="1566513" y="779951"/>
                    <a:pt x="1578910" y="776118"/>
                    <a:pt x="1589084" y="768026"/>
                  </a:cubicBezTo>
                  <a:cubicBezTo>
                    <a:pt x="1596513" y="759840"/>
                    <a:pt x="1607113" y="759367"/>
                    <a:pt x="1616813" y="757427"/>
                  </a:cubicBezTo>
                  <a:cubicBezTo>
                    <a:pt x="1628028" y="755014"/>
                    <a:pt x="1630820" y="750518"/>
                    <a:pt x="1626277" y="739540"/>
                  </a:cubicBezTo>
                  <a:close/>
                </a:path>
              </a:pathLst>
            </a:custGeom>
            <a:solidFill>
              <a:schemeClr val="accent1"/>
            </a:solidFill>
            <a:ln w="4729" cap="flat">
              <a:noFill/>
              <a:prstDash val="solid"/>
              <a:miter/>
            </a:ln>
          </p:spPr>
          <p:txBody>
            <a:bodyPr rtlCol="0" anchor="ctr"/>
            <a:lstStyle/>
            <a:p>
              <a:endParaRPr lang="en-US"/>
            </a:p>
          </p:txBody>
        </p:sp>
        <p:sp>
          <p:nvSpPr>
            <p:cNvPr id="55" name="Freeform: Shape 106">
              <a:extLst>
                <a:ext uri="{FF2B5EF4-FFF2-40B4-BE49-F238E27FC236}">
                  <a16:creationId xmlns:a16="http://schemas.microsoft.com/office/drawing/2014/main" id="{85A6E711-E079-47BE-B1C2-3506DB24748F}"/>
                </a:ext>
              </a:extLst>
            </p:cNvPr>
            <p:cNvSpPr/>
            <p:nvPr/>
          </p:nvSpPr>
          <p:spPr>
            <a:xfrm rot="20732884">
              <a:off x="1461633" y="3125058"/>
              <a:ext cx="1102879" cy="894188"/>
            </a:xfrm>
            <a:custGeom>
              <a:avLst/>
              <a:gdLst>
                <a:gd name="connsiteX0" fmla="*/ 761224 w 913018"/>
                <a:gd name="connsiteY0" fmla="*/ 739504 h 740253"/>
                <a:gd name="connsiteX1" fmla="*/ 25121 w 913018"/>
                <a:gd name="connsiteY1" fmla="*/ 577955 h 740253"/>
                <a:gd name="connsiteX2" fmla="*/ 752 w 913018"/>
                <a:gd name="connsiteY2" fmla="*/ 539863 h 740253"/>
                <a:gd name="connsiteX3" fmla="*/ 113703 w 913018"/>
                <a:gd name="connsiteY3" fmla="*/ 25121 h 740253"/>
                <a:gd name="connsiteX4" fmla="*/ 151795 w 913018"/>
                <a:gd name="connsiteY4" fmla="*/ 752 h 740253"/>
                <a:gd name="connsiteX5" fmla="*/ 887898 w 913018"/>
                <a:gd name="connsiteY5" fmla="*/ 162300 h 740253"/>
                <a:gd name="connsiteX6" fmla="*/ 912267 w 913018"/>
                <a:gd name="connsiteY6" fmla="*/ 200393 h 740253"/>
                <a:gd name="connsiteX7" fmla="*/ 799316 w 913018"/>
                <a:gd name="connsiteY7" fmla="*/ 715134 h 740253"/>
                <a:gd name="connsiteX8" fmla="*/ 761224 w 913018"/>
                <a:gd name="connsiteY8" fmla="*/ 739504 h 74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018" h="740253">
                  <a:moveTo>
                    <a:pt x="761224" y="739504"/>
                  </a:moveTo>
                  <a:lnTo>
                    <a:pt x="25121" y="577955"/>
                  </a:lnTo>
                  <a:cubicBezTo>
                    <a:pt x="7849" y="574170"/>
                    <a:pt x="-3034" y="557087"/>
                    <a:pt x="752" y="539863"/>
                  </a:cubicBezTo>
                  <a:lnTo>
                    <a:pt x="113703" y="25121"/>
                  </a:lnTo>
                  <a:cubicBezTo>
                    <a:pt x="117489" y="7849"/>
                    <a:pt x="134571" y="-3034"/>
                    <a:pt x="151795" y="752"/>
                  </a:cubicBezTo>
                  <a:lnTo>
                    <a:pt x="887898" y="162300"/>
                  </a:lnTo>
                  <a:cubicBezTo>
                    <a:pt x="905169" y="166086"/>
                    <a:pt x="916053" y="183168"/>
                    <a:pt x="912267" y="200393"/>
                  </a:cubicBezTo>
                  <a:lnTo>
                    <a:pt x="799316" y="715134"/>
                  </a:lnTo>
                  <a:cubicBezTo>
                    <a:pt x="795530" y="732359"/>
                    <a:pt x="778495" y="743289"/>
                    <a:pt x="761224" y="739504"/>
                  </a:cubicBezTo>
                  <a:close/>
                </a:path>
              </a:pathLst>
            </a:custGeom>
            <a:solidFill>
              <a:srgbClr val="868880"/>
            </a:solidFill>
            <a:ln w="4729" cap="flat">
              <a:noFill/>
              <a:prstDash val="solid"/>
              <a:miter/>
            </a:ln>
          </p:spPr>
          <p:txBody>
            <a:bodyPr rtlCol="0" anchor="ctr"/>
            <a:lstStyle/>
            <a:p>
              <a:endParaRPr lang="en-US"/>
            </a:p>
          </p:txBody>
        </p:sp>
        <p:sp>
          <p:nvSpPr>
            <p:cNvPr id="56" name="Freeform: Shape 107">
              <a:extLst>
                <a:ext uri="{FF2B5EF4-FFF2-40B4-BE49-F238E27FC236}">
                  <a16:creationId xmlns:a16="http://schemas.microsoft.com/office/drawing/2014/main" id="{DC642BDF-548A-4D76-9374-866368192641}"/>
                </a:ext>
              </a:extLst>
            </p:cNvPr>
            <p:cNvSpPr/>
            <p:nvPr/>
          </p:nvSpPr>
          <p:spPr>
            <a:xfrm rot="20732884">
              <a:off x="1501422" y="3167863"/>
              <a:ext cx="1023427" cy="812734"/>
            </a:xfrm>
            <a:custGeom>
              <a:avLst/>
              <a:gdLst>
                <a:gd name="connsiteX0" fmla="*/ 707658 w 847244"/>
                <a:gd name="connsiteY0" fmla="*/ 672073 h 672822"/>
                <a:gd name="connsiteX1" fmla="*/ 25121 w 847244"/>
                <a:gd name="connsiteY1" fmla="*/ 522307 h 672822"/>
                <a:gd name="connsiteX2" fmla="*/ 752 w 847244"/>
                <a:gd name="connsiteY2" fmla="*/ 484215 h 672822"/>
                <a:gd name="connsiteX3" fmla="*/ 101495 w 847244"/>
                <a:gd name="connsiteY3" fmla="*/ 25121 h 672822"/>
                <a:gd name="connsiteX4" fmla="*/ 139587 w 847244"/>
                <a:gd name="connsiteY4" fmla="*/ 752 h 672822"/>
                <a:gd name="connsiteX5" fmla="*/ 822124 w 847244"/>
                <a:gd name="connsiteY5" fmla="*/ 150518 h 672822"/>
                <a:gd name="connsiteX6" fmla="*/ 846493 w 847244"/>
                <a:gd name="connsiteY6" fmla="*/ 188610 h 672822"/>
                <a:gd name="connsiteX7" fmla="*/ 745750 w 847244"/>
                <a:gd name="connsiteY7" fmla="*/ 647704 h 672822"/>
                <a:gd name="connsiteX8" fmla="*/ 707658 w 847244"/>
                <a:gd name="connsiteY8" fmla="*/ 672073 h 67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44" h="672822">
                  <a:moveTo>
                    <a:pt x="707658" y="672073"/>
                  </a:moveTo>
                  <a:lnTo>
                    <a:pt x="25121" y="522307"/>
                  </a:lnTo>
                  <a:cubicBezTo>
                    <a:pt x="7849" y="518522"/>
                    <a:pt x="-3034" y="501439"/>
                    <a:pt x="752" y="484215"/>
                  </a:cubicBezTo>
                  <a:lnTo>
                    <a:pt x="101495" y="25121"/>
                  </a:lnTo>
                  <a:cubicBezTo>
                    <a:pt x="105280" y="7849"/>
                    <a:pt x="122363" y="-3034"/>
                    <a:pt x="139587" y="752"/>
                  </a:cubicBezTo>
                  <a:lnTo>
                    <a:pt x="822124" y="150518"/>
                  </a:lnTo>
                  <a:cubicBezTo>
                    <a:pt x="839395" y="154303"/>
                    <a:pt x="850279" y="171386"/>
                    <a:pt x="846493" y="188610"/>
                  </a:cubicBezTo>
                  <a:lnTo>
                    <a:pt x="745750" y="647704"/>
                  </a:lnTo>
                  <a:cubicBezTo>
                    <a:pt x="741964" y="664928"/>
                    <a:pt x="724929" y="675859"/>
                    <a:pt x="707658" y="672073"/>
                  </a:cubicBezTo>
                  <a:close/>
                </a:path>
              </a:pathLst>
            </a:custGeom>
            <a:solidFill>
              <a:srgbClr val="FFFFFF"/>
            </a:solidFill>
            <a:ln w="4729" cap="flat">
              <a:noFill/>
              <a:prstDash val="solid"/>
              <a:miter/>
            </a:ln>
          </p:spPr>
          <p:txBody>
            <a:bodyPr rtlCol="0" anchor="ctr"/>
            <a:lstStyle/>
            <a:p>
              <a:endParaRPr lang="en-US"/>
            </a:p>
          </p:txBody>
        </p:sp>
        <p:sp>
          <p:nvSpPr>
            <p:cNvPr id="57" name="Freeform: Shape 108">
              <a:extLst>
                <a:ext uri="{FF2B5EF4-FFF2-40B4-BE49-F238E27FC236}">
                  <a16:creationId xmlns:a16="http://schemas.microsoft.com/office/drawing/2014/main" id="{212F13C3-B516-4E87-9771-96A80E179973}"/>
                </a:ext>
              </a:extLst>
            </p:cNvPr>
            <p:cNvSpPr/>
            <p:nvPr/>
          </p:nvSpPr>
          <p:spPr>
            <a:xfrm rot="20732884">
              <a:off x="4218129" y="2262110"/>
              <a:ext cx="1093498" cy="752595"/>
            </a:xfrm>
            <a:custGeom>
              <a:avLst/>
              <a:gdLst>
                <a:gd name="connsiteX0" fmla="*/ 50763 w 905252"/>
                <a:gd name="connsiteY0" fmla="*/ 301394 h 623036"/>
                <a:gd name="connsiteX1" fmla="*/ 79107 w 905252"/>
                <a:gd name="connsiteY1" fmla="*/ 238554 h 623036"/>
                <a:gd name="connsiteX2" fmla="*/ 107120 w 905252"/>
                <a:gd name="connsiteY2" fmla="*/ 168994 h 623036"/>
                <a:gd name="connsiteX3" fmla="*/ 157752 w 905252"/>
                <a:gd name="connsiteY3" fmla="*/ 128678 h 623036"/>
                <a:gd name="connsiteX4" fmla="*/ 310168 w 905252"/>
                <a:gd name="connsiteY4" fmla="*/ 101564 h 623036"/>
                <a:gd name="connsiteX5" fmla="*/ 416968 w 905252"/>
                <a:gd name="connsiteY5" fmla="*/ 81406 h 623036"/>
                <a:gd name="connsiteX6" fmla="*/ 586183 w 905252"/>
                <a:gd name="connsiteY6" fmla="*/ 50175 h 623036"/>
                <a:gd name="connsiteX7" fmla="*/ 694213 w 905252"/>
                <a:gd name="connsiteY7" fmla="*/ 29733 h 623036"/>
                <a:gd name="connsiteX8" fmla="*/ 836267 w 905252"/>
                <a:gd name="connsiteY8" fmla="*/ 5364 h 623036"/>
                <a:gd name="connsiteX9" fmla="*/ 863475 w 905252"/>
                <a:gd name="connsiteY9" fmla="*/ 1815 h 623036"/>
                <a:gd name="connsiteX10" fmla="*/ 880274 w 905252"/>
                <a:gd name="connsiteY10" fmla="*/ 29071 h 623036"/>
                <a:gd name="connsiteX11" fmla="*/ 900243 w 905252"/>
                <a:gd name="connsiteY11" fmla="*/ 67873 h 623036"/>
                <a:gd name="connsiteX12" fmla="*/ 903839 w 905252"/>
                <a:gd name="connsiteY12" fmla="*/ 97684 h 623036"/>
                <a:gd name="connsiteX13" fmla="*/ 871472 w 905252"/>
                <a:gd name="connsiteY13" fmla="*/ 269880 h 623036"/>
                <a:gd name="connsiteX14" fmla="*/ 852213 w 905252"/>
                <a:gd name="connsiteY14" fmla="*/ 381175 h 623036"/>
                <a:gd name="connsiteX15" fmla="*/ 833144 w 905252"/>
                <a:gd name="connsiteY15" fmla="*/ 485325 h 623036"/>
                <a:gd name="connsiteX16" fmla="*/ 823017 w 905252"/>
                <a:gd name="connsiteY16" fmla="*/ 494837 h 623036"/>
                <a:gd name="connsiteX17" fmla="*/ 689340 w 905252"/>
                <a:gd name="connsiteY17" fmla="*/ 516556 h 623036"/>
                <a:gd name="connsiteX18" fmla="*/ 575205 w 905252"/>
                <a:gd name="connsiteY18" fmla="*/ 535106 h 623036"/>
                <a:gd name="connsiteX19" fmla="*/ 491828 w 905252"/>
                <a:gd name="connsiteY19" fmla="*/ 549727 h 623036"/>
                <a:gd name="connsiteX20" fmla="*/ 377551 w 905252"/>
                <a:gd name="connsiteY20" fmla="*/ 568702 h 623036"/>
                <a:gd name="connsiteX21" fmla="*/ 306808 w 905252"/>
                <a:gd name="connsiteY21" fmla="*/ 581100 h 623036"/>
                <a:gd name="connsiteX22" fmla="*/ 244063 w 905252"/>
                <a:gd name="connsiteY22" fmla="*/ 590990 h 623036"/>
                <a:gd name="connsiteX23" fmla="*/ 153777 w 905252"/>
                <a:gd name="connsiteY23" fmla="*/ 606937 h 623036"/>
                <a:gd name="connsiteX24" fmla="*/ 63302 w 905252"/>
                <a:gd name="connsiteY24" fmla="*/ 622457 h 623036"/>
                <a:gd name="connsiteX25" fmla="*/ 49012 w 905252"/>
                <a:gd name="connsiteY25" fmla="*/ 618719 h 623036"/>
                <a:gd name="connsiteX26" fmla="*/ 26298 w 905252"/>
                <a:gd name="connsiteY26" fmla="*/ 584602 h 623036"/>
                <a:gd name="connsiteX27" fmla="*/ 5194 w 905252"/>
                <a:gd name="connsiteY27" fmla="*/ 571636 h 623036"/>
                <a:gd name="connsiteX28" fmla="*/ 21093 w 905252"/>
                <a:gd name="connsiteY28" fmla="*/ 564538 h 623036"/>
                <a:gd name="connsiteX29" fmla="*/ 29516 w 905252"/>
                <a:gd name="connsiteY29" fmla="*/ 547693 h 623036"/>
                <a:gd name="connsiteX30" fmla="*/ 3585 w 905252"/>
                <a:gd name="connsiteY30" fmla="*/ 501982 h 623036"/>
                <a:gd name="connsiteX31" fmla="*/ 2024 w 905252"/>
                <a:gd name="connsiteY31" fmla="*/ 478843 h 623036"/>
                <a:gd name="connsiteX32" fmla="*/ 40494 w 905252"/>
                <a:gd name="connsiteY32" fmla="*/ 390402 h 623036"/>
                <a:gd name="connsiteX33" fmla="*/ 96710 w 905252"/>
                <a:gd name="connsiteY33" fmla="*/ 331679 h 623036"/>
                <a:gd name="connsiteX34" fmla="*/ 109959 w 905252"/>
                <a:gd name="connsiteY34" fmla="*/ 318430 h 623036"/>
                <a:gd name="connsiteX35" fmla="*/ 92072 w 905252"/>
                <a:gd name="connsiteY35" fmla="*/ 306789 h 623036"/>
                <a:gd name="connsiteX36" fmla="*/ 62498 w 905252"/>
                <a:gd name="connsiteY36" fmla="*/ 304044 h 623036"/>
                <a:gd name="connsiteX37" fmla="*/ 50763 w 905252"/>
                <a:gd name="connsiteY37" fmla="*/ 301394 h 62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05252" h="623036">
                  <a:moveTo>
                    <a:pt x="50763" y="301394"/>
                  </a:moveTo>
                  <a:cubicBezTo>
                    <a:pt x="64438" y="282372"/>
                    <a:pt x="69880" y="259564"/>
                    <a:pt x="79107" y="238554"/>
                  </a:cubicBezTo>
                  <a:cubicBezTo>
                    <a:pt x="89186" y="215652"/>
                    <a:pt x="100353" y="192938"/>
                    <a:pt x="107120" y="168994"/>
                  </a:cubicBezTo>
                  <a:cubicBezTo>
                    <a:pt x="114739" y="141786"/>
                    <a:pt x="129786" y="132274"/>
                    <a:pt x="157752" y="128678"/>
                  </a:cubicBezTo>
                  <a:cubicBezTo>
                    <a:pt x="208857" y="122101"/>
                    <a:pt x="259394" y="110839"/>
                    <a:pt x="310168" y="101564"/>
                  </a:cubicBezTo>
                  <a:cubicBezTo>
                    <a:pt x="345800" y="95081"/>
                    <a:pt x="381384" y="88125"/>
                    <a:pt x="416968" y="81406"/>
                  </a:cubicBezTo>
                  <a:cubicBezTo>
                    <a:pt x="473326" y="70806"/>
                    <a:pt x="529873" y="60964"/>
                    <a:pt x="586183" y="50175"/>
                  </a:cubicBezTo>
                  <a:cubicBezTo>
                    <a:pt x="622146" y="43266"/>
                    <a:pt x="658251" y="36547"/>
                    <a:pt x="694213" y="29733"/>
                  </a:cubicBezTo>
                  <a:cubicBezTo>
                    <a:pt x="741344" y="20837"/>
                    <a:pt x="788332" y="10190"/>
                    <a:pt x="836267" y="5364"/>
                  </a:cubicBezTo>
                  <a:cubicBezTo>
                    <a:pt x="845494" y="4417"/>
                    <a:pt x="855005" y="-3485"/>
                    <a:pt x="863475" y="1815"/>
                  </a:cubicBezTo>
                  <a:cubicBezTo>
                    <a:pt x="872703" y="7588"/>
                    <a:pt x="875210" y="19607"/>
                    <a:pt x="880274" y="29071"/>
                  </a:cubicBezTo>
                  <a:cubicBezTo>
                    <a:pt x="887135" y="41894"/>
                    <a:pt x="892671" y="55475"/>
                    <a:pt x="900243" y="67873"/>
                  </a:cubicBezTo>
                  <a:cubicBezTo>
                    <a:pt x="906205" y="77715"/>
                    <a:pt x="906063" y="87652"/>
                    <a:pt x="903839" y="97684"/>
                  </a:cubicBezTo>
                  <a:cubicBezTo>
                    <a:pt x="891299" y="154751"/>
                    <a:pt x="882829" y="212576"/>
                    <a:pt x="871472" y="269880"/>
                  </a:cubicBezTo>
                  <a:cubicBezTo>
                    <a:pt x="864185" y="306694"/>
                    <a:pt x="858838" y="344171"/>
                    <a:pt x="852213" y="381175"/>
                  </a:cubicBezTo>
                  <a:cubicBezTo>
                    <a:pt x="845967" y="415908"/>
                    <a:pt x="840383" y="450782"/>
                    <a:pt x="833144" y="485325"/>
                  </a:cubicBezTo>
                  <a:cubicBezTo>
                    <a:pt x="831866" y="491477"/>
                    <a:pt x="829169" y="493843"/>
                    <a:pt x="823017" y="494837"/>
                  </a:cubicBezTo>
                  <a:cubicBezTo>
                    <a:pt x="778442" y="501887"/>
                    <a:pt x="733914" y="509364"/>
                    <a:pt x="689340" y="516556"/>
                  </a:cubicBezTo>
                  <a:cubicBezTo>
                    <a:pt x="651295" y="522708"/>
                    <a:pt x="612871" y="527251"/>
                    <a:pt x="575205" y="535106"/>
                  </a:cubicBezTo>
                  <a:cubicBezTo>
                    <a:pt x="547523" y="540879"/>
                    <a:pt x="519510" y="544096"/>
                    <a:pt x="491828" y="549727"/>
                  </a:cubicBezTo>
                  <a:cubicBezTo>
                    <a:pt x="454020" y="557393"/>
                    <a:pt x="415691" y="562456"/>
                    <a:pt x="377551" y="568702"/>
                  </a:cubicBezTo>
                  <a:cubicBezTo>
                    <a:pt x="353891" y="572583"/>
                    <a:pt x="329853" y="574949"/>
                    <a:pt x="306808" y="581100"/>
                  </a:cubicBezTo>
                  <a:cubicBezTo>
                    <a:pt x="286082" y="586637"/>
                    <a:pt x="264836" y="586400"/>
                    <a:pt x="244063" y="590990"/>
                  </a:cubicBezTo>
                  <a:cubicBezTo>
                    <a:pt x="214251" y="597567"/>
                    <a:pt x="183872" y="601731"/>
                    <a:pt x="153777" y="606937"/>
                  </a:cubicBezTo>
                  <a:cubicBezTo>
                    <a:pt x="123635" y="612142"/>
                    <a:pt x="93492" y="617441"/>
                    <a:pt x="63302" y="622457"/>
                  </a:cubicBezTo>
                  <a:cubicBezTo>
                    <a:pt x="58286" y="623309"/>
                    <a:pt x="52655" y="623972"/>
                    <a:pt x="49012" y="618719"/>
                  </a:cubicBezTo>
                  <a:cubicBezTo>
                    <a:pt x="41299" y="607410"/>
                    <a:pt x="32829" y="596526"/>
                    <a:pt x="26298" y="584602"/>
                  </a:cubicBezTo>
                  <a:cubicBezTo>
                    <a:pt x="21377" y="575564"/>
                    <a:pt x="15604" y="570501"/>
                    <a:pt x="5194" y="571636"/>
                  </a:cubicBezTo>
                  <a:cubicBezTo>
                    <a:pt x="7087" y="561746"/>
                    <a:pt x="15415" y="565579"/>
                    <a:pt x="21093" y="564538"/>
                  </a:cubicBezTo>
                  <a:cubicBezTo>
                    <a:pt x="33917" y="562267"/>
                    <a:pt x="35715" y="559286"/>
                    <a:pt x="29516" y="547693"/>
                  </a:cubicBezTo>
                  <a:cubicBezTo>
                    <a:pt x="21283" y="532219"/>
                    <a:pt x="11771" y="517503"/>
                    <a:pt x="3585" y="501982"/>
                  </a:cubicBezTo>
                  <a:cubicBezTo>
                    <a:pt x="-437" y="494316"/>
                    <a:pt x="-1242" y="486887"/>
                    <a:pt x="2024" y="478843"/>
                  </a:cubicBezTo>
                  <a:cubicBezTo>
                    <a:pt x="14137" y="449031"/>
                    <a:pt x="25163" y="418794"/>
                    <a:pt x="40494" y="390402"/>
                  </a:cubicBezTo>
                  <a:cubicBezTo>
                    <a:pt x="53886" y="365607"/>
                    <a:pt x="72246" y="345827"/>
                    <a:pt x="96710" y="331679"/>
                  </a:cubicBezTo>
                  <a:cubicBezTo>
                    <a:pt x="102246" y="328461"/>
                    <a:pt x="111000" y="325622"/>
                    <a:pt x="109959" y="318430"/>
                  </a:cubicBezTo>
                  <a:cubicBezTo>
                    <a:pt x="108776" y="310101"/>
                    <a:pt x="99265" y="308303"/>
                    <a:pt x="92072" y="306789"/>
                  </a:cubicBezTo>
                  <a:cubicBezTo>
                    <a:pt x="82419" y="304754"/>
                    <a:pt x="72577" y="302625"/>
                    <a:pt x="62498" y="304044"/>
                  </a:cubicBezTo>
                  <a:cubicBezTo>
                    <a:pt x="58381" y="304707"/>
                    <a:pt x="54028" y="305275"/>
                    <a:pt x="50763" y="301394"/>
                  </a:cubicBezTo>
                  <a:close/>
                </a:path>
              </a:pathLst>
            </a:custGeom>
            <a:solidFill>
              <a:schemeClr val="accent5">
                <a:lumMod val="75000"/>
              </a:schemeClr>
            </a:solidFill>
            <a:ln w="4729" cap="flat">
              <a:noFill/>
              <a:prstDash val="solid"/>
              <a:miter/>
            </a:ln>
          </p:spPr>
          <p:txBody>
            <a:bodyPr rtlCol="0" anchor="ctr"/>
            <a:lstStyle/>
            <a:p>
              <a:endParaRPr lang="en-US"/>
            </a:p>
          </p:txBody>
        </p:sp>
        <p:sp>
          <p:nvSpPr>
            <p:cNvPr id="58" name="Freeform: Shape 109">
              <a:extLst>
                <a:ext uri="{FF2B5EF4-FFF2-40B4-BE49-F238E27FC236}">
                  <a16:creationId xmlns:a16="http://schemas.microsoft.com/office/drawing/2014/main" id="{EC56B644-3098-44A1-9359-8C60B56279C6}"/>
                </a:ext>
              </a:extLst>
            </p:cNvPr>
            <p:cNvSpPr/>
            <p:nvPr/>
          </p:nvSpPr>
          <p:spPr>
            <a:xfrm rot="20732884">
              <a:off x="3174875" y="2876946"/>
              <a:ext cx="1284219" cy="551267"/>
            </a:xfrm>
            <a:custGeom>
              <a:avLst/>
              <a:gdLst>
                <a:gd name="connsiteX0" fmla="*/ 995820 w 1063140"/>
                <a:gd name="connsiteY0" fmla="*/ 1711 h 456366"/>
                <a:gd name="connsiteX1" fmla="*/ 1054496 w 1063140"/>
                <a:gd name="connsiteY1" fmla="*/ 9755 h 456366"/>
                <a:gd name="connsiteX2" fmla="*/ 1055584 w 1063140"/>
                <a:gd name="connsiteY2" fmla="*/ 28352 h 456366"/>
                <a:gd name="connsiteX3" fmla="*/ 1021514 w 1063140"/>
                <a:gd name="connsiteY3" fmla="*/ 51254 h 456366"/>
                <a:gd name="connsiteX4" fmla="*/ 967617 w 1063140"/>
                <a:gd name="connsiteY4" fmla="*/ 139694 h 456366"/>
                <a:gd name="connsiteX5" fmla="*/ 954841 w 1063140"/>
                <a:gd name="connsiteY5" fmla="*/ 170878 h 456366"/>
                <a:gd name="connsiteX6" fmla="*/ 960803 w 1063140"/>
                <a:gd name="connsiteY6" fmla="*/ 215879 h 456366"/>
                <a:gd name="connsiteX7" fmla="*/ 981955 w 1063140"/>
                <a:gd name="connsiteY7" fmla="*/ 252741 h 456366"/>
                <a:gd name="connsiteX8" fmla="*/ 973627 w 1063140"/>
                <a:gd name="connsiteY8" fmla="*/ 268593 h 456366"/>
                <a:gd name="connsiteX9" fmla="*/ 950346 w 1063140"/>
                <a:gd name="connsiteY9" fmla="*/ 272047 h 456366"/>
                <a:gd name="connsiteX10" fmla="*/ 794144 w 1063140"/>
                <a:gd name="connsiteY10" fmla="*/ 315534 h 456366"/>
                <a:gd name="connsiteX11" fmla="*/ 677076 w 1063140"/>
                <a:gd name="connsiteY11" fmla="*/ 361765 h 456366"/>
                <a:gd name="connsiteX12" fmla="*/ 452828 w 1063140"/>
                <a:gd name="connsiteY12" fmla="*/ 438139 h 456366"/>
                <a:gd name="connsiteX13" fmla="*/ 333063 w 1063140"/>
                <a:gd name="connsiteY13" fmla="*/ 456309 h 456366"/>
                <a:gd name="connsiteX14" fmla="*/ 177003 w 1063140"/>
                <a:gd name="connsiteY14" fmla="*/ 405677 h 456366"/>
                <a:gd name="connsiteX15" fmla="*/ 78058 w 1063140"/>
                <a:gd name="connsiteY15" fmla="*/ 309430 h 456366"/>
                <a:gd name="connsiteX16" fmla="*/ 6463 w 1063140"/>
                <a:gd name="connsiteY16" fmla="*/ 219948 h 456366"/>
                <a:gd name="connsiteX17" fmla="*/ 75 w 1063140"/>
                <a:gd name="connsiteY17" fmla="*/ 201825 h 456366"/>
                <a:gd name="connsiteX18" fmla="*/ 109998 w 1063140"/>
                <a:gd name="connsiteY18" fmla="*/ 169506 h 456366"/>
                <a:gd name="connsiteX19" fmla="*/ 183438 w 1063140"/>
                <a:gd name="connsiteY19" fmla="*/ 148922 h 456366"/>
                <a:gd name="connsiteX20" fmla="*/ 221956 w 1063140"/>
                <a:gd name="connsiteY20" fmla="*/ 137849 h 456366"/>
                <a:gd name="connsiteX21" fmla="*/ 245001 w 1063140"/>
                <a:gd name="connsiteY21" fmla="*/ 148023 h 456366"/>
                <a:gd name="connsiteX22" fmla="*/ 284797 w 1063140"/>
                <a:gd name="connsiteY22" fmla="*/ 192266 h 456366"/>
                <a:gd name="connsiteX23" fmla="*/ 326012 w 1063140"/>
                <a:gd name="connsiteY23" fmla="*/ 206415 h 456366"/>
                <a:gd name="connsiteX24" fmla="*/ 389373 w 1063140"/>
                <a:gd name="connsiteY24" fmla="*/ 200973 h 456366"/>
                <a:gd name="connsiteX25" fmla="*/ 516189 w 1063140"/>
                <a:gd name="connsiteY25" fmla="*/ 190705 h 456366"/>
                <a:gd name="connsiteX26" fmla="*/ 602216 w 1063140"/>
                <a:gd name="connsiteY26" fmla="*/ 184080 h 456366"/>
                <a:gd name="connsiteX27" fmla="*/ 704805 w 1063140"/>
                <a:gd name="connsiteY27" fmla="*/ 173764 h 456366"/>
                <a:gd name="connsiteX28" fmla="*/ 799870 w 1063140"/>
                <a:gd name="connsiteY28" fmla="*/ 160657 h 456366"/>
                <a:gd name="connsiteX29" fmla="*/ 879840 w 1063140"/>
                <a:gd name="connsiteY29" fmla="*/ 131555 h 456366"/>
                <a:gd name="connsiteX30" fmla="*/ 904209 w 1063140"/>
                <a:gd name="connsiteY30" fmla="*/ 97343 h 456366"/>
                <a:gd name="connsiteX31" fmla="*/ 956024 w 1063140"/>
                <a:gd name="connsiteY31" fmla="*/ 20307 h 456366"/>
                <a:gd name="connsiteX32" fmla="*/ 995820 w 1063140"/>
                <a:gd name="connsiteY32" fmla="*/ 1711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63140" h="456366">
                  <a:moveTo>
                    <a:pt x="995820" y="1711"/>
                  </a:moveTo>
                  <a:cubicBezTo>
                    <a:pt x="1016167" y="-1412"/>
                    <a:pt x="1036041" y="-1081"/>
                    <a:pt x="1054496" y="9755"/>
                  </a:cubicBezTo>
                  <a:cubicBezTo>
                    <a:pt x="1065663" y="16332"/>
                    <a:pt x="1065995" y="20449"/>
                    <a:pt x="1055584" y="28352"/>
                  </a:cubicBezTo>
                  <a:cubicBezTo>
                    <a:pt x="1044654" y="36585"/>
                    <a:pt x="1031972" y="41980"/>
                    <a:pt x="1021514" y="51254"/>
                  </a:cubicBezTo>
                  <a:cubicBezTo>
                    <a:pt x="994400" y="75293"/>
                    <a:pt x="980914" y="107375"/>
                    <a:pt x="967617" y="139694"/>
                  </a:cubicBezTo>
                  <a:cubicBezTo>
                    <a:pt x="963359" y="150105"/>
                    <a:pt x="960614" y="161414"/>
                    <a:pt x="954841" y="170878"/>
                  </a:cubicBezTo>
                  <a:cubicBezTo>
                    <a:pt x="944194" y="188197"/>
                    <a:pt x="951718" y="201636"/>
                    <a:pt x="960803" y="215879"/>
                  </a:cubicBezTo>
                  <a:cubicBezTo>
                    <a:pt x="968422" y="227803"/>
                    <a:pt x="974857" y="240438"/>
                    <a:pt x="981955" y="252741"/>
                  </a:cubicBezTo>
                  <a:cubicBezTo>
                    <a:pt x="987586" y="262536"/>
                    <a:pt x="982428" y="266227"/>
                    <a:pt x="973627" y="268593"/>
                  </a:cubicBezTo>
                  <a:cubicBezTo>
                    <a:pt x="965961" y="270628"/>
                    <a:pt x="957396" y="266132"/>
                    <a:pt x="950346" y="272047"/>
                  </a:cubicBezTo>
                  <a:cubicBezTo>
                    <a:pt x="896827" y="281322"/>
                    <a:pt x="845107" y="297316"/>
                    <a:pt x="794144" y="315534"/>
                  </a:cubicBezTo>
                  <a:cubicBezTo>
                    <a:pt x="754679" y="329635"/>
                    <a:pt x="716019" y="346149"/>
                    <a:pt x="677076" y="361765"/>
                  </a:cubicBezTo>
                  <a:cubicBezTo>
                    <a:pt x="603683" y="391292"/>
                    <a:pt x="529439" y="418312"/>
                    <a:pt x="452828" y="438139"/>
                  </a:cubicBezTo>
                  <a:cubicBezTo>
                    <a:pt x="413553" y="448312"/>
                    <a:pt x="373615" y="457161"/>
                    <a:pt x="333063" y="456309"/>
                  </a:cubicBezTo>
                  <a:cubicBezTo>
                    <a:pt x="276468" y="455079"/>
                    <a:pt x="223896" y="439653"/>
                    <a:pt x="177003" y="405677"/>
                  </a:cubicBezTo>
                  <a:cubicBezTo>
                    <a:pt x="139147" y="378279"/>
                    <a:pt x="108721" y="343973"/>
                    <a:pt x="78058" y="309430"/>
                  </a:cubicBezTo>
                  <a:cubicBezTo>
                    <a:pt x="52647" y="280754"/>
                    <a:pt x="29792" y="250185"/>
                    <a:pt x="6463" y="219948"/>
                  </a:cubicBezTo>
                  <a:cubicBezTo>
                    <a:pt x="2205" y="214412"/>
                    <a:pt x="-493" y="208781"/>
                    <a:pt x="75" y="201825"/>
                  </a:cubicBezTo>
                  <a:cubicBezTo>
                    <a:pt x="37221" y="192787"/>
                    <a:pt x="73278" y="179869"/>
                    <a:pt x="109998" y="169506"/>
                  </a:cubicBezTo>
                  <a:cubicBezTo>
                    <a:pt x="134368" y="162597"/>
                    <a:pt x="157791" y="151950"/>
                    <a:pt x="183438" y="148922"/>
                  </a:cubicBezTo>
                  <a:cubicBezTo>
                    <a:pt x="196593" y="147407"/>
                    <a:pt x="207950" y="137612"/>
                    <a:pt x="221956" y="137849"/>
                  </a:cubicBezTo>
                  <a:cubicBezTo>
                    <a:pt x="231468" y="137139"/>
                    <a:pt x="238282" y="140404"/>
                    <a:pt x="245001" y="148023"/>
                  </a:cubicBezTo>
                  <a:cubicBezTo>
                    <a:pt x="258061" y="162928"/>
                    <a:pt x="273487" y="175799"/>
                    <a:pt x="284797" y="192266"/>
                  </a:cubicBezTo>
                  <a:cubicBezTo>
                    <a:pt x="295112" y="207361"/>
                    <a:pt x="309923" y="208024"/>
                    <a:pt x="326012" y="206415"/>
                  </a:cubicBezTo>
                  <a:cubicBezTo>
                    <a:pt x="347117" y="204286"/>
                    <a:pt x="368268" y="202913"/>
                    <a:pt x="389373" y="200973"/>
                  </a:cubicBezTo>
                  <a:cubicBezTo>
                    <a:pt x="431582" y="197093"/>
                    <a:pt x="473980" y="195011"/>
                    <a:pt x="516189" y="190705"/>
                  </a:cubicBezTo>
                  <a:cubicBezTo>
                    <a:pt x="544723" y="187771"/>
                    <a:pt x="573540" y="186351"/>
                    <a:pt x="602216" y="184080"/>
                  </a:cubicBezTo>
                  <a:cubicBezTo>
                    <a:pt x="636475" y="181383"/>
                    <a:pt x="670593" y="177171"/>
                    <a:pt x="704805" y="173764"/>
                  </a:cubicBezTo>
                  <a:cubicBezTo>
                    <a:pt x="736698" y="170594"/>
                    <a:pt x="768544" y="166761"/>
                    <a:pt x="799870" y="160657"/>
                  </a:cubicBezTo>
                  <a:cubicBezTo>
                    <a:pt x="827788" y="155263"/>
                    <a:pt x="856180" y="149773"/>
                    <a:pt x="879840" y="131555"/>
                  </a:cubicBezTo>
                  <a:cubicBezTo>
                    <a:pt x="891622" y="122470"/>
                    <a:pt x="897868" y="109978"/>
                    <a:pt x="904209" y="97343"/>
                  </a:cubicBezTo>
                  <a:cubicBezTo>
                    <a:pt x="918263" y="69472"/>
                    <a:pt x="931938" y="41317"/>
                    <a:pt x="956024" y="20307"/>
                  </a:cubicBezTo>
                  <a:cubicBezTo>
                    <a:pt x="967381" y="10276"/>
                    <a:pt x="979069" y="480"/>
                    <a:pt x="995820" y="1711"/>
                  </a:cubicBezTo>
                  <a:close/>
                </a:path>
              </a:pathLst>
            </a:custGeom>
            <a:solidFill>
              <a:srgbClr val="FCCD9D"/>
            </a:solidFill>
            <a:ln w="4729" cap="flat">
              <a:noFill/>
              <a:prstDash val="solid"/>
              <a:miter/>
            </a:ln>
          </p:spPr>
          <p:txBody>
            <a:bodyPr rtlCol="0" anchor="ctr"/>
            <a:lstStyle/>
            <a:p>
              <a:endParaRPr lang="en-US"/>
            </a:p>
          </p:txBody>
        </p:sp>
        <p:sp>
          <p:nvSpPr>
            <p:cNvPr id="59" name="Freeform: Shape 110">
              <a:extLst>
                <a:ext uri="{FF2B5EF4-FFF2-40B4-BE49-F238E27FC236}">
                  <a16:creationId xmlns:a16="http://schemas.microsoft.com/office/drawing/2014/main" id="{BC4D2EF1-67D9-4AA1-AFF2-8D0BE7A7C67C}"/>
                </a:ext>
              </a:extLst>
            </p:cNvPr>
            <p:cNvSpPr/>
            <p:nvPr/>
          </p:nvSpPr>
          <p:spPr>
            <a:xfrm rot="20732884">
              <a:off x="2884694" y="2019959"/>
              <a:ext cx="631651" cy="693606"/>
            </a:xfrm>
            <a:custGeom>
              <a:avLst/>
              <a:gdLst>
                <a:gd name="connsiteX0" fmla="*/ 130554 w 522912"/>
                <a:gd name="connsiteY0" fmla="*/ 550308 h 574202"/>
                <a:gd name="connsiteX1" fmla="*/ 82525 w 522912"/>
                <a:gd name="connsiteY1" fmla="*/ 572406 h 574202"/>
                <a:gd name="connsiteX2" fmla="*/ 67430 w 522912"/>
                <a:gd name="connsiteY2" fmla="*/ 560481 h 574202"/>
                <a:gd name="connsiteX3" fmla="*/ 66342 w 522912"/>
                <a:gd name="connsiteY3" fmla="*/ 389942 h 574202"/>
                <a:gd name="connsiteX4" fmla="*/ 47793 w 522912"/>
                <a:gd name="connsiteY4" fmla="*/ 293552 h 574202"/>
                <a:gd name="connsiteX5" fmla="*/ 0 w 522912"/>
                <a:gd name="connsiteY5" fmla="*/ 209229 h 574202"/>
                <a:gd name="connsiteX6" fmla="*/ 13439 w 522912"/>
                <a:gd name="connsiteY6" fmla="*/ 196074 h 574202"/>
                <a:gd name="connsiteX7" fmla="*/ 54749 w 522912"/>
                <a:gd name="connsiteY7" fmla="*/ 187604 h 574202"/>
                <a:gd name="connsiteX8" fmla="*/ 85885 w 522912"/>
                <a:gd name="connsiteY8" fmla="*/ 187367 h 574202"/>
                <a:gd name="connsiteX9" fmla="*/ 151280 w 522912"/>
                <a:gd name="connsiteY9" fmla="*/ 119747 h 574202"/>
                <a:gd name="connsiteX10" fmla="*/ 158804 w 522912"/>
                <a:gd name="connsiteY10" fmla="*/ 76071 h 574202"/>
                <a:gd name="connsiteX11" fmla="*/ 165192 w 522912"/>
                <a:gd name="connsiteY11" fmla="*/ 70819 h 574202"/>
                <a:gd name="connsiteX12" fmla="*/ 255147 w 522912"/>
                <a:gd name="connsiteY12" fmla="*/ 50519 h 574202"/>
                <a:gd name="connsiteX13" fmla="*/ 298444 w 522912"/>
                <a:gd name="connsiteY13" fmla="*/ 108533 h 574202"/>
                <a:gd name="connsiteX14" fmla="*/ 302608 w 522912"/>
                <a:gd name="connsiteY14" fmla="*/ 135079 h 574202"/>
                <a:gd name="connsiteX15" fmla="*/ 312214 w 522912"/>
                <a:gd name="connsiteY15" fmla="*/ 145489 h 574202"/>
                <a:gd name="connsiteX16" fmla="*/ 323666 w 522912"/>
                <a:gd name="connsiteY16" fmla="*/ 136735 h 574202"/>
                <a:gd name="connsiteX17" fmla="*/ 327640 w 522912"/>
                <a:gd name="connsiteY17" fmla="*/ 113170 h 574202"/>
                <a:gd name="connsiteX18" fmla="*/ 327782 w 522912"/>
                <a:gd name="connsiteY18" fmla="*/ 53784 h 574202"/>
                <a:gd name="connsiteX19" fmla="*/ 330148 w 522912"/>
                <a:gd name="connsiteY19" fmla="*/ 31449 h 574202"/>
                <a:gd name="connsiteX20" fmla="*/ 341126 w 522912"/>
                <a:gd name="connsiteY20" fmla="*/ 23452 h 574202"/>
                <a:gd name="connsiteX21" fmla="*/ 420860 w 522912"/>
                <a:gd name="connsiteY21" fmla="*/ 1590 h 574202"/>
                <a:gd name="connsiteX22" fmla="*/ 477265 w 522912"/>
                <a:gd name="connsiteY22" fmla="*/ 10629 h 574202"/>
                <a:gd name="connsiteX23" fmla="*/ 483889 w 522912"/>
                <a:gd name="connsiteY23" fmla="*/ 96466 h 574202"/>
                <a:gd name="connsiteX24" fmla="*/ 498322 w 522912"/>
                <a:gd name="connsiteY24" fmla="*/ 163944 h 574202"/>
                <a:gd name="connsiteX25" fmla="*/ 521319 w 522912"/>
                <a:gd name="connsiteY25" fmla="*/ 214055 h 574202"/>
                <a:gd name="connsiteX26" fmla="*/ 501114 w 522912"/>
                <a:gd name="connsiteY26" fmla="*/ 250349 h 574202"/>
                <a:gd name="connsiteX27" fmla="*/ 475514 w 522912"/>
                <a:gd name="connsiteY27" fmla="*/ 258630 h 574202"/>
                <a:gd name="connsiteX28" fmla="*/ 463353 w 522912"/>
                <a:gd name="connsiteY28" fmla="*/ 274056 h 574202"/>
                <a:gd name="connsiteX29" fmla="*/ 444614 w 522912"/>
                <a:gd name="connsiteY29" fmla="*/ 293978 h 574202"/>
                <a:gd name="connsiteX30" fmla="*/ 437516 w 522912"/>
                <a:gd name="connsiteY30" fmla="*/ 294356 h 574202"/>
                <a:gd name="connsiteX31" fmla="*/ 425734 w 522912"/>
                <a:gd name="connsiteY31" fmla="*/ 298757 h 574202"/>
                <a:gd name="connsiteX32" fmla="*/ 436712 w 522912"/>
                <a:gd name="connsiteY32" fmla="*/ 305760 h 574202"/>
                <a:gd name="connsiteX33" fmla="*/ 443526 w 522912"/>
                <a:gd name="connsiteY33" fmla="*/ 307606 h 574202"/>
                <a:gd name="connsiteX34" fmla="*/ 469694 w 522912"/>
                <a:gd name="connsiteY34" fmla="*/ 354026 h 574202"/>
                <a:gd name="connsiteX35" fmla="*/ 463069 w 522912"/>
                <a:gd name="connsiteY35" fmla="*/ 387150 h 574202"/>
                <a:gd name="connsiteX36" fmla="*/ 425166 w 522912"/>
                <a:gd name="connsiteY36" fmla="*/ 414027 h 574202"/>
                <a:gd name="connsiteX37" fmla="*/ 337672 w 522912"/>
                <a:gd name="connsiteY37" fmla="*/ 407734 h 574202"/>
                <a:gd name="connsiteX38" fmla="*/ 227701 w 522912"/>
                <a:gd name="connsiteY38" fmla="*/ 451978 h 574202"/>
                <a:gd name="connsiteX39" fmla="*/ 150807 w 522912"/>
                <a:gd name="connsiteY39" fmla="*/ 534598 h 574202"/>
                <a:gd name="connsiteX40" fmla="*/ 130554 w 522912"/>
                <a:gd name="connsiteY40" fmla="*/ 550308 h 57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2912" h="574202">
                  <a:moveTo>
                    <a:pt x="130554" y="550308"/>
                  </a:moveTo>
                  <a:cubicBezTo>
                    <a:pt x="114561" y="557689"/>
                    <a:pt x="98661" y="565261"/>
                    <a:pt x="82525" y="572406"/>
                  </a:cubicBezTo>
                  <a:cubicBezTo>
                    <a:pt x="72351" y="576901"/>
                    <a:pt x="67478" y="572974"/>
                    <a:pt x="67430" y="560481"/>
                  </a:cubicBezTo>
                  <a:cubicBezTo>
                    <a:pt x="67288" y="503603"/>
                    <a:pt x="69228" y="446631"/>
                    <a:pt x="66342" y="389942"/>
                  </a:cubicBezTo>
                  <a:cubicBezTo>
                    <a:pt x="64686" y="357528"/>
                    <a:pt x="59291" y="325067"/>
                    <a:pt x="47793" y="293552"/>
                  </a:cubicBezTo>
                  <a:cubicBezTo>
                    <a:pt x="36436" y="262321"/>
                    <a:pt x="18833" y="235680"/>
                    <a:pt x="0" y="209229"/>
                  </a:cubicBezTo>
                  <a:cubicBezTo>
                    <a:pt x="1041" y="201373"/>
                    <a:pt x="7477" y="198724"/>
                    <a:pt x="13439" y="196074"/>
                  </a:cubicBezTo>
                  <a:cubicBezTo>
                    <a:pt x="26546" y="190301"/>
                    <a:pt x="40458" y="187887"/>
                    <a:pt x="54749" y="187604"/>
                  </a:cubicBezTo>
                  <a:cubicBezTo>
                    <a:pt x="65112" y="187414"/>
                    <a:pt x="75522" y="187887"/>
                    <a:pt x="85885" y="187367"/>
                  </a:cubicBezTo>
                  <a:cubicBezTo>
                    <a:pt x="124450" y="185521"/>
                    <a:pt x="150760" y="158076"/>
                    <a:pt x="151280" y="119747"/>
                  </a:cubicBezTo>
                  <a:cubicBezTo>
                    <a:pt x="151470" y="104842"/>
                    <a:pt x="148489" y="89274"/>
                    <a:pt x="158804" y="76071"/>
                  </a:cubicBezTo>
                  <a:cubicBezTo>
                    <a:pt x="160555" y="73847"/>
                    <a:pt x="162495" y="71150"/>
                    <a:pt x="165192" y="70819"/>
                  </a:cubicBezTo>
                  <a:cubicBezTo>
                    <a:pt x="195761" y="66702"/>
                    <a:pt x="223774" y="51181"/>
                    <a:pt x="255147" y="50519"/>
                  </a:cubicBezTo>
                  <a:cubicBezTo>
                    <a:pt x="282923" y="59888"/>
                    <a:pt x="292861" y="82649"/>
                    <a:pt x="298444" y="108533"/>
                  </a:cubicBezTo>
                  <a:cubicBezTo>
                    <a:pt x="300337" y="117287"/>
                    <a:pt x="300999" y="126277"/>
                    <a:pt x="302608" y="135079"/>
                  </a:cubicBezTo>
                  <a:cubicBezTo>
                    <a:pt x="303649" y="140710"/>
                    <a:pt x="305968" y="145063"/>
                    <a:pt x="312214" y="145489"/>
                  </a:cubicBezTo>
                  <a:cubicBezTo>
                    <a:pt x="318366" y="145915"/>
                    <a:pt x="321584" y="141798"/>
                    <a:pt x="323666" y="136735"/>
                  </a:cubicBezTo>
                  <a:cubicBezTo>
                    <a:pt x="326741" y="129211"/>
                    <a:pt x="327640" y="121214"/>
                    <a:pt x="327640" y="113170"/>
                  </a:cubicBezTo>
                  <a:cubicBezTo>
                    <a:pt x="327640" y="93390"/>
                    <a:pt x="328398" y="73563"/>
                    <a:pt x="327782" y="53784"/>
                  </a:cubicBezTo>
                  <a:cubicBezTo>
                    <a:pt x="327546" y="46307"/>
                    <a:pt x="327072" y="38642"/>
                    <a:pt x="330148" y="31449"/>
                  </a:cubicBezTo>
                  <a:cubicBezTo>
                    <a:pt x="332467" y="26954"/>
                    <a:pt x="336205" y="24162"/>
                    <a:pt x="341126" y="23452"/>
                  </a:cubicBezTo>
                  <a:cubicBezTo>
                    <a:pt x="368666" y="19714"/>
                    <a:pt x="393036" y="4903"/>
                    <a:pt x="420860" y="1590"/>
                  </a:cubicBezTo>
                  <a:cubicBezTo>
                    <a:pt x="440923" y="-775"/>
                    <a:pt x="459993" y="-2290"/>
                    <a:pt x="477265" y="10629"/>
                  </a:cubicBezTo>
                  <a:cubicBezTo>
                    <a:pt x="486066" y="38736"/>
                    <a:pt x="491603" y="66655"/>
                    <a:pt x="483889" y="96466"/>
                  </a:cubicBezTo>
                  <a:cubicBezTo>
                    <a:pt x="477643" y="120552"/>
                    <a:pt x="487675" y="142555"/>
                    <a:pt x="498322" y="163944"/>
                  </a:cubicBezTo>
                  <a:cubicBezTo>
                    <a:pt x="506508" y="180364"/>
                    <a:pt x="515877" y="196263"/>
                    <a:pt x="521319" y="214055"/>
                  </a:cubicBezTo>
                  <a:cubicBezTo>
                    <a:pt x="525814" y="228771"/>
                    <a:pt x="521319" y="246800"/>
                    <a:pt x="501114" y="250349"/>
                  </a:cubicBezTo>
                  <a:cubicBezTo>
                    <a:pt x="492360" y="251911"/>
                    <a:pt x="483889" y="255412"/>
                    <a:pt x="475514" y="258630"/>
                  </a:cubicBezTo>
                  <a:cubicBezTo>
                    <a:pt x="468605" y="261280"/>
                    <a:pt x="462028" y="265633"/>
                    <a:pt x="463353" y="274056"/>
                  </a:cubicBezTo>
                  <a:cubicBezTo>
                    <a:pt x="465766" y="289435"/>
                    <a:pt x="456207" y="292416"/>
                    <a:pt x="444614" y="293978"/>
                  </a:cubicBezTo>
                  <a:cubicBezTo>
                    <a:pt x="442295" y="294309"/>
                    <a:pt x="439882" y="294025"/>
                    <a:pt x="437516" y="294356"/>
                  </a:cubicBezTo>
                  <a:cubicBezTo>
                    <a:pt x="433163" y="295019"/>
                    <a:pt x="426160" y="292653"/>
                    <a:pt x="425734" y="298757"/>
                  </a:cubicBezTo>
                  <a:cubicBezTo>
                    <a:pt x="425355" y="304010"/>
                    <a:pt x="432358" y="304293"/>
                    <a:pt x="436712" y="305760"/>
                  </a:cubicBezTo>
                  <a:cubicBezTo>
                    <a:pt x="438936" y="306517"/>
                    <a:pt x="441302" y="306849"/>
                    <a:pt x="443526" y="307606"/>
                  </a:cubicBezTo>
                  <a:cubicBezTo>
                    <a:pt x="469694" y="317070"/>
                    <a:pt x="473763" y="325303"/>
                    <a:pt x="469694" y="354026"/>
                  </a:cubicBezTo>
                  <a:cubicBezTo>
                    <a:pt x="468085" y="365288"/>
                    <a:pt x="467138" y="376456"/>
                    <a:pt x="463069" y="387150"/>
                  </a:cubicBezTo>
                  <a:cubicBezTo>
                    <a:pt x="456775" y="403759"/>
                    <a:pt x="443053" y="413034"/>
                    <a:pt x="425166" y="414027"/>
                  </a:cubicBezTo>
                  <a:cubicBezTo>
                    <a:pt x="395733" y="415684"/>
                    <a:pt x="367058" y="408349"/>
                    <a:pt x="337672" y="407734"/>
                  </a:cubicBezTo>
                  <a:cubicBezTo>
                    <a:pt x="294091" y="406835"/>
                    <a:pt x="258459" y="423397"/>
                    <a:pt x="227701" y="451978"/>
                  </a:cubicBezTo>
                  <a:cubicBezTo>
                    <a:pt x="200114" y="477625"/>
                    <a:pt x="173048" y="504029"/>
                    <a:pt x="150807" y="534598"/>
                  </a:cubicBezTo>
                  <a:cubicBezTo>
                    <a:pt x="145129" y="542216"/>
                    <a:pt x="134719" y="541979"/>
                    <a:pt x="130554" y="550308"/>
                  </a:cubicBezTo>
                  <a:close/>
                </a:path>
              </a:pathLst>
            </a:custGeom>
            <a:solidFill>
              <a:srgbClr val="FCCD9D"/>
            </a:solidFill>
            <a:ln w="4729" cap="flat">
              <a:noFill/>
              <a:prstDash val="solid"/>
              <a:miter/>
            </a:ln>
          </p:spPr>
          <p:txBody>
            <a:bodyPr rtlCol="0" anchor="ctr"/>
            <a:lstStyle/>
            <a:p>
              <a:endParaRPr lang="en-US"/>
            </a:p>
          </p:txBody>
        </p:sp>
        <p:sp>
          <p:nvSpPr>
            <p:cNvPr id="60" name="Freeform: Shape 111">
              <a:extLst>
                <a:ext uri="{FF2B5EF4-FFF2-40B4-BE49-F238E27FC236}">
                  <a16:creationId xmlns:a16="http://schemas.microsoft.com/office/drawing/2014/main" id="{9E1102F0-9325-47E3-BABE-BD3FED28D4FC}"/>
                </a:ext>
              </a:extLst>
            </p:cNvPr>
            <p:cNvSpPr/>
            <p:nvPr/>
          </p:nvSpPr>
          <p:spPr>
            <a:xfrm rot="20732884">
              <a:off x="2738615" y="1743313"/>
              <a:ext cx="782069" cy="440445"/>
            </a:xfrm>
            <a:custGeom>
              <a:avLst/>
              <a:gdLst>
                <a:gd name="connsiteX0" fmla="*/ 291481 w 647436"/>
                <a:gd name="connsiteY0" fmla="*/ 286696 h 364622"/>
                <a:gd name="connsiteX1" fmla="*/ 204981 w 647436"/>
                <a:gd name="connsiteY1" fmla="*/ 306380 h 364622"/>
                <a:gd name="connsiteX2" fmla="*/ 197505 w 647436"/>
                <a:gd name="connsiteY2" fmla="*/ 312390 h 364622"/>
                <a:gd name="connsiteX3" fmla="*/ 136983 w 647436"/>
                <a:gd name="connsiteY3" fmla="*/ 331129 h 364622"/>
                <a:gd name="connsiteX4" fmla="*/ 48117 w 647436"/>
                <a:gd name="connsiteY4" fmla="*/ 359000 h 364622"/>
                <a:gd name="connsiteX5" fmla="*/ 21098 w 647436"/>
                <a:gd name="connsiteY5" fmla="*/ 362975 h 364622"/>
                <a:gd name="connsiteX6" fmla="*/ 798 w 647436"/>
                <a:gd name="connsiteY6" fmla="*/ 278604 h 364622"/>
                <a:gd name="connsiteX7" fmla="*/ 24173 w 647436"/>
                <a:gd name="connsiteY7" fmla="*/ 143554 h 364622"/>
                <a:gd name="connsiteX8" fmla="*/ 186337 w 647436"/>
                <a:gd name="connsiteY8" fmla="*/ 6659 h 364622"/>
                <a:gd name="connsiteX9" fmla="*/ 401878 w 647436"/>
                <a:gd name="connsiteY9" fmla="*/ 64956 h 364622"/>
                <a:gd name="connsiteX10" fmla="*/ 487053 w 647436"/>
                <a:gd name="connsiteY10" fmla="*/ 161488 h 364622"/>
                <a:gd name="connsiteX11" fmla="*/ 499451 w 647436"/>
                <a:gd name="connsiteY11" fmla="*/ 169296 h 364622"/>
                <a:gd name="connsiteX12" fmla="*/ 595320 w 647436"/>
                <a:gd name="connsiteY12" fmla="*/ 186567 h 364622"/>
                <a:gd name="connsiteX13" fmla="*/ 629579 w 647436"/>
                <a:gd name="connsiteY13" fmla="*/ 202703 h 364622"/>
                <a:gd name="connsiteX14" fmla="*/ 644059 w 647436"/>
                <a:gd name="connsiteY14" fmla="*/ 246994 h 364622"/>
                <a:gd name="connsiteX15" fmla="*/ 602560 w 647436"/>
                <a:gd name="connsiteY15" fmla="*/ 262137 h 364622"/>
                <a:gd name="connsiteX16" fmla="*/ 512984 w 647436"/>
                <a:gd name="connsiteY16" fmla="*/ 243493 h 364622"/>
                <a:gd name="connsiteX17" fmla="*/ 481895 w 647436"/>
                <a:gd name="connsiteY17" fmla="*/ 236868 h 364622"/>
                <a:gd name="connsiteX18" fmla="*/ 409591 w 647436"/>
                <a:gd name="connsiteY18" fmla="*/ 252720 h 364622"/>
                <a:gd name="connsiteX19" fmla="*/ 381625 w 647436"/>
                <a:gd name="connsiteY19" fmla="*/ 260197 h 364622"/>
                <a:gd name="connsiteX20" fmla="*/ 367997 w 647436"/>
                <a:gd name="connsiteY20" fmla="*/ 265828 h 364622"/>
                <a:gd name="connsiteX21" fmla="*/ 291481 w 647436"/>
                <a:gd name="connsiteY21" fmla="*/ 286696 h 36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7436" h="364622">
                  <a:moveTo>
                    <a:pt x="291481" y="286696"/>
                  </a:moveTo>
                  <a:cubicBezTo>
                    <a:pt x="261812" y="289487"/>
                    <a:pt x="235029" y="305008"/>
                    <a:pt x="204981" y="306380"/>
                  </a:cubicBezTo>
                  <a:cubicBezTo>
                    <a:pt x="201006" y="306570"/>
                    <a:pt x="200107" y="310497"/>
                    <a:pt x="197505" y="312390"/>
                  </a:cubicBezTo>
                  <a:cubicBezTo>
                    <a:pt x="178151" y="321239"/>
                    <a:pt x="157425" y="325829"/>
                    <a:pt x="136983" y="331129"/>
                  </a:cubicBezTo>
                  <a:cubicBezTo>
                    <a:pt x="106888" y="338936"/>
                    <a:pt x="77550" y="349063"/>
                    <a:pt x="48117" y="359000"/>
                  </a:cubicBezTo>
                  <a:cubicBezTo>
                    <a:pt x="39552" y="361886"/>
                    <a:pt x="30893" y="367375"/>
                    <a:pt x="21098" y="362975"/>
                  </a:cubicBezTo>
                  <a:cubicBezTo>
                    <a:pt x="8700" y="336192"/>
                    <a:pt x="2596" y="307942"/>
                    <a:pt x="798" y="278604"/>
                  </a:cubicBezTo>
                  <a:cubicBezTo>
                    <a:pt x="-2136" y="231710"/>
                    <a:pt x="2454" y="186047"/>
                    <a:pt x="24173" y="143554"/>
                  </a:cubicBezTo>
                  <a:cubicBezTo>
                    <a:pt x="59048" y="75319"/>
                    <a:pt x="109112" y="23883"/>
                    <a:pt x="186337" y="6659"/>
                  </a:cubicBezTo>
                  <a:cubicBezTo>
                    <a:pt x="267727" y="-11465"/>
                    <a:pt x="340504" y="7226"/>
                    <a:pt x="401878" y="64956"/>
                  </a:cubicBezTo>
                  <a:cubicBezTo>
                    <a:pt x="433251" y="94484"/>
                    <a:pt x="461311" y="126992"/>
                    <a:pt x="487053" y="161488"/>
                  </a:cubicBezTo>
                  <a:cubicBezTo>
                    <a:pt x="490223" y="165747"/>
                    <a:pt x="493394" y="168539"/>
                    <a:pt x="499451" y="169296"/>
                  </a:cubicBezTo>
                  <a:cubicBezTo>
                    <a:pt x="531723" y="173318"/>
                    <a:pt x="564042" y="177198"/>
                    <a:pt x="595320" y="186567"/>
                  </a:cubicBezTo>
                  <a:cubicBezTo>
                    <a:pt x="607481" y="190211"/>
                    <a:pt x="619405" y="194470"/>
                    <a:pt x="629579" y="202703"/>
                  </a:cubicBezTo>
                  <a:cubicBezTo>
                    <a:pt x="646662" y="216568"/>
                    <a:pt x="651488" y="230764"/>
                    <a:pt x="644059" y="246994"/>
                  </a:cubicBezTo>
                  <a:cubicBezTo>
                    <a:pt x="639327" y="257310"/>
                    <a:pt x="618838" y="263746"/>
                    <a:pt x="602560" y="262137"/>
                  </a:cubicBezTo>
                  <a:cubicBezTo>
                    <a:pt x="571991" y="259061"/>
                    <a:pt x="542559" y="251064"/>
                    <a:pt x="512984" y="243493"/>
                  </a:cubicBezTo>
                  <a:cubicBezTo>
                    <a:pt x="501817" y="245244"/>
                    <a:pt x="492968" y="236442"/>
                    <a:pt x="481895" y="236868"/>
                  </a:cubicBezTo>
                  <a:cubicBezTo>
                    <a:pt x="456816" y="237862"/>
                    <a:pt x="432967" y="244155"/>
                    <a:pt x="409591" y="252720"/>
                  </a:cubicBezTo>
                  <a:cubicBezTo>
                    <a:pt x="400506" y="256032"/>
                    <a:pt x="391988" y="261380"/>
                    <a:pt x="381625" y="260197"/>
                  </a:cubicBezTo>
                  <a:cubicBezTo>
                    <a:pt x="376183" y="259581"/>
                    <a:pt x="371499" y="261427"/>
                    <a:pt x="367997" y="265828"/>
                  </a:cubicBezTo>
                  <a:cubicBezTo>
                    <a:pt x="343391" y="276285"/>
                    <a:pt x="317838" y="283005"/>
                    <a:pt x="291481" y="286696"/>
                  </a:cubicBezTo>
                  <a:close/>
                </a:path>
              </a:pathLst>
            </a:custGeom>
            <a:solidFill>
              <a:schemeClr val="accent1"/>
            </a:solidFill>
            <a:ln w="4729" cap="flat">
              <a:noFill/>
              <a:prstDash val="solid"/>
              <a:miter/>
            </a:ln>
          </p:spPr>
          <p:txBody>
            <a:bodyPr rtlCol="0" anchor="ctr"/>
            <a:lstStyle/>
            <a:p>
              <a:endParaRPr lang="en-US"/>
            </a:p>
          </p:txBody>
        </p:sp>
        <p:sp>
          <p:nvSpPr>
            <p:cNvPr id="61" name="Freeform: Shape 112">
              <a:extLst>
                <a:ext uri="{FF2B5EF4-FFF2-40B4-BE49-F238E27FC236}">
                  <a16:creationId xmlns:a16="http://schemas.microsoft.com/office/drawing/2014/main" id="{070AFB06-8051-4DE9-B3FD-2FBE8B2DF52B}"/>
                </a:ext>
              </a:extLst>
            </p:cNvPr>
            <p:cNvSpPr/>
            <p:nvPr/>
          </p:nvSpPr>
          <p:spPr>
            <a:xfrm rot="20732884">
              <a:off x="1988690" y="3142207"/>
              <a:ext cx="597838" cy="812229"/>
            </a:xfrm>
            <a:custGeom>
              <a:avLst/>
              <a:gdLst>
                <a:gd name="connsiteX0" fmla="*/ 0 w 494920"/>
                <a:gd name="connsiteY0" fmla="*/ 597504 h 672404"/>
                <a:gd name="connsiteX1" fmla="*/ 11499 w 494920"/>
                <a:gd name="connsiteY1" fmla="*/ 566983 h 672404"/>
                <a:gd name="connsiteX2" fmla="*/ 35016 w 494920"/>
                <a:gd name="connsiteY2" fmla="*/ 567456 h 672404"/>
                <a:gd name="connsiteX3" fmla="*/ 314580 w 494920"/>
                <a:gd name="connsiteY3" fmla="*/ 626274 h 672404"/>
                <a:gd name="connsiteX4" fmla="*/ 339281 w 494920"/>
                <a:gd name="connsiteY4" fmla="*/ 610422 h 672404"/>
                <a:gd name="connsiteX5" fmla="*/ 448778 w 494920"/>
                <a:gd name="connsiteY5" fmla="*/ 139735 h 672404"/>
                <a:gd name="connsiteX6" fmla="*/ 432548 w 494920"/>
                <a:gd name="connsiteY6" fmla="*/ 114655 h 672404"/>
                <a:gd name="connsiteX7" fmla="*/ 103819 w 494920"/>
                <a:gd name="connsiteY7" fmla="*/ 41026 h 672404"/>
                <a:gd name="connsiteX8" fmla="*/ 87352 w 494920"/>
                <a:gd name="connsiteY8" fmla="*/ 32225 h 672404"/>
                <a:gd name="connsiteX9" fmla="*/ 101974 w 494920"/>
                <a:gd name="connsiteY9" fmla="*/ 0 h 672404"/>
                <a:gd name="connsiteX10" fmla="*/ 224720 w 494920"/>
                <a:gd name="connsiteY10" fmla="*/ 28392 h 672404"/>
                <a:gd name="connsiteX11" fmla="*/ 415560 w 494920"/>
                <a:gd name="connsiteY11" fmla="*/ 70506 h 672404"/>
                <a:gd name="connsiteX12" fmla="*/ 483274 w 494920"/>
                <a:gd name="connsiteY12" fmla="*/ 85459 h 672404"/>
                <a:gd name="connsiteX13" fmla="*/ 494110 w 494920"/>
                <a:gd name="connsiteY13" fmla="*/ 101074 h 672404"/>
                <a:gd name="connsiteX14" fmla="*/ 388162 w 494920"/>
                <a:gd name="connsiteY14" fmla="*/ 547534 h 672404"/>
                <a:gd name="connsiteX15" fmla="*/ 381111 w 494920"/>
                <a:gd name="connsiteY15" fmla="*/ 583592 h 672404"/>
                <a:gd name="connsiteX16" fmla="*/ 361521 w 494920"/>
                <a:gd name="connsiteY16" fmla="*/ 662663 h 672404"/>
                <a:gd name="connsiteX17" fmla="*/ 347231 w 494920"/>
                <a:gd name="connsiteY17" fmla="*/ 671559 h 672404"/>
                <a:gd name="connsiteX18" fmla="*/ 318271 w 494920"/>
                <a:gd name="connsiteY18" fmla="*/ 666022 h 672404"/>
                <a:gd name="connsiteX19" fmla="*/ 168883 w 494920"/>
                <a:gd name="connsiteY19" fmla="*/ 633561 h 672404"/>
                <a:gd name="connsiteX20" fmla="*/ 0 w 494920"/>
                <a:gd name="connsiteY20" fmla="*/ 597504 h 67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920" h="672404">
                  <a:moveTo>
                    <a:pt x="0" y="597504"/>
                  </a:moveTo>
                  <a:cubicBezTo>
                    <a:pt x="3833" y="587330"/>
                    <a:pt x="7666" y="577156"/>
                    <a:pt x="11499" y="566983"/>
                  </a:cubicBezTo>
                  <a:cubicBezTo>
                    <a:pt x="19401" y="562534"/>
                    <a:pt x="27303" y="565894"/>
                    <a:pt x="35016" y="567456"/>
                  </a:cubicBezTo>
                  <a:cubicBezTo>
                    <a:pt x="128283" y="586620"/>
                    <a:pt x="221408" y="606778"/>
                    <a:pt x="314580" y="626274"/>
                  </a:cubicBezTo>
                  <a:cubicBezTo>
                    <a:pt x="334170" y="630391"/>
                    <a:pt x="334738" y="629917"/>
                    <a:pt x="339281" y="610422"/>
                  </a:cubicBezTo>
                  <a:cubicBezTo>
                    <a:pt x="375528" y="453463"/>
                    <a:pt x="412248" y="296599"/>
                    <a:pt x="448778" y="139735"/>
                  </a:cubicBezTo>
                  <a:cubicBezTo>
                    <a:pt x="453558" y="119245"/>
                    <a:pt x="453510" y="119245"/>
                    <a:pt x="432548" y="114655"/>
                  </a:cubicBezTo>
                  <a:cubicBezTo>
                    <a:pt x="322861" y="90522"/>
                    <a:pt x="213411" y="65443"/>
                    <a:pt x="103819" y="41026"/>
                  </a:cubicBezTo>
                  <a:cubicBezTo>
                    <a:pt x="97762" y="39701"/>
                    <a:pt x="90049" y="40316"/>
                    <a:pt x="87352" y="32225"/>
                  </a:cubicBezTo>
                  <a:cubicBezTo>
                    <a:pt x="92084" y="21436"/>
                    <a:pt x="93078" y="8896"/>
                    <a:pt x="101974" y="0"/>
                  </a:cubicBezTo>
                  <a:cubicBezTo>
                    <a:pt x="142290" y="11972"/>
                    <a:pt x="183836" y="18880"/>
                    <a:pt x="224720" y="28392"/>
                  </a:cubicBezTo>
                  <a:cubicBezTo>
                    <a:pt x="288176" y="43155"/>
                    <a:pt x="351963" y="56500"/>
                    <a:pt x="415560" y="70506"/>
                  </a:cubicBezTo>
                  <a:cubicBezTo>
                    <a:pt x="438131" y="75475"/>
                    <a:pt x="460608" y="81106"/>
                    <a:pt x="483274" y="85459"/>
                  </a:cubicBezTo>
                  <a:cubicBezTo>
                    <a:pt x="493211" y="87352"/>
                    <a:pt x="496666" y="90333"/>
                    <a:pt x="494110" y="101074"/>
                  </a:cubicBezTo>
                  <a:cubicBezTo>
                    <a:pt x="458526" y="249847"/>
                    <a:pt x="423226" y="398667"/>
                    <a:pt x="388162" y="547534"/>
                  </a:cubicBezTo>
                  <a:cubicBezTo>
                    <a:pt x="385370" y="559411"/>
                    <a:pt x="380969" y="571099"/>
                    <a:pt x="381111" y="583592"/>
                  </a:cubicBezTo>
                  <a:cubicBezTo>
                    <a:pt x="372168" y="609333"/>
                    <a:pt x="368051" y="636306"/>
                    <a:pt x="361521" y="662663"/>
                  </a:cubicBezTo>
                  <a:cubicBezTo>
                    <a:pt x="359155" y="672174"/>
                    <a:pt x="355654" y="673688"/>
                    <a:pt x="347231" y="671559"/>
                  </a:cubicBezTo>
                  <a:cubicBezTo>
                    <a:pt x="337719" y="669145"/>
                    <a:pt x="327924" y="667820"/>
                    <a:pt x="318271" y="666022"/>
                  </a:cubicBezTo>
                  <a:cubicBezTo>
                    <a:pt x="268491" y="655186"/>
                    <a:pt x="218711" y="644255"/>
                    <a:pt x="168883" y="633561"/>
                  </a:cubicBezTo>
                  <a:cubicBezTo>
                    <a:pt x="112621" y="621447"/>
                    <a:pt x="56263" y="609523"/>
                    <a:pt x="0" y="597504"/>
                  </a:cubicBezTo>
                  <a:close/>
                </a:path>
              </a:pathLst>
            </a:custGeom>
            <a:solidFill>
              <a:srgbClr val="868880"/>
            </a:solidFill>
            <a:ln w="4729" cap="flat">
              <a:noFill/>
              <a:prstDash val="solid"/>
              <a:miter/>
            </a:ln>
          </p:spPr>
          <p:txBody>
            <a:bodyPr rtlCol="0" anchor="ctr"/>
            <a:lstStyle/>
            <a:p>
              <a:endParaRPr lang="en-US"/>
            </a:p>
          </p:txBody>
        </p:sp>
        <p:sp>
          <p:nvSpPr>
            <p:cNvPr id="62" name="Freeform: Shape 113">
              <a:extLst>
                <a:ext uri="{FF2B5EF4-FFF2-40B4-BE49-F238E27FC236}">
                  <a16:creationId xmlns:a16="http://schemas.microsoft.com/office/drawing/2014/main" id="{DA0CA33F-3A12-4C06-B85D-319ECFDB2182}"/>
                </a:ext>
              </a:extLst>
            </p:cNvPr>
            <p:cNvSpPr/>
            <p:nvPr/>
          </p:nvSpPr>
          <p:spPr>
            <a:xfrm rot="20732884">
              <a:off x="1993297" y="3973652"/>
              <a:ext cx="340570" cy="383153"/>
            </a:xfrm>
            <a:custGeom>
              <a:avLst/>
              <a:gdLst>
                <a:gd name="connsiteX0" fmla="*/ 340570 w 340570"/>
                <a:gd name="connsiteY0" fmla="*/ 0 h 383153"/>
                <a:gd name="connsiteX1" fmla="*/ 156410 w 340570"/>
                <a:gd name="connsiteY1" fmla="*/ 368850 h 383153"/>
                <a:gd name="connsiteX2" fmla="*/ 0 w 340570"/>
                <a:gd name="connsiteY2" fmla="*/ 383153 h 383153"/>
                <a:gd name="connsiteX3" fmla="*/ 114047 w 340570"/>
                <a:gd name="connsiteY3" fmla="*/ 252874 h 383153"/>
                <a:gd name="connsiteX4" fmla="*/ 230025 w 340570"/>
                <a:gd name="connsiteY4" fmla="*/ 122264 h 383153"/>
                <a:gd name="connsiteX5" fmla="*/ 340570 w 340570"/>
                <a:gd name="connsiteY5" fmla="*/ 0 h 38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70" h="383153">
                  <a:moveTo>
                    <a:pt x="340570" y="0"/>
                  </a:moveTo>
                  <a:lnTo>
                    <a:pt x="156410" y="368850"/>
                  </a:lnTo>
                  <a:lnTo>
                    <a:pt x="0" y="383153"/>
                  </a:lnTo>
                  <a:lnTo>
                    <a:pt x="114047" y="252874"/>
                  </a:lnTo>
                  <a:cubicBezTo>
                    <a:pt x="152572" y="209203"/>
                    <a:pt x="191555" y="165934"/>
                    <a:pt x="230025" y="122264"/>
                  </a:cubicBezTo>
                  <a:cubicBezTo>
                    <a:pt x="266206" y="81224"/>
                    <a:pt x="302045" y="39840"/>
                    <a:pt x="340570" y="0"/>
                  </a:cubicBezTo>
                  <a:close/>
                </a:path>
              </a:pathLst>
            </a:custGeom>
            <a:solidFill>
              <a:srgbClr val="B69880"/>
            </a:solidFill>
            <a:ln w="4729" cap="flat">
              <a:noFill/>
              <a:prstDash val="solid"/>
              <a:miter/>
            </a:ln>
          </p:spPr>
          <p:txBody>
            <a:bodyPr rtlCol="0" anchor="ctr"/>
            <a:lstStyle/>
            <a:p>
              <a:endParaRPr lang="en-US"/>
            </a:p>
          </p:txBody>
        </p:sp>
        <p:sp>
          <p:nvSpPr>
            <p:cNvPr id="63" name="Freeform: Shape 114">
              <a:extLst>
                <a:ext uri="{FF2B5EF4-FFF2-40B4-BE49-F238E27FC236}">
                  <a16:creationId xmlns:a16="http://schemas.microsoft.com/office/drawing/2014/main" id="{E3EE6952-2E40-46BE-A759-2A0B91630FC3}"/>
                </a:ext>
              </a:extLst>
            </p:cNvPr>
            <p:cNvSpPr/>
            <p:nvPr/>
          </p:nvSpPr>
          <p:spPr>
            <a:xfrm rot="20732884">
              <a:off x="2826904" y="2176791"/>
              <a:ext cx="217091" cy="158554"/>
            </a:xfrm>
            <a:custGeom>
              <a:avLst/>
              <a:gdLst>
                <a:gd name="connsiteX0" fmla="*/ 3360 w 179719"/>
                <a:gd name="connsiteY0" fmla="*/ 51905 h 131259"/>
                <a:gd name="connsiteX1" fmla="*/ 166517 w 179719"/>
                <a:gd name="connsiteY1" fmla="*/ 2787 h 131259"/>
                <a:gd name="connsiteX2" fmla="*/ 179719 w 179719"/>
                <a:gd name="connsiteY2" fmla="*/ 1320 h 131259"/>
                <a:gd name="connsiteX3" fmla="*/ 173000 w 179719"/>
                <a:gd name="connsiteY3" fmla="*/ 36431 h 131259"/>
                <a:gd name="connsiteX4" fmla="*/ 103109 w 179719"/>
                <a:gd name="connsiteY4" fmla="*/ 114508 h 131259"/>
                <a:gd name="connsiteX5" fmla="*/ 63550 w 179719"/>
                <a:gd name="connsiteY5" fmla="*/ 115408 h 131259"/>
                <a:gd name="connsiteX6" fmla="*/ 18029 w 179719"/>
                <a:gd name="connsiteY6" fmla="*/ 131260 h 131259"/>
                <a:gd name="connsiteX7" fmla="*/ 0 w 179719"/>
                <a:gd name="connsiteY7" fmla="*/ 113704 h 131259"/>
                <a:gd name="connsiteX8" fmla="*/ 3360 w 179719"/>
                <a:gd name="connsiteY8" fmla="*/ 51905 h 13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19" h="131259">
                  <a:moveTo>
                    <a:pt x="3360" y="51905"/>
                  </a:moveTo>
                  <a:cubicBezTo>
                    <a:pt x="57256" y="33829"/>
                    <a:pt x="111296" y="16415"/>
                    <a:pt x="166517" y="2787"/>
                  </a:cubicBezTo>
                  <a:cubicBezTo>
                    <a:pt x="170823" y="1746"/>
                    <a:pt x="174940" y="-1945"/>
                    <a:pt x="179719" y="1320"/>
                  </a:cubicBezTo>
                  <a:cubicBezTo>
                    <a:pt x="171912" y="11967"/>
                    <a:pt x="172101" y="24175"/>
                    <a:pt x="173000" y="36431"/>
                  </a:cubicBezTo>
                  <a:cubicBezTo>
                    <a:pt x="176123" y="79776"/>
                    <a:pt x="146880" y="112568"/>
                    <a:pt x="103109" y="114508"/>
                  </a:cubicBezTo>
                  <a:cubicBezTo>
                    <a:pt x="89907" y="115076"/>
                    <a:pt x="76705" y="115218"/>
                    <a:pt x="63550" y="115408"/>
                  </a:cubicBezTo>
                  <a:cubicBezTo>
                    <a:pt x="46610" y="115644"/>
                    <a:pt x="31136" y="119997"/>
                    <a:pt x="18029" y="131260"/>
                  </a:cubicBezTo>
                  <a:cubicBezTo>
                    <a:pt x="9843" y="127663"/>
                    <a:pt x="5442" y="120139"/>
                    <a:pt x="0" y="113704"/>
                  </a:cubicBezTo>
                  <a:cubicBezTo>
                    <a:pt x="899" y="93073"/>
                    <a:pt x="-1656" y="72299"/>
                    <a:pt x="3360" y="51905"/>
                  </a:cubicBezTo>
                  <a:close/>
                </a:path>
              </a:pathLst>
            </a:custGeom>
            <a:solidFill>
              <a:srgbClr val="5D3A17"/>
            </a:solidFill>
            <a:ln w="4729" cap="flat">
              <a:noFill/>
              <a:prstDash val="solid"/>
              <a:miter/>
            </a:ln>
          </p:spPr>
          <p:txBody>
            <a:bodyPr rtlCol="0" anchor="ctr"/>
            <a:lstStyle/>
            <a:p>
              <a:endParaRPr lang="en-US"/>
            </a:p>
          </p:txBody>
        </p:sp>
        <p:sp>
          <p:nvSpPr>
            <p:cNvPr id="64" name="Freeform: Shape 115">
              <a:extLst>
                <a:ext uri="{FF2B5EF4-FFF2-40B4-BE49-F238E27FC236}">
                  <a16:creationId xmlns:a16="http://schemas.microsoft.com/office/drawing/2014/main" id="{DCB851A8-4CE8-4FC6-A20A-C52187293DC8}"/>
                </a:ext>
              </a:extLst>
            </p:cNvPr>
            <p:cNvSpPr/>
            <p:nvPr/>
          </p:nvSpPr>
          <p:spPr>
            <a:xfrm rot="20732884">
              <a:off x="2954024" y="3012673"/>
              <a:ext cx="106945" cy="200458"/>
            </a:xfrm>
            <a:custGeom>
              <a:avLst/>
              <a:gdLst>
                <a:gd name="connsiteX0" fmla="*/ 0 w 88534"/>
                <a:gd name="connsiteY0" fmla="*/ 153363 h 165949"/>
                <a:gd name="connsiteX1" fmla="*/ 17556 w 88534"/>
                <a:gd name="connsiteY1" fmla="*/ 118157 h 165949"/>
                <a:gd name="connsiteX2" fmla="*/ 82951 w 88534"/>
                <a:gd name="connsiteY2" fmla="*/ 3644 h 165949"/>
                <a:gd name="connsiteX3" fmla="*/ 85080 w 88534"/>
                <a:gd name="connsiteY3" fmla="*/ 0 h 165949"/>
                <a:gd name="connsiteX4" fmla="*/ 88535 w 88534"/>
                <a:gd name="connsiteY4" fmla="*/ 1656 h 165949"/>
                <a:gd name="connsiteX5" fmla="*/ 37572 w 88534"/>
                <a:gd name="connsiteY5" fmla="*/ 165950 h 165949"/>
                <a:gd name="connsiteX6" fmla="*/ 32887 w 88534"/>
                <a:gd name="connsiteY6" fmla="*/ 160792 h 165949"/>
                <a:gd name="connsiteX7" fmla="*/ 0 w 88534"/>
                <a:gd name="connsiteY7" fmla="*/ 153363 h 16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534" h="165949">
                  <a:moveTo>
                    <a:pt x="0" y="153363"/>
                  </a:moveTo>
                  <a:cubicBezTo>
                    <a:pt x="2177" y="139829"/>
                    <a:pt x="11309" y="129608"/>
                    <a:pt x="17556" y="118157"/>
                  </a:cubicBezTo>
                  <a:cubicBezTo>
                    <a:pt x="38660" y="79591"/>
                    <a:pt x="61042" y="41783"/>
                    <a:pt x="82951" y="3644"/>
                  </a:cubicBezTo>
                  <a:cubicBezTo>
                    <a:pt x="83661" y="2413"/>
                    <a:pt x="84371" y="1230"/>
                    <a:pt x="85080" y="0"/>
                  </a:cubicBezTo>
                  <a:cubicBezTo>
                    <a:pt x="86216" y="568"/>
                    <a:pt x="87399" y="1088"/>
                    <a:pt x="88535" y="1656"/>
                  </a:cubicBezTo>
                  <a:cubicBezTo>
                    <a:pt x="71547" y="56405"/>
                    <a:pt x="54560" y="111201"/>
                    <a:pt x="37572" y="165950"/>
                  </a:cubicBezTo>
                  <a:cubicBezTo>
                    <a:pt x="36010" y="164246"/>
                    <a:pt x="34354" y="162590"/>
                    <a:pt x="32887" y="160792"/>
                  </a:cubicBezTo>
                  <a:cubicBezTo>
                    <a:pt x="19070" y="144041"/>
                    <a:pt x="19070" y="144041"/>
                    <a:pt x="0" y="153363"/>
                  </a:cubicBezTo>
                  <a:close/>
                </a:path>
              </a:pathLst>
            </a:custGeom>
            <a:solidFill>
              <a:schemeClr val="tx1">
                <a:lumMod val="75000"/>
                <a:lumOff val="25000"/>
                <a:alpha val="40000"/>
              </a:schemeClr>
            </a:solidFill>
            <a:ln w="4729" cap="flat">
              <a:noFill/>
              <a:prstDash val="solid"/>
              <a:miter/>
            </a:ln>
          </p:spPr>
          <p:txBody>
            <a:bodyPr rtlCol="0" anchor="ctr"/>
            <a:lstStyle/>
            <a:p>
              <a:endParaRPr lang="en-US"/>
            </a:p>
          </p:txBody>
        </p:sp>
        <p:sp>
          <p:nvSpPr>
            <p:cNvPr id="65" name="Freeform: Shape 116">
              <a:extLst>
                <a:ext uri="{FF2B5EF4-FFF2-40B4-BE49-F238E27FC236}">
                  <a16:creationId xmlns:a16="http://schemas.microsoft.com/office/drawing/2014/main" id="{D344613E-8990-4290-BA27-6171289AA2BA}"/>
                </a:ext>
              </a:extLst>
            </p:cNvPr>
            <p:cNvSpPr/>
            <p:nvPr/>
          </p:nvSpPr>
          <p:spPr>
            <a:xfrm rot="20732884">
              <a:off x="2235856" y="2860052"/>
              <a:ext cx="292931" cy="166558"/>
            </a:xfrm>
            <a:custGeom>
              <a:avLst/>
              <a:gdLst>
                <a:gd name="connsiteX0" fmla="*/ 242503 w 242503"/>
                <a:gd name="connsiteY0" fmla="*/ 2547 h 137885"/>
                <a:gd name="connsiteX1" fmla="*/ 82611 w 242503"/>
                <a:gd name="connsiteY1" fmla="*/ 93212 h 137885"/>
                <a:gd name="connsiteX2" fmla="*/ 11442 w 242503"/>
                <a:gd name="connsiteY2" fmla="*/ 134190 h 137885"/>
                <a:gd name="connsiteX3" fmla="*/ 1363 w 242503"/>
                <a:gd name="connsiteY3" fmla="*/ 136793 h 137885"/>
                <a:gd name="connsiteX4" fmla="*/ 2073 w 242503"/>
                <a:gd name="connsiteY4" fmla="*/ 127566 h 137885"/>
                <a:gd name="connsiteX5" fmla="*/ 14092 w 242503"/>
                <a:gd name="connsiteY5" fmla="*/ 75230 h 137885"/>
                <a:gd name="connsiteX6" fmla="*/ 22799 w 242503"/>
                <a:gd name="connsiteY6" fmla="*/ 67186 h 137885"/>
                <a:gd name="connsiteX7" fmla="*/ 237771 w 242503"/>
                <a:gd name="connsiteY7" fmla="*/ 181 h 137885"/>
                <a:gd name="connsiteX8" fmla="*/ 241746 w 242503"/>
                <a:gd name="connsiteY8" fmla="*/ 134 h 137885"/>
                <a:gd name="connsiteX9" fmla="*/ 242503 w 242503"/>
                <a:gd name="connsiteY9" fmla="*/ 2547 h 13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503" h="137885">
                  <a:moveTo>
                    <a:pt x="242503" y="2547"/>
                  </a:moveTo>
                  <a:cubicBezTo>
                    <a:pt x="189174" y="32785"/>
                    <a:pt x="135845" y="62927"/>
                    <a:pt x="82611" y="93212"/>
                  </a:cubicBezTo>
                  <a:cubicBezTo>
                    <a:pt x="58809" y="106745"/>
                    <a:pt x="35244" y="120657"/>
                    <a:pt x="11442" y="134190"/>
                  </a:cubicBezTo>
                  <a:cubicBezTo>
                    <a:pt x="8414" y="135894"/>
                    <a:pt x="4959" y="139774"/>
                    <a:pt x="1363" y="136793"/>
                  </a:cubicBezTo>
                  <a:cubicBezTo>
                    <a:pt x="-1760" y="134238"/>
                    <a:pt x="1363" y="130641"/>
                    <a:pt x="2073" y="127566"/>
                  </a:cubicBezTo>
                  <a:cubicBezTo>
                    <a:pt x="6095" y="110105"/>
                    <a:pt x="10259" y="92691"/>
                    <a:pt x="14092" y="75230"/>
                  </a:cubicBezTo>
                  <a:cubicBezTo>
                    <a:pt x="15180" y="70167"/>
                    <a:pt x="18493" y="68511"/>
                    <a:pt x="22799" y="67186"/>
                  </a:cubicBezTo>
                  <a:cubicBezTo>
                    <a:pt x="94488" y="44898"/>
                    <a:pt x="166130" y="22516"/>
                    <a:pt x="237771" y="181"/>
                  </a:cubicBezTo>
                  <a:cubicBezTo>
                    <a:pt x="239002" y="-197"/>
                    <a:pt x="240421" y="134"/>
                    <a:pt x="241746" y="134"/>
                  </a:cubicBezTo>
                  <a:cubicBezTo>
                    <a:pt x="242030" y="891"/>
                    <a:pt x="242267" y="1743"/>
                    <a:pt x="242503" y="2547"/>
                  </a:cubicBezTo>
                  <a:close/>
                </a:path>
              </a:pathLst>
            </a:custGeom>
            <a:solidFill>
              <a:schemeClr val="tx1">
                <a:lumMod val="75000"/>
                <a:lumOff val="25000"/>
                <a:alpha val="40000"/>
              </a:schemeClr>
            </a:solidFill>
            <a:ln w="4729" cap="flat">
              <a:noFill/>
              <a:prstDash val="solid"/>
              <a:miter/>
            </a:ln>
          </p:spPr>
          <p:txBody>
            <a:bodyPr rtlCol="0" anchor="ctr"/>
            <a:lstStyle/>
            <a:p>
              <a:endParaRPr lang="en-US"/>
            </a:p>
          </p:txBody>
        </p:sp>
        <p:sp>
          <p:nvSpPr>
            <p:cNvPr id="66" name="Freeform: Shape 117">
              <a:extLst>
                <a:ext uri="{FF2B5EF4-FFF2-40B4-BE49-F238E27FC236}">
                  <a16:creationId xmlns:a16="http://schemas.microsoft.com/office/drawing/2014/main" id="{2322FB0B-E55A-4490-9A0D-A71C5A688DA6}"/>
                </a:ext>
              </a:extLst>
            </p:cNvPr>
            <p:cNvSpPr/>
            <p:nvPr/>
          </p:nvSpPr>
          <p:spPr>
            <a:xfrm rot="20732884">
              <a:off x="3133503" y="2056856"/>
              <a:ext cx="93790" cy="143433"/>
            </a:xfrm>
            <a:custGeom>
              <a:avLst/>
              <a:gdLst>
                <a:gd name="connsiteX0" fmla="*/ 0 w 77644"/>
                <a:gd name="connsiteY0" fmla="*/ 20967 h 118741"/>
                <a:gd name="connsiteX1" fmla="*/ 32651 w 77644"/>
                <a:gd name="connsiteY1" fmla="*/ 9941 h 118741"/>
                <a:gd name="connsiteX2" fmla="*/ 76469 w 77644"/>
                <a:gd name="connsiteY2" fmla="*/ 194 h 118741"/>
                <a:gd name="connsiteX3" fmla="*/ 76610 w 77644"/>
                <a:gd name="connsiteY3" fmla="*/ 85416 h 118741"/>
                <a:gd name="connsiteX4" fmla="*/ 71594 w 77644"/>
                <a:gd name="connsiteY4" fmla="*/ 108839 h 118741"/>
                <a:gd name="connsiteX5" fmla="*/ 54938 w 77644"/>
                <a:gd name="connsiteY5" fmla="*/ 118350 h 118741"/>
                <a:gd name="connsiteX6" fmla="*/ 41831 w 77644"/>
                <a:gd name="connsiteY6" fmla="*/ 103823 h 118741"/>
                <a:gd name="connsiteX7" fmla="*/ 34922 w 77644"/>
                <a:gd name="connsiteY7" fmla="*/ 63412 h 118741"/>
                <a:gd name="connsiteX8" fmla="*/ 0 w 77644"/>
                <a:gd name="connsiteY8" fmla="*/ 20967 h 11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44" h="118741">
                  <a:moveTo>
                    <a:pt x="0" y="20967"/>
                  </a:moveTo>
                  <a:cubicBezTo>
                    <a:pt x="9653" y="13680"/>
                    <a:pt x="21578" y="12639"/>
                    <a:pt x="32651" y="9941"/>
                  </a:cubicBezTo>
                  <a:cubicBezTo>
                    <a:pt x="47178" y="6440"/>
                    <a:pt x="60853" y="-1321"/>
                    <a:pt x="76469" y="194"/>
                  </a:cubicBezTo>
                  <a:cubicBezTo>
                    <a:pt x="76137" y="28585"/>
                    <a:pt x="79166" y="56977"/>
                    <a:pt x="76610" y="85416"/>
                  </a:cubicBezTo>
                  <a:cubicBezTo>
                    <a:pt x="75901" y="93508"/>
                    <a:pt x="74528" y="101363"/>
                    <a:pt x="71594" y="108839"/>
                  </a:cubicBezTo>
                  <a:cubicBezTo>
                    <a:pt x="68661" y="116316"/>
                    <a:pt x="63408" y="120007"/>
                    <a:pt x="54938" y="118350"/>
                  </a:cubicBezTo>
                  <a:cubicBezTo>
                    <a:pt x="46752" y="116742"/>
                    <a:pt x="41878" y="114186"/>
                    <a:pt x="41831" y="103823"/>
                  </a:cubicBezTo>
                  <a:cubicBezTo>
                    <a:pt x="41783" y="90243"/>
                    <a:pt x="38802" y="76662"/>
                    <a:pt x="34922" y="63412"/>
                  </a:cubicBezTo>
                  <a:cubicBezTo>
                    <a:pt x="29291" y="44153"/>
                    <a:pt x="17934" y="29958"/>
                    <a:pt x="0" y="20967"/>
                  </a:cubicBezTo>
                  <a:close/>
                </a:path>
              </a:pathLst>
            </a:custGeom>
            <a:solidFill>
              <a:srgbClr val="5C3A18"/>
            </a:solidFill>
            <a:ln w="4729" cap="flat">
              <a:noFill/>
              <a:prstDash val="solid"/>
              <a:miter/>
            </a:ln>
          </p:spPr>
          <p:txBody>
            <a:bodyPr rtlCol="0" anchor="ctr"/>
            <a:lstStyle/>
            <a:p>
              <a:endParaRPr lang="en-US"/>
            </a:p>
          </p:txBody>
        </p:sp>
        <p:sp>
          <p:nvSpPr>
            <p:cNvPr id="67" name="Freeform: Shape 118">
              <a:extLst>
                <a:ext uri="{FF2B5EF4-FFF2-40B4-BE49-F238E27FC236}">
                  <a16:creationId xmlns:a16="http://schemas.microsoft.com/office/drawing/2014/main" id="{AFC0C7C6-75E4-4DA5-A15A-90855EAE8FFA}"/>
                </a:ext>
              </a:extLst>
            </p:cNvPr>
            <p:cNvSpPr/>
            <p:nvPr/>
          </p:nvSpPr>
          <p:spPr>
            <a:xfrm rot="20732884">
              <a:off x="3355079" y="2069593"/>
              <a:ext cx="21000" cy="32825"/>
            </a:xfrm>
            <a:custGeom>
              <a:avLst/>
              <a:gdLst>
                <a:gd name="connsiteX0" fmla="*/ 294 w 17385"/>
                <a:gd name="connsiteY0" fmla="*/ 16191 h 27174"/>
                <a:gd name="connsiteX1" fmla="*/ 6871 w 17385"/>
                <a:gd name="connsiteY1" fmla="*/ 8 h 27174"/>
                <a:gd name="connsiteX2" fmla="*/ 17329 w 17385"/>
                <a:gd name="connsiteY2" fmla="*/ 15624 h 27174"/>
                <a:gd name="connsiteX3" fmla="*/ 8386 w 17385"/>
                <a:gd name="connsiteY3" fmla="*/ 27170 h 27174"/>
                <a:gd name="connsiteX4" fmla="*/ 294 w 17385"/>
                <a:gd name="connsiteY4" fmla="*/ 16191 h 2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5" h="27174">
                  <a:moveTo>
                    <a:pt x="294" y="16191"/>
                  </a:moveTo>
                  <a:cubicBezTo>
                    <a:pt x="-179" y="6964"/>
                    <a:pt x="-1078" y="-276"/>
                    <a:pt x="6871" y="8"/>
                  </a:cubicBezTo>
                  <a:cubicBezTo>
                    <a:pt x="15862" y="339"/>
                    <a:pt x="16856" y="8431"/>
                    <a:pt x="17329" y="15624"/>
                  </a:cubicBezTo>
                  <a:cubicBezTo>
                    <a:pt x="17755" y="21964"/>
                    <a:pt x="15862" y="27359"/>
                    <a:pt x="8386" y="27170"/>
                  </a:cubicBezTo>
                  <a:cubicBezTo>
                    <a:pt x="-1883" y="27028"/>
                    <a:pt x="578" y="18794"/>
                    <a:pt x="294" y="16191"/>
                  </a:cubicBezTo>
                  <a:close/>
                </a:path>
              </a:pathLst>
            </a:custGeom>
            <a:solidFill>
              <a:srgbClr val="15100E"/>
            </a:solidFill>
            <a:ln w="4729" cap="flat">
              <a:noFill/>
              <a:prstDash val="solid"/>
              <a:miter/>
            </a:ln>
          </p:spPr>
          <p:txBody>
            <a:bodyPr rtlCol="0" anchor="ctr"/>
            <a:lstStyle/>
            <a:p>
              <a:endParaRPr lang="en-US"/>
            </a:p>
          </p:txBody>
        </p:sp>
        <p:sp>
          <p:nvSpPr>
            <p:cNvPr id="68" name="Freeform: Shape 119">
              <a:extLst>
                <a:ext uri="{FF2B5EF4-FFF2-40B4-BE49-F238E27FC236}">
                  <a16:creationId xmlns:a16="http://schemas.microsoft.com/office/drawing/2014/main" id="{7B095518-60E3-48C7-BF3A-87436D3433C9}"/>
                </a:ext>
              </a:extLst>
            </p:cNvPr>
            <p:cNvSpPr/>
            <p:nvPr/>
          </p:nvSpPr>
          <p:spPr>
            <a:xfrm rot="20732884">
              <a:off x="3333203" y="2041053"/>
              <a:ext cx="37439" cy="15982"/>
            </a:xfrm>
            <a:custGeom>
              <a:avLst/>
              <a:gdLst>
                <a:gd name="connsiteX0" fmla="*/ 0 w 30994"/>
                <a:gd name="connsiteY0" fmla="*/ 13232 h 13231"/>
                <a:gd name="connsiteX1" fmla="*/ 30994 w 30994"/>
                <a:gd name="connsiteY1" fmla="*/ 10866 h 13231"/>
                <a:gd name="connsiteX2" fmla="*/ 0 w 30994"/>
                <a:gd name="connsiteY2" fmla="*/ 13232 h 13231"/>
              </a:gdLst>
              <a:ahLst/>
              <a:cxnLst>
                <a:cxn ang="0">
                  <a:pos x="connsiteX0" y="connsiteY0"/>
                </a:cxn>
                <a:cxn ang="0">
                  <a:pos x="connsiteX1" y="connsiteY1"/>
                </a:cxn>
                <a:cxn ang="0">
                  <a:pos x="connsiteX2" y="connsiteY2"/>
                </a:cxn>
              </a:cxnLst>
              <a:rect l="l" t="t" r="r" b="b"/>
              <a:pathLst>
                <a:path w="30994" h="13231">
                  <a:moveTo>
                    <a:pt x="0" y="13232"/>
                  </a:moveTo>
                  <a:cubicBezTo>
                    <a:pt x="18975" y="-3945"/>
                    <a:pt x="21578" y="-4040"/>
                    <a:pt x="30994" y="10866"/>
                  </a:cubicBezTo>
                  <a:cubicBezTo>
                    <a:pt x="21483" y="13941"/>
                    <a:pt x="12114" y="12711"/>
                    <a:pt x="0" y="13232"/>
                  </a:cubicBezTo>
                  <a:close/>
                </a:path>
              </a:pathLst>
            </a:custGeom>
            <a:solidFill>
              <a:srgbClr val="58381F"/>
            </a:solidFill>
            <a:ln w="4729" cap="flat">
              <a:noFill/>
              <a:prstDash val="solid"/>
              <a:miter/>
            </a:ln>
          </p:spPr>
          <p:txBody>
            <a:bodyPr rtlCol="0" anchor="ctr"/>
            <a:lstStyle/>
            <a:p>
              <a:endParaRPr lang="en-US"/>
            </a:p>
          </p:txBody>
        </p:sp>
        <p:sp>
          <p:nvSpPr>
            <p:cNvPr id="69" name="Freeform: Shape 120">
              <a:extLst>
                <a:ext uri="{FF2B5EF4-FFF2-40B4-BE49-F238E27FC236}">
                  <a16:creationId xmlns:a16="http://schemas.microsoft.com/office/drawing/2014/main" id="{A33AA66D-2874-4256-AE40-C2B8919686C3}"/>
                </a:ext>
              </a:extLst>
            </p:cNvPr>
            <p:cNvSpPr/>
            <p:nvPr/>
          </p:nvSpPr>
          <p:spPr>
            <a:xfrm rot="20732884">
              <a:off x="1712179" y="2658798"/>
              <a:ext cx="614997" cy="1315762"/>
            </a:xfrm>
            <a:custGeom>
              <a:avLst/>
              <a:gdLst>
                <a:gd name="connsiteX0" fmla="*/ 508109 w 509125"/>
                <a:gd name="connsiteY0" fmla="*/ 299712 h 1089253"/>
                <a:gd name="connsiteX1" fmla="*/ 459512 w 509125"/>
                <a:gd name="connsiteY1" fmla="*/ 17356 h 1089253"/>
                <a:gd name="connsiteX2" fmla="*/ 438123 w 509125"/>
                <a:gd name="connsiteY2" fmla="*/ 369 h 1089253"/>
                <a:gd name="connsiteX3" fmla="*/ 425725 w 509125"/>
                <a:gd name="connsiteY3" fmla="*/ 6899 h 1089253"/>
                <a:gd name="connsiteX4" fmla="*/ 325361 w 509125"/>
                <a:gd name="connsiteY4" fmla="*/ 40354 h 1089253"/>
                <a:gd name="connsiteX5" fmla="*/ 240990 w 509125"/>
                <a:gd name="connsiteY5" fmla="*/ 68793 h 1089253"/>
                <a:gd name="connsiteX6" fmla="*/ 124584 w 509125"/>
                <a:gd name="connsiteY6" fmla="*/ 108304 h 1089253"/>
                <a:gd name="connsiteX7" fmla="*/ 111051 w 509125"/>
                <a:gd name="connsiteY7" fmla="*/ 126948 h 1089253"/>
                <a:gd name="connsiteX8" fmla="*/ 109063 w 509125"/>
                <a:gd name="connsiteY8" fmla="*/ 214773 h 1089253"/>
                <a:gd name="connsiteX9" fmla="*/ 85214 w 509125"/>
                <a:gd name="connsiteY9" fmla="*/ 655413 h 1089253"/>
                <a:gd name="connsiteX10" fmla="*/ 81239 w 509125"/>
                <a:gd name="connsiteY10" fmla="*/ 740493 h 1089253"/>
                <a:gd name="connsiteX11" fmla="*/ 66949 w 509125"/>
                <a:gd name="connsiteY11" fmla="*/ 863145 h 1089253"/>
                <a:gd name="connsiteX12" fmla="*/ 29708 w 509125"/>
                <a:gd name="connsiteY12" fmla="*/ 939330 h 1089253"/>
                <a:gd name="connsiteX13" fmla="*/ 4582 w 509125"/>
                <a:gd name="connsiteY13" fmla="*/ 976618 h 1089253"/>
                <a:gd name="connsiteX14" fmla="*/ 3067 w 509125"/>
                <a:gd name="connsiteY14" fmla="*/ 1010262 h 1089253"/>
                <a:gd name="connsiteX15" fmla="*/ 3020 w 509125"/>
                <a:gd name="connsiteY15" fmla="*/ 1054269 h 1089253"/>
                <a:gd name="connsiteX16" fmla="*/ 15229 w 509125"/>
                <a:gd name="connsiteY16" fmla="*/ 1071067 h 1089253"/>
                <a:gd name="connsiteX17" fmla="*/ 90751 w 509125"/>
                <a:gd name="connsiteY17" fmla="*/ 1088150 h 1089253"/>
                <a:gd name="connsiteX18" fmla="*/ 174128 w 509125"/>
                <a:gd name="connsiteY18" fmla="*/ 1046887 h 1089253"/>
                <a:gd name="connsiteX19" fmla="*/ 190358 w 509125"/>
                <a:gd name="connsiteY19" fmla="*/ 1014568 h 1089253"/>
                <a:gd name="connsiteX20" fmla="*/ 208529 w 509125"/>
                <a:gd name="connsiteY20" fmla="*/ 892625 h 1089253"/>
                <a:gd name="connsiteX21" fmla="*/ 217945 w 509125"/>
                <a:gd name="connsiteY21" fmla="*/ 743900 h 1089253"/>
                <a:gd name="connsiteX22" fmla="*/ 238861 w 509125"/>
                <a:gd name="connsiteY22" fmla="*/ 579276 h 1089253"/>
                <a:gd name="connsiteX23" fmla="*/ 276101 w 509125"/>
                <a:gd name="connsiteY23" fmla="*/ 449431 h 1089253"/>
                <a:gd name="connsiteX24" fmla="*/ 343673 w 509125"/>
                <a:gd name="connsiteY24" fmla="*/ 290011 h 1089253"/>
                <a:gd name="connsiteX25" fmla="*/ 348547 w 509125"/>
                <a:gd name="connsiteY25" fmla="*/ 285516 h 1089253"/>
                <a:gd name="connsiteX26" fmla="*/ 497462 w 509125"/>
                <a:gd name="connsiteY26" fmla="*/ 310028 h 1089253"/>
                <a:gd name="connsiteX27" fmla="*/ 508109 w 509125"/>
                <a:gd name="connsiteY27" fmla="*/ 299712 h 108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9125" h="1089253">
                  <a:moveTo>
                    <a:pt x="508109" y="299712"/>
                  </a:moveTo>
                  <a:cubicBezTo>
                    <a:pt x="500348" y="285374"/>
                    <a:pt x="462919" y="39265"/>
                    <a:pt x="459512" y="17356"/>
                  </a:cubicBezTo>
                  <a:cubicBezTo>
                    <a:pt x="457004" y="1031"/>
                    <a:pt x="450899" y="-1051"/>
                    <a:pt x="438123" y="369"/>
                  </a:cubicBezTo>
                  <a:cubicBezTo>
                    <a:pt x="434290" y="3160"/>
                    <a:pt x="430363" y="5384"/>
                    <a:pt x="425725" y="6899"/>
                  </a:cubicBezTo>
                  <a:cubicBezTo>
                    <a:pt x="392223" y="17829"/>
                    <a:pt x="358768" y="29139"/>
                    <a:pt x="325361" y="40354"/>
                  </a:cubicBezTo>
                  <a:cubicBezTo>
                    <a:pt x="297206" y="49817"/>
                    <a:pt x="269098" y="59281"/>
                    <a:pt x="240990" y="68793"/>
                  </a:cubicBezTo>
                  <a:cubicBezTo>
                    <a:pt x="202188" y="81947"/>
                    <a:pt x="163386" y="95197"/>
                    <a:pt x="124584" y="108304"/>
                  </a:cubicBezTo>
                  <a:cubicBezTo>
                    <a:pt x="115546" y="111380"/>
                    <a:pt x="111145" y="116491"/>
                    <a:pt x="111051" y="126948"/>
                  </a:cubicBezTo>
                  <a:cubicBezTo>
                    <a:pt x="110814" y="156239"/>
                    <a:pt x="110814" y="185435"/>
                    <a:pt x="109063" y="214773"/>
                  </a:cubicBezTo>
                  <a:cubicBezTo>
                    <a:pt x="105372" y="275579"/>
                    <a:pt x="90277" y="586090"/>
                    <a:pt x="85214" y="655413"/>
                  </a:cubicBezTo>
                  <a:cubicBezTo>
                    <a:pt x="83132" y="683757"/>
                    <a:pt x="84978" y="712149"/>
                    <a:pt x="81239" y="740493"/>
                  </a:cubicBezTo>
                  <a:cubicBezTo>
                    <a:pt x="75892" y="781283"/>
                    <a:pt x="75324" y="822640"/>
                    <a:pt x="66949" y="863145"/>
                  </a:cubicBezTo>
                  <a:cubicBezTo>
                    <a:pt x="61034" y="891726"/>
                    <a:pt x="53463" y="919030"/>
                    <a:pt x="29708" y="939330"/>
                  </a:cubicBezTo>
                  <a:cubicBezTo>
                    <a:pt x="18352" y="949030"/>
                    <a:pt x="8888" y="961475"/>
                    <a:pt x="4582" y="976618"/>
                  </a:cubicBezTo>
                  <a:cubicBezTo>
                    <a:pt x="2358" y="987785"/>
                    <a:pt x="-3605" y="998716"/>
                    <a:pt x="3067" y="1010262"/>
                  </a:cubicBezTo>
                  <a:cubicBezTo>
                    <a:pt x="3067" y="1024931"/>
                    <a:pt x="3446" y="1039600"/>
                    <a:pt x="3020" y="1054269"/>
                  </a:cubicBezTo>
                  <a:cubicBezTo>
                    <a:pt x="2736" y="1063449"/>
                    <a:pt x="4818" y="1068275"/>
                    <a:pt x="15229" y="1071067"/>
                  </a:cubicBezTo>
                  <a:cubicBezTo>
                    <a:pt x="40213" y="1077787"/>
                    <a:pt x="65056" y="1083891"/>
                    <a:pt x="90751" y="1088150"/>
                  </a:cubicBezTo>
                  <a:cubicBezTo>
                    <a:pt x="124158" y="1093686"/>
                    <a:pt x="159411" y="1078165"/>
                    <a:pt x="174128" y="1046887"/>
                  </a:cubicBezTo>
                  <a:cubicBezTo>
                    <a:pt x="185390" y="1039032"/>
                    <a:pt x="185863" y="1025783"/>
                    <a:pt x="190358" y="1014568"/>
                  </a:cubicBezTo>
                  <a:cubicBezTo>
                    <a:pt x="200485" y="974535"/>
                    <a:pt x="204980" y="933793"/>
                    <a:pt x="208529" y="892625"/>
                  </a:cubicBezTo>
                  <a:cubicBezTo>
                    <a:pt x="212788" y="843082"/>
                    <a:pt x="213687" y="793396"/>
                    <a:pt x="217945" y="743900"/>
                  </a:cubicBezTo>
                  <a:cubicBezTo>
                    <a:pt x="222677" y="688678"/>
                    <a:pt x="227693" y="633646"/>
                    <a:pt x="238861" y="579276"/>
                  </a:cubicBezTo>
                  <a:cubicBezTo>
                    <a:pt x="245438" y="547193"/>
                    <a:pt x="267584" y="472665"/>
                    <a:pt x="276101" y="449431"/>
                  </a:cubicBezTo>
                  <a:cubicBezTo>
                    <a:pt x="285612" y="418720"/>
                    <a:pt x="329714" y="318166"/>
                    <a:pt x="343673" y="290011"/>
                  </a:cubicBezTo>
                  <a:cubicBezTo>
                    <a:pt x="344620" y="288119"/>
                    <a:pt x="347080" y="285327"/>
                    <a:pt x="348547" y="285516"/>
                  </a:cubicBezTo>
                  <a:cubicBezTo>
                    <a:pt x="360425" y="287030"/>
                    <a:pt x="480569" y="306999"/>
                    <a:pt x="497462" y="310028"/>
                  </a:cubicBezTo>
                  <a:cubicBezTo>
                    <a:pt x="506500" y="311731"/>
                    <a:pt x="511374" y="305816"/>
                    <a:pt x="508109" y="299712"/>
                  </a:cubicBezTo>
                  <a:close/>
                </a:path>
              </a:pathLst>
            </a:custGeom>
            <a:solidFill>
              <a:srgbClr val="FCCD9D"/>
            </a:solidFill>
            <a:ln w="4729" cap="flat">
              <a:noFill/>
              <a:prstDash val="solid"/>
              <a:miter/>
            </a:ln>
          </p:spPr>
          <p:txBody>
            <a:bodyPr rtlCol="0" anchor="ctr"/>
            <a:lstStyle/>
            <a:p>
              <a:endParaRPr lang="en-US"/>
            </a:p>
          </p:txBody>
        </p:sp>
      </p:grpSp>
      <p:grpSp>
        <p:nvGrpSpPr>
          <p:cNvPr id="90" name="그룹 89">
            <a:extLst>
              <a:ext uri="{FF2B5EF4-FFF2-40B4-BE49-F238E27FC236}">
                <a16:creationId xmlns:a16="http://schemas.microsoft.com/office/drawing/2014/main" id="{13FE36C7-2CB2-4FF6-A199-98792BD78918}"/>
              </a:ext>
            </a:extLst>
          </p:cNvPr>
          <p:cNvGrpSpPr/>
          <p:nvPr/>
        </p:nvGrpSpPr>
        <p:grpSpPr>
          <a:xfrm>
            <a:off x="3925913" y="4966483"/>
            <a:ext cx="1535509" cy="1328292"/>
            <a:chOff x="2133586" y="16"/>
            <a:chExt cx="7924230" cy="6854869"/>
          </a:xfrm>
        </p:grpSpPr>
        <p:sp>
          <p:nvSpPr>
            <p:cNvPr id="91" name="자유형: 도형 90">
              <a:extLst>
                <a:ext uri="{FF2B5EF4-FFF2-40B4-BE49-F238E27FC236}">
                  <a16:creationId xmlns:a16="http://schemas.microsoft.com/office/drawing/2014/main" id="{0E215AF1-2E3E-4B7B-90B6-58943B03F02D}"/>
                </a:ext>
              </a:extLst>
            </p:cNvPr>
            <p:cNvSpPr/>
            <p:nvPr/>
          </p:nvSpPr>
          <p:spPr>
            <a:xfrm>
              <a:off x="2133586" y="16"/>
              <a:ext cx="7924230" cy="6854869"/>
            </a:xfrm>
            <a:custGeom>
              <a:avLst/>
              <a:gdLst>
                <a:gd name="connsiteX0" fmla="*/ 3353543 w 7924230"/>
                <a:gd name="connsiteY0" fmla="*/ 345136 h 6854869"/>
                <a:gd name="connsiteX1" fmla="*/ 101658 w 7924230"/>
                <a:gd name="connsiteY1" fmla="*/ 5781642 h 6854869"/>
                <a:gd name="connsiteX2" fmla="*/ 710264 w 7924230"/>
                <a:gd name="connsiteY2" fmla="*/ 6854870 h 6854869"/>
                <a:gd name="connsiteX3" fmla="*/ 7213967 w 7924230"/>
                <a:gd name="connsiteY3" fmla="*/ 6854870 h 6854869"/>
                <a:gd name="connsiteX4" fmla="*/ 7822573 w 7924230"/>
                <a:gd name="connsiteY4" fmla="*/ 5781642 h 6854869"/>
                <a:gd name="connsiteX5" fmla="*/ 4570755 w 7924230"/>
                <a:gd name="connsiteY5" fmla="*/ 345136 h 6854869"/>
                <a:gd name="connsiteX6" fmla="*/ 3353543 w 7924230"/>
                <a:gd name="connsiteY6" fmla="*/ 345136 h 685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230" h="6854869">
                  <a:moveTo>
                    <a:pt x="3353543" y="345136"/>
                  </a:moveTo>
                  <a:lnTo>
                    <a:pt x="101658" y="5781642"/>
                  </a:lnTo>
                  <a:cubicBezTo>
                    <a:pt x="-181077" y="6254347"/>
                    <a:pt x="159437" y="6854870"/>
                    <a:pt x="710264" y="6854870"/>
                  </a:cubicBezTo>
                  <a:lnTo>
                    <a:pt x="7213967" y="6854870"/>
                  </a:lnTo>
                  <a:cubicBezTo>
                    <a:pt x="7764794" y="6854870"/>
                    <a:pt x="8105308" y="6254347"/>
                    <a:pt x="7822573" y="5781642"/>
                  </a:cubicBezTo>
                  <a:lnTo>
                    <a:pt x="4570755" y="345136"/>
                  </a:lnTo>
                  <a:cubicBezTo>
                    <a:pt x="4295507" y="-115045"/>
                    <a:pt x="3628790" y="-115045"/>
                    <a:pt x="3353543" y="345136"/>
                  </a:cubicBezTo>
                  <a:close/>
                </a:path>
              </a:pathLst>
            </a:custGeom>
            <a:solidFill>
              <a:srgbClr val="000000"/>
            </a:solidFill>
            <a:ln w="6626" cap="flat">
              <a:noFill/>
              <a:prstDash val="solid"/>
              <a:miter/>
            </a:ln>
          </p:spPr>
          <p:txBody>
            <a:bodyPr rtlCol="0" anchor="ctr"/>
            <a:lstStyle/>
            <a:p>
              <a:endParaRPr lang="ko-KR" altLang="en-US"/>
            </a:p>
          </p:txBody>
        </p:sp>
        <p:sp>
          <p:nvSpPr>
            <p:cNvPr id="92" name="자유형: 도형 91">
              <a:extLst>
                <a:ext uri="{FF2B5EF4-FFF2-40B4-BE49-F238E27FC236}">
                  <a16:creationId xmlns:a16="http://schemas.microsoft.com/office/drawing/2014/main" id="{44ECBACE-6C19-44BA-B58F-6A15CE0E64C6}"/>
                </a:ext>
              </a:extLst>
            </p:cNvPr>
            <p:cNvSpPr/>
            <p:nvPr/>
          </p:nvSpPr>
          <p:spPr>
            <a:xfrm>
              <a:off x="2584019" y="362165"/>
              <a:ext cx="7023392" cy="6130472"/>
            </a:xfrm>
            <a:custGeom>
              <a:avLst/>
              <a:gdLst>
                <a:gd name="connsiteX0" fmla="*/ 3085592 w 7023392"/>
                <a:gd name="connsiteY0" fmla="*/ 244055 h 6130472"/>
                <a:gd name="connsiteX1" fmla="*/ 68668 w 7023392"/>
                <a:gd name="connsiteY1" fmla="*/ 5386429 h 6130472"/>
                <a:gd name="connsiteX2" fmla="*/ 494792 w 7023392"/>
                <a:gd name="connsiteY2" fmla="*/ 6130472 h 6130472"/>
                <a:gd name="connsiteX3" fmla="*/ 6528573 w 7023392"/>
                <a:gd name="connsiteY3" fmla="*/ 6130472 h 6130472"/>
                <a:gd name="connsiteX4" fmla="*/ 6954696 w 7023392"/>
                <a:gd name="connsiteY4" fmla="*/ 5386429 h 6130472"/>
                <a:gd name="connsiteX5" fmla="*/ 3937839 w 7023392"/>
                <a:gd name="connsiteY5" fmla="*/ 244055 h 6130472"/>
                <a:gd name="connsiteX6" fmla="*/ 3085592 w 7023392"/>
                <a:gd name="connsiteY6" fmla="*/ 244055 h 61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3392" h="6130472">
                  <a:moveTo>
                    <a:pt x="3085592" y="244055"/>
                  </a:moveTo>
                  <a:lnTo>
                    <a:pt x="68668" y="5386429"/>
                  </a:lnTo>
                  <a:cubicBezTo>
                    <a:pt x="-124549" y="5715812"/>
                    <a:pt x="112930" y="6130472"/>
                    <a:pt x="494792" y="6130472"/>
                  </a:cubicBezTo>
                  <a:lnTo>
                    <a:pt x="6528573" y="6130472"/>
                  </a:lnTo>
                  <a:cubicBezTo>
                    <a:pt x="6910435" y="6130472"/>
                    <a:pt x="7147980" y="5715746"/>
                    <a:pt x="6954696" y="5386429"/>
                  </a:cubicBezTo>
                  <a:lnTo>
                    <a:pt x="3937839" y="244055"/>
                  </a:lnTo>
                  <a:cubicBezTo>
                    <a:pt x="3746942" y="-81352"/>
                    <a:pt x="3276490" y="-81352"/>
                    <a:pt x="3085592" y="244055"/>
                  </a:cubicBezTo>
                  <a:close/>
                </a:path>
              </a:pathLst>
            </a:custGeom>
            <a:solidFill>
              <a:schemeClr val="accent3"/>
            </a:solidFill>
            <a:ln w="6626" cap="flat">
              <a:noFill/>
              <a:prstDash val="solid"/>
              <a:miter/>
            </a:ln>
          </p:spPr>
          <p:txBody>
            <a:bodyPr rtlCol="0" anchor="ctr"/>
            <a:lstStyle/>
            <a:p>
              <a:endParaRPr lang="ko-KR" altLang="en-US" dirty="0"/>
            </a:p>
          </p:txBody>
        </p:sp>
        <p:grpSp>
          <p:nvGrpSpPr>
            <p:cNvPr id="93" name="그래픽 2">
              <a:extLst>
                <a:ext uri="{FF2B5EF4-FFF2-40B4-BE49-F238E27FC236}">
                  <a16:creationId xmlns:a16="http://schemas.microsoft.com/office/drawing/2014/main" id="{93CBF8F6-6F45-46AE-85D6-770A30B6D486}"/>
                </a:ext>
              </a:extLst>
            </p:cNvPr>
            <p:cNvGrpSpPr/>
            <p:nvPr/>
          </p:nvGrpSpPr>
          <p:grpSpPr>
            <a:xfrm>
              <a:off x="4539995" y="1409769"/>
              <a:ext cx="3154084" cy="4420348"/>
              <a:chOff x="4539995" y="1409769"/>
              <a:chExt cx="3154084" cy="4420348"/>
            </a:xfrm>
            <a:solidFill>
              <a:srgbClr val="000000"/>
            </a:solidFill>
          </p:grpSpPr>
          <p:sp>
            <p:nvSpPr>
              <p:cNvPr id="94" name="자유형: 도형 93">
                <a:extLst>
                  <a:ext uri="{FF2B5EF4-FFF2-40B4-BE49-F238E27FC236}">
                    <a16:creationId xmlns:a16="http://schemas.microsoft.com/office/drawing/2014/main" id="{70D248D3-DA1B-4A0F-B6A2-F056257EFA49}"/>
                  </a:ext>
                </a:extLst>
              </p:cNvPr>
              <p:cNvSpPr/>
              <p:nvPr/>
            </p:nvSpPr>
            <p:spPr>
              <a:xfrm>
                <a:off x="4539995" y="3877244"/>
                <a:ext cx="678311" cy="1789719"/>
              </a:xfrm>
              <a:custGeom>
                <a:avLst/>
                <a:gdLst>
                  <a:gd name="connsiteX0" fmla="*/ 512130 w 678312"/>
                  <a:gd name="connsiteY0" fmla="*/ 1743202 h 1789720"/>
                  <a:gd name="connsiteX1" fmla="*/ 512263 w 678312"/>
                  <a:gd name="connsiteY1" fmla="*/ 1634666 h 1789720"/>
                  <a:gd name="connsiteX2" fmla="*/ 512064 w 678312"/>
                  <a:gd name="connsiteY2" fmla="*/ 205353 h 1789720"/>
                  <a:gd name="connsiteX3" fmla="*/ 503185 w 678312"/>
                  <a:gd name="connsiteY3" fmla="*/ 147971 h 1789720"/>
                  <a:gd name="connsiteX4" fmla="*/ 671421 w 678312"/>
                  <a:gd name="connsiteY4" fmla="*/ 149230 h 1789720"/>
                  <a:gd name="connsiteX5" fmla="*/ 678313 w 678312"/>
                  <a:gd name="connsiteY5" fmla="*/ 146050 h 1789720"/>
                  <a:gd name="connsiteX6" fmla="*/ 675066 w 678312"/>
                  <a:gd name="connsiteY6" fmla="*/ 21479 h 1789720"/>
                  <a:gd name="connsiteX7" fmla="*/ 655452 w 678312"/>
                  <a:gd name="connsiteY7" fmla="*/ 11 h 1789720"/>
                  <a:gd name="connsiteX8" fmla="*/ 520413 w 678312"/>
                  <a:gd name="connsiteY8" fmla="*/ 11 h 1789720"/>
                  <a:gd name="connsiteX9" fmla="*/ 501926 w 678312"/>
                  <a:gd name="connsiteY9" fmla="*/ 18895 h 1789720"/>
                  <a:gd name="connsiteX10" fmla="*/ 502125 w 678312"/>
                  <a:gd name="connsiteY10" fmla="*/ 147242 h 1789720"/>
                  <a:gd name="connsiteX11" fmla="*/ 29088 w 678312"/>
                  <a:gd name="connsiteY11" fmla="*/ 146315 h 1789720"/>
                  <a:gd name="connsiteX12" fmla="*/ 0 w 678312"/>
                  <a:gd name="connsiteY12" fmla="*/ 176265 h 1789720"/>
                  <a:gd name="connsiteX13" fmla="*/ 0 w 678312"/>
                  <a:gd name="connsiteY13" fmla="*/ 1759966 h 1789720"/>
                  <a:gd name="connsiteX14" fmla="*/ 29022 w 678312"/>
                  <a:gd name="connsiteY14" fmla="*/ 1789717 h 1789720"/>
                  <a:gd name="connsiteX15" fmla="*/ 502125 w 678312"/>
                  <a:gd name="connsiteY15" fmla="*/ 1789120 h 1789720"/>
                  <a:gd name="connsiteX16" fmla="*/ 503251 w 678312"/>
                  <a:gd name="connsiteY16" fmla="*/ 1783422 h 1789720"/>
                  <a:gd name="connsiteX17" fmla="*/ 512130 w 678312"/>
                  <a:gd name="connsiteY17" fmla="*/ 1743202 h 17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312" h="1789720">
                    <a:moveTo>
                      <a:pt x="512130" y="1743202"/>
                    </a:moveTo>
                    <a:cubicBezTo>
                      <a:pt x="512462" y="1707023"/>
                      <a:pt x="512263" y="1670845"/>
                      <a:pt x="512263" y="1634666"/>
                    </a:cubicBezTo>
                    <a:cubicBezTo>
                      <a:pt x="512263" y="1158251"/>
                      <a:pt x="512329" y="681769"/>
                      <a:pt x="512064" y="205353"/>
                    </a:cubicBezTo>
                    <a:cubicBezTo>
                      <a:pt x="512064" y="186005"/>
                      <a:pt x="516835" y="165331"/>
                      <a:pt x="503185" y="147971"/>
                    </a:cubicBezTo>
                    <a:cubicBezTo>
                      <a:pt x="559242" y="147110"/>
                      <a:pt x="615365" y="144791"/>
                      <a:pt x="671421" y="149230"/>
                    </a:cubicBezTo>
                    <a:cubicBezTo>
                      <a:pt x="673741" y="148170"/>
                      <a:pt x="676060" y="147110"/>
                      <a:pt x="678313" y="146050"/>
                    </a:cubicBezTo>
                    <a:cubicBezTo>
                      <a:pt x="670030" y="104769"/>
                      <a:pt x="676258" y="63025"/>
                      <a:pt x="675066" y="21479"/>
                    </a:cubicBezTo>
                    <a:cubicBezTo>
                      <a:pt x="674668" y="6902"/>
                      <a:pt x="672150" y="-321"/>
                      <a:pt x="655452" y="11"/>
                    </a:cubicBezTo>
                    <a:cubicBezTo>
                      <a:pt x="610461" y="938"/>
                      <a:pt x="565404" y="872"/>
                      <a:pt x="520413" y="11"/>
                    </a:cubicBezTo>
                    <a:cubicBezTo>
                      <a:pt x="505769" y="-254"/>
                      <a:pt x="501661" y="4782"/>
                      <a:pt x="501926" y="18895"/>
                    </a:cubicBezTo>
                    <a:cubicBezTo>
                      <a:pt x="502655" y="61700"/>
                      <a:pt x="502191" y="104438"/>
                      <a:pt x="502125" y="147242"/>
                    </a:cubicBezTo>
                    <a:cubicBezTo>
                      <a:pt x="344424" y="147176"/>
                      <a:pt x="186789" y="147640"/>
                      <a:pt x="29088" y="146315"/>
                    </a:cubicBezTo>
                    <a:cubicBezTo>
                      <a:pt x="4638" y="146116"/>
                      <a:pt x="0" y="153471"/>
                      <a:pt x="0" y="176265"/>
                    </a:cubicBezTo>
                    <a:cubicBezTo>
                      <a:pt x="662" y="704165"/>
                      <a:pt x="662" y="1232066"/>
                      <a:pt x="0" y="1759966"/>
                    </a:cubicBezTo>
                    <a:cubicBezTo>
                      <a:pt x="0" y="1782826"/>
                      <a:pt x="4771" y="1789916"/>
                      <a:pt x="29022" y="1789717"/>
                    </a:cubicBezTo>
                    <a:cubicBezTo>
                      <a:pt x="186723" y="1788524"/>
                      <a:pt x="344424" y="1789120"/>
                      <a:pt x="502125" y="1789120"/>
                    </a:cubicBezTo>
                    <a:cubicBezTo>
                      <a:pt x="502522" y="1787199"/>
                      <a:pt x="502854" y="1785278"/>
                      <a:pt x="503251" y="1783422"/>
                    </a:cubicBezTo>
                    <a:cubicBezTo>
                      <a:pt x="513058" y="1771628"/>
                      <a:pt x="511998" y="1757183"/>
                      <a:pt x="512130" y="1743202"/>
                    </a:cubicBezTo>
                    <a:close/>
                  </a:path>
                </a:pathLst>
              </a:custGeom>
              <a:solidFill>
                <a:srgbClr val="000000"/>
              </a:solidFill>
              <a:ln w="6626" cap="flat">
                <a:noFill/>
                <a:prstDash val="solid"/>
                <a:miter/>
              </a:ln>
            </p:spPr>
            <p:txBody>
              <a:bodyPr rtlCol="0" anchor="ctr"/>
              <a:lstStyle/>
              <a:p>
                <a:endParaRPr lang="ko-KR" altLang="en-US"/>
              </a:p>
            </p:txBody>
          </p:sp>
          <p:sp>
            <p:nvSpPr>
              <p:cNvPr id="95" name="자유형: 도형 94">
                <a:extLst>
                  <a:ext uri="{FF2B5EF4-FFF2-40B4-BE49-F238E27FC236}">
                    <a16:creationId xmlns:a16="http://schemas.microsoft.com/office/drawing/2014/main" id="{691E021F-38EE-45F3-9F1B-7F127DDAA2A3}"/>
                  </a:ext>
                </a:extLst>
              </p:cNvPr>
              <p:cNvSpPr/>
              <p:nvPr/>
            </p:nvSpPr>
            <p:spPr>
              <a:xfrm>
                <a:off x="7205793" y="4023889"/>
                <a:ext cx="488286" cy="1643275"/>
              </a:xfrm>
              <a:custGeom>
                <a:avLst/>
                <a:gdLst>
                  <a:gd name="connsiteX0" fmla="*/ 487623 w 488285"/>
                  <a:gd name="connsiteY0" fmla="*/ 108072 h 1643276"/>
                  <a:gd name="connsiteX1" fmla="*/ 487954 w 488285"/>
                  <a:gd name="connsiteY1" fmla="*/ 20608 h 1643276"/>
                  <a:gd name="connsiteX2" fmla="*/ 468076 w 488285"/>
                  <a:gd name="connsiteY2" fmla="*/ 1 h 1643276"/>
                  <a:gd name="connsiteX3" fmla="*/ 9550 w 488285"/>
                  <a:gd name="connsiteY3" fmla="*/ 1326 h 1643276"/>
                  <a:gd name="connsiteX4" fmla="*/ 10213 w 488285"/>
                  <a:gd name="connsiteY4" fmla="*/ 663 h 1643276"/>
                  <a:gd name="connsiteX5" fmla="*/ 9550 w 488285"/>
                  <a:gd name="connsiteY5" fmla="*/ 1193 h 1643276"/>
                  <a:gd name="connsiteX6" fmla="*/ 9550 w 488285"/>
                  <a:gd name="connsiteY6" fmla="*/ 1326 h 1643276"/>
                  <a:gd name="connsiteX7" fmla="*/ 9550 w 488285"/>
                  <a:gd name="connsiteY7" fmla="*/ 1326 h 1643276"/>
                  <a:gd name="connsiteX8" fmla="*/ 5575 w 488285"/>
                  <a:gd name="connsiteY8" fmla="*/ 5898 h 1643276"/>
                  <a:gd name="connsiteX9" fmla="*/ 141 w 488285"/>
                  <a:gd name="connsiteY9" fmla="*/ 50359 h 1643276"/>
                  <a:gd name="connsiteX10" fmla="*/ 141 w 488285"/>
                  <a:gd name="connsiteY10" fmla="*/ 1593641 h 1643276"/>
                  <a:gd name="connsiteX11" fmla="*/ 5641 w 488285"/>
                  <a:gd name="connsiteY11" fmla="*/ 1638035 h 1643276"/>
                  <a:gd name="connsiteX12" fmla="*/ 9617 w 488285"/>
                  <a:gd name="connsiteY12" fmla="*/ 1642607 h 1643276"/>
                  <a:gd name="connsiteX13" fmla="*/ 456149 w 488285"/>
                  <a:gd name="connsiteY13" fmla="*/ 1643270 h 1643276"/>
                  <a:gd name="connsiteX14" fmla="*/ 488285 w 488285"/>
                  <a:gd name="connsiteY14" fmla="*/ 1610338 h 1643276"/>
                  <a:gd name="connsiteX15" fmla="*/ 487623 w 488285"/>
                  <a:gd name="connsiteY15" fmla="*/ 108072 h 164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285" h="1643276">
                    <a:moveTo>
                      <a:pt x="487623" y="108072"/>
                    </a:moveTo>
                    <a:cubicBezTo>
                      <a:pt x="487623" y="78917"/>
                      <a:pt x="486894" y="49696"/>
                      <a:pt x="487954" y="20608"/>
                    </a:cubicBezTo>
                    <a:cubicBezTo>
                      <a:pt x="488550" y="5235"/>
                      <a:pt x="484442" y="-66"/>
                      <a:pt x="468076" y="1"/>
                    </a:cubicBezTo>
                    <a:cubicBezTo>
                      <a:pt x="315212" y="928"/>
                      <a:pt x="162414" y="994"/>
                      <a:pt x="9550" y="1326"/>
                    </a:cubicBezTo>
                    <a:cubicBezTo>
                      <a:pt x="9550" y="1326"/>
                      <a:pt x="10213" y="663"/>
                      <a:pt x="10213" y="663"/>
                    </a:cubicBezTo>
                    <a:cubicBezTo>
                      <a:pt x="10014" y="862"/>
                      <a:pt x="9749" y="994"/>
                      <a:pt x="9550" y="1193"/>
                    </a:cubicBezTo>
                    <a:cubicBezTo>
                      <a:pt x="9550" y="1259"/>
                      <a:pt x="9550" y="1259"/>
                      <a:pt x="9550" y="1326"/>
                    </a:cubicBezTo>
                    <a:lnTo>
                      <a:pt x="9550" y="1326"/>
                    </a:lnTo>
                    <a:cubicBezTo>
                      <a:pt x="8225" y="2850"/>
                      <a:pt x="6900" y="4374"/>
                      <a:pt x="5575" y="5898"/>
                    </a:cubicBezTo>
                    <a:cubicBezTo>
                      <a:pt x="-1382" y="20077"/>
                      <a:pt x="141" y="35384"/>
                      <a:pt x="141" y="50359"/>
                    </a:cubicBezTo>
                    <a:cubicBezTo>
                      <a:pt x="9" y="564808"/>
                      <a:pt x="9" y="1079191"/>
                      <a:pt x="141" y="1593641"/>
                    </a:cubicBezTo>
                    <a:cubicBezTo>
                      <a:pt x="141" y="1608616"/>
                      <a:pt x="-1382" y="1623922"/>
                      <a:pt x="5641" y="1638035"/>
                    </a:cubicBezTo>
                    <a:cubicBezTo>
                      <a:pt x="6966" y="1639559"/>
                      <a:pt x="8291" y="1641084"/>
                      <a:pt x="9617" y="1642607"/>
                    </a:cubicBezTo>
                    <a:cubicBezTo>
                      <a:pt x="158439" y="1642607"/>
                      <a:pt x="307327" y="1641680"/>
                      <a:pt x="456149" y="1643270"/>
                    </a:cubicBezTo>
                    <a:cubicBezTo>
                      <a:pt x="483448" y="1643535"/>
                      <a:pt x="488351" y="1635981"/>
                      <a:pt x="488285" y="1610338"/>
                    </a:cubicBezTo>
                    <a:cubicBezTo>
                      <a:pt x="487424" y="1109605"/>
                      <a:pt x="487623" y="608871"/>
                      <a:pt x="487623" y="108072"/>
                    </a:cubicBezTo>
                    <a:close/>
                  </a:path>
                </a:pathLst>
              </a:custGeom>
              <a:solidFill>
                <a:srgbClr val="000000"/>
              </a:solidFill>
              <a:ln w="6626" cap="flat">
                <a:noFill/>
                <a:prstDash val="solid"/>
                <a:miter/>
              </a:ln>
            </p:spPr>
            <p:txBody>
              <a:bodyPr rtlCol="0" anchor="ctr"/>
              <a:lstStyle/>
              <a:p>
                <a:endParaRPr lang="ko-KR" altLang="en-US"/>
              </a:p>
            </p:txBody>
          </p:sp>
          <p:sp>
            <p:nvSpPr>
              <p:cNvPr id="96" name="자유형: 도형 95">
                <a:extLst>
                  <a:ext uri="{FF2B5EF4-FFF2-40B4-BE49-F238E27FC236}">
                    <a16:creationId xmlns:a16="http://schemas.microsoft.com/office/drawing/2014/main" id="{C1C37268-7B3B-45CC-82DB-BBCF92DF98EA}"/>
                  </a:ext>
                </a:extLst>
              </p:cNvPr>
              <p:cNvSpPr/>
              <p:nvPr/>
            </p:nvSpPr>
            <p:spPr>
              <a:xfrm>
                <a:off x="7032841" y="5656847"/>
                <a:ext cx="183128" cy="173270"/>
              </a:xfrm>
              <a:custGeom>
                <a:avLst/>
                <a:gdLst>
                  <a:gd name="connsiteX0" fmla="*/ 26260 w 183128"/>
                  <a:gd name="connsiteY0" fmla="*/ 903 h 173270"/>
                  <a:gd name="connsiteX1" fmla="*/ 2274 w 183128"/>
                  <a:gd name="connsiteY1" fmla="*/ 9716 h 173270"/>
                  <a:gd name="connsiteX2" fmla="*/ 21 w 183128"/>
                  <a:gd name="connsiteY2" fmla="*/ 156550 h 173270"/>
                  <a:gd name="connsiteX3" fmla="*/ 20761 w 183128"/>
                  <a:gd name="connsiteY3" fmla="*/ 172916 h 173270"/>
                  <a:gd name="connsiteX4" fmla="*/ 161963 w 183128"/>
                  <a:gd name="connsiteY4" fmla="*/ 173248 h 173270"/>
                  <a:gd name="connsiteX5" fmla="*/ 183100 w 183128"/>
                  <a:gd name="connsiteY5" fmla="*/ 150785 h 173270"/>
                  <a:gd name="connsiteX6" fmla="*/ 182570 w 183128"/>
                  <a:gd name="connsiteY6" fmla="*/ 9782 h 173270"/>
                  <a:gd name="connsiteX7" fmla="*/ 158451 w 183128"/>
                  <a:gd name="connsiteY7" fmla="*/ 837 h 173270"/>
                  <a:gd name="connsiteX8" fmla="*/ 26260 w 183128"/>
                  <a:gd name="connsiteY8" fmla="*/ 903 h 17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128" h="173270">
                    <a:moveTo>
                      <a:pt x="26260" y="903"/>
                    </a:moveTo>
                    <a:cubicBezTo>
                      <a:pt x="17315" y="1168"/>
                      <a:pt x="9165" y="3885"/>
                      <a:pt x="2274" y="9716"/>
                    </a:cubicBezTo>
                    <a:cubicBezTo>
                      <a:pt x="1611" y="58683"/>
                      <a:pt x="1545" y="107649"/>
                      <a:pt x="21" y="156550"/>
                    </a:cubicBezTo>
                    <a:cubicBezTo>
                      <a:pt x="-509" y="173778"/>
                      <a:pt x="8966" y="172983"/>
                      <a:pt x="20761" y="172916"/>
                    </a:cubicBezTo>
                    <a:cubicBezTo>
                      <a:pt x="67806" y="172651"/>
                      <a:pt x="114917" y="171989"/>
                      <a:pt x="161963" y="173248"/>
                    </a:cubicBezTo>
                    <a:cubicBezTo>
                      <a:pt x="179919" y="173711"/>
                      <a:pt x="183498" y="167152"/>
                      <a:pt x="183100" y="150785"/>
                    </a:cubicBezTo>
                    <a:cubicBezTo>
                      <a:pt x="182040" y="103806"/>
                      <a:pt x="182636" y="56761"/>
                      <a:pt x="182570" y="9782"/>
                    </a:cubicBezTo>
                    <a:cubicBezTo>
                      <a:pt x="175613" y="3951"/>
                      <a:pt x="167462" y="1102"/>
                      <a:pt x="158451" y="837"/>
                    </a:cubicBezTo>
                    <a:cubicBezTo>
                      <a:pt x="114388" y="-290"/>
                      <a:pt x="70324" y="-290"/>
                      <a:pt x="26260" y="903"/>
                    </a:cubicBezTo>
                    <a:close/>
                  </a:path>
                </a:pathLst>
              </a:custGeom>
              <a:solidFill>
                <a:srgbClr val="000000"/>
              </a:solidFill>
              <a:ln w="6626" cap="flat">
                <a:noFill/>
                <a:prstDash val="solid"/>
                <a:miter/>
              </a:ln>
            </p:spPr>
            <p:txBody>
              <a:bodyPr rtlCol="0" anchor="ctr"/>
              <a:lstStyle/>
              <a:p>
                <a:endParaRPr lang="ko-KR" altLang="en-US"/>
              </a:p>
            </p:txBody>
          </p:sp>
          <p:sp>
            <p:nvSpPr>
              <p:cNvPr id="97" name="자유형: 도형 96">
                <a:extLst>
                  <a:ext uri="{FF2B5EF4-FFF2-40B4-BE49-F238E27FC236}">
                    <a16:creationId xmlns:a16="http://schemas.microsoft.com/office/drawing/2014/main" id="{F30927EC-E2E8-41ED-AEA7-FD0388816BDE}"/>
                  </a:ext>
                </a:extLst>
              </p:cNvPr>
              <p:cNvSpPr/>
              <p:nvPr/>
            </p:nvSpPr>
            <p:spPr>
              <a:xfrm>
                <a:off x="7215411" y="5666563"/>
                <a:ext cx="662" cy="596"/>
              </a:xfrm>
              <a:custGeom>
                <a:avLst/>
                <a:gdLst>
                  <a:gd name="connsiteX0" fmla="*/ 662 w 662"/>
                  <a:gd name="connsiteY0" fmla="*/ 597 h 596"/>
                  <a:gd name="connsiteX1" fmla="*/ 0 w 662"/>
                  <a:gd name="connsiteY1" fmla="*/ 0 h 596"/>
                  <a:gd name="connsiteX2" fmla="*/ 0 w 662"/>
                  <a:gd name="connsiteY2" fmla="*/ 133 h 596"/>
                  <a:gd name="connsiteX3" fmla="*/ 662 w 662"/>
                  <a:gd name="connsiteY3" fmla="*/ 597 h 596"/>
                </a:gdLst>
                <a:ahLst/>
                <a:cxnLst>
                  <a:cxn ang="0">
                    <a:pos x="connsiteX0" y="connsiteY0"/>
                  </a:cxn>
                  <a:cxn ang="0">
                    <a:pos x="connsiteX1" y="connsiteY1"/>
                  </a:cxn>
                  <a:cxn ang="0">
                    <a:pos x="connsiteX2" y="connsiteY2"/>
                  </a:cxn>
                  <a:cxn ang="0">
                    <a:pos x="connsiteX3" y="connsiteY3"/>
                  </a:cxn>
                </a:cxnLst>
                <a:rect l="l" t="t" r="r" b="b"/>
                <a:pathLst>
                  <a:path w="662" h="596">
                    <a:moveTo>
                      <a:pt x="662" y="597"/>
                    </a:moveTo>
                    <a:lnTo>
                      <a:pt x="0" y="0"/>
                    </a:lnTo>
                    <a:cubicBezTo>
                      <a:pt x="0" y="66"/>
                      <a:pt x="0" y="66"/>
                      <a:pt x="0" y="133"/>
                    </a:cubicBezTo>
                    <a:cubicBezTo>
                      <a:pt x="199" y="265"/>
                      <a:pt x="398" y="398"/>
                      <a:pt x="662" y="597"/>
                    </a:cubicBezTo>
                    <a:close/>
                  </a:path>
                </a:pathLst>
              </a:custGeom>
              <a:solidFill>
                <a:srgbClr val="000000"/>
              </a:solidFill>
              <a:ln w="6626" cap="flat">
                <a:noFill/>
                <a:prstDash val="solid"/>
                <a:miter/>
              </a:ln>
            </p:spPr>
            <p:txBody>
              <a:bodyPr rtlCol="0" anchor="ctr"/>
              <a:lstStyle/>
              <a:p>
                <a:endParaRPr lang="ko-KR" altLang="en-US"/>
              </a:p>
            </p:txBody>
          </p:sp>
          <p:sp>
            <p:nvSpPr>
              <p:cNvPr id="98" name="자유형: 도형 97">
                <a:extLst>
                  <a:ext uri="{FF2B5EF4-FFF2-40B4-BE49-F238E27FC236}">
                    <a16:creationId xmlns:a16="http://schemas.microsoft.com/office/drawing/2014/main" id="{9C07969E-8464-47A6-88F9-6EC58EBBA546}"/>
                  </a:ext>
                </a:extLst>
              </p:cNvPr>
              <p:cNvSpPr/>
              <p:nvPr/>
            </p:nvSpPr>
            <p:spPr>
              <a:xfrm>
                <a:off x="5041988" y="5666496"/>
                <a:ext cx="662" cy="662"/>
              </a:xfrm>
              <a:custGeom>
                <a:avLst/>
                <a:gdLst>
                  <a:gd name="connsiteX0" fmla="*/ 663 w 662"/>
                  <a:gd name="connsiteY0" fmla="*/ 0 h 662"/>
                  <a:gd name="connsiteX1" fmla="*/ 663 w 662"/>
                  <a:gd name="connsiteY1" fmla="*/ 0 h 662"/>
                  <a:gd name="connsiteX2" fmla="*/ 133 w 662"/>
                  <a:gd name="connsiteY2" fmla="*/ 0 h 662"/>
                  <a:gd name="connsiteX3" fmla="*/ 0 w 662"/>
                  <a:gd name="connsiteY3" fmla="*/ 663 h 662"/>
                  <a:gd name="connsiteX4" fmla="*/ 663 w 662"/>
                  <a:gd name="connsiteY4" fmla="*/ 663 h 662"/>
                  <a:gd name="connsiteX5" fmla="*/ 663 w 662"/>
                  <a:gd name="connsiteY5" fmla="*/ 0 h 662"/>
                  <a:gd name="connsiteX6" fmla="*/ 663 w 662"/>
                  <a:gd name="connsiteY6" fmla="*/ 0 h 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 h="662">
                    <a:moveTo>
                      <a:pt x="663" y="0"/>
                    </a:moveTo>
                    <a:lnTo>
                      <a:pt x="663" y="0"/>
                    </a:lnTo>
                    <a:cubicBezTo>
                      <a:pt x="464" y="0"/>
                      <a:pt x="331" y="0"/>
                      <a:pt x="133" y="0"/>
                    </a:cubicBezTo>
                    <a:cubicBezTo>
                      <a:pt x="66" y="199"/>
                      <a:pt x="66" y="464"/>
                      <a:pt x="0" y="663"/>
                    </a:cubicBezTo>
                    <a:cubicBezTo>
                      <a:pt x="199" y="663"/>
                      <a:pt x="464" y="663"/>
                      <a:pt x="663" y="663"/>
                    </a:cubicBezTo>
                    <a:cubicBezTo>
                      <a:pt x="663" y="464"/>
                      <a:pt x="663" y="199"/>
                      <a:pt x="663" y="0"/>
                    </a:cubicBezTo>
                    <a:lnTo>
                      <a:pt x="663" y="0"/>
                    </a:lnTo>
                    <a:close/>
                  </a:path>
                </a:pathLst>
              </a:custGeom>
              <a:solidFill>
                <a:srgbClr val="000000"/>
              </a:solidFill>
              <a:ln w="6626" cap="flat">
                <a:noFill/>
                <a:prstDash val="solid"/>
                <a:miter/>
              </a:ln>
            </p:spPr>
            <p:txBody>
              <a:bodyPr rtlCol="0" anchor="ctr"/>
              <a:lstStyle/>
              <a:p>
                <a:endParaRPr lang="ko-KR" altLang="en-US"/>
              </a:p>
            </p:txBody>
          </p:sp>
          <p:sp>
            <p:nvSpPr>
              <p:cNvPr id="99" name="자유형: 도형 98">
                <a:extLst>
                  <a:ext uri="{FF2B5EF4-FFF2-40B4-BE49-F238E27FC236}">
                    <a16:creationId xmlns:a16="http://schemas.microsoft.com/office/drawing/2014/main" id="{8B3D166F-BF09-4193-A1D2-1BE045EEA426}"/>
                  </a:ext>
                </a:extLst>
              </p:cNvPr>
              <p:cNvSpPr/>
              <p:nvPr/>
            </p:nvSpPr>
            <p:spPr>
              <a:xfrm>
                <a:off x="5041776" y="5666154"/>
                <a:ext cx="173096" cy="163823"/>
              </a:xfrm>
              <a:custGeom>
                <a:avLst/>
                <a:gdLst>
                  <a:gd name="connsiteX0" fmla="*/ 173086 w 173096"/>
                  <a:gd name="connsiteY0" fmla="*/ 18498 h 163823"/>
                  <a:gd name="connsiteX1" fmla="*/ 153937 w 173096"/>
                  <a:gd name="connsiteY1" fmla="*/ 12 h 163823"/>
                  <a:gd name="connsiteX2" fmla="*/ 874 w 173096"/>
                  <a:gd name="connsiteY2" fmla="*/ 1006 h 163823"/>
                  <a:gd name="connsiteX3" fmla="*/ 13 w 173096"/>
                  <a:gd name="connsiteY3" fmla="*/ 144991 h 163823"/>
                  <a:gd name="connsiteX4" fmla="*/ 18367 w 173096"/>
                  <a:gd name="connsiteY4" fmla="*/ 163808 h 163823"/>
                  <a:gd name="connsiteX5" fmla="*/ 154069 w 173096"/>
                  <a:gd name="connsiteY5" fmla="*/ 163742 h 163823"/>
                  <a:gd name="connsiteX6" fmla="*/ 173086 w 173096"/>
                  <a:gd name="connsiteY6" fmla="*/ 145057 h 163823"/>
                  <a:gd name="connsiteX7" fmla="*/ 173086 w 173096"/>
                  <a:gd name="connsiteY7" fmla="*/ 18498 h 16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96" h="163823">
                    <a:moveTo>
                      <a:pt x="173086" y="18498"/>
                    </a:moveTo>
                    <a:cubicBezTo>
                      <a:pt x="173351" y="3921"/>
                      <a:pt x="168183" y="-253"/>
                      <a:pt x="153937" y="12"/>
                    </a:cubicBezTo>
                    <a:cubicBezTo>
                      <a:pt x="102916" y="939"/>
                      <a:pt x="51895" y="740"/>
                      <a:pt x="874" y="1006"/>
                    </a:cubicBezTo>
                    <a:cubicBezTo>
                      <a:pt x="675" y="48979"/>
                      <a:pt x="940" y="97018"/>
                      <a:pt x="13" y="144991"/>
                    </a:cubicBezTo>
                    <a:cubicBezTo>
                      <a:pt x="-252" y="159170"/>
                      <a:pt x="3591" y="164140"/>
                      <a:pt x="18367" y="163808"/>
                    </a:cubicBezTo>
                    <a:cubicBezTo>
                      <a:pt x="63557" y="162881"/>
                      <a:pt x="108813" y="162947"/>
                      <a:pt x="154069" y="163742"/>
                    </a:cubicBezTo>
                    <a:cubicBezTo>
                      <a:pt x="168448" y="164007"/>
                      <a:pt x="173351" y="159634"/>
                      <a:pt x="173086" y="145057"/>
                    </a:cubicBezTo>
                    <a:cubicBezTo>
                      <a:pt x="172291" y="102915"/>
                      <a:pt x="172357" y="60706"/>
                      <a:pt x="173086" y="18498"/>
                    </a:cubicBezTo>
                    <a:close/>
                  </a:path>
                </a:pathLst>
              </a:custGeom>
              <a:solidFill>
                <a:srgbClr val="000000"/>
              </a:solidFill>
              <a:ln w="6626" cap="flat">
                <a:noFill/>
                <a:prstDash val="solid"/>
                <a:miter/>
              </a:ln>
            </p:spPr>
            <p:txBody>
              <a:bodyPr rtlCol="0" anchor="ctr"/>
              <a:lstStyle/>
              <a:p>
                <a:endParaRPr lang="ko-KR" altLang="en-US"/>
              </a:p>
            </p:txBody>
          </p:sp>
          <p:sp>
            <p:nvSpPr>
              <p:cNvPr id="100" name="자유형: 도형 99">
                <a:extLst>
                  <a:ext uri="{FF2B5EF4-FFF2-40B4-BE49-F238E27FC236}">
                    <a16:creationId xmlns:a16="http://schemas.microsoft.com/office/drawing/2014/main" id="{2FB7B2B6-B5DE-461D-84B6-7D64FE18F2A8}"/>
                  </a:ext>
                </a:extLst>
              </p:cNvPr>
              <p:cNvSpPr/>
              <p:nvPr/>
            </p:nvSpPr>
            <p:spPr>
              <a:xfrm>
                <a:off x="7034320" y="4024552"/>
                <a:ext cx="795" cy="662"/>
              </a:xfrm>
              <a:custGeom>
                <a:avLst/>
                <a:gdLst>
                  <a:gd name="connsiteX0" fmla="*/ 0 w 795"/>
                  <a:gd name="connsiteY0" fmla="*/ 0 h 662"/>
                  <a:gd name="connsiteX1" fmla="*/ 795 w 795"/>
                  <a:gd name="connsiteY1" fmla="*/ 662 h 662"/>
                  <a:gd name="connsiteX2" fmla="*/ 795 w 795"/>
                  <a:gd name="connsiteY2" fmla="*/ 596 h 662"/>
                  <a:gd name="connsiteX3" fmla="*/ 0 w 795"/>
                  <a:gd name="connsiteY3" fmla="*/ 0 h 662"/>
                </a:gdLst>
                <a:ahLst/>
                <a:cxnLst>
                  <a:cxn ang="0">
                    <a:pos x="connsiteX0" y="connsiteY0"/>
                  </a:cxn>
                  <a:cxn ang="0">
                    <a:pos x="connsiteX1" y="connsiteY1"/>
                  </a:cxn>
                  <a:cxn ang="0">
                    <a:pos x="connsiteX2" y="connsiteY2"/>
                  </a:cxn>
                  <a:cxn ang="0">
                    <a:pos x="connsiteX3" y="connsiteY3"/>
                  </a:cxn>
                </a:cxnLst>
                <a:rect l="l" t="t" r="r" b="b"/>
                <a:pathLst>
                  <a:path w="795" h="662">
                    <a:moveTo>
                      <a:pt x="0" y="0"/>
                    </a:moveTo>
                    <a:lnTo>
                      <a:pt x="795" y="662"/>
                    </a:lnTo>
                    <a:cubicBezTo>
                      <a:pt x="795" y="662"/>
                      <a:pt x="795" y="596"/>
                      <a:pt x="795" y="596"/>
                    </a:cubicBezTo>
                    <a:cubicBezTo>
                      <a:pt x="530" y="398"/>
                      <a:pt x="265" y="265"/>
                      <a:pt x="0" y="0"/>
                    </a:cubicBezTo>
                    <a:close/>
                  </a:path>
                </a:pathLst>
              </a:custGeom>
              <a:solidFill>
                <a:srgbClr val="000000"/>
              </a:solidFill>
              <a:ln w="6626" cap="flat">
                <a:noFill/>
                <a:prstDash val="solid"/>
                <a:miter/>
              </a:ln>
            </p:spPr>
            <p:txBody>
              <a:bodyPr rtlCol="0" anchor="ctr"/>
              <a:lstStyle/>
              <a:p>
                <a:endParaRPr lang="ko-KR" altLang="en-US"/>
              </a:p>
            </p:txBody>
          </p:sp>
          <p:sp>
            <p:nvSpPr>
              <p:cNvPr id="101" name="자유형: 도형 100">
                <a:extLst>
                  <a:ext uri="{FF2B5EF4-FFF2-40B4-BE49-F238E27FC236}">
                    <a16:creationId xmlns:a16="http://schemas.microsoft.com/office/drawing/2014/main" id="{F4F1CE1D-26A2-4CE8-9D63-3E78CA70F4B1}"/>
                  </a:ext>
                </a:extLst>
              </p:cNvPr>
              <p:cNvSpPr/>
              <p:nvPr/>
            </p:nvSpPr>
            <p:spPr>
              <a:xfrm>
                <a:off x="7032918" y="3877382"/>
                <a:ext cx="182763" cy="157440"/>
              </a:xfrm>
              <a:custGeom>
                <a:avLst/>
                <a:gdLst>
                  <a:gd name="connsiteX0" fmla="*/ 158307 w 182763"/>
                  <a:gd name="connsiteY0" fmla="*/ 156579 h 157440"/>
                  <a:gd name="connsiteX1" fmla="*/ 182426 w 182763"/>
                  <a:gd name="connsiteY1" fmla="*/ 147700 h 157440"/>
                  <a:gd name="connsiteX2" fmla="*/ 182757 w 182763"/>
                  <a:gd name="connsiteY2" fmla="*/ 18226 h 157440"/>
                  <a:gd name="connsiteX3" fmla="*/ 166722 w 182763"/>
                  <a:gd name="connsiteY3" fmla="*/ 4 h 157440"/>
                  <a:gd name="connsiteX4" fmla="*/ 15979 w 182763"/>
                  <a:gd name="connsiteY4" fmla="*/ 71 h 157440"/>
                  <a:gd name="connsiteX5" fmla="*/ 10 w 182763"/>
                  <a:gd name="connsiteY5" fmla="*/ 15443 h 157440"/>
                  <a:gd name="connsiteX6" fmla="*/ 2130 w 182763"/>
                  <a:gd name="connsiteY6" fmla="*/ 147766 h 157440"/>
                  <a:gd name="connsiteX7" fmla="*/ 26051 w 182763"/>
                  <a:gd name="connsiteY7" fmla="*/ 156513 h 157440"/>
                  <a:gd name="connsiteX8" fmla="*/ 158307 w 182763"/>
                  <a:gd name="connsiteY8" fmla="*/ 156579 h 15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763" h="157440">
                    <a:moveTo>
                      <a:pt x="158307" y="156579"/>
                    </a:moveTo>
                    <a:cubicBezTo>
                      <a:pt x="167319" y="156314"/>
                      <a:pt x="175469" y="153531"/>
                      <a:pt x="182426" y="147700"/>
                    </a:cubicBezTo>
                    <a:cubicBezTo>
                      <a:pt x="182492" y="104564"/>
                      <a:pt x="182227" y="61362"/>
                      <a:pt x="182757" y="18226"/>
                    </a:cubicBezTo>
                    <a:cubicBezTo>
                      <a:pt x="182890" y="6299"/>
                      <a:pt x="181034" y="-194"/>
                      <a:pt x="166722" y="4"/>
                    </a:cubicBezTo>
                    <a:cubicBezTo>
                      <a:pt x="116496" y="667"/>
                      <a:pt x="66271" y="468"/>
                      <a:pt x="15979" y="71"/>
                    </a:cubicBezTo>
                    <a:cubicBezTo>
                      <a:pt x="4714" y="4"/>
                      <a:pt x="-255" y="3384"/>
                      <a:pt x="10" y="15443"/>
                    </a:cubicBezTo>
                    <a:cubicBezTo>
                      <a:pt x="1136" y="59507"/>
                      <a:pt x="1468" y="103637"/>
                      <a:pt x="2130" y="147766"/>
                    </a:cubicBezTo>
                    <a:cubicBezTo>
                      <a:pt x="9021" y="153531"/>
                      <a:pt x="17171" y="156314"/>
                      <a:pt x="26051" y="156513"/>
                    </a:cubicBezTo>
                    <a:cubicBezTo>
                      <a:pt x="70246" y="157772"/>
                      <a:pt x="114310" y="157705"/>
                      <a:pt x="158307" y="156579"/>
                    </a:cubicBezTo>
                    <a:close/>
                  </a:path>
                </a:pathLst>
              </a:custGeom>
              <a:solidFill>
                <a:srgbClr val="000000"/>
              </a:solidFill>
              <a:ln w="6626" cap="flat">
                <a:noFill/>
                <a:prstDash val="solid"/>
                <a:miter/>
              </a:ln>
            </p:spPr>
            <p:txBody>
              <a:bodyPr rtlCol="0" anchor="ctr"/>
              <a:lstStyle/>
              <a:p>
                <a:endParaRPr lang="ko-KR" altLang="en-US"/>
              </a:p>
            </p:txBody>
          </p:sp>
          <p:sp>
            <p:nvSpPr>
              <p:cNvPr id="102" name="자유형: 도형 101">
                <a:extLst>
                  <a:ext uri="{FF2B5EF4-FFF2-40B4-BE49-F238E27FC236}">
                    <a16:creationId xmlns:a16="http://schemas.microsoft.com/office/drawing/2014/main" id="{5317922A-488C-4603-8583-B8C664C3C601}"/>
                  </a:ext>
                </a:extLst>
              </p:cNvPr>
              <p:cNvSpPr/>
              <p:nvPr/>
            </p:nvSpPr>
            <p:spPr>
              <a:xfrm>
                <a:off x="5218242" y="4023028"/>
                <a:ext cx="728" cy="795"/>
              </a:xfrm>
              <a:custGeom>
                <a:avLst/>
                <a:gdLst>
                  <a:gd name="connsiteX0" fmla="*/ 729 w 728"/>
                  <a:gd name="connsiteY0" fmla="*/ 0 h 795"/>
                  <a:gd name="connsiteX1" fmla="*/ 0 w 728"/>
                  <a:gd name="connsiteY1" fmla="*/ 331 h 795"/>
                  <a:gd name="connsiteX2" fmla="*/ 66 w 728"/>
                  <a:gd name="connsiteY2" fmla="*/ 795 h 795"/>
                  <a:gd name="connsiteX3" fmla="*/ 729 w 728"/>
                  <a:gd name="connsiteY3" fmla="*/ 0 h 795"/>
                </a:gdLst>
                <a:ahLst/>
                <a:cxnLst>
                  <a:cxn ang="0">
                    <a:pos x="connsiteX0" y="connsiteY0"/>
                  </a:cxn>
                  <a:cxn ang="0">
                    <a:pos x="connsiteX1" y="connsiteY1"/>
                  </a:cxn>
                  <a:cxn ang="0">
                    <a:pos x="connsiteX2" y="connsiteY2"/>
                  </a:cxn>
                  <a:cxn ang="0">
                    <a:pos x="connsiteX3" y="connsiteY3"/>
                  </a:cxn>
                </a:cxnLst>
                <a:rect l="l" t="t" r="r" b="b"/>
                <a:pathLst>
                  <a:path w="728" h="795">
                    <a:moveTo>
                      <a:pt x="729" y="0"/>
                    </a:moveTo>
                    <a:cubicBezTo>
                      <a:pt x="464" y="132"/>
                      <a:pt x="265" y="199"/>
                      <a:pt x="0" y="331"/>
                    </a:cubicBezTo>
                    <a:cubicBezTo>
                      <a:pt x="0" y="463"/>
                      <a:pt x="66" y="662"/>
                      <a:pt x="66" y="795"/>
                    </a:cubicBezTo>
                    <a:cubicBezTo>
                      <a:pt x="132" y="729"/>
                      <a:pt x="729" y="0"/>
                      <a:pt x="729" y="0"/>
                    </a:cubicBezTo>
                    <a:close/>
                  </a:path>
                </a:pathLst>
              </a:custGeom>
              <a:solidFill>
                <a:srgbClr val="000000"/>
              </a:solidFill>
              <a:ln w="6626" cap="flat">
                <a:noFill/>
                <a:prstDash val="solid"/>
                <a:miter/>
              </a:ln>
            </p:spPr>
            <p:txBody>
              <a:bodyPr rtlCol="0" anchor="ctr"/>
              <a:lstStyle/>
              <a:p>
                <a:endParaRPr lang="ko-KR" altLang="en-US"/>
              </a:p>
            </p:txBody>
          </p:sp>
          <p:sp>
            <p:nvSpPr>
              <p:cNvPr id="103" name="자유형: 도형 102">
                <a:extLst>
                  <a:ext uri="{FF2B5EF4-FFF2-40B4-BE49-F238E27FC236}">
                    <a16:creationId xmlns:a16="http://schemas.microsoft.com/office/drawing/2014/main" id="{0B1C53E0-BE5B-4260-AFA2-BD272367B566}"/>
                  </a:ext>
                </a:extLst>
              </p:cNvPr>
              <p:cNvSpPr/>
              <p:nvPr/>
            </p:nvSpPr>
            <p:spPr>
              <a:xfrm>
                <a:off x="5213935" y="1409769"/>
                <a:ext cx="1830536" cy="4257323"/>
              </a:xfrm>
              <a:custGeom>
                <a:avLst/>
                <a:gdLst>
                  <a:gd name="connsiteX0" fmla="*/ 1821180 w 1830535"/>
                  <a:gd name="connsiteY0" fmla="*/ 4256728 h 4257324"/>
                  <a:gd name="connsiteX1" fmla="*/ 1825090 w 1830535"/>
                  <a:gd name="connsiteY1" fmla="*/ 4252156 h 4257324"/>
                  <a:gd name="connsiteX2" fmla="*/ 1830391 w 1830535"/>
                  <a:gd name="connsiteY2" fmla="*/ 4207695 h 4257324"/>
                  <a:gd name="connsiteX3" fmla="*/ 1830391 w 1830535"/>
                  <a:gd name="connsiteY3" fmla="*/ 2664546 h 4257324"/>
                  <a:gd name="connsiteX4" fmla="*/ 1825024 w 1830535"/>
                  <a:gd name="connsiteY4" fmla="*/ 2620084 h 4257324"/>
                  <a:gd name="connsiteX5" fmla="*/ 1821180 w 1830535"/>
                  <a:gd name="connsiteY5" fmla="*/ 2615446 h 4257324"/>
                  <a:gd name="connsiteX6" fmla="*/ 1780364 w 1830535"/>
                  <a:gd name="connsiteY6" fmla="*/ 2593580 h 4257324"/>
                  <a:gd name="connsiteX7" fmla="*/ 1118617 w 1830535"/>
                  <a:gd name="connsiteY7" fmla="*/ 1993853 h 4257324"/>
                  <a:gd name="connsiteX8" fmla="*/ 1114707 w 1830535"/>
                  <a:gd name="connsiteY8" fmla="*/ 1958138 h 4257324"/>
                  <a:gd name="connsiteX9" fmla="*/ 1139091 w 1830535"/>
                  <a:gd name="connsiteY9" fmla="*/ 1903606 h 4257324"/>
                  <a:gd name="connsiteX10" fmla="*/ 1155855 w 1830535"/>
                  <a:gd name="connsiteY10" fmla="*/ 1733050 h 4257324"/>
                  <a:gd name="connsiteX11" fmla="*/ 1222712 w 1830535"/>
                  <a:gd name="connsiteY11" fmla="*/ 1630942 h 4257324"/>
                  <a:gd name="connsiteX12" fmla="*/ 1243783 w 1830535"/>
                  <a:gd name="connsiteY12" fmla="*/ 1619479 h 4257324"/>
                  <a:gd name="connsiteX13" fmla="*/ 1262932 w 1830535"/>
                  <a:gd name="connsiteY13" fmla="*/ 1586614 h 4257324"/>
                  <a:gd name="connsiteX14" fmla="*/ 1226158 w 1830535"/>
                  <a:gd name="connsiteY14" fmla="*/ 1573295 h 4257324"/>
                  <a:gd name="connsiteX15" fmla="*/ 1133061 w 1830535"/>
                  <a:gd name="connsiteY15" fmla="*/ 1628954 h 4257324"/>
                  <a:gd name="connsiteX16" fmla="*/ 1077336 w 1830535"/>
                  <a:gd name="connsiteY16" fmla="*/ 1731857 h 4257324"/>
                  <a:gd name="connsiteX17" fmla="*/ 1029893 w 1830535"/>
                  <a:gd name="connsiteY17" fmla="*/ 1832176 h 4257324"/>
                  <a:gd name="connsiteX18" fmla="*/ 951506 w 1830535"/>
                  <a:gd name="connsiteY18" fmla="*/ 1841718 h 4257324"/>
                  <a:gd name="connsiteX19" fmla="*/ 935273 w 1830535"/>
                  <a:gd name="connsiteY19" fmla="*/ 1828267 h 4257324"/>
                  <a:gd name="connsiteX20" fmla="*/ 780620 w 1830535"/>
                  <a:gd name="connsiteY20" fmla="*/ 1837477 h 4257324"/>
                  <a:gd name="connsiteX21" fmla="*/ 755175 w 1830535"/>
                  <a:gd name="connsiteY21" fmla="*/ 1863253 h 4257324"/>
                  <a:gd name="connsiteX22" fmla="*/ 740532 w 1830535"/>
                  <a:gd name="connsiteY22" fmla="*/ 1872596 h 4257324"/>
                  <a:gd name="connsiteX23" fmla="*/ 636834 w 1830535"/>
                  <a:gd name="connsiteY23" fmla="*/ 1778704 h 4257324"/>
                  <a:gd name="connsiteX24" fmla="*/ 716678 w 1830535"/>
                  <a:gd name="connsiteY24" fmla="*/ 1630545 h 4257324"/>
                  <a:gd name="connsiteX25" fmla="*/ 1026779 w 1830535"/>
                  <a:gd name="connsiteY25" fmla="*/ 1401679 h 4257324"/>
                  <a:gd name="connsiteX26" fmla="*/ 1136109 w 1830535"/>
                  <a:gd name="connsiteY26" fmla="*/ 1220257 h 4257324"/>
                  <a:gd name="connsiteX27" fmla="*/ 1148765 w 1830535"/>
                  <a:gd name="connsiteY27" fmla="*/ 1094428 h 4257324"/>
                  <a:gd name="connsiteX28" fmla="*/ 1148632 w 1830535"/>
                  <a:gd name="connsiteY28" fmla="*/ 306785 h 4257324"/>
                  <a:gd name="connsiteX29" fmla="*/ 1141211 w 1830535"/>
                  <a:gd name="connsiteY29" fmla="*/ 235024 h 4257324"/>
                  <a:gd name="connsiteX30" fmla="*/ 818455 w 1830535"/>
                  <a:gd name="connsiteY30" fmla="*/ 1786 h 4257324"/>
                  <a:gd name="connsiteX31" fmla="*/ 555531 w 1830535"/>
                  <a:gd name="connsiteY31" fmla="*/ 294924 h 4257324"/>
                  <a:gd name="connsiteX32" fmla="*/ 555531 w 1830535"/>
                  <a:gd name="connsiteY32" fmla="*/ 1085549 h 4257324"/>
                  <a:gd name="connsiteX33" fmla="*/ 730394 w 1830535"/>
                  <a:gd name="connsiteY33" fmla="*/ 1358544 h 4257324"/>
                  <a:gd name="connsiteX34" fmla="*/ 795065 w 1830535"/>
                  <a:gd name="connsiteY34" fmla="*/ 1382000 h 4257324"/>
                  <a:gd name="connsiteX35" fmla="*/ 766705 w 1830535"/>
                  <a:gd name="connsiteY35" fmla="*/ 1403336 h 4257324"/>
                  <a:gd name="connsiteX36" fmla="*/ 550562 w 1830535"/>
                  <a:gd name="connsiteY36" fmla="*/ 1635647 h 4257324"/>
                  <a:gd name="connsiteX37" fmla="*/ 548442 w 1830535"/>
                  <a:gd name="connsiteY37" fmla="*/ 1893534 h 4257324"/>
                  <a:gd name="connsiteX38" fmla="*/ 631268 w 1830535"/>
                  <a:gd name="connsiteY38" fmla="*/ 1989413 h 4257324"/>
                  <a:gd name="connsiteX39" fmla="*/ 28029 w 1830535"/>
                  <a:gd name="connsiteY39" fmla="*/ 2604049 h 4257324"/>
                  <a:gd name="connsiteX40" fmla="*/ 4705 w 1830535"/>
                  <a:gd name="connsiteY40" fmla="*/ 2613922 h 4257324"/>
                  <a:gd name="connsiteX41" fmla="*/ 994 w 1830535"/>
                  <a:gd name="connsiteY41" fmla="*/ 2648047 h 4257324"/>
                  <a:gd name="connsiteX42" fmla="*/ 0 w 1830535"/>
                  <a:gd name="connsiteY42" fmla="*/ 4220086 h 4257324"/>
                  <a:gd name="connsiteX43" fmla="*/ 37835 w 1830535"/>
                  <a:gd name="connsiteY43" fmla="*/ 4257192 h 4257324"/>
                  <a:gd name="connsiteX44" fmla="*/ 1821180 w 1830535"/>
                  <a:gd name="connsiteY44" fmla="*/ 4256728 h 4257324"/>
                  <a:gd name="connsiteX45" fmla="*/ 1820385 w 1830535"/>
                  <a:gd name="connsiteY45" fmla="*/ 4257325 h 4257324"/>
                  <a:gd name="connsiteX46" fmla="*/ 1821180 w 1830535"/>
                  <a:gd name="connsiteY46" fmla="*/ 4256728 h 4257324"/>
                  <a:gd name="connsiteX47" fmla="*/ 1821180 w 1830535"/>
                  <a:gd name="connsiteY47" fmla="*/ 4256728 h 4257324"/>
                  <a:gd name="connsiteX48" fmla="*/ 1821180 w 1830535"/>
                  <a:gd name="connsiteY48" fmla="*/ 4256728 h 4257324"/>
                  <a:gd name="connsiteX49" fmla="*/ 649423 w 1830535"/>
                  <a:gd name="connsiteY49" fmla="*/ 1049569 h 4257324"/>
                  <a:gd name="connsiteX50" fmla="*/ 860795 w 1830535"/>
                  <a:gd name="connsiteY50" fmla="*/ 842504 h 4257324"/>
                  <a:gd name="connsiteX51" fmla="*/ 1067397 w 1830535"/>
                  <a:gd name="connsiteY51" fmla="*/ 1053214 h 4257324"/>
                  <a:gd name="connsiteX52" fmla="*/ 858609 w 1830535"/>
                  <a:gd name="connsiteY52" fmla="*/ 1262002 h 4257324"/>
                  <a:gd name="connsiteX53" fmla="*/ 649423 w 1830535"/>
                  <a:gd name="connsiteY53" fmla="*/ 1049569 h 4257324"/>
                  <a:gd name="connsiteX54" fmla="*/ 1544409 w 1830535"/>
                  <a:gd name="connsiteY54" fmla="*/ 2613127 h 4257324"/>
                  <a:gd name="connsiteX55" fmla="*/ 225089 w 1830535"/>
                  <a:gd name="connsiteY55" fmla="*/ 2613127 h 4257324"/>
                  <a:gd name="connsiteX56" fmla="*/ 241720 w 1830535"/>
                  <a:gd name="connsiteY56" fmla="*/ 2591526 h 4257324"/>
                  <a:gd name="connsiteX57" fmla="*/ 714624 w 1830535"/>
                  <a:gd name="connsiteY57" fmla="*/ 2112858 h 4257324"/>
                  <a:gd name="connsiteX58" fmla="*/ 757362 w 1830535"/>
                  <a:gd name="connsiteY58" fmla="*/ 2104045 h 4257324"/>
                  <a:gd name="connsiteX59" fmla="*/ 981854 w 1830535"/>
                  <a:gd name="connsiteY59" fmla="*/ 2107159 h 4257324"/>
                  <a:gd name="connsiteX60" fmla="*/ 1021014 w 1830535"/>
                  <a:gd name="connsiteY60" fmla="*/ 2114249 h 4257324"/>
                  <a:gd name="connsiteX61" fmla="*/ 1534602 w 1830535"/>
                  <a:gd name="connsiteY61" fmla="*/ 2598550 h 4257324"/>
                  <a:gd name="connsiteX62" fmla="*/ 1544409 w 1830535"/>
                  <a:gd name="connsiteY62" fmla="*/ 2613127 h 425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30535" h="4257324">
                    <a:moveTo>
                      <a:pt x="1821180" y="4256728"/>
                    </a:moveTo>
                    <a:cubicBezTo>
                      <a:pt x="1822506" y="4255204"/>
                      <a:pt x="1823831" y="4253680"/>
                      <a:pt x="1825090" y="4252156"/>
                    </a:cubicBezTo>
                    <a:cubicBezTo>
                      <a:pt x="1831915" y="4237910"/>
                      <a:pt x="1830391" y="4222670"/>
                      <a:pt x="1830391" y="4207695"/>
                    </a:cubicBezTo>
                    <a:cubicBezTo>
                      <a:pt x="1830523" y="3693312"/>
                      <a:pt x="1830523" y="3178929"/>
                      <a:pt x="1830391" y="2664546"/>
                    </a:cubicBezTo>
                    <a:cubicBezTo>
                      <a:pt x="1830391" y="2649571"/>
                      <a:pt x="1831915" y="2634264"/>
                      <a:pt x="1825024" y="2620084"/>
                    </a:cubicBezTo>
                    <a:cubicBezTo>
                      <a:pt x="1823698" y="2618561"/>
                      <a:pt x="1822439" y="2616970"/>
                      <a:pt x="1821180" y="2615446"/>
                    </a:cubicBezTo>
                    <a:cubicBezTo>
                      <a:pt x="1802627" y="2617434"/>
                      <a:pt x="1792092" y="2604248"/>
                      <a:pt x="1780364" y="2593580"/>
                    </a:cubicBezTo>
                    <a:cubicBezTo>
                      <a:pt x="1559847" y="2393605"/>
                      <a:pt x="1339530" y="2193431"/>
                      <a:pt x="1118617" y="1993853"/>
                    </a:cubicBezTo>
                    <a:cubicBezTo>
                      <a:pt x="1104768" y="1981330"/>
                      <a:pt x="1102250" y="1973113"/>
                      <a:pt x="1114707" y="1958138"/>
                    </a:cubicBezTo>
                    <a:cubicBezTo>
                      <a:pt x="1127495" y="1942700"/>
                      <a:pt x="1133592" y="1923086"/>
                      <a:pt x="1139091" y="1903606"/>
                    </a:cubicBezTo>
                    <a:cubicBezTo>
                      <a:pt x="1154927" y="1847748"/>
                      <a:pt x="1152542" y="1790101"/>
                      <a:pt x="1155855" y="1733050"/>
                    </a:cubicBezTo>
                    <a:cubicBezTo>
                      <a:pt x="1158572" y="1686005"/>
                      <a:pt x="1178052" y="1650423"/>
                      <a:pt x="1222712" y="1630942"/>
                    </a:cubicBezTo>
                    <a:cubicBezTo>
                      <a:pt x="1230001" y="1627762"/>
                      <a:pt x="1237290" y="1624051"/>
                      <a:pt x="1243783" y="1619479"/>
                    </a:cubicBezTo>
                    <a:cubicBezTo>
                      <a:pt x="1255047" y="1611461"/>
                      <a:pt x="1270420" y="1603510"/>
                      <a:pt x="1262932" y="1586614"/>
                    </a:cubicBezTo>
                    <a:cubicBezTo>
                      <a:pt x="1256373" y="1571705"/>
                      <a:pt x="1240603" y="1571241"/>
                      <a:pt x="1226158" y="1573295"/>
                    </a:cubicBezTo>
                    <a:cubicBezTo>
                      <a:pt x="1187329" y="1578729"/>
                      <a:pt x="1156650" y="1598010"/>
                      <a:pt x="1133061" y="1628954"/>
                    </a:cubicBezTo>
                    <a:cubicBezTo>
                      <a:pt x="1109075" y="1660362"/>
                      <a:pt x="1093769" y="1696342"/>
                      <a:pt x="1077336" y="1731857"/>
                    </a:cubicBezTo>
                    <a:cubicBezTo>
                      <a:pt x="1061765" y="1765452"/>
                      <a:pt x="1051892" y="1801829"/>
                      <a:pt x="1029893" y="1832176"/>
                    </a:cubicBezTo>
                    <a:cubicBezTo>
                      <a:pt x="1000142" y="1873258"/>
                      <a:pt x="988414" y="1874252"/>
                      <a:pt x="951506" y="1841718"/>
                    </a:cubicBezTo>
                    <a:cubicBezTo>
                      <a:pt x="946206" y="1837080"/>
                      <a:pt x="940838" y="1832508"/>
                      <a:pt x="935273" y="1828267"/>
                    </a:cubicBezTo>
                    <a:cubicBezTo>
                      <a:pt x="881932" y="1788047"/>
                      <a:pt x="828593" y="1791227"/>
                      <a:pt x="780620" y="1837477"/>
                    </a:cubicBezTo>
                    <a:cubicBezTo>
                      <a:pt x="771940" y="1845826"/>
                      <a:pt x="763723" y="1854705"/>
                      <a:pt x="755175" y="1863253"/>
                    </a:cubicBezTo>
                    <a:cubicBezTo>
                      <a:pt x="751001" y="1867427"/>
                      <a:pt x="747556" y="1872397"/>
                      <a:pt x="740532" y="1872596"/>
                    </a:cubicBezTo>
                    <a:cubicBezTo>
                      <a:pt x="705612" y="1873722"/>
                      <a:pt x="642201" y="1815346"/>
                      <a:pt x="636834" y="1778704"/>
                    </a:cubicBezTo>
                    <a:cubicBezTo>
                      <a:pt x="626696" y="1709130"/>
                      <a:pt x="659561" y="1664338"/>
                      <a:pt x="716678" y="1630545"/>
                    </a:cubicBezTo>
                    <a:cubicBezTo>
                      <a:pt x="827797" y="1564946"/>
                      <a:pt x="927586" y="1483843"/>
                      <a:pt x="1026779" y="1401679"/>
                    </a:cubicBezTo>
                    <a:cubicBezTo>
                      <a:pt x="1085221" y="1353243"/>
                      <a:pt x="1122062" y="1294204"/>
                      <a:pt x="1136109" y="1220257"/>
                    </a:cubicBezTo>
                    <a:cubicBezTo>
                      <a:pt x="1143995" y="1178712"/>
                      <a:pt x="1148765" y="1136702"/>
                      <a:pt x="1148765" y="1094428"/>
                    </a:cubicBezTo>
                    <a:cubicBezTo>
                      <a:pt x="1149096" y="831902"/>
                      <a:pt x="1149163" y="569310"/>
                      <a:pt x="1148632" y="306785"/>
                    </a:cubicBezTo>
                    <a:cubicBezTo>
                      <a:pt x="1148566" y="282865"/>
                      <a:pt x="1146446" y="258348"/>
                      <a:pt x="1141211" y="235024"/>
                    </a:cubicBezTo>
                    <a:cubicBezTo>
                      <a:pt x="1107485" y="83817"/>
                      <a:pt x="970590" y="-14647"/>
                      <a:pt x="818455" y="1786"/>
                    </a:cubicBezTo>
                    <a:cubicBezTo>
                      <a:pt x="670759" y="17689"/>
                      <a:pt x="556790" y="141597"/>
                      <a:pt x="555531" y="294924"/>
                    </a:cubicBezTo>
                    <a:cubicBezTo>
                      <a:pt x="553411" y="558444"/>
                      <a:pt x="553544" y="822029"/>
                      <a:pt x="555531" y="1085549"/>
                    </a:cubicBezTo>
                    <a:cubicBezTo>
                      <a:pt x="556459" y="1211312"/>
                      <a:pt x="616359" y="1303481"/>
                      <a:pt x="730394" y="1358544"/>
                    </a:cubicBezTo>
                    <a:cubicBezTo>
                      <a:pt x="750206" y="1368085"/>
                      <a:pt x="771940" y="1373717"/>
                      <a:pt x="795065" y="1382000"/>
                    </a:cubicBezTo>
                    <a:cubicBezTo>
                      <a:pt x="784131" y="1390216"/>
                      <a:pt x="775319" y="1396710"/>
                      <a:pt x="766705" y="1403336"/>
                    </a:cubicBezTo>
                    <a:cubicBezTo>
                      <a:pt x="681626" y="1468669"/>
                      <a:pt x="603505" y="1540364"/>
                      <a:pt x="550562" y="1635647"/>
                    </a:cubicBezTo>
                    <a:cubicBezTo>
                      <a:pt x="502921" y="1721322"/>
                      <a:pt x="500204" y="1807196"/>
                      <a:pt x="548442" y="1893534"/>
                    </a:cubicBezTo>
                    <a:cubicBezTo>
                      <a:pt x="569314" y="1930839"/>
                      <a:pt x="598601" y="1961120"/>
                      <a:pt x="631268" y="1989413"/>
                    </a:cubicBezTo>
                    <a:cubicBezTo>
                      <a:pt x="429503" y="2194955"/>
                      <a:pt x="228733" y="2399436"/>
                      <a:pt x="28029" y="2604049"/>
                    </a:cubicBezTo>
                    <a:cubicBezTo>
                      <a:pt x="21403" y="2610808"/>
                      <a:pt x="14909" y="2616440"/>
                      <a:pt x="4705" y="2613922"/>
                    </a:cubicBezTo>
                    <a:cubicBezTo>
                      <a:pt x="-2849" y="2624524"/>
                      <a:pt x="994" y="2636716"/>
                      <a:pt x="994" y="2648047"/>
                    </a:cubicBezTo>
                    <a:cubicBezTo>
                      <a:pt x="729" y="3172037"/>
                      <a:pt x="1127" y="3696028"/>
                      <a:pt x="0" y="4220086"/>
                    </a:cubicBezTo>
                    <a:cubicBezTo>
                      <a:pt x="-66" y="4251096"/>
                      <a:pt x="8150" y="4257258"/>
                      <a:pt x="37835" y="4257192"/>
                    </a:cubicBezTo>
                    <a:cubicBezTo>
                      <a:pt x="632195" y="4256397"/>
                      <a:pt x="1226688" y="4256662"/>
                      <a:pt x="1821180" y="4256728"/>
                    </a:cubicBezTo>
                    <a:cubicBezTo>
                      <a:pt x="1821180" y="4256728"/>
                      <a:pt x="1820385" y="4257325"/>
                      <a:pt x="1820385" y="4257325"/>
                    </a:cubicBezTo>
                    <a:cubicBezTo>
                      <a:pt x="1820651" y="4257126"/>
                      <a:pt x="1820915" y="4256993"/>
                      <a:pt x="1821180" y="4256728"/>
                    </a:cubicBezTo>
                    <a:cubicBezTo>
                      <a:pt x="1821180" y="4256794"/>
                      <a:pt x="1821180" y="4256794"/>
                      <a:pt x="1821180" y="4256728"/>
                    </a:cubicBezTo>
                    <a:lnTo>
                      <a:pt x="1821180" y="4256728"/>
                    </a:lnTo>
                    <a:close/>
                    <a:moveTo>
                      <a:pt x="649423" y="1049569"/>
                    </a:moveTo>
                    <a:cubicBezTo>
                      <a:pt x="650616" y="935071"/>
                      <a:pt x="747025" y="840649"/>
                      <a:pt x="860795" y="842504"/>
                    </a:cubicBezTo>
                    <a:cubicBezTo>
                      <a:pt x="977083" y="844359"/>
                      <a:pt x="1067860" y="936992"/>
                      <a:pt x="1067397" y="1053214"/>
                    </a:cubicBezTo>
                    <a:cubicBezTo>
                      <a:pt x="1066933" y="1168640"/>
                      <a:pt x="973373" y="1262200"/>
                      <a:pt x="858609" y="1262002"/>
                    </a:cubicBezTo>
                    <a:cubicBezTo>
                      <a:pt x="743182" y="1261803"/>
                      <a:pt x="648231" y="1165393"/>
                      <a:pt x="649423" y="1049569"/>
                    </a:cubicBezTo>
                    <a:close/>
                    <a:moveTo>
                      <a:pt x="1544409" y="2613127"/>
                    </a:moveTo>
                    <a:cubicBezTo>
                      <a:pt x="1104900" y="2613127"/>
                      <a:pt x="665326" y="2613127"/>
                      <a:pt x="225089" y="2613127"/>
                    </a:cubicBezTo>
                    <a:cubicBezTo>
                      <a:pt x="226612" y="2601465"/>
                      <a:pt x="235823" y="2597490"/>
                      <a:pt x="241720" y="2591526"/>
                    </a:cubicBezTo>
                    <a:cubicBezTo>
                      <a:pt x="399288" y="2431904"/>
                      <a:pt x="557321" y="2272679"/>
                      <a:pt x="714624" y="2112858"/>
                    </a:cubicBezTo>
                    <a:cubicBezTo>
                      <a:pt x="728208" y="2099009"/>
                      <a:pt x="737749" y="2094106"/>
                      <a:pt x="757362" y="2104045"/>
                    </a:cubicBezTo>
                    <a:cubicBezTo>
                      <a:pt x="831110" y="2141350"/>
                      <a:pt x="906847" y="2136778"/>
                      <a:pt x="981854" y="2107159"/>
                    </a:cubicBezTo>
                    <a:cubicBezTo>
                      <a:pt x="998221" y="2100732"/>
                      <a:pt x="1007762" y="2101659"/>
                      <a:pt x="1021014" y="2114249"/>
                    </a:cubicBezTo>
                    <a:cubicBezTo>
                      <a:pt x="1191835" y="2276124"/>
                      <a:pt x="1363384" y="2437138"/>
                      <a:pt x="1534602" y="2598550"/>
                    </a:cubicBezTo>
                    <a:cubicBezTo>
                      <a:pt x="1538512" y="2602260"/>
                      <a:pt x="1545999" y="2603917"/>
                      <a:pt x="1544409" y="2613127"/>
                    </a:cubicBezTo>
                    <a:close/>
                  </a:path>
                </a:pathLst>
              </a:custGeom>
              <a:solidFill>
                <a:srgbClr val="000000"/>
              </a:solidFill>
              <a:ln w="6626" cap="flat">
                <a:noFill/>
                <a:prstDash val="solid"/>
                <a:miter/>
              </a:ln>
            </p:spPr>
            <p:txBody>
              <a:bodyPr rtlCol="0" anchor="ctr"/>
              <a:lstStyle/>
              <a:p>
                <a:endParaRPr lang="ko-KR" altLang="en-US"/>
              </a:p>
            </p:txBody>
          </p:sp>
        </p:grpSp>
      </p:grpSp>
      <p:grpSp>
        <p:nvGrpSpPr>
          <p:cNvPr id="104" name="Graphic 108">
            <a:extLst>
              <a:ext uri="{FF2B5EF4-FFF2-40B4-BE49-F238E27FC236}">
                <a16:creationId xmlns:a16="http://schemas.microsoft.com/office/drawing/2014/main" id="{7AB7038F-149B-4B3C-8030-A61FC317343B}"/>
              </a:ext>
            </a:extLst>
          </p:cNvPr>
          <p:cNvGrpSpPr/>
          <p:nvPr/>
        </p:nvGrpSpPr>
        <p:grpSpPr>
          <a:xfrm>
            <a:off x="1409836" y="3045733"/>
            <a:ext cx="2755957" cy="3816713"/>
            <a:chOff x="5648724" y="2516871"/>
            <a:chExt cx="2923287" cy="4048447"/>
          </a:xfrm>
        </p:grpSpPr>
        <p:sp>
          <p:nvSpPr>
            <p:cNvPr id="105" name="Freeform: Shape 51">
              <a:extLst>
                <a:ext uri="{FF2B5EF4-FFF2-40B4-BE49-F238E27FC236}">
                  <a16:creationId xmlns:a16="http://schemas.microsoft.com/office/drawing/2014/main" id="{1A4173A5-444B-4DF9-964A-A0D21D258AF4}"/>
                </a:ext>
              </a:extLst>
            </p:cNvPr>
            <p:cNvSpPr/>
            <p:nvPr/>
          </p:nvSpPr>
          <p:spPr>
            <a:xfrm>
              <a:off x="6243697" y="5896202"/>
              <a:ext cx="1503327" cy="669116"/>
            </a:xfrm>
            <a:custGeom>
              <a:avLst/>
              <a:gdLst>
                <a:gd name="connsiteX0" fmla="*/ 0 w 1503327"/>
                <a:gd name="connsiteY0" fmla="*/ 669117 h 669116"/>
                <a:gd name="connsiteX1" fmla="*/ 8112 w 1503327"/>
                <a:gd name="connsiteY1" fmla="*/ 554450 h 669116"/>
                <a:gd name="connsiteX2" fmla="*/ 20773 w 1503327"/>
                <a:gd name="connsiteY2" fmla="*/ 390505 h 669116"/>
                <a:gd name="connsiteX3" fmla="*/ 36087 w 1503327"/>
                <a:gd name="connsiteY3" fmla="*/ 193315 h 669116"/>
                <a:gd name="connsiteX4" fmla="*/ 46132 w 1503327"/>
                <a:gd name="connsiteY4" fmla="*/ 57989 h 669116"/>
                <a:gd name="connsiteX5" fmla="*/ 57656 w 1503327"/>
                <a:gd name="connsiteY5" fmla="*/ 50408 h 669116"/>
                <a:gd name="connsiteX6" fmla="*/ 172626 w 1503327"/>
                <a:gd name="connsiteY6" fmla="*/ 34298 h 669116"/>
                <a:gd name="connsiteX7" fmla="*/ 382173 w 1503327"/>
                <a:gd name="connsiteY7" fmla="*/ 5223 h 669116"/>
                <a:gd name="connsiteX8" fmla="*/ 499076 w 1503327"/>
                <a:gd name="connsiteY8" fmla="*/ 1281 h 669116"/>
                <a:gd name="connsiteX9" fmla="*/ 587512 w 1503327"/>
                <a:gd name="connsiteY9" fmla="*/ 4276 h 669116"/>
                <a:gd name="connsiteX10" fmla="*/ 655137 w 1503327"/>
                <a:gd name="connsiteY10" fmla="*/ 8369 h 669116"/>
                <a:gd name="connsiteX11" fmla="*/ 671096 w 1503327"/>
                <a:gd name="connsiteY11" fmla="*/ 7232 h 669116"/>
                <a:gd name="connsiteX12" fmla="*/ 728448 w 1503327"/>
                <a:gd name="connsiteY12" fmla="*/ 30469 h 669116"/>
                <a:gd name="connsiteX13" fmla="*/ 965288 w 1503327"/>
                <a:gd name="connsiteY13" fmla="*/ 135053 h 669116"/>
                <a:gd name="connsiteX14" fmla="*/ 1195683 w 1503327"/>
                <a:gd name="connsiteY14" fmla="*/ 237135 h 669116"/>
                <a:gd name="connsiteX15" fmla="*/ 1452461 w 1503327"/>
                <a:gd name="connsiteY15" fmla="*/ 350703 h 669116"/>
                <a:gd name="connsiteX16" fmla="*/ 1472021 w 1503327"/>
                <a:gd name="connsiteY16" fmla="*/ 345130 h 669116"/>
                <a:gd name="connsiteX17" fmla="*/ 1479640 w 1503327"/>
                <a:gd name="connsiteY17" fmla="*/ 341188 h 669116"/>
                <a:gd name="connsiteX18" fmla="*/ 1496319 w 1503327"/>
                <a:gd name="connsiteY18" fmla="*/ 563661 h 669116"/>
                <a:gd name="connsiteX19" fmla="*/ 1503256 w 1503327"/>
                <a:gd name="connsiteY19" fmla="*/ 658844 h 669116"/>
                <a:gd name="connsiteX20" fmla="*/ 1503028 w 1503327"/>
                <a:gd name="connsiteY20" fmla="*/ 669117 h 669116"/>
                <a:gd name="connsiteX21" fmla="*/ 0 w 1503327"/>
                <a:gd name="connsiteY21" fmla="*/ 669117 h 66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3327" h="669116">
                  <a:moveTo>
                    <a:pt x="0" y="669117"/>
                  </a:moveTo>
                  <a:cubicBezTo>
                    <a:pt x="2691" y="630869"/>
                    <a:pt x="5269" y="592659"/>
                    <a:pt x="8112" y="554450"/>
                  </a:cubicBezTo>
                  <a:cubicBezTo>
                    <a:pt x="12206" y="499789"/>
                    <a:pt x="16527" y="445128"/>
                    <a:pt x="20773" y="390505"/>
                  </a:cubicBezTo>
                  <a:cubicBezTo>
                    <a:pt x="25890" y="324775"/>
                    <a:pt x="31045" y="259045"/>
                    <a:pt x="36087" y="193315"/>
                  </a:cubicBezTo>
                  <a:cubicBezTo>
                    <a:pt x="39536" y="148206"/>
                    <a:pt x="42796" y="103098"/>
                    <a:pt x="46132" y="57989"/>
                  </a:cubicBezTo>
                  <a:cubicBezTo>
                    <a:pt x="47497" y="51697"/>
                    <a:pt x="52728" y="51166"/>
                    <a:pt x="57656" y="50408"/>
                  </a:cubicBezTo>
                  <a:cubicBezTo>
                    <a:pt x="95903" y="44457"/>
                    <a:pt x="134303" y="39605"/>
                    <a:pt x="172626" y="34298"/>
                  </a:cubicBezTo>
                  <a:cubicBezTo>
                    <a:pt x="242487" y="24594"/>
                    <a:pt x="312387" y="15382"/>
                    <a:pt x="382173" y="5223"/>
                  </a:cubicBezTo>
                  <a:cubicBezTo>
                    <a:pt x="421027" y="-425"/>
                    <a:pt x="459843" y="-1069"/>
                    <a:pt x="499076" y="1281"/>
                  </a:cubicBezTo>
                  <a:cubicBezTo>
                    <a:pt x="528454" y="3025"/>
                    <a:pt x="558021" y="4086"/>
                    <a:pt x="587512" y="4276"/>
                  </a:cubicBezTo>
                  <a:cubicBezTo>
                    <a:pt x="610142" y="4427"/>
                    <a:pt x="632659" y="6133"/>
                    <a:pt x="655137" y="8369"/>
                  </a:cubicBezTo>
                  <a:cubicBezTo>
                    <a:pt x="660558" y="8900"/>
                    <a:pt x="665827" y="8256"/>
                    <a:pt x="671096" y="7232"/>
                  </a:cubicBezTo>
                  <a:cubicBezTo>
                    <a:pt x="691603" y="11402"/>
                    <a:pt x="709571" y="22205"/>
                    <a:pt x="728448" y="30469"/>
                  </a:cubicBezTo>
                  <a:cubicBezTo>
                    <a:pt x="807521" y="65040"/>
                    <a:pt x="886404" y="100065"/>
                    <a:pt x="965288" y="135053"/>
                  </a:cubicBezTo>
                  <a:cubicBezTo>
                    <a:pt x="1042086" y="169131"/>
                    <a:pt x="1118847" y="203171"/>
                    <a:pt x="1195683" y="237135"/>
                  </a:cubicBezTo>
                  <a:cubicBezTo>
                    <a:pt x="1281276" y="274966"/>
                    <a:pt x="1366906" y="312796"/>
                    <a:pt x="1452461" y="350703"/>
                  </a:cubicBezTo>
                  <a:cubicBezTo>
                    <a:pt x="1460763" y="354380"/>
                    <a:pt x="1467813" y="355858"/>
                    <a:pt x="1472021" y="345130"/>
                  </a:cubicBezTo>
                  <a:cubicBezTo>
                    <a:pt x="1473158" y="342287"/>
                    <a:pt x="1476077" y="340582"/>
                    <a:pt x="1479640" y="341188"/>
                  </a:cubicBezTo>
                  <a:cubicBezTo>
                    <a:pt x="1485213" y="415333"/>
                    <a:pt x="1490785" y="489516"/>
                    <a:pt x="1496319" y="563661"/>
                  </a:cubicBezTo>
                  <a:cubicBezTo>
                    <a:pt x="1498707" y="595389"/>
                    <a:pt x="1501020" y="627116"/>
                    <a:pt x="1503256" y="658844"/>
                  </a:cubicBezTo>
                  <a:cubicBezTo>
                    <a:pt x="1503484" y="662256"/>
                    <a:pt x="1503104" y="665705"/>
                    <a:pt x="1503028" y="669117"/>
                  </a:cubicBezTo>
                  <a:cubicBezTo>
                    <a:pt x="1002057" y="669117"/>
                    <a:pt x="501010" y="669117"/>
                    <a:pt x="0" y="669117"/>
                  </a:cubicBezTo>
                  <a:close/>
                </a:path>
              </a:pathLst>
            </a:custGeom>
            <a:solidFill>
              <a:srgbClr val="3B4858"/>
            </a:solidFill>
            <a:ln w="3780" cap="flat">
              <a:noFill/>
              <a:prstDash val="solid"/>
              <a:miter/>
            </a:ln>
          </p:spPr>
          <p:txBody>
            <a:bodyPr rtlCol="0" anchor="ctr"/>
            <a:lstStyle/>
            <a:p>
              <a:endParaRPr lang="en-US"/>
            </a:p>
          </p:txBody>
        </p:sp>
        <p:sp>
          <p:nvSpPr>
            <p:cNvPr id="106" name="Freeform: Shape 52">
              <a:extLst>
                <a:ext uri="{FF2B5EF4-FFF2-40B4-BE49-F238E27FC236}">
                  <a16:creationId xmlns:a16="http://schemas.microsoft.com/office/drawing/2014/main" id="{956681E5-CEC8-4BEB-9AF8-F1B47A5311AF}"/>
                </a:ext>
              </a:extLst>
            </p:cNvPr>
            <p:cNvSpPr/>
            <p:nvPr/>
          </p:nvSpPr>
          <p:spPr>
            <a:xfrm>
              <a:off x="6578873" y="2918134"/>
              <a:ext cx="718249" cy="809319"/>
            </a:xfrm>
            <a:custGeom>
              <a:avLst/>
              <a:gdLst>
                <a:gd name="connsiteX0" fmla="*/ 468934 w 718249"/>
                <a:gd name="connsiteY0" fmla="*/ 809319 h 809319"/>
                <a:gd name="connsiteX1" fmla="*/ 364539 w 718249"/>
                <a:gd name="connsiteY1" fmla="*/ 764628 h 809319"/>
                <a:gd name="connsiteX2" fmla="*/ 272010 w 718249"/>
                <a:gd name="connsiteY2" fmla="*/ 724144 h 809319"/>
                <a:gd name="connsiteX3" fmla="*/ 257871 w 718249"/>
                <a:gd name="connsiteY3" fmla="*/ 716638 h 809319"/>
                <a:gd name="connsiteX4" fmla="*/ 145023 w 718249"/>
                <a:gd name="connsiteY4" fmla="*/ 650036 h 809319"/>
                <a:gd name="connsiteX5" fmla="*/ 131794 w 718249"/>
                <a:gd name="connsiteY5" fmla="*/ 643175 h 809319"/>
                <a:gd name="connsiteX6" fmla="*/ 109467 w 718249"/>
                <a:gd name="connsiteY6" fmla="*/ 616489 h 809319"/>
                <a:gd name="connsiteX7" fmla="*/ 108178 w 718249"/>
                <a:gd name="connsiteY7" fmla="*/ 534346 h 809319"/>
                <a:gd name="connsiteX8" fmla="*/ 109277 w 718249"/>
                <a:gd name="connsiteY8" fmla="*/ 520662 h 809319"/>
                <a:gd name="connsiteX9" fmla="*/ 118261 w 718249"/>
                <a:gd name="connsiteY9" fmla="*/ 432681 h 809319"/>
                <a:gd name="connsiteX10" fmla="*/ 113447 w 718249"/>
                <a:gd name="connsiteY10" fmla="*/ 362933 h 809319"/>
                <a:gd name="connsiteX11" fmla="*/ 101544 w 718249"/>
                <a:gd name="connsiteY11" fmla="*/ 322790 h 809319"/>
                <a:gd name="connsiteX12" fmla="*/ 73949 w 718249"/>
                <a:gd name="connsiteY12" fmla="*/ 282458 h 809319"/>
                <a:gd name="connsiteX13" fmla="*/ 4959 w 718249"/>
                <a:gd name="connsiteY13" fmla="*/ 163052 h 809319"/>
                <a:gd name="connsiteX14" fmla="*/ 15080 w 718249"/>
                <a:gd name="connsiteY14" fmla="*/ 40387 h 809319"/>
                <a:gd name="connsiteX15" fmla="*/ 26907 w 718249"/>
                <a:gd name="connsiteY15" fmla="*/ 31669 h 809319"/>
                <a:gd name="connsiteX16" fmla="*/ 49954 w 718249"/>
                <a:gd name="connsiteY16" fmla="*/ 36559 h 809319"/>
                <a:gd name="connsiteX17" fmla="*/ 68187 w 718249"/>
                <a:gd name="connsiteY17" fmla="*/ 57028 h 809319"/>
                <a:gd name="connsiteX18" fmla="*/ 149799 w 718249"/>
                <a:gd name="connsiteY18" fmla="*/ 145085 h 809319"/>
                <a:gd name="connsiteX19" fmla="*/ 165834 w 718249"/>
                <a:gd name="connsiteY19" fmla="*/ 142659 h 809319"/>
                <a:gd name="connsiteX20" fmla="*/ 241381 w 718249"/>
                <a:gd name="connsiteY20" fmla="*/ 69878 h 809319"/>
                <a:gd name="connsiteX21" fmla="*/ 379437 w 718249"/>
                <a:gd name="connsiteY21" fmla="*/ 33640 h 809319"/>
                <a:gd name="connsiteX22" fmla="*/ 431103 w 718249"/>
                <a:gd name="connsiteY22" fmla="*/ 31707 h 809319"/>
                <a:gd name="connsiteX23" fmla="*/ 520790 w 718249"/>
                <a:gd name="connsiteY23" fmla="*/ 60061 h 809319"/>
                <a:gd name="connsiteX24" fmla="*/ 562714 w 718249"/>
                <a:gd name="connsiteY24" fmla="*/ 95920 h 809319"/>
                <a:gd name="connsiteX25" fmla="*/ 583260 w 718249"/>
                <a:gd name="connsiteY25" fmla="*/ 96602 h 809319"/>
                <a:gd name="connsiteX26" fmla="*/ 657139 w 718249"/>
                <a:gd name="connsiteY26" fmla="*/ 34512 h 809319"/>
                <a:gd name="connsiteX27" fmla="*/ 666767 w 718249"/>
                <a:gd name="connsiteY27" fmla="*/ 21851 h 809319"/>
                <a:gd name="connsiteX28" fmla="*/ 686441 w 718249"/>
                <a:gd name="connsiteY28" fmla="*/ 1685 h 809319"/>
                <a:gd name="connsiteX29" fmla="*/ 701490 w 718249"/>
                <a:gd name="connsiteY29" fmla="*/ 7788 h 809319"/>
                <a:gd name="connsiteX30" fmla="*/ 704977 w 718249"/>
                <a:gd name="connsiteY30" fmla="*/ 61160 h 809319"/>
                <a:gd name="connsiteX31" fmla="*/ 706380 w 718249"/>
                <a:gd name="connsiteY31" fmla="*/ 68893 h 809319"/>
                <a:gd name="connsiteX32" fmla="*/ 697585 w 718249"/>
                <a:gd name="connsiteY32" fmla="*/ 219647 h 809319"/>
                <a:gd name="connsiteX33" fmla="*/ 622606 w 718249"/>
                <a:gd name="connsiteY33" fmla="*/ 379271 h 809319"/>
                <a:gd name="connsiteX34" fmla="*/ 583904 w 718249"/>
                <a:gd name="connsiteY34" fmla="*/ 448450 h 809319"/>
                <a:gd name="connsiteX35" fmla="*/ 580037 w 718249"/>
                <a:gd name="connsiteY35" fmla="*/ 462437 h 809319"/>
                <a:gd name="connsiteX36" fmla="*/ 596375 w 718249"/>
                <a:gd name="connsiteY36" fmla="*/ 564406 h 809319"/>
                <a:gd name="connsiteX37" fmla="*/ 595693 w 718249"/>
                <a:gd name="connsiteY37" fmla="*/ 572935 h 809319"/>
                <a:gd name="connsiteX38" fmla="*/ 564231 w 718249"/>
                <a:gd name="connsiteY38" fmla="*/ 618309 h 809319"/>
                <a:gd name="connsiteX39" fmla="*/ 559037 w 718249"/>
                <a:gd name="connsiteY39" fmla="*/ 622782 h 809319"/>
                <a:gd name="connsiteX40" fmla="*/ 551835 w 718249"/>
                <a:gd name="connsiteY40" fmla="*/ 637603 h 809319"/>
                <a:gd name="connsiteX41" fmla="*/ 532617 w 718249"/>
                <a:gd name="connsiteY41" fmla="*/ 680134 h 809319"/>
                <a:gd name="connsiteX42" fmla="*/ 480457 w 718249"/>
                <a:gd name="connsiteY42" fmla="*/ 796166 h 809319"/>
                <a:gd name="connsiteX43" fmla="*/ 468934 w 718249"/>
                <a:gd name="connsiteY43" fmla="*/ 809319 h 80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18249" h="809319">
                  <a:moveTo>
                    <a:pt x="468934" y="809319"/>
                  </a:moveTo>
                  <a:cubicBezTo>
                    <a:pt x="434136" y="794422"/>
                    <a:pt x="399300" y="779639"/>
                    <a:pt x="364539" y="764628"/>
                  </a:cubicBezTo>
                  <a:cubicBezTo>
                    <a:pt x="333646" y="751285"/>
                    <a:pt x="302790" y="737752"/>
                    <a:pt x="272010" y="724144"/>
                  </a:cubicBezTo>
                  <a:cubicBezTo>
                    <a:pt x="267120" y="721983"/>
                    <a:pt x="262571" y="719178"/>
                    <a:pt x="257871" y="716638"/>
                  </a:cubicBezTo>
                  <a:cubicBezTo>
                    <a:pt x="219206" y="696207"/>
                    <a:pt x="183422" y="670923"/>
                    <a:pt x="145023" y="650036"/>
                  </a:cubicBezTo>
                  <a:cubicBezTo>
                    <a:pt x="140626" y="647648"/>
                    <a:pt x="136494" y="644464"/>
                    <a:pt x="131794" y="643175"/>
                  </a:cubicBezTo>
                  <a:cubicBezTo>
                    <a:pt x="117958" y="639385"/>
                    <a:pt x="113144" y="628771"/>
                    <a:pt x="109467" y="616489"/>
                  </a:cubicBezTo>
                  <a:cubicBezTo>
                    <a:pt x="101279" y="589159"/>
                    <a:pt x="105032" y="561790"/>
                    <a:pt x="108178" y="534346"/>
                  </a:cubicBezTo>
                  <a:cubicBezTo>
                    <a:pt x="108709" y="529797"/>
                    <a:pt x="110149" y="525324"/>
                    <a:pt x="109277" y="520662"/>
                  </a:cubicBezTo>
                  <a:cubicBezTo>
                    <a:pt x="112234" y="491322"/>
                    <a:pt x="114963" y="461983"/>
                    <a:pt x="118261" y="432681"/>
                  </a:cubicBezTo>
                  <a:cubicBezTo>
                    <a:pt x="120915" y="409065"/>
                    <a:pt x="114850" y="386208"/>
                    <a:pt x="113447" y="362933"/>
                  </a:cubicBezTo>
                  <a:cubicBezTo>
                    <a:pt x="112575" y="348491"/>
                    <a:pt x="109088" y="333593"/>
                    <a:pt x="101544" y="322790"/>
                  </a:cubicBezTo>
                  <a:cubicBezTo>
                    <a:pt x="92295" y="309485"/>
                    <a:pt x="86003" y="294171"/>
                    <a:pt x="73949" y="282458"/>
                  </a:cubicBezTo>
                  <a:cubicBezTo>
                    <a:pt x="39795" y="249252"/>
                    <a:pt x="13943" y="210852"/>
                    <a:pt x="4959" y="163052"/>
                  </a:cubicBezTo>
                  <a:cubicBezTo>
                    <a:pt x="-2888" y="121317"/>
                    <a:pt x="-2736" y="80151"/>
                    <a:pt x="15080" y="40387"/>
                  </a:cubicBezTo>
                  <a:cubicBezTo>
                    <a:pt x="17620" y="34701"/>
                    <a:pt x="20842" y="31707"/>
                    <a:pt x="26907" y="31669"/>
                  </a:cubicBezTo>
                  <a:cubicBezTo>
                    <a:pt x="36042" y="26286"/>
                    <a:pt x="43510" y="31782"/>
                    <a:pt x="49954" y="36559"/>
                  </a:cubicBezTo>
                  <a:cubicBezTo>
                    <a:pt x="57232" y="41979"/>
                    <a:pt x="63259" y="49030"/>
                    <a:pt x="68187" y="57028"/>
                  </a:cubicBezTo>
                  <a:cubicBezTo>
                    <a:pt x="89528" y="91750"/>
                    <a:pt x="118072" y="119953"/>
                    <a:pt x="149799" y="145085"/>
                  </a:cubicBezTo>
                  <a:cubicBezTo>
                    <a:pt x="158859" y="152249"/>
                    <a:pt x="161664" y="151680"/>
                    <a:pt x="165834" y="142659"/>
                  </a:cubicBezTo>
                  <a:cubicBezTo>
                    <a:pt x="181603" y="108505"/>
                    <a:pt x="208706" y="86292"/>
                    <a:pt x="241381" y="69878"/>
                  </a:cubicBezTo>
                  <a:cubicBezTo>
                    <a:pt x="284822" y="48044"/>
                    <a:pt x="330954" y="36596"/>
                    <a:pt x="379437" y="33640"/>
                  </a:cubicBezTo>
                  <a:cubicBezTo>
                    <a:pt x="396684" y="32578"/>
                    <a:pt x="413856" y="30569"/>
                    <a:pt x="431103" y="31707"/>
                  </a:cubicBezTo>
                  <a:cubicBezTo>
                    <a:pt x="463286" y="33791"/>
                    <a:pt x="494407" y="39894"/>
                    <a:pt x="520790" y="60061"/>
                  </a:cubicBezTo>
                  <a:cubicBezTo>
                    <a:pt x="535422" y="71243"/>
                    <a:pt x="549902" y="82577"/>
                    <a:pt x="562714" y="95920"/>
                  </a:cubicBezTo>
                  <a:cubicBezTo>
                    <a:pt x="572115" y="105738"/>
                    <a:pt x="573214" y="105018"/>
                    <a:pt x="583260" y="96602"/>
                  </a:cubicBezTo>
                  <a:cubicBezTo>
                    <a:pt x="607937" y="75943"/>
                    <a:pt x="630112" y="52328"/>
                    <a:pt x="657139" y="34512"/>
                  </a:cubicBezTo>
                  <a:cubicBezTo>
                    <a:pt x="661877" y="31365"/>
                    <a:pt x="664152" y="26513"/>
                    <a:pt x="666767" y="21851"/>
                  </a:cubicBezTo>
                  <a:cubicBezTo>
                    <a:pt x="671506" y="13360"/>
                    <a:pt x="676926" y="5248"/>
                    <a:pt x="686441" y="1685"/>
                  </a:cubicBezTo>
                  <a:cubicBezTo>
                    <a:pt x="692733" y="-666"/>
                    <a:pt x="699632" y="-1992"/>
                    <a:pt x="701490" y="7788"/>
                  </a:cubicBezTo>
                  <a:cubicBezTo>
                    <a:pt x="705318" y="25414"/>
                    <a:pt x="709374" y="42965"/>
                    <a:pt x="704977" y="61160"/>
                  </a:cubicBezTo>
                  <a:cubicBezTo>
                    <a:pt x="704409" y="63510"/>
                    <a:pt x="705508" y="66429"/>
                    <a:pt x="706380" y="68893"/>
                  </a:cubicBezTo>
                  <a:cubicBezTo>
                    <a:pt x="724499" y="120408"/>
                    <a:pt x="722111" y="173022"/>
                    <a:pt x="697585" y="219647"/>
                  </a:cubicBezTo>
                  <a:cubicBezTo>
                    <a:pt x="670141" y="271882"/>
                    <a:pt x="651681" y="328021"/>
                    <a:pt x="622606" y="379271"/>
                  </a:cubicBezTo>
                  <a:cubicBezTo>
                    <a:pt x="609567" y="402242"/>
                    <a:pt x="596982" y="425479"/>
                    <a:pt x="583904" y="448450"/>
                  </a:cubicBezTo>
                  <a:cubicBezTo>
                    <a:pt x="581326" y="452923"/>
                    <a:pt x="579166" y="457168"/>
                    <a:pt x="580037" y="462437"/>
                  </a:cubicBezTo>
                  <a:cubicBezTo>
                    <a:pt x="585458" y="496440"/>
                    <a:pt x="590917" y="530404"/>
                    <a:pt x="596375" y="564406"/>
                  </a:cubicBezTo>
                  <a:cubicBezTo>
                    <a:pt x="598346" y="567438"/>
                    <a:pt x="597816" y="570471"/>
                    <a:pt x="595693" y="572935"/>
                  </a:cubicBezTo>
                  <a:cubicBezTo>
                    <a:pt x="583639" y="586960"/>
                    <a:pt x="574389" y="602957"/>
                    <a:pt x="564231" y="618309"/>
                  </a:cubicBezTo>
                  <a:cubicBezTo>
                    <a:pt x="562980" y="620204"/>
                    <a:pt x="561160" y="621720"/>
                    <a:pt x="559037" y="622782"/>
                  </a:cubicBezTo>
                  <a:cubicBezTo>
                    <a:pt x="548120" y="625246"/>
                    <a:pt x="548120" y="625246"/>
                    <a:pt x="551835" y="637603"/>
                  </a:cubicBezTo>
                  <a:cubicBezTo>
                    <a:pt x="548158" y="652993"/>
                    <a:pt x="539174" y="666071"/>
                    <a:pt x="532617" y="680134"/>
                  </a:cubicBezTo>
                  <a:cubicBezTo>
                    <a:pt x="514725" y="718571"/>
                    <a:pt x="497174" y="757198"/>
                    <a:pt x="480457" y="796166"/>
                  </a:cubicBezTo>
                  <a:cubicBezTo>
                    <a:pt x="478107" y="801738"/>
                    <a:pt x="476098" y="807879"/>
                    <a:pt x="468934" y="809319"/>
                  </a:cubicBezTo>
                  <a:close/>
                </a:path>
              </a:pathLst>
            </a:custGeom>
            <a:solidFill>
              <a:srgbClr val="FDCFAE"/>
            </a:solidFill>
            <a:ln w="3780" cap="flat">
              <a:noFill/>
              <a:prstDash val="solid"/>
              <a:miter/>
            </a:ln>
          </p:spPr>
          <p:txBody>
            <a:bodyPr rtlCol="0" anchor="ctr"/>
            <a:lstStyle/>
            <a:p>
              <a:endParaRPr lang="en-US"/>
            </a:p>
          </p:txBody>
        </p:sp>
        <p:sp>
          <p:nvSpPr>
            <p:cNvPr id="107" name="Freeform: Shape 53">
              <a:extLst>
                <a:ext uri="{FF2B5EF4-FFF2-40B4-BE49-F238E27FC236}">
                  <a16:creationId xmlns:a16="http://schemas.microsoft.com/office/drawing/2014/main" id="{CEB9FF00-EF02-4C82-850A-A879C2491FAA}"/>
                </a:ext>
              </a:extLst>
            </p:cNvPr>
            <p:cNvSpPr/>
            <p:nvPr/>
          </p:nvSpPr>
          <p:spPr>
            <a:xfrm>
              <a:off x="5931076" y="3438834"/>
              <a:ext cx="905629" cy="1154232"/>
            </a:xfrm>
            <a:custGeom>
              <a:avLst/>
              <a:gdLst>
                <a:gd name="connsiteX0" fmla="*/ 757036 w 905629"/>
                <a:gd name="connsiteY0" fmla="*/ 0 h 1154232"/>
                <a:gd name="connsiteX1" fmla="*/ 761206 w 905629"/>
                <a:gd name="connsiteY1" fmla="*/ 15466 h 1154232"/>
                <a:gd name="connsiteX2" fmla="*/ 761888 w 905629"/>
                <a:gd name="connsiteY2" fmla="*/ 91847 h 1154232"/>
                <a:gd name="connsiteX3" fmla="*/ 763480 w 905629"/>
                <a:gd name="connsiteY3" fmla="*/ 97344 h 1154232"/>
                <a:gd name="connsiteX4" fmla="*/ 778529 w 905629"/>
                <a:gd name="connsiteY4" fmla="*/ 116297 h 1154232"/>
                <a:gd name="connsiteX5" fmla="*/ 905629 w 905629"/>
                <a:gd name="connsiteY5" fmla="*/ 195976 h 1154232"/>
                <a:gd name="connsiteX6" fmla="*/ 858512 w 905629"/>
                <a:gd name="connsiteY6" fmla="*/ 176909 h 1154232"/>
                <a:gd name="connsiteX7" fmla="*/ 847936 w 905629"/>
                <a:gd name="connsiteY7" fmla="*/ 172929 h 1154232"/>
                <a:gd name="connsiteX8" fmla="*/ 738045 w 905629"/>
                <a:gd name="connsiteY8" fmla="*/ 123613 h 1154232"/>
                <a:gd name="connsiteX9" fmla="*/ 645818 w 905629"/>
                <a:gd name="connsiteY9" fmla="*/ 117624 h 1154232"/>
                <a:gd name="connsiteX10" fmla="*/ 638275 w 905629"/>
                <a:gd name="connsiteY10" fmla="*/ 126608 h 1154232"/>
                <a:gd name="connsiteX11" fmla="*/ 526830 w 905629"/>
                <a:gd name="connsiteY11" fmla="*/ 360983 h 1154232"/>
                <a:gd name="connsiteX12" fmla="*/ 164293 w 905629"/>
                <a:gd name="connsiteY12" fmla="*/ 1124608 h 1154232"/>
                <a:gd name="connsiteX13" fmla="*/ 160843 w 905629"/>
                <a:gd name="connsiteY13" fmla="*/ 1130446 h 1154232"/>
                <a:gd name="connsiteX14" fmla="*/ 140222 w 905629"/>
                <a:gd name="connsiteY14" fmla="*/ 1138975 h 1154232"/>
                <a:gd name="connsiteX15" fmla="*/ 42841 w 905629"/>
                <a:gd name="connsiteY15" fmla="*/ 1153114 h 1154232"/>
                <a:gd name="connsiteX16" fmla="*/ 24228 w 905629"/>
                <a:gd name="connsiteY16" fmla="*/ 1150915 h 1154232"/>
                <a:gd name="connsiteX17" fmla="*/ 1750 w 905629"/>
                <a:gd name="connsiteY17" fmla="*/ 1150688 h 1154232"/>
                <a:gd name="connsiteX18" fmla="*/ 1485 w 905629"/>
                <a:gd name="connsiteY18" fmla="*/ 1128172 h 1154232"/>
                <a:gd name="connsiteX19" fmla="*/ 12212 w 905629"/>
                <a:gd name="connsiteY19" fmla="*/ 906267 h 1154232"/>
                <a:gd name="connsiteX20" fmla="*/ 20059 w 905629"/>
                <a:gd name="connsiteY20" fmla="*/ 738380 h 1154232"/>
                <a:gd name="connsiteX21" fmla="*/ 28512 w 905629"/>
                <a:gd name="connsiteY21" fmla="*/ 589180 h 1154232"/>
                <a:gd name="connsiteX22" fmla="*/ 142876 w 905629"/>
                <a:gd name="connsiteY22" fmla="*/ 384485 h 1154232"/>
                <a:gd name="connsiteX23" fmla="*/ 479447 w 905629"/>
                <a:gd name="connsiteY23" fmla="*/ 200032 h 1154232"/>
                <a:gd name="connsiteX24" fmla="*/ 537065 w 905629"/>
                <a:gd name="connsiteY24" fmla="*/ 190063 h 1154232"/>
                <a:gd name="connsiteX25" fmla="*/ 550825 w 905629"/>
                <a:gd name="connsiteY25" fmla="*/ 183164 h 1154232"/>
                <a:gd name="connsiteX26" fmla="*/ 725915 w 905629"/>
                <a:gd name="connsiteY26" fmla="*/ 21493 h 1154232"/>
                <a:gd name="connsiteX27" fmla="*/ 757036 w 905629"/>
                <a:gd name="connsiteY27" fmla="*/ 0 h 115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05629" h="1154232">
                  <a:moveTo>
                    <a:pt x="757036" y="0"/>
                  </a:moveTo>
                  <a:cubicBezTo>
                    <a:pt x="766020" y="3070"/>
                    <a:pt x="761888" y="10045"/>
                    <a:pt x="761206" y="15466"/>
                  </a:cubicBezTo>
                  <a:cubicBezTo>
                    <a:pt x="758059" y="40977"/>
                    <a:pt x="754307" y="66450"/>
                    <a:pt x="761888" y="91847"/>
                  </a:cubicBezTo>
                  <a:cubicBezTo>
                    <a:pt x="762419" y="93667"/>
                    <a:pt x="762684" y="95638"/>
                    <a:pt x="763480" y="97344"/>
                  </a:cubicBezTo>
                  <a:cubicBezTo>
                    <a:pt x="766967" y="104773"/>
                    <a:pt x="768711" y="111293"/>
                    <a:pt x="778529" y="116297"/>
                  </a:cubicBezTo>
                  <a:cubicBezTo>
                    <a:pt x="823107" y="139041"/>
                    <a:pt x="866586" y="164097"/>
                    <a:pt x="905629" y="195976"/>
                  </a:cubicBezTo>
                  <a:cubicBezTo>
                    <a:pt x="888912" y="192072"/>
                    <a:pt x="874470" y="182671"/>
                    <a:pt x="858512" y="176909"/>
                  </a:cubicBezTo>
                  <a:cubicBezTo>
                    <a:pt x="854986" y="175621"/>
                    <a:pt x="851461" y="174256"/>
                    <a:pt x="847936" y="172929"/>
                  </a:cubicBezTo>
                  <a:cubicBezTo>
                    <a:pt x="811204" y="156667"/>
                    <a:pt x="773563" y="142187"/>
                    <a:pt x="738045" y="123613"/>
                  </a:cubicBezTo>
                  <a:cubicBezTo>
                    <a:pt x="707227" y="107465"/>
                    <a:pt x="676636" y="117320"/>
                    <a:pt x="645818" y="117624"/>
                  </a:cubicBezTo>
                  <a:cubicBezTo>
                    <a:pt x="640132" y="117662"/>
                    <a:pt x="639905" y="123158"/>
                    <a:pt x="638275" y="126608"/>
                  </a:cubicBezTo>
                  <a:cubicBezTo>
                    <a:pt x="601013" y="204695"/>
                    <a:pt x="563940" y="282820"/>
                    <a:pt x="526830" y="360983"/>
                  </a:cubicBezTo>
                  <a:cubicBezTo>
                    <a:pt x="405984" y="615525"/>
                    <a:pt x="285139" y="870104"/>
                    <a:pt x="164293" y="1124608"/>
                  </a:cubicBezTo>
                  <a:cubicBezTo>
                    <a:pt x="163307" y="1126655"/>
                    <a:pt x="161981" y="1128513"/>
                    <a:pt x="160843" y="1130446"/>
                  </a:cubicBezTo>
                  <a:cubicBezTo>
                    <a:pt x="155385" y="1136700"/>
                    <a:pt x="147804" y="1137838"/>
                    <a:pt x="140222" y="1138975"/>
                  </a:cubicBezTo>
                  <a:cubicBezTo>
                    <a:pt x="107774" y="1143865"/>
                    <a:pt x="75326" y="1148679"/>
                    <a:pt x="42841" y="1153114"/>
                  </a:cubicBezTo>
                  <a:cubicBezTo>
                    <a:pt x="36662" y="1153948"/>
                    <a:pt x="29877" y="1155995"/>
                    <a:pt x="24228" y="1150915"/>
                  </a:cubicBezTo>
                  <a:cubicBezTo>
                    <a:pt x="16458" y="1149475"/>
                    <a:pt x="6602" y="1157473"/>
                    <a:pt x="1750" y="1150688"/>
                  </a:cubicBezTo>
                  <a:cubicBezTo>
                    <a:pt x="-1813" y="1145684"/>
                    <a:pt x="1106" y="1135867"/>
                    <a:pt x="1485" y="1128172"/>
                  </a:cubicBezTo>
                  <a:cubicBezTo>
                    <a:pt x="5048" y="1054216"/>
                    <a:pt x="8725" y="980223"/>
                    <a:pt x="12212" y="906267"/>
                  </a:cubicBezTo>
                  <a:cubicBezTo>
                    <a:pt x="14866" y="850317"/>
                    <a:pt x="16609" y="794292"/>
                    <a:pt x="20059" y="738380"/>
                  </a:cubicBezTo>
                  <a:cubicBezTo>
                    <a:pt x="23129" y="688646"/>
                    <a:pt x="20514" y="638534"/>
                    <a:pt x="28512" y="589180"/>
                  </a:cubicBezTo>
                  <a:cubicBezTo>
                    <a:pt x="41779" y="507188"/>
                    <a:pt x="81770" y="439411"/>
                    <a:pt x="142876" y="384485"/>
                  </a:cubicBezTo>
                  <a:cubicBezTo>
                    <a:pt x="240485" y="296770"/>
                    <a:pt x="353522" y="236385"/>
                    <a:pt x="479447" y="200032"/>
                  </a:cubicBezTo>
                  <a:cubicBezTo>
                    <a:pt x="498287" y="194612"/>
                    <a:pt x="517657" y="192034"/>
                    <a:pt x="537065" y="190063"/>
                  </a:cubicBezTo>
                  <a:cubicBezTo>
                    <a:pt x="542940" y="189456"/>
                    <a:pt x="546769" y="186955"/>
                    <a:pt x="550825" y="183164"/>
                  </a:cubicBezTo>
                  <a:cubicBezTo>
                    <a:pt x="608556" y="128579"/>
                    <a:pt x="665113" y="72742"/>
                    <a:pt x="725915" y="21493"/>
                  </a:cubicBezTo>
                  <a:cubicBezTo>
                    <a:pt x="735581" y="13305"/>
                    <a:pt x="745209" y="5042"/>
                    <a:pt x="757036" y="0"/>
                  </a:cubicBezTo>
                  <a:close/>
                </a:path>
              </a:pathLst>
            </a:custGeom>
            <a:solidFill>
              <a:schemeClr val="accent1">
                <a:lumMod val="75000"/>
              </a:schemeClr>
            </a:solidFill>
            <a:ln w="3780" cap="flat">
              <a:noFill/>
              <a:prstDash val="solid"/>
              <a:miter/>
            </a:ln>
          </p:spPr>
          <p:txBody>
            <a:bodyPr rtlCol="0" anchor="ctr"/>
            <a:lstStyle/>
            <a:p>
              <a:endParaRPr lang="en-US"/>
            </a:p>
          </p:txBody>
        </p:sp>
        <p:sp>
          <p:nvSpPr>
            <p:cNvPr id="108" name="Freeform: Shape 54">
              <a:extLst>
                <a:ext uri="{FF2B5EF4-FFF2-40B4-BE49-F238E27FC236}">
                  <a16:creationId xmlns:a16="http://schemas.microsoft.com/office/drawing/2014/main" id="{451A36B7-0767-4F29-A22A-F268C90A0F14}"/>
                </a:ext>
              </a:extLst>
            </p:cNvPr>
            <p:cNvSpPr/>
            <p:nvPr/>
          </p:nvSpPr>
          <p:spPr>
            <a:xfrm>
              <a:off x="6605593" y="2516871"/>
              <a:ext cx="678153" cy="560848"/>
            </a:xfrm>
            <a:custGeom>
              <a:avLst/>
              <a:gdLst>
                <a:gd name="connsiteX0" fmla="*/ 674846 w 678153"/>
                <a:gd name="connsiteY0" fmla="*/ 409051 h 560848"/>
                <a:gd name="connsiteX1" fmla="*/ 660328 w 678153"/>
                <a:gd name="connsiteY1" fmla="*/ 408217 h 560848"/>
                <a:gd name="connsiteX2" fmla="*/ 645696 w 678153"/>
                <a:gd name="connsiteY2" fmla="*/ 424062 h 560848"/>
                <a:gd name="connsiteX3" fmla="*/ 625226 w 678153"/>
                <a:gd name="connsiteY3" fmla="*/ 446123 h 560848"/>
                <a:gd name="connsiteX4" fmla="*/ 553052 w 678153"/>
                <a:gd name="connsiteY4" fmla="*/ 510375 h 560848"/>
                <a:gd name="connsiteX5" fmla="*/ 542628 w 678153"/>
                <a:gd name="connsiteY5" fmla="*/ 510488 h 560848"/>
                <a:gd name="connsiteX6" fmla="*/ 498694 w 678153"/>
                <a:gd name="connsiteY6" fmla="*/ 471558 h 560848"/>
                <a:gd name="connsiteX7" fmla="*/ 401540 w 678153"/>
                <a:gd name="connsiteY7" fmla="*/ 438352 h 560848"/>
                <a:gd name="connsiteX8" fmla="*/ 242447 w 678153"/>
                <a:gd name="connsiteY8" fmla="*/ 464053 h 560848"/>
                <a:gd name="connsiteX9" fmla="*/ 140100 w 678153"/>
                <a:gd name="connsiteY9" fmla="*/ 555294 h 560848"/>
                <a:gd name="connsiteX10" fmla="*/ 130699 w 678153"/>
                <a:gd name="connsiteY10" fmla="*/ 558857 h 560848"/>
                <a:gd name="connsiteX11" fmla="*/ 41012 w 678153"/>
                <a:gd name="connsiteY11" fmla="*/ 468715 h 560848"/>
                <a:gd name="connsiteX12" fmla="*/ 149 w 678153"/>
                <a:gd name="connsiteY12" fmla="*/ 432970 h 560848"/>
                <a:gd name="connsiteX13" fmla="*/ 57805 w 678153"/>
                <a:gd name="connsiteY13" fmla="*/ 162507 h 560848"/>
                <a:gd name="connsiteX14" fmla="*/ 88281 w 678153"/>
                <a:gd name="connsiteY14" fmla="*/ 115276 h 560848"/>
                <a:gd name="connsiteX15" fmla="*/ 199082 w 678153"/>
                <a:gd name="connsiteY15" fmla="*/ 38667 h 560848"/>
                <a:gd name="connsiteX16" fmla="*/ 382284 w 678153"/>
                <a:gd name="connsiteY16" fmla="*/ 2 h 560848"/>
                <a:gd name="connsiteX17" fmla="*/ 571930 w 678153"/>
                <a:gd name="connsiteY17" fmla="*/ 108225 h 560848"/>
                <a:gd name="connsiteX18" fmla="*/ 652860 w 678153"/>
                <a:gd name="connsiteY18" fmla="*/ 287788 h 560848"/>
                <a:gd name="connsiteX19" fmla="*/ 676627 w 678153"/>
                <a:gd name="connsiteY19" fmla="*/ 378650 h 560848"/>
                <a:gd name="connsiteX20" fmla="*/ 674846 w 678153"/>
                <a:gd name="connsiteY20" fmla="*/ 409051 h 56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153" h="560848">
                  <a:moveTo>
                    <a:pt x="674846" y="409051"/>
                  </a:moveTo>
                  <a:cubicBezTo>
                    <a:pt x="670259" y="404426"/>
                    <a:pt x="665445" y="404843"/>
                    <a:pt x="660328" y="408217"/>
                  </a:cubicBezTo>
                  <a:cubicBezTo>
                    <a:pt x="654111" y="412311"/>
                    <a:pt x="648122" y="417314"/>
                    <a:pt x="645696" y="424062"/>
                  </a:cubicBezTo>
                  <a:cubicBezTo>
                    <a:pt x="641905" y="434751"/>
                    <a:pt x="633414" y="439869"/>
                    <a:pt x="625226" y="446123"/>
                  </a:cubicBezTo>
                  <a:cubicBezTo>
                    <a:pt x="599564" y="465683"/>
                    <a:pt x="575417" y="487138"/>
                    <a:pt x="553052" y="510375"/>
                  </a:cubicBezTo>
                  <a:cubicBezTo>
                    <a:pt x="548428" y="515189"/>
                    <a:pt x="546646" y="514468"/>
                    <a:pt x="542628" y="510488"/>
                  </a:cubicBezTo>
                  <a:cubicBezTo>
                    <a:pt x="528792" y="496652"/>
                    <a:pt x="513895" y="483954"/>
                    <a:pt x="498694" y="471558"/>
                  </a:cubicBezTo>
                  <a:cubicBezTo>
                    <a:pt x="470265" y="448435"/>
                    <a:pt x="437172" y="439338"/>
                    <a:pt x="401540" y="438352"/>
                  </a:cubicBezTo>
                  <a:cubicBezTo>
                    <a:pt x="346993" y="436874"/>
                    <a:pt x="293317" y="444228"/>
                    <a:pt x="242447" y="464053"/>
                  </a:cubicBezTo>
                  <a:cubicBezTo>
                    <a:pt x="197642" y="481528"/>
                    <a:pt x="158181" y="506925"/>
                    <a:pt x="140100" y="555294"/>
                  </a:cubicBezTo>
                  <a:cubicBezTo>
                    <a:pt x="138242" y="560222"/>
                    <a:pt x="136878" y="562951"/>
                    <a:pt x="130699" y="558857"/>
                  </a:cubicBezTo>
                  <a:cubicBezTo>
                    <a:pt x="94650" y="534862"/>
                    <a:pt x="65538" y="503514"/>
                    <a:pt x="41012" y="468715"/>
                  </a:cubicBezTo>
                  <a:cubicBezTo>
                    <a:pt x="29678" y="452643"/>
                    <a:pt x="19064" y="438921"/>
                    <a:pt x="149" y="432970"/>
                  </a:cubicBezTo>
                  <a:cubicBezTo>
                    <a:pt x="-1860" y="338279"/>
                    <a:pt x="16411" y="247872"/>
                    <a:pt x="57805" y="162507"/>
                  </a:cubicBezTo>
                  <a:cubicBezTo>
                    <a:pt x="66030" y="145563"/>
                    <a:pt x="75621" y="128884"/>
                    <a:pt x="88281" y="115276"/>
                  </a:cubicBezTo>
                  <a:cubicBezTo>
                    <a:pt x="119441" y="81766"/>
                    <a:pt x="155982" y="55649"/>
                    <a:pt x="199082" y="38667"/>
                  </a:cubicBezTo>
                  <a:cubicBezTo>
                    <a:pt x="258102" y="15392"/>
                    <a:pt x="318487" y="268"/>
                    <a:pt x="382284" y="2"/>
                  </a:cubicBezTo>
                  <a:cubicBezTo>
                    <a:pt x="466436" y="-339"/>
                    <a:pt x="527845" y="39122"/>
                    <a:pt x="571930" y="108225"/>
                  </a:cubicBezTo>
                  <a:cubicBezTo>
                    <a:pt x="607562" y="164099"/>
                    <a:pt x="633376" y="224446"/>
                    <a:pt x="652860" y="287788"/>
                  </a:cubicBezTo>
                  <a:cubicBezTo>
                    <a:pt x="662109" y="317772"/>
                    <a:pt x="672154" y="347453"/>
                    <a:pt x="676627" y="378650"/>
                  </a:cubicBezTo>
                  <a:cubicBezTo>
                    <a:pt x="678106" y="388771"/>
                    <a:pt x="679811" y="399157"/>
                    <a:pt x="674846" y="409051"/>
                  </a:cubicBezTo>
                  <a:close/>
                </a:path>
              </a:pathLst>
            </a:custGeom>
            <a:solidFill>
              <a:schemeClr val="accent1">
                <a:lumMod val="75000"/>
              </a:schemeClr>
            </a:solidFill>
            <a:ln w="3780" cap="flat">
              <a:noFill/>
              <a:prstDash val="solid"/>
              <a:miter/>
            </a:ln>
          </p:spPr>
          <p:txBody>
            <a:bodyPr rtlCol="0" anchor="ctr"/>
            <a:lstStyle/>
            <a:p>
              <a:endParaRPr lang="en-US"/>
            </a:p>
          </p:txBody>
        </p:sp>
        <p:sp>
          <p:nvSpPr>
            <p:cNvPr id="109" name="Freeform: Shape 55">
              <a:extLst>
                <a:ext uri="{FF2B5EF4-FFF2-40B4-BE49-F238E27FC236}">
                  <a16:creationId xmlns:a16="http://schemas.microsoft.com/office/drawing/2014/main" id="{749DF2C0-D73A-41BC-8C08-38BE67AD08C7}"/>
                </a:ext>
              </a:extLst>
            </p:cNvPr>
            <p:cNvSpPr/>
            <p:nvPr/>
          </p:nvSpPr>
          <p:spPr>
            <a:xfrm>
              <a:off x="7047844" y="3472621"/>
              <a:ext cx="848497" cy="625443"/>
            </a:xfrm>
            <a:custGeom>
              <a:avLst/>
              <a:gdLst>
                <a:gd name="connsiteX0" fmla="*/ 87867 w 848497"/>
                <a:gd name="connsiteY0" fmla="*/ 65641 h 625443"/>
                <a:gd name="connsiteX1" fmla="*/ 127441 w 848497"/>
                <a:gd name="connsiteY1" fmla="*/ 9881 h 625443"/>
                <a:gd name="connsiteX2" fmla="*/ 173763 w 848497"/>
                <a:gd name="connsiteY2" fmla="*/ 19395 h 625443"/>
                <a:gd name="connsiteX3" fmla="*/ 216294 w 848497"/>
                <a:gd name="connsiteY3" fmla="*/ 90432 h 625443"/>
                <a:gd name="connsiteX4" fmla="*/ 359012 w 848497"/>
                <a:gd name="connsiteY4" fmla="*/ 181597 h 625443"/>
                <a:gd name="connsiteX5" fmla="*/ 525535 w 848497"/>
                <a:gd name="connsiteY5" fmla="*/ 208965 h 625443"/>
                <a:gd name="connsiteX6" fmla="*/ 717531 w 848497"/>
                <a:gd name="connsiteY6" fmla="*/ 347930 h 625443"/>
                <a:gd name="connsiteX7" fmla="*/ 834814 w 848497"/>
                <a:gd name="connsiteY7" fmla="*/ 586551 h 625443"/>
                <a:gd name="connsiteX8" fmla="*/ 848498 w 848497"/>
                <a:gd name="connsiteY8" fmla="*/ 625443 h 625443"/>
                <a:gd name="connsiteX9" fmla="*/ 559158 w 848497"/>
                <a:gd name="connsiteY9" fmla="*/ 499442 h 625443"/>
                <a:gd name="connsiteX10" fmla="*/ 5800 w 848497"/>
                <a:gd name="connsiteY10" fmla="*/ 258168 h 625443"/>
                <a:gd name="connsiteX11" fmla="*/ 0 w 848497"/>
                <a:gd name="connsiteY11" fmla="*/ 254832 h 625443"/>
                <a:gd name="connsiteX12" fmla="*/ 78883 w 848497"/>
                <a:gd name="connsiteY12" fmla="*/ 81751 h 625443"/>
                <a:gd name="connsiteX13" fmla="*/ 87867 w 848497"/>
                <a:gd name="connsiteY13" fmla="*/ 65641 h 62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497" h="625443">
                  <a:moveTo>
                    <a:pt x="87867" y="65641"/>
                  </a:moveTo>
                  <a:cubicBezTo>
                    <a:pt x="100035" y="46347"/>
                    <a:pt x="111521" y="26522"/>
                    <a:pt x="127441" y="9881"/>
                  </a:cubicBezTo>
                  <a:cubicBezTo>
                    <a:pt x="147873" y="-5623"/>
                    <a:pt x="160079" y="-3197"/>
                    <a:pt x="173763" y="19395"/>
                  </a:cubicBezTo>
                  <a:cubicBezTo>
                    <a:pt x="188054" y="43011"/>
                    <a:pt x="201814" y="66930"/>
                    <a:pt x="216294" y="90432"/>
                  </a:cubicBezTo>
                  <a:cubicBezTo>
                    <a:pt x="249083" y="143804"/>
                    <a:pt x="296239" y="173447"/>
                    <a:pt x="359012" y="181597"/>
                  </a:cubicBezTo>
                  <a:cubicBezTo>
                    <a:pt x="414734" y="188837"/>
                    <a:pt x="470836" y="195092"/>
                    <a:pt x="525535" y="208965"/>
                  </a:cubicBezTo>
                  <a:cubicBezTo>
                    <a:pt x="607868" y="229852"/>
                    <a:pt x="670262" y="278145"/>
                    <a:pt x="717531" y="347930"/>
                  </a:cubicBezTo>
                  <a:cubicBezTo>
                    <a:pt x="767757" y="422075"/>
                    <a:pt x="803389" y="503233"/>
                    <a:pt x="834814" y="586551"/>
                  </a:cubicBezTo>
                  <a:cubicBezTo>
                    <a:pt x="839666" y="599402"/>
                    <a:pt x="843949" y="612479"/>
                    <a:pt x="848498" y="625443"/>
                  </a:cubicBezTo>
                  <a:cubicBezTo>
                    <a:pt x="752064" y="583443"/>
                    <a:pt x="655592" y="541481"/>
                    <a:pt x="559158" y="499442"/>
                  </a:cubicBezTo>
                  <a:cubicBezTo>
                    <a:pt x="374705" y="419043"/>
                    <a:pt x="190252" y="338605"/>
                    <a:pt x="5800" y="258168"/>
                  </a:cubicBezTo>
                  <a:cubicBezTo>
                    <a:pt x="3753" y="257296"/>
                    <a:pt x="1933" y="255969"/>
                    <a:pt x="0" y="254832"/>
                  </a:cubicBezTo>
                  <a:cubicBezTo>
                    <a:pt x="24412" y="196267"/>
                    <a:pt x="50946" y="138687"/>
                    <a:pt x="78883" y="81751"/>
                  </a:cubicBezTo>
                  <a:cubicBezTo>
                    <a:pt x="79338" y="74966"/>
                    <a:pt x="80058" y="68332"/>
                    <a:pt x="87867" y="65641"/>
                  </a:cubicBezTo>
                  <a:close/>
                </a:path>
              </a:pathLst>
            </a:custGeom>
            <a:solidFill>
              <a:schemeClr val="accent1">
                <a:lumMod val="75000"/>
              </a:schemeClr>
            </a:solidFill>
            <a:ln w="3780" cap="flat">
              <a:noFill/>
              <a:prstDash val="solid"/>
              <a:miter/>
            </a:ln>
          </p:spPr>
          <p:txBody>
            <a:bodyPr rtlCol="0" anchor="ctr"/>
            <a:lstStyle/>
            <a:p>
              <a:endParaRPr lang="en-US"/>
            </a:p>
          </p:txBody>
        </p:sp>
        <p:sp>
          <p:nvSpPr>
            <p:cNvPr id="110" name="Freeform: Shape 56">
              <a:extLst>
                <a:ext uri="{FF2B5EF4-FFF2-40B4-BE49-F238E27FC236}">
                  <a16:creationId xmlns:a16="http://schemas.microsoft.com/office/drawing/2014/main" id="{DB2AE337-F0B0-490C-A675-A2E4EBC0756A}"/>
                </a:ext>
              </a:extLst>
            </p:cNvPr>
            <p:cNvSpPr/>
            <p:nvPr/>
          </p:nvSpPr>
          <p:spPr>
            <a:xfrm>
              <a:off x="6199801" y="5591124"/>
              <a:ext cx="717531" cy="369972"/>
            </a:xfrm>
            <a:custGeom>
              <a:avLst/>
              <a:gdLst>
                <a:gd name="connsiteX0" fmla="*/ 0 w 717531"/>
                <a:gd name="connsiteY0" fmla="*/ 0 h 369972"/>
                <a:gd name="connsiteX1" fmla="*/ 370422 w 717531"/>
                <a:gd name="connsiteY1" fmla="*/ 163566 h 369972"/>
                <a:gd name="connsiteX2" fmla="*/ 714574 w 717531"/>
                <a:gd name="connsiteY2" fmla="*/ 315609 h 369972"/>
                <a:gd name="connsiteX3" fmla="*/ 717531 w 717531"/>
                <a:gd name="connsiteY3" fmla="*/ 317429 h 369972"/>
                <a:gd name="connsiteX4" fmla="*/ 598202 w 717531"/>
                <a:gd name="connsiteY4" fmla="*/ 313789 h 369972"/>
                <a:gd name="connsiteX5" fmla="*/ 471784 w 717531"/>
                <a:gd name="connsiteY5" fmla="*/ 310681 h 369972"/>
                <a:gd name="connsiteX6" fmla="*/ 360339 w 717531"/>
                <a:gd name="connsiteY6" fmla="*/ 325275 h 369972"/>
                <a:gd name="connsiteX7" fmla="*/ 200070 w 717531"/>
                <a:gd name="connsiteY7" fmla="*/ 347185 h 369972"/>
                <a:gd name="connsiteX8" fmla="*/ 90066 w 717531"/>
                <a:gd name="connsiteY8" fmla="*/ 363106 h 369972"/>
                <a:gd name="connsiteX9" fmla="*/ 38816 w 717531"/>
                <a:gd name="connsiteY9" fmla="*/ 369550 h 369972"/>
                <a:gd name="connsiteX10" fmla="*/ 27634 w 717531"/>
                <a:gd name="connsiteY10" fmla="*/ 360111 h 369972"/>
                <a:gd name="connsiteX11" fmla="*/ 29226 w 717531"/>
                <a:gd name="connsiteY11" fmla="*/ 211518 h 369972"/>
                <a:gd name="connsiteX12" fmla="*/ 15200 w 717531"/>
                <a:gd name="connsiteY12" fmla="*/ 102234 h 369972"/>
                <a:gd name="connsiteX13" fmla="*/ 0 w 717531"/>
                <a:gd name="connsiteY13" fmla="*/ 0 h 3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7531" h="369972">
                  <a:moveTo>
                    <a:pt x="0" y="0"/>
                  </a:moveTo>
                  <a:cubicBezTo>
                    <a:pt x="123461" y="54509"/>
                    <a:pt x="246960" y="109057"/>
                    <a:pt x="370422" y="163566"/>
                  </a:cubicBezTo>
                  <a:cubicBezTo>
                    <a:pt x="485127" y="214247"/>
                    <a:pt x="599870" y="264890"/>
                    <a:pt x="714574" y="315609"/>
                  </a:cubicBezTo>
                  <a:cubicBezTo>
                    <a:pt x="715598" y="316064"/>
                    <a:pt x="716546" y="316784"/>
                    <a:pt x="717531" y="317429"/>
                  </a:cubicBezTo>
                  <a:cubicBezTo>
                    <a:pt x="677767" y="316215"/>
                    <a:pt x="638003" y="314927"/>
                    <a:pt x="598202" y="313789"/>
                  </a:cubicBezTo>
                  <a:cubicBezTo>
                    <a:pt x="556050" y="312576"/>
                    <a:pt x="513822" y="307649"/>
                    <a:pt x="471784" y="310681"/>
                  </a:cubicBezTo>
                  <a:cubicBezTo>
                    <a:pt x="434484" y="313373"/>
                    <a:pt x="397487" y="320234"/>
                    <a:pt x="360339" y="325275"/>
                  </a:cubicBezTo>
                  <a:cubicBezTo>
                    <a:pt x="306929" y="332553"/>
                    <a:pt x="253480" y="339718"/>
                    <a:pt x="200070" y="347185"/>
                  </a:cubicBezTo>
                  <a:cubicBezTo>
                    <a:pt x="163377" y="352302"/>
                    <a:pt x="126721" y="357761"/>
                    <a:pt x="90066" y="363106"/>
                  </a:cubicBezTo>
                  <a:cubicBezTo>
                    <a:pt x="72780" y="363523"/>
                    <a:pt x="55798" y="366858"/>
                    <a:pt x="38816" y="369550"/>
                  </a:cubicBezTo>
                  <a:cubicBezTo>
                    <a:pt x="30401" y="370877"/>
                    <a:pt x="27482" y="369436"/>
                    <a:pt x="27634" y="360111"/>
                  </a:cubicBezTo>
                  <a:cubicBezTo>
                    <a:pt x="28544" y="310567"/>
                    <a:pt x="28619" y="261062"/>
                    <a:pt x="29226" y="211518"/>
                  </a:cubicBezTo>
                  <a:cubicBezTo>
                    <a:pt x="29681" y="174407"/>
                    <a:pt x="20015" y="138624"/>
                    <a:pt x="15200" y="102234"/>
                  </a:cubicBezTo>
                  <a:cubicBezTo>
                    <a:pt x="10652" y="68004"/>
                    <a:pt x="2653" y="34419"/>
                    <a:pt x="0" y="0"/>
                  </a:cubicBezTo>
                  <a:close/>
                </a:path>
              </a:pathLst>
            </a:custGeom>
            <a:solidFill>
              <a:schemeClr val="accent1">
                <a:lumMod val="75000"/>
              </a:schemeClr>
            </a:solidFill>
            <a:ln w="3780" cap="flat">
              <a:noFill/>
              <a:prstDash val="solid"/>
              <a:miter/>
            </a:ln>
          </p:spPr>
          <p:txBody>
            <a:bodyPr rtlCol="0" anchor="ctr"/>
            <a:lstStyle/>
            <a:p>
              <a:endParaRPr lang="en-US"/>
            </a:p>
          </p:txBody>
        </p:sp>
        <p:sp>
          <p:nvSpPr>
            <p:cNvPr id="111" name="Freeform: Shape 57">
              <a:extLst>
                <a:ext uri="{FF2B5EF4-FFF2-40B4-BE49-F238E27FC236}">
                  <a16:creationId xmlns:a16="http://schemas.microsoft.com/office/drawing/2014/main" id="{659EAAB7-D0F4-4ED5-83AB-53A4CD5445D5}"/>
                </a:ext>
              </a:extLst>
            </p:cNvPr>
            <p:cNvSpPr/>
            <p:nvPr/>
          </p:nvSpPr>
          <p:spPr>
            <a:xfrm>
              <a:off x="5750458" y="4569280"/>
              <a:ext cx="341461" cy="726363"/>
            </a:xfrm>
            <a:custGeom>
              <a:avLst/>
              <a:gdLst>
                <a:gd name="connsiteX0" fmla="*/ 204846 w 341461"/>
                <a:gd name="connsiteY0" fmla="*/ 20469 h 726363"/>
                <a:gd name="connsiteX1" fmla="*/ 312084 w 341461"/>
                <a:gd name="connsiteY1" fmla="*/ 4170 h 726363"/>
                <a:gd name="connsiteX2" fmla="*/ 341461 w 341461"/>
                <a:gd name="connsiteY2" fmla="*/ 0 h 726363"/>
                <a:gd name="connsiteX3" fmla="*/ 296353 w 341461"/>
                <a:gd name="connsiteY3" fmla="*/ 96927 h 726363"/>
                <a:gd name="connsiteX4" fmla="*/ 31728 w 341461"/>
                <a:gd name="connsiteY4" fmla="*/ 659193 h 726363"/>
                <a:gd name="connsiteX5" fmla="*/ 6217 w 341461"/>
                <a:gd name="connsiteY5" fmla="*/ 715825 h 726363"/>
                <a:gd name="connsiteX6" fmla="*/ 0 w 341461"/>
                <a:gd name="connsiteY6" fmla="*/ 726363 h 726363"/>
                <a:gd name="connsiteX7" fmla="*/ 39044 w 341461"/>
                <a:gd name="connsiteY7" fmla="*/ 495475 h 726363"/>
                <a:gd name="connsiteX8" fmla="*/ 106024 w 341461"/>
                <a:gd name="connsiteY8" fmla="*/ 373985 h 726363"/>
                <a:gd name="connsiteX9" fmla="*/ 132521 w 341461"/>
                <a:gd name="connsiteY9" fmla="*/ 293623 h 726363"/>
                <a:gd name="connsiteX10" fmla="*/ 190252 w 341461"/>
                <a:gd name="connsiteY10" fmla="*/ 93212 h 726363"/>
                <a:gd name="connsiteX11" fmla="*/ 204846 w 341461"/>
                <a:gd name="connsiteY11" fmla="*/ 20469 h 72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61" h="726363">
                  <a:moveTo>
                    <a:pt x="204846" y="20469"/>
                  </a:moveTo>
                  <a:cubicBezTo>
                    <a:pt x="240592" y="15011"/>
                    <a:pt x="276338" y="9552"/>
                    <a:pt x="312084" y="4170"/>
                  </a:cubicBezTo>
                  <a:cubicBezTo>
                    <a:pt x="321864" y="2691"/>
                    <a:pt x="331681" y="1403"/>
                    <a:pt x="341461" y="0"/>
                  </a:cubicBezTo>
                  <a:cubicBezTo>
                    <a:pt x="326412" y="32296"/>
                    <a:pt x="311515" y="64668"/>
                    <a:pt x="296353" y="96927"/>
                  </a:cubicBezTo>
                  <a:cubicBezTo>
                    <a:pt x="208182" y="284336"/>
                    <a:pt x="119898" y="471746"/>
                    <a:pt x="31728" y="659193"/>
                  </a:cubicBezTo>
                  <a:cubicBezTo>
                    <a:pt x="22933" y="677919"/>
                    <a:pt x="14821" y="696986"/>
                    <a:pt x="6217" y="715825"/>
                  </a:cubicBezTo>
                  <a:cubicBezTo>
                    <a:pt x="4549" y="719502"/>
                    <a:pt x="4170" y="724127"/>
                    <a:pt x="0" y="726363"/>
                  </a:cubicBezTo>
                  <a:cubicBezTo>
                    <a:pt x="2047" y="647518"/>
                    <a:pt x="10159" y="569772"/>
                    <a:pt x="39044" y="495475"/>
                  </a:cubicBezTo>
                  <a:cubicBezTo>
                    <a:pt x="55950" y="451958"/>
                    <a:pt x="79983" y="412233"/>
                    <a:pt x="106024" y="373985"/>
                  </a:cubicBezTo>
                  <a:cubicBezTo>
                    <a:pt x="122931" y="349080"/>
                    <a:pt x="127745" y="321901"/>
                    <a:pt x="132521" y="293623"/>
                  </a:cubicBezTo>
                  <a:cubicBezTo>
                    <a:pt x="144120" y="224671"/>
                    <a:pt x="166561" y="158676"/>
                    <a:pt x="190252" y="93212"/>
                  </a:cubicBezTo>
                  <a:cubicBezTo>
                    <a:pt x="198857" y="69407"/>
                    <a:pt x="204202" y="45563"/>
                    <a:pt x="204846" y="20469"/>
                  </a:cubicBezTo>
                  <a:close/>
                </a:path>
              </a:pathLst>
            </a:custGeom>
            <a:solidFill>
              <a:srgbClr val="FDCFAE"/>
            </a:solidFill>
            <a:ln w="3780" cap="flat">
              <a:noFill/>
              <a:prstDash val="solid"/>
              <a:miter/>
            </a:ln>
          </p:spPr>
          <p:txBody>
            <a:bodyPr rtlCol="0" anchor="ctr"/>
            <a:lstStyle/>
            <a:p>
              <a:endParaRPr lang="en-US"/>
            </a:p>
          </p:txBody>
        </p:sp>
        <p:sp>
          <p:nvSpPr>
            <p:cNvPr id="112" name="Freeform: Shape 58">
              <a:extLst>
                <a:ext uri="{FF2B5EF4-FFF2-40B4-BE49-F238E27FC236}">
                  <a16:creationId xmlns:a16="http://schemas.microsoft.com/office/drawing/2014/main" id="{8235B02D-1D14-4BCE-8F5D-A90B0AA2E2DE}"/>
                </a:ext>
              </a:extLst>
            </p:cNvPr>
            <p:cNvSpPr/>
            <p:nvPr/>
          </p:nvSpPr>
          <p:spPr>
            <a:xfrm>
              <a:off x="7122815" y="3538262"/>
              <a:ext cx="12896" cy="16110"/>
            </a:xfrm>
            <a:custGeom>
              <a:avLst/>
              <a:gdLst>
                <a:gd name="connsiteX0" fmla="*/ 12896 w 12896"/>
                <a:gd name="connsiteY0" fmla="*/ 0 h 16110"/>
                <a:gd name="connsiteX1" fmla="*/ 3875 w 12896"/>
                <a:gd name="connsiteY1" fmla="*/ 16110 h 16110"/>
                <a:gd name="connsiteX2" fmla="*/ 12896 w 12896"/>
                <a:gd name="connsiteY2" fmla="*/ 0 h 16110"/>
              </a:gdLst>
              <a:ahLst/>
              <a:cxnLst>
                <a:cxn ang="0">
                  <a:pos x="connsiteX0" y="connsiteY0"/>
                </a:cxn>
                <a:cxn ang="0">
                  <a:pos x="connsiteX1" y="connsiteY1"/>
                </a:cxn>
                <a:cxn ang="0">
                  <a:pos x="connsiteX2" y="connsiteY2"/>
                </a:cxn>
              </a:cxnLst>
              <a:rect l="l" t="t" r="r" b="b"/>
              <a:pathLst>
                <a:path w="12896" h="16110">
                  <a:moveTo>
                    <a:pt x="12896" y="0"/>
                  </a:moveTo>
                  <a:cubicBezTo>
                    <a:pt x="9902" y="5383"/>
                    <a:pt x="6869" y="10727"/>
                    <a:pt x="3875" y="16110"/>
                  </a:cubicBezTo>
                  <a:cubicBezTo>
                    <a:pt x="-2304" y="872"/>
                    <a:pt x="-2304" y="834"/>
                    <a:pt x="12896" y="0"/>
                  </a:cubicBezTo>
                  <a:close/>
                </a:path>
              </a:pathLst>
            </a:custGeom>
            <a:solidFill>
              <a:srgbClr val="4FB7A7"/>
            </a:solidFill>
            <a:ln w="3780" cap="flat">
              <a:noFill/>
              <a:prstDash val="solid"/>
              <a:miter/>
            </a:ln>
          </p:spPr>
          <p:txBody>
            <a:bodyPr rtlCol="0" anchor="ctr"/>
            <a:lstStyle/>
            <a:p>
              <a:endParaRPr lang="en-US"/>
            </a:p>
          </p:txBody>
        </p:sp>
        <p:sp>
          <p:nvSpPr>
            <p:cNvPr id="113" name="Freeform: Shape 59">
              <a:extLst>
                <a:ext uri="{FF2B5EF4-FFF2-40B4-BE49-F238E27FC236}">
                  <a16:creationId xmlns:a16="http://schemas.microsoft.com/office/drawing/2014/main" id="{E1FF6BBD-F72A-4350-B1EA-DED4DE9A1B46}"/>
                </a:ext>
              </a:extLst>
            </p:cNvPr>
            <p:cNvSpPr/>
            <p:nvPr/>
          </p:nvSpPr>
          <p:spPr>
            <a:xfrm>
              <a:off x="5938626" y="3611270"/>
              <a:ext cx="2528966" cy="2665126"/>
            </a:xfrm>
            <a:custGeom>
              <a:avLst/>
              <a:gdLst>
                <a:gd name="connsiteX0" fmla="*/ 847967 w 2528966"/>
                <a:gd name="connsiteY0" fmla="*/ 0 h 2665126"/>
                <a:gd name="connsiteX1" fmla="*/ 2528967 w 2528966"/>
                <a:gd name="connsiteY1" fmla="*/ 746681 h 2665126"/>
                <a:gd name="connsiteX2" fmla="*/ 1776562 w 2528966"/>
                <a:gd name="connsiteY2" fmla="*/ 2665126 h 2665126"/>
                <a:gd name="connsiteX3" fmla="*/ 0 w 2528966"/>
                <a:gd name="connsiteY3" fmla="*/ 1865187 h 2665126"/>
              </a:gdLst>
              <a:ahLst/>
              <a:cxnLst>
                <a:cxn ang="0">
                  <a:pos x="connsiteX0" y="connsiteY0"/>
                </a:cxn>
                <a:cxn ang="0">
                  <a:pos x="connsiteX1" y="connsiteY1"/>
                </a:cxn>
                <a:cxn ang="0">
                  <a:pos x="connsiteX2" y="connsiteY2"/>
                </a:cxn>
                <a:cxn ang="0">
                  <a:pos x="connsiteX3" y="connsiteY3"/>
                </a:cxn>
              </a:cxnLst>
              <a:rect l="l" t="t" r="r" b="b"/>
              <a:pathLst>
                <a:path w="2528966" h="2665126">
                  <a:moveTo>
                    <a:pt x="847967" y="0"/>
                  </a:moveTo>
                  <a:lnTo>
                    <a:pt x="2528967" y="746681"/>
                  </a:lnTo>
                  <a:lnTo>
                    <a:pt x="1776562" y="2665126"/>
                  </a:lnTo>
                  <a:lnTo>
                    <a:pt x="0" y="1865187"/>
                  </a:lnTo>
                  <a:close/>
                </a:path>
              </a:pathLst>
            </a:custGeom>
            <a:solidFill>
              <a:srgbClr val="C1A06B"/>
            </a:solidFill>
            <a:ln w="3780" cap="flat">
              <a:noFill/>
              <a:prstDash val="solid"/>
              <a:miter/>
            </a:ln>
          </p:spPr>
          <p:txBody>
            <a:bodyPr rtlCol="0" anchor="ctr"/>
            <a:lstStyle/>
            <a:p>
              <a:endParaRPr lang="en-US" dirty="0"/>
            </a:p>
          </p:txBody>
        </p:sp>
        <p:sp>
          <p:nvSpPr>
            <p:cNvPr id="114" name="Freeform: Shape 60">
              <a:extLst>
                <a:ext uri="{FF2B5EF4-FFF2-40B4-BE49-F238E27FC236}">
                  <a16:creationId xmlns:a16="http://schemas.microsoft.com/office/drawing/2014/main" id="{586B0286-6B77-471B-B0C0-8F8F779F9979}"/>
                </a:ext>
              </a:extLst>
            </p:cNvPr>
            <p:cNvSpPr/>
            <p:nvPr/>
          </p:nvSpPr>
          <p:spPr>
            <a:xfrm>
              <a:off x="5737420" y="3538262"/>
              <a:ext cx="1046710" cy="1920037"/>
            </a:xfrm>
            <a:custGeom>
              <a:avLst/>
              <a:gdLst>
                <a:gd name="connsiteX0" fmla="*/ 1046711 w 1046710"/>
                <a:gd name="connsiteY0" fmla="*/ 54851 h 1920037"/>
                <a:gd name="connsiteX1" fmla="*/ 837012 w 1046710"/>
                <a:gd name="connsiteY1" fmla="*/ 0 h 1920037"/>
                <a:gd name="connsiteX2" fmla="*/ 0 w 1046710"/>
                <a:gd name="connsiteY2" fmla="*/ 1768904 h 1920037"/>
                <a:gd name="connsiteX3" fmla="*/ 198743 w 1046710"/>
                <a:gd name="connsiteY3" fmla="*/ 1920037 h 1920037"/>
              </a:gdLst>
              <a:ahLst/>
              <a:cxnLst>
                <a:cxn ang="0">
                  <a:pos x="connsiteX0" y="connsiteY0"/>
                </a:cxn>
                <a:cxn ang="0">
                  <a:pos x="connsiteX1" y="connsiteY1"/>
                </a:cxn>
                <a:cxn ang="0">
                  <a:pos x="connsiteX2" y="connsiteY2"/>
                </a:cxn>
                <a:cxn ang="0">
                  <a:pos x="connsiteX3" y="connsiteY3"/>
                </a:cxn>
              </a:cxnLst>
              <a:rect l="l" t="t" r="r" b="b"/>
              <a:pathLst>
                <a:path w="1046710" h="1920037">
                  <a:moveTo>
                    <a:pt x="1046711" y="54851"/>
                  </a:moveTo>
                  <a:lnTo>
                    <a:pt x="837012" y="0"/>
                  </a:lnTo>
                  <a:lnTo>
                    <a:pt x="0" y="1768904"/>
                  </a:lnTo>
                  <a:lnTo>
                    <a:pt x="198743" y="1920037"/>
                  </a:lnTo>
                  <a:close/>
                </a:path>
              </a:pathLst>
            </a:custGeom>
            <a:solidFill>
              <a:srgbClr val="997F58"/>
            </a:solidFill>
            <a:ln w="3780" cap="flat">
              <a:noFill/>
              <a:prstDash val="solid"/>
              <a:miter/>
            </a:ln>
          </p:spPr>
          <p:txBody>
            <a:bodyPr rtlCol="0" anchor="ctr"/>
            <a:lstStyle/>
            <a:p>
              <a:endParaRPr lang="en-US"/>
            </a:p>
          </p:txBody>
        </p:sp>
        <p:sp>
          <p:nvSpPr>
            <p:cNvPr id="115" name="Freeform: Shape 61">
              <a:extLst>
                <a:ext uri="{FF2B5EF4-FFF2-40B4-BE49-F238E27FC236}">
                  <a16:creationId xmlns:a16="http://schemas.microsoft.com/office/drawing/2014/main" id="{CF481A3E-ED73-4C31-808E-794DA050F10D}"/>
                </a:ext>
              </a:extLst>
            </p:cNvPr>
            <p:cNvSpPr/>
            <p:nvPr/>
          </p:nvSpPr>
          <p:spPr>
            <a:xfrm>
              <a:off x="5648724" y="5231513"/>
              <a:ext cx="528333" cy="447087"/>
            </a:xfrm>
            <a:custGeom>
              <a:avLst/>
              <a:gdLst>
                <a:gd name="connsiteX0" fmla="*/ 91197 w 528333"/>
                <a:gd name="connsiteY0" fmla="*/ 93810 h 447087"/>
                <a:gd name="connsiteX1" fmla="*/ 118489 w 528333"/>
                <a:gd name="connsiteY1" fmla="*/ 82173 h 447087"/>
                <a:gd name="connsiteX2" fmla="*/ 127132 w 528333"/>
                <a:gd name="connsiteY2" fmla="*/ 73644 h 447087"/>
                <a:gd name="connsiteX3" fmla="*/ 163825 w 528333"/>
                <a:gd name="connsiteY3" fmla="*/ 18187 h 447087"/>
                <a:gd name="connsiteX4" fmla="*/ 180732 w 528333"/>
                <a:gd name="connsiteY4" fmla="*/ 2683 h 447087"/>
                <a:gd name="connsiteX5" fmla="*/ 194189 w 528333"/>
                <a:gd name="connsiteY5" fmla="*/ 7535 h 447087"/>
                <a:gd name="connsiteX6" fmla="*/ 204878 w 528333"/>
                <a:gd name="connsiteY6" fmla="*/ 66063 h 447087"/>
                <a:gd name="connsiteX7" fmla="*/ 215151 w 528333"/>
                <a:gd name="connsiteY7" fmla="*/ 74402 h 447087"/>
                <a:gd name="connsiteX8" fmla="*/ 246954 w 528333"/>
                <a:gd name="connsiteY8" fmla="*/ 56814 h 447087"/>
                <a:gd name="connsiteX9" fmla="*/ 258857 w 528333"/>
                <a:gd name="connsiteY9" fmla="*/ 47944 h 447087"/>
                <a:gd name="connsiteX10" fmla="*/ 320986 w 528333"/>
                <a:gd name="connsiteY10" fmla="*/ 45480 h 447087"/>
                <a:gd name="connsiteX11" fmla="*/ 411203 w 528333"/>
                <a:gd name="connsiteY11" fmla="*/ 70346 h 447087"/>
                <a:gd name="connsiteX12" fmla="*/ 485537 w 528333"/>
                <a:gd name="connsiteY12" fmla="*/ 99459 h 447087"/>
                <a:gd name="connsiteX13" fmla="*/ 509987 w 528333"/>
                <a:gd name="connsiteY13" fmla="*/ 126562 h 447087"/>
                <a:gd name="connsiteX14" fmla="*/ 509305 w 528333"/>
                <a:gd name="connsiteY14" fmla="*/ 161170 h 447087"/>
                <a:gd name="connsiteX15" fmla="*/ 487926 w 528333"/>
                <a:gd name="connsiteY15" fmla="*/ 200517 h 447087"/>
                <a:gd name="connsiteX16" fmla="*/ 486030 w 528333"/>
                <a:gd name="connsiteY16" fmla="*/ 259310 h 447087"/>
                <a:gd name="connsiteX17" fmla="*/ 522762 w 528333"/>
                <a:gd name="connsiteY17" fmla="*/ 324130 h 447087"/>
                <a:gd name="connsiteX18" fmla="*/ 528334 w 528333"/>
                <a:gd name="connsiteY18" fmla="*/ 332811 h 447087"/>
                <a:gd name="connsiteX19" fmla="*/ 454795 w 528333"/>
                <a:gd name="connsiteY19" fmla="*/ 421171 h 447087"/>
                <a:gd name="connsiteX20" fmla="*/ 427503 w 528333"/>
                <a:gd name="connsiteY20" fmla="*/ 442095 h 447087"/>
                <a:gd name="connsiteX21" fmla="*/ 385919 w 528333"/>
                <a:gd name="connsiteY21" fmla="*/ 435613 h 447087"/>
                <a:gd name="connsiteX22" fmla="*/ 362531 w 528333"/>
                <a:gd name="connsiteY22" fmla="*/ 428638 h 447087"/>
                <a:gd name="connsiteX23" fmla="*/ 142370 w 528333"/>
                <a:gd name="connsiteY23" fmla="*/ 418479 h 447087"/>
                <a:gd name="connsiteX24" fmla="*/ 73987 w 528333"/>
                <a:gd name="connsiteY24" fmla="*/ 347329 h 447087"/>
                <a:gd name="connsiteX25" fmla="*/ 82251 w 528333"/>
                <a:gd name="connsiteY25" fmla="*/ 340278 h 447087"/>
                <a:gd name="connsiteX26" fmla="*/ 37824 w 528333"/>
                <a:gd name="connsiteY26" fmla="*/ 294222 h 447087"/>
                <a:gd name="connsiteX27" fmla="*/ 12351 w 528333"/>
                <a:gd name="connsiteY27" fmla="*/ 257377 h 447087"/>
                <a:gd name="connsiteX28" fmla="*/ 22738 w 528333"/>
                <a:gd name="connsiteY28" fmla="*/ 162004 h 447087"/>
                <a:gd name="connsiteX29" fmla="*/ 91197 w 528333"/>
                <a:gd name="connsiteY29" fmla="*/ 93810 h 44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8333" h="447087">
                  <a:moveTo>
                    <a:pt x="91197" y="93810"/>
                  </a:moveTo>
                  <a:cubicBezTo>
                    <a:pt x="100294" y="89906"/>
                    <a:pt x="108558" y="83955"/>
                    <a:pt x="118489" y="82173"/>
                  </a:cubicBezTo>
                  <a:cubicBezTo>
                    <a:pt x="123455" y="81263"/>
                    <a:pt x="124744" y="76980"/>
                    <a:pt x="127132" y="73644"/>
                  </a:cubicBezTo>
                  <a:cubicBezTo>
                    <a:pt x="140134" y="55676"/>
                    <a:pt x="148473" y="34638"/>
                    <a:pt x="163825" y="18187"/>
                  </a:cubicBezTo>
                  <a:cubicBezTo>
                    <a:pt x="169057" y="12577"/>
                    <a:pt x="174401" y="7156"/>
                    <a:pt x="180732" y="2683"/>
                  </a:cubicBezTo>
                  <a:cubicBezTo>
                    <a:pt x="187669" y="-2207"/>
                    <a:pt x="192710" y="-311"/>
                    <a:pt x="194189" y="7535"/>
                  </a:cubicBezTo>
                  <a:cubicBezTo>
                    <a:pt x="197790" y="27057"/>
                    <a:pt x="204689" y="46048"/>
                    <a:pt x="204878" y="66063"/>
                  </a:cubicBezTo>
                  <a:cubicBezTo>
                    <a:pt x="204954" y="74554"/>
                    <a:pt x="208176" y="75843"/>
                    <a:pt x="215151" y="74402"/>
                  </a:cubicBezTo>
                  <a:cubicBezTo>
                    <a:pt x="227584" y="71825"/>
                    <a:pt x="237402" y="64623"/>
                    <a:pt x="246954" y="56814"/>
                  </a:cubicBezTo>
                  <a:cubicBezTo>
                    <a:pt x="250783" y="53668"/>
                    <a:pt x="254839" y="50863"/>
                    <a:pt x="258857" y="47944"/>
                  </a:cubicBezTo>
                  <a:cubicBezTo>
                    <a:pt x="279023" y="33350"/>
                    <a:pt x="299644" y="31037"/>
                    <a:pt x="320986" y="45480"/>
                  </a:cubicBezTo>
                  <a:cubicBezTo>
                    <a:pt x="348771" y="62007"/>
                    <a:pt x="380916" y="62917"/>
                    <a:pt x="411203" y="70346"/>
                  </a:cubicBezTo>
                  <a:cubicBezTo>
                    <a:pt x="437358" y="76752"/>
                    <a:pt x="463362" y="83045"/>
                    <a:pt x="485537" y="99459"/>
                  </a:cubicBezTo>
                  <a:cubicBezTo>
                    <a:pt x="495545" y="106850"/>
                    <a:pt x="504150" y="115493"/>
                    <a:pt x="509987" y="126562"/>
                  </a:cubicBezTo>
                  <a:cubicBezTo>
                    <a:pt x="516090" y="138161"/>
                    <a:pt x="517189" y="149495"/>
                    <a:pt x="509305" y="161170"/>
                  </a:cubicBezTo>
                  <a:cubicBezTo>
                    <a:pt x="500965" y="173566"/>
                    <a:pt x="494483" y="187060"/>
                    <a:pt x="487926" y="200517"/>
                  </a:cubicBezTo>
                  <a:cubicBezTo>
                    <a:pt x="478449" y="220001"/>
                    <a:pt x="477994" y="239068"/>
                    <a:pt x="486030" y="259310"/>
                  </a:cubicBezTo>
                  <a:cubicBezTo>
                    <a:pt x="495355" y="282698"/>
                    <a:pt x="508623" y="303585"/>
                    <a:pt x="522762" y="324130"/>
                  </a:cubicBezTo>
                  <a:cubicBezTo>
                    <a:pt x="524695" y="326935"/>
                    <a:pt x="526476" y="329892"/>
                    <a:pt x="528334" y="332811"/>
                  </a:cubicBezTo>
                  <a:cubicBezTo>
                    <a:pt x="504680" y="362984"/>
                    <a:pt x="482164" y="394105"/>
                    <a:pt x="454795" y="421171"/>
                  </a:cubicBezTo>
                  <a:cubicBezTo>
                    <a:pt x="446608" y="429282"/>
                    <a:pt x="437927" y="436826"/>
                    <a:pt x="427503" y="442095"/>
                  </a:cubicBezTo>
                  <a:cubicBezTo>
                    <a:pt x="412302" y="449790"/>
                    <a:pt x="395093" y="449297"/>
                    <a:pt x="385919" y="435613"/>
                  </a:cubicBezTo>
                  <a:cubicBezTo>
                    <a:pt x="378414" y="424468"/>
                    <a:pt x="370757" y="428903"/>
                    <a:pt x="362531" y="428638"/>
                  </a:cubicBezTo>
                  <a:cubicBezTo>
                    <a:pt x="289068" y="426250"/>
                    <a:pt x="215113" y="434324"/>
                    <a:pt x="142370" y="418479"/>
                  </a:cubicBezTo>
                  <a:cubicBezTo>
                    <a:pt x="99233" y="409078"/>
                    <a:pt x="76603" y="384818"/>
                    <a:pt x="73987" y="347329"/>
                  </a:cubicBezTo>
                  <a:cubicBezTo>
                    <a:pt x="73722" y="343311"/>
                    <a:pt x="70917" y="336980"/>
                    <a:pt x="82251" y="340278"/>
                  </a:cubicBezTo>
                  <a:cubicBezTo>
                    <a:pt x="65951" y="323978"/>
                    <a:pt x="50864" y="310067"/>
                    <a:pt x="37824" y="294222"/>
                  </a:cubicBezTo>
                  <a:cubicBezTo>
                    <a:pt x="28310" y="282622"/>
                    <a:pt x="19326" y="270682"/>
                    <a:pt x="12351" y="257377"/>
                  </a:cubicBezTo>
                  <a:cubicBezTo>
                    <a:pt x="-6678" y="221024"/>
                    <a:pt x="-4100" y="193239"/>
                    <a:pt x="22738" y="162004"/>
                  </a:cubicBezTo>
                  <a:cubicBezTo>
                    <a:pt x="43776" y="137517"/>
                    <a:pt x="68453" y="116592"/>
                    <a:pt x="91197" y="93810"/>
                  </a:cubicBezTo>
                  <a:close/>
                </a:path>
              </a:pathLst>
            </a:custGeom>
            <a:solidFill>
              <a:srgbClr val="C2B59B"/>
            </a:solidFill>
            <a:ln w="3780" cap="flat">
              <a:noFill/>
              <a:prstDash val="solid"/>
              <a:miter/>
            </a:ln>
          </p:spPr>
          <p:txBody>
            <a:bodyPr rtlCol="0" anchor="ctr"/>
            <a:lstStyle/>
            <a:p>
              <a:endParaRPr lang="en-US"/>
            </a:p>
          </p:txBody>
        </p:sp>
        <p:sp>
          <p:nvSpPr>
            <p:cNvPr id="116" name="Freeform: Shape 62">
              <a:extLst>
                <a:ext uri="{FF2B5EF4-FFF2-40B4-BE49-F238E27FC236}">
                  <a16:creationId xmlns:a16="http://schemas.microsoft.com/office/drawing/2014/main" id="{28F8EAAD-9760-4D5C-A8B1-C94B5FDC0175}"/>
                </a:ext>
              </a:extLst>
            </p:cNvPr>
            <p:cNvSpPr/>
            <p:nvPr/>
          </p:nvSpPr>
          <p:spPr>
            <a:xfrm>
              <a:off x="8247128" y="4270665"/>
              <a:ext cx="324883" cy="648024"/>
            </a:xfrm>
            <a:custGeom>
              <a:avLst/>
              <a:gdLst>
                <a:gd name="connsiteX0" fmla="*/ 0 w 324883"/>
                <a:gd name="connsiteY0" fmla="*/ 647998 h 648024"/>
                <a:gd name="connsiteX1" fmla="*/ 75396 w 324883"/>
                <a:gd name="connsiteY1" fmla="*/ 456571 h 648024"/>
                <a:gd name="connsiteX2" fmla="*/ 220426 w 324883"/>
                <a:gd name="connsiteY2" fmla="*/ 91077 h 648024"/>
                <a:gd name="connsiteX3" fmla="*/ 210191 w 324883"/>
                <a:gd name="connsiteY3" fmla="*/ 75801 h 648024"/>
                <a:gd name="connsiteX4" fmla="*/ 251813 w 324883"/>
                <a:gd name="connsiteY4" fmla="*/ 13900 h 648024"/>
                <a:gd name="connsiteX5" fmla="*/ 300409 w 324883"/>
                <a:gd name="connsiteY5" fmla="*/ 19282 h 648024"/>
                <a:gd name="connsiteX6" fmla="*/ 311932 w 324883"/>
                <a:gd name="connsiteY6" fmla="*/ 121137 h 648024"/>
                <a:gd name="connsiteX7" fmla="*/ 286952 w 324883"/>
                <a:gd name="connsiteY7" fmla="*/ 182849 h 648024"/>
                <a:gd name="connsiteX8" fmla="*/ 282820 w 324883"/>
                <a:gd name="connsiteY8" fmla="*/ 233454 h 648024"/>
                <a:gd name="connsiteX9" fmla="*/ 289984 w 324883"/>
                <a:gd name="connsiteY9" fmla="*/ 241793 h 648024"/>
                <a:gd name="connsiteX10" fmla="*/ 318604 w 324883"/>
                <a:gd name="connsiteY10" fmla="*/ 335877 h 648024"/>
                <a:gd name="connsiteX11" fmla="*/ 261706 w 324883"/>
                <a:gd name="connsiteY11" fmla="*/ 432690 h 648024"/>
                <a:gd name="connsiteX12" fmla="*/ 123992 w 324883"/>
                <a:gd name="connsiteY12" fmla="*/ 596635 h 648024"/>
                <a:gd name="connsiteX13" fmla="*/ 0 w 324883"/>
                <a:gd name="connsiteY13" fmla="*/ 647998 h 64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883" h="648024">
                  <a:moveTo>
                    <a:pt x="0" y="647998"/>
                  </a:moveTo>
                  <a:cubicBezTo>
                    <a:pt x="25132" y="584202"/>
                    <a:pt x="50188" y="520368"/>
                    <a:pt x="75396" y="456571"/>
                  </a:cubicBezTo>
                  <a:cubicBezTo>
                    <a:pt x="123613" y="334664"/>
                    <a:pt x="171678" y="212757"/>
                    <a:pt x="220426" y="91077"/>
                  </a:cubicBezTo>
                  <a:cubicBezTo>
                    <a:pt x="225581" y="78189"/>
                    <a:pt x="214778" y="80008"/>
                    <a:pt x="210191" y="75801"/>
                  </a:cubicBezTo>
                  <a:cubicBezTo>
                    <a:pt x="222473" y="54080"/>
                    <a:pt x="234452" y="32170"/>
                    <a:pt x="251813" y="13900"/>
                  </a:cubicBezTo>
                  <a:cubicBezTo>
                    <a:pt x="270842" y="-6153"/>
                    <a:pt x="286004" y="-4637"/>
                    <a:pt x="300409" y="19282"/>
                  </a:cubicBezTo>
                  <a:cubicBezTo>
                    <a:pt x="319703" y="51351"/>
                    <a:pt x="327625" y="84784"/>
                    <a:pt x="311932" y="121137"/>
                  </a:cubicBezTo>
                  <a:cubicBezTo>
                    <a:pt x="303138" y="141530"/>
                    <a:pt x="296732" y="162986"/>
                    <a:pt x="286952" y="182849"/>
                  </a:cubicBezTo>
                  <a:cubicBezTo>
                    <a:pt x="278612" y="199793"/>
                    <a:pt x="281835" y="216434"/>
                    <a:pt x="282820" y="233454"/>
                  </a:cubicBezTo>
                  <a:cubicBezTo>
                    <a:pt x="283085" y="238078"/>
                    <a:pt x="287028" y="239595"/>
                    <a:pt x="289984" y="241793"/>
                  </a:cubicBezTo>
                  <a:cubicBezTo>
                    <a:pt x="323456" y="266963"/>
                    <a:pt x="332515" y="296075"/>
                    <a:pt x="318604" y="335877"/>
                  </a:cubicBezTo>
                  <a:cubicBezTo>
                    <a:pt x="306019" y="371850"/>
                    <a:pt x="284071" y="402478"/>
                    <a:pt x="261706" y="432690"/>
                  </a:cubicBezTo>
                  <a:cubicBezTo>
                    <a:pt x="219175" y="490156"/>
                    <a:pt x="172967" y="544741"/>
                    <a:pt x="123992" y="596635"/>
                  </a:cubicBezTo>
                  <a:cubicBezTo>
                    <a:pt x="91430" y="631168"/>
                    <a:pt x="48748" y="648795"/>
                    <a:pt x="0" y="647998"/>
                  </a:cubicBezTo>
                  <a:close/>
                </a:path>
              </a:pathLst>
            </a:custGeom>
            <a:solidFill>
              <a:srgbClr val="C2B59B"/>
            </a:solidFill>
            <a:ln w="3780" cap="flat">
              <a:noFill/>
              <a:prstDash val="solid"/>
              <a:miter/>
            </a:ln>
          </p:spPr>
          <p:txBody>
            <a:bodyPr rtlCol="0" anchor="ctr"/>
            <a:lstStyle/>
            <a:p>
              <a:endParaRPr lang="en-US"/>
            </a:p>
          </p:txBody>
        </p:sp>
      </p:grpSp>
      <p:grpSp>
        <p:nvGrpSpPr>
          <p:cNvPr id="118" name="그룹 117">
            <a:extLst>
              <a:ext uri="{FF2B5EF4-FFF2-40B4-BE49-F238E27FC236}">
                <a16:creationId xmlns:a16="http://schemas.microsoft.com/office/drawing/2014/main" id="{EB4D9091-4035-4E01-BF2B-CC9BE80073AE}"/>
              </a:ext>
            </a:extLst>
          </p:cNvPr>
          <p:cNvGrpSpPr/>
          <p:nvPr/>
        </p:nvGrpSpPr>
        <p:grpSpPr>
          <a:xfrm>
            <a:off x="9148392" y="4467253"/>
            <a:ext cx="760430" cy="540860"/>
            <a:chOff x="1901513" y="1817856"/>
            <a:chExt cx="2196829" cy="1562505"/>
          </a:xfrm>
          <a:solidFill>
            <a:schemeClr val="accent4"/>
          </a:solidFill>
        </p:grpSpPr>
        <p:sp>
          <p:nvSpPr>
            <p:cNvPr id="119" name="자유형: 도형 118">
              <a:extLst>
                <a:ext uri="{FF2B5EF4-FFF2-40B4-BE49-F238E27FC236}">
                  <a16:creationId xmlns:a16="http://schemas.microsoft.com/office/drawing/2014/main" id="{7AFB0A6A-673C-4E51-96B0-A31F5341E2B1}"/>
                </a:ext>
              </a:extLst>
            </p:cNvPr>
            <p:cNvSpPr/>
            <p:nvPr/>
          </p:nvSpPr>
          <p:spPr>
            <a:xfrm>
              <a:off x="1901513" y="3137170"/>
              <a:ext cx="2196829" cy="243191"/>
            </a:xfrm>
            <a:custGeom>
              <a:avLst/>
              <a:gdLst>
                <a:gd name="connsiteX0" fmla="*/ 0 w 2196829"/>
                <a:gd name="connsiteY0" fmla="*/ 24319 h 243191"/>
                <a:gd name="connsiteX1" fmla="*/ 0 w 2196829"/>
                <a:gd name="connsiteY1" fmla="*/ 218872 h 243191"/>
                <a:gd name="connsiteX2" fmla="*/ 24319 w 2196829"/>
                <a:gd name="connsiteY2" fmla="*/ 243191 h 243191"/>
                <a:gd name="connsiteX3" fmla="*/ 2172511 w 2196829"/>
                <a:gd name="connsiteY3" fmla="*/ 243191 h 243191"/>
                <a:gd name="connsiteX4" fmla="*/ 2196830 w 2196829"/>
                <a:gd name="connsiteY4" fmla="*/ 218872 h 243191"/>
                <a:gd name="connsiteX5" fmla="*/ 2196830 w 2196829"/>
                <a:gd name="connsiteY5" fmla="*/ 24319 h 243191"/>
                <a:gd name="connsiteX6" fmla="*/ 2172511 w 2196829"/>
                <a:gd name="connsiteY6" fmla="*/ 0 h 243191"/>
                <a:gd name="connsiteX7" fmla="*/ 24319 w 2196829"/>
                <a:gd name="connsiteY7" fmla="*/ 0 h 243191"/>
                <a:gd name="connsiteX8" fmla="*/ 0 w 2196829"/>
                <a:gd name="connsiteY8" fmla="*/ 24319 h 243191"/>
                <a:gd name="connsiteX9" fmla="*/ 879543 w 2196829"/>
                <a:gd name="connsiteY9" fmla="*/ 194553 h 243191"/>
                <a:gd name="connsiteX10" fmla="*/ 174287 w 2196829"/>
                <a:gd name="connsiteY10" fmla="*/ 194553 h 243191"/>
                <a:gd name="connsiteX11" fmla="*/ 154021 w 2196829"/>
                <a:gd name="connsiteY11" fmla="*/ 174287 h 243191"/>
                <a:gd name="connsiteX12" fmla="*/ 154021 w 2196829"/>
                <a:gd name="connsiteY12" fmla="*/ 68904 h 243191"/>
                <a:gd name="connsiteX13" fmla="*/ 174287 w 2196829"/>
                <a:gd name="connsiteY13" fmla="*/ 48638 h 243191"/>
                <a:gd name="connsiteX14" fmla="*/ 879543 w 2196829"/>
                <a:gd name="connsiteY14" fmla="*/ 48638 h 243191"/>
                <a:gd name="connsiteX15" fmla="*/ 899809 w 2196829"/>
                <a:gd name="connsiteY15" fmla="*/ 68904 h 243191"/>
                <a:gd name="connsiteX16" fmla="*/ 899809 w 2196829"/>
                <a:gd name="connsiteY16" fmla="*/ 174287 h 243191"/>
                <a:gd name="connsiteX17" fmla="*/ 879543 w 2196829"/>
                <a:gd name="connsiteY17" fmla="*/ 194553 h 243191"/>
                <a:gd name="connsiteX18" fmla="*/ 2028623 w 2196829"/>
                <a:gd name="connsiteY18" fmla="*/ 194553 h 243191"/>
                <a:gd name="connsiteX19" fmla="*/ 1311208 w 2196829"/>
                <a:gd name="connsiteY19" fmla="*/ 194553 h 243191"/>
                <a:gd name="connsiteX20" fmla="*/ 1297021 w 2196829"/>
                <a:gd name="connsiteY20" fmla="*/ 180367 h 243191"/>
                <a:gd name="connsiteX21" fmla="*/ 1297021 w 2196829"/>
                <a:gd name="connsiteY21" fmla="*/ 62824 h 243191"/>
                <a:gd name="connsiteX22" fmla="*/ 1311208 w 2196829"/>
                <a:gd name="connsiteY22" fmla="*/ 48638 h 243191"/>
                <a:gd name="connsiteX23" fmla="*/ 2028623 w 2196829"/>
                <a:gd name="connsiteY23" fmla="*/ 48638 h 243191"/>
                <a:gd name="connsiteX24" fmla="*/ 2042809 w 2196829"/>
                <a:gd name="connsiteY24" fmla="*/ 62824 h 243191"/>
                <a:gd name="connsiteX25" fmla="*/ 2042809 w 2196829"/>
                <a:gd name="connsiteY25" fmla="*/ 180367 h 243191"/>
                <a:gd name="connsiteX26" fmla="*/ 2028623 w 2196829"/>
                <a:gd name="connsiteY26" fmla="*/ 194553 h 24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96829" h="243191">
                  <a:moveTo>
                    <a:pt x="0" y="24319"/>
                  </a:moveTo>
                  <a:lnTo>
                    <a:pt x="0" y="218872"/>
                  </a:lnTo>
                  <a:cubicBezTo>
                    <a:pt x="0" y="232329"/>
                    <a:pt x="10863" y="243191"/>
                    <a:pt x="24319" y="243191"/>
                  </a:cubicBezTo>
                  <a:lnTo>
                    <a:pt x="2172511" y="243191"/>
                  </a:lnTo>
                  <a:cubicBezTo>
                    <a:pt x="2185968" y="243191"/>
                    <a:pt x="2196830" y="232329"/>
                    <a:pt x="2196830" y="218872"/>
                  </a:cubicBezTo>
                  <a:lnTo>
                    <a:pt x="2196830" y="24319"/>
                  </a:lnTo>
                  <a:cubicBezTo>
                    <a:pt x="2196830" y="10863"/>
                    <a:pt x="2185968" y="0"/>
                    <a:pt x="2172511" y="0"/>
                  </a:cubicBezTo>
                  <a:lnTo>
                    <a:pt x="24319" y="0"/>
                  </a:lnTo>
                  <a:cubicBezTo>
                    <a:pt x="10863" y="0"/>
                    <a:pt x="0" y="10863"/>
                    <a:pt x="0" y="24319"/>
                  </a:cubicBezTo>
                  <a:close/>
                  <a:moveTo>
                    <a:pt x="879543" y="194553"/>
                  </a:moveTo>
                  <a:lnTo>
                    <a:pt x="174287" y="194553"/>
                  </a:lnTo>
                  <a:cubicBezTo>
                    <a:pt x="163100" y="194553"/>
                    <a:pt x="154021" y="185474"/>
                    <a:pt x="154021" y="174287"/>
                  </a:cubicBezTo>
                  <a:lnTo>
                    <a:pt x="154021" y="68904"/>
                  </a:lnTo>
                  <a:cubicBezTo>
                    <a:pt x="154021" y="57717"/>
                    <a:pt x="163100" y="48638"/>
                    <a:pt x="174287" y="48638"/>
                  </a:cubicBezTo>
                  <a:lnTo>
                    <a:pt x="879543" y="48638"/>
                  </a:lnTo>
                  <a:cubicBezTo>
                    <a:pt x="890729" y="48638"/>
                    <a:pt x="899809" y="57717"/>
                    <a:pt x="899809" y="68904"/>
                  </a:cubicBezTo>
                  <a:lnTo>
                    <a:pt x="899809" y="174287"/>
                  </a:lnTo>
                  <a:cubicBezTo>
                    <a:pt x="899809" y="185474"/>
                    <a:pt x="890729" y="194553"/>
                    <a:pt x="879543" y="194553"/>
                  </a:cubicBezTo>
                  <a:close/>
                  <a:moveTo>
                    <a:pt x="2028623" y="194553"/>
                  </a:moveTo>
                  <a:lnTo>
                    <a:pt x="1311208" y="194553"/>
                  </a:lnTo>
                  <a:cubicBezTo>
                    <a:pt x="1303344" y="194553"/>
                    <a:pt x="1297021" y="188230"/>
                    <a:pt x="1297021" y="180367"/>
                  </a:cubicBezTo>
                  <a:lnTo>
                    <a:pt x="1297021" y="62824"/>
                  </a:lnTo>
                  <a:cubicBezTo>
                    <a:pt x="1297021" y="54961"/>
                    <a:pt x="1303344" y="48638"/>
                    <a:pt x="1311208" y="48638"/>
                  </a:cubicBezTo>
                  <a:lnTo>
                    <a:pt x="2028623" y="48638"/>
                  </a:lnTo>
                  <a:cubicBezTo>
                    <a:pt x="2036486" y="48638"/>
                    <a:pt x="2042809" y="54961"/>
                    <a:pt x="2042809" y="62824"/>
                  </a:cubicBezTo>
                  <a:lnTo>
                    <a:pt x="2042809" y="180367"/>
                  </a:lnTo>
                  <a:cubicBezTo>
                    <a:pt x="2042809" y="188230"/>
                    <a:pt x="2036405" y="194553"/>
                    <a:pt x="2028623" y="194553"/>
                  </a:cubicBezTo>
                  <a:close/>
                </a:path>
              </a:pathLst>
            </a:custGeom>
            <a:grpFill/>
            <a:ln w="8102" cap="flat">
              <a:noFill/>
              <a:prstDash val="solid"/>
              <a:miter/>
            </a:ln>
          </p:spPr>
          <p:txBody>
            <a:bodyPr rtlCol="0" anchor="ctr"/>
            <a:lstStyle/>
            <a:p>
              <a:endParaRPr lang="ko-KR" altLang="en-US"/>
            </a:p>
          </p:txBody>
        </p:sp>
        <p:sp>
          <p:nvSpPr>
            <p:cNvPr id="120" name="자유형: 도형 119">
              <a:extLst>
                <a:ext uri="{FF2B5EF4-FFF2-40B4-BE49-F238E27FC236}">
                  <a16:creationId xmlns:a16="http://schemas.microsoft.com/office/drawing/2014/main" id="{560F4111-C622-44ED-999A-F18EE179F236}"/>
                </a:ext>
              </a:extLst>
            </p:cNvPr>
            <p:cNvSpPr/>
            <p:nvPr/>
          </p:nvSpPr>
          <p:spPr>
            <a:xfrm>
              <a:off x="1974470" y="2456234"/>
              <a:ext cx="632297" cy="591765"/>
            </a:xfrm>
            <a:custGeom>
              <a:avLst/>
              <a:gdLst>
                <a:gd name="connsiteX0" fmla="*/ 397213 w 632297"/>
                <a:gd name="connsiteY0" fmla="*/ 0 h 591765"/>
                <a:gd name="connsiteX1" fmla="*/ 397213 w 632297"/>
                <a:gd name="connsiteY1" fmla="*/ 110733 h 591765"/>
                <a:gd name="connsiteX2" fmla="*/ 378244 w 632297"/>
                <a:gd name="connsiteY2" fmla="*/ 129702 h 591765"/>
                <a:gd name="connsiteX3" fmla="*/ 254054 w 632297"/>
                <a:gd name="connsiteY3" fmla="*/ 129702 h 591765"/>
                <a:gd name="connsiteX4" fmla="*/ 235085 w 632297"/>
                <a:gd name="connsiteY4" fmla="*/ 110733 h 591765"/>
                <a:gd name="connsiteX5" fmla="*/ 235085 w 632297"/>
                <a:gd name="connsiteY5" fmla="*/ 0 h 591765"/>
                <a:gd name="connsiteX6" fmla="*/ 0 w 632297"/>
                <a:gd name="connsiteY6" fmla="*/ 0 h 591765"/>
                <a:gd name="connsiteX7" fmla="*/ 0 w 632297"/>
                <a:gd name="connsiteY7" fmla="*/ 543128 h 591765"/>
                <a:gd name="connsiteX8" fmla="*/ 48638 w 632297"/>
                <a:gd name="connsiteY8" fmla="*/ 591766 h 591765"/>
                <a:gd name="connsiteX9" fmla="*/ 583660 w 632297"/>
                <a:gd name="connsiteY9" fmla="*/ 591766 h 591765"/>
                <a:gd name="connsiteX10" fmla="*/ 632298 w 632297"/>
                <a:gd name="connsiteY10" fmla="*/ 543128 h 591765"/>
                <a:gd name="connsiteX11" fmla="*/ 632298 w 632297"/>
                <a:gd name="connsiteY11" fmla="*/ 0 h 591765"/>
                <a:gd name="connsiteX12" fmla="*/ 397213 w 632297"/>
                <a:gd name="connsiteY12" fmla="*/ 0 h 59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2297" h="591765">
                  <a:moveTo>
                    <a:pt x="397213" y="0"/>
                  </a:moveTo>
                  <a:lnTo>
                    <a:pt x="397213" y="110733"/>
                  </a:lnTo>
                  <a:cubicBezTo>
                    <a:pt x="397213" y="121191"/>
                    <a:pt x="388701" y="129702"/>
                    <a:pt x="378244" y="129702"/>
                  </a:cubicBezTo>
                  <a:lnTo>
                    <a:pt x="254054" y="129702"/>
                  </a:lnTo>
                  <a:cubicBezTo>
                    <a:pt x="243597" y="129702"/>
                    <a:pt x="235085" y="121191"/>
                    <a:pt x="235085" y="110733"/>
                  </a:cubicBezTo>
                  <a:lnTo>
                    <a:pt x="235085" y="0"/>
                  </a:lnTo>
                  <a:lnTo>
                    <a:pt x="0" y="0"/>
                  </a:lnTo>
                  <a:lnTo>
                    <a:pt x="0" y="543128"/>
                  </a:lnTo>
                  <a:cubicBezTo>
                    <a:pt x="0" y="569960"/>
                    <a:pt x="21806" y="591766"/>
                    <a:pt x="48638" y="591766"/>
                  </a:cubicBezTo>
                  <a:lnTo>
                    <a:pt x="583660" y="591766"/>
                  </a:lnTo>
                  <a:cubicBezTo>
                    <a:pt x="610492" y="591766"/>
                    <a:pt x="632298" y="569960"/>
                    <a:pt x="632298" y="543128"/>
                  </a:cubicBezTo>
                  <a:lnTo>
                    <a:pt x="632298" y="0"/>
                  </a:lnTo>
                  <a:lnTo>
                    <a:pt x="397213" y="0"/>
                  </a:lnTo>
                  <a:close/>
                </a:path>
              </a:pathLst>
            </a:custGeom>
            <a:grpFill/>
            <a:ln w="8102" cap="flat">
              <a:noFill/>
              <a:prstDash val="solid"/>
              <a:miter/>
            </a:ln>
          </p:spPr>
          <p:txBody>
            <a:bodyPr rtlCol="0" anchor="ctr"/>
            <a:lstStyle/>
            <a:p>
              <a:endParaRPr lang="ko-KR" altLang="en-US"/>
            </a:p>
          </p:txBody>
        </p:sp>
        <p:sp>
          <p:nvSpPr>
            <p:cNvPr id="121" name="자유형: 도형 120">
              <a:extLst>
                <a:ext uri="{FF2B5EF4-FFF2-40B4-BE49-F238E27FC236}">
                  <a16:creationId xmlns:a16="http://schemas.microsoft.com/office/drawing/2014/main" id="{EAB1AC95-49CF-45B9-BCB0-68AED7E7F71E}"/>
                </a:ext>
              </a:extLst>
            </p:cNvPr>
            <p:cNvSpPr/>
            <p:nvPr/>
          </p:nvSpPr>
          <p:spPr>
            <a:xfrm>
              <a:off x="3388305" y="2456234"/>
              <a:ext cx="632298" cy="591765"/>
            </a:xfrm>
            <a:custGeom>
              <a:avLst/>
              <a:gdLst>
                <a:gd name="connsiteX0" fmla="*/ 397132 w 632298"/>
                <a:gd name="connsiteY0" fmla="*/ 0 h 591765"/>
                <a:gd name="connsiteX1" fmla="*/ 397132 w 632298"/>
                <a:gd name="connsiteY1" fmla="*/ 110733 h 591765"/>
                <a:gd name="connsiteX2" fmla="*/ 378163 w 632298"/>
                <a:gd name="connsiteY2" fmla="*/ 129702 h 591765"/>
                <a:gd name="connsiteX3" fmla="*/ 254054 w 632298"/>
                <a:gd name="connsiteY3" fmla="*/ 129702 h 591765"/>
                <a:gd name="connsiteX4" fmla="*/ 235085 w 632298"/>
                <a:gd name="connsiteY4" fmla="*/ 110733 h 591765"/>
                <a:gd name="connsiteX5" fmla="*/ 235085 w 632298"/>
                <a:gd name="connsiteY5" fmla="*/ 0 h 591765"/>
                <a:gd name="connsiteX6" fmla="*/ 0 w 632298"/>
                <a:gd name="connsiteY6" fmla="*/ 0 h 591765"/>
                <a:gd name="connsiteX7" fmla="*/ 0 w 632298"/>
                <a:gd name="connsiteY7" fmla="*/ 543128 h 591765"/>
                <a:gd name="connsiteX8" fmla="*/ 48638 w 632298"/>
                <a:gd name="connsiteY8" fmla="*/ 591766 h 591765"/>
                <a:gd name="connsiteX9" fmla="*/ 583660 w 632298"/>
                <a:gd name="connsiteY9" fmla="*/ 591766 h 591765"/>
                <a:gd name="connsiteX10" fmla="*/ 632298 w 632298"/>
                <a:gd name="connsiteY10" fmla="*/ 543128 h 591765"/>
                <a:gd name="connsiteX11" fmla="*/ 632298 w 632298"/>
                <a:gd name="connsiteY11" fmla="*/ 0 h 591765"/>
                <a:gd name="connsiteX12" fmla="*/ 397132 w 632298"/>
                <a:gd name="connsiteY12" fmla="*/ 0 h 59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2298" h="591765">
                  <a:moveTo>
                    <a:pt x="397132" y="0"/>
                  </a:moveTo>
                  <a:lnTo>
                    <a:pt x="397132" y="110733"/>
                  </a:lnTo>
                  <a:cubicBezTo>
                    <a:pt x="397132" y="121191"/>
                    <a:pt x="388620" y="129702"/>
                    <a:pt x="378163" y="129702"/>
                  </a:cubicBezTo>
                  <a:lnTo>
                    <a:pt x="254054" y="129702"/>
                  </a:lnTo>
                  <a:cubicBezTo>
                    <a:pt x="243597" y="129702"/>
                    <a:pt x="235085" y="121191"/>
                    <a:pt x="235085" y="110733"/>
                  </a:cubicBezTo>
                  <a:lnTo>
                    <a:pt x="235085" y="0"/>
                  </a:lnTo>
                  <a:lnTo>
                    <a:pt x="0" y="0"/>
                  </a:lnTo>
                  <a:lnTo>
                    <a:pt x="0" y="543128"/>
                  </a:lnTo>
                  <a:cubicBezTo>
                    <a:pt x="0" y="569960"/>
                    <a:pt x="21806" y="591766"/>
                    <a:pt x="48638" y="591766"/>
                  </a:cubicBezTo>
                  <a:lnTo>
                    <a:pt x="583660" y="591766"/>
                  </a:lnTo>
                  <a:cubicBezTo>
                    <a:pt x="610492" y="591766"/>
                    <a:pt x="632298" y="569960"/>
                    <a:pt x="632298" y="543128"/>
                  </a:cubicBezTo>
                  <a:lnTo>
                    <a:pt x="632298" y="0"/>
                  </a:lnTo>
                  <a:lnTo>
                    <a:pt x="397132" y="0"/>
                  </a:lnTo>
                  <a:close/>
                </a:path>
              </a:pathLst>
            </a:custGeom>
            <a:grpFill/>
            <a:ln w="8102" cap="flat">
              <a:noFill/>
              <a:prstDash val="solid"/>
              <a:miter/>
            </a:ln>
          </p:spPr>
          <p:txBody>
            <a:bodyPr rtlCol="0" anchor="ctr"/>
            <a:lstStyle/>
            <a:p>
              <a:endParaRPr lang="ko-KR" altLang="en-US"/>
            </a:p>
          </p:txBody>
        </p:sp>
        <p:grpSp>
          <p:nvGrpSpPr>
            <p:cNvPr id="122" name="그래픽 2">
              <a:extLst>
                <a:ext uri="{FF2B5EF4-FFF2-40B4-BE49-F238E27FC236}">
                  <a16:creationId xmlns:a16="http://schemas.microsoft.com/office/drawing/2014/main" id="{31C401D9-380D-46A6-851F-72131A72DBF0}"/>
                </a:ext>
              </a:extLst>
            </p:cNvPr>
            <p:cNvGrpSpPr/>
            <p:nvPr/>
          </p:nvGrpSpPr>
          <p:grpSpPr>
            <a:xfrm>
              <a:off x="2025784" y="2893978"/>
              <a:ext cx="109841" cy="99465"/>
              <a:chOff x="2025784" y="2893978"/>
              <a:chExt cx="109841" cy="99465"/>
            </a:xfrm>
            <a:grpFill/>
          </p:grpSpPr>
          <p:sp>
            <p:nvSpPr>
              <p:cNvPr id="130" name="자유형: 도형 129">
                <a:extLst>
                  <a:ext uri="{FF2B5EF4-FFF2-40B4-BE49-F238E27FC236}">
                    <a16:creationId xmlns:a16="http://schemas.microsoft.com/office/drawing/2014/main" id="{91A8AC6C-CE16-494F-97F9-493A101B6EFD}"/>
                  </a:ext>
                </a:extLst>
              </p:cNvPr>
              <p:cNvSpPr/>
              <p:nvPr/>
            </p:nvSpPr>
            <p:spPr>
              <a:xfrm>
                <a:off x="2036646" y="2893978"/>
                <a:ext cx="33074" cy="74822"/>
              </a:xfrm>
              <a:custGeom>
                <a:avLst/>
                <a:gdLst>
                  <a:gd name="connsiteX0" fmla="*/ 7782 w 33074"/>
                  <a:gd name="connsiteY0" fmla="*/ 74822 h 74822"/>
                  <a:gd name="connsiteX1" fmla="*/ 25373 w 33074"/>
                  <a:gd name="connsiteY1" fmla="*/ 74822 h 74822"/>
                  <a:gd name="connsiteX2" fmla="*/ 25373 w 33074"/>
                  <a:gd name="connsiteY2" fmla="*/ 20833 h 74822"/>
                  <a:gd name="connsiteX3" fmla="*/ 33074 w 33074"/>
                  <a:gd name="connsiteY3" fmla="*/ 20833 h 74822"/>
                  <a:gd name="connsiteX4" fmla="*/ 16537 w 33074"/>
                  <a:gd name="connsiteY4" fmla="*/ 0 h 74822"/>
                  <a:gd name="connsiteX5" fmla="*/ 0 w 33074"/>
                  <a:gd name="connsiteY5" fmla="*/ 20833 h 74822"/>
                  <a:gd name="connsiteX6" fmla="*/ 7782 w 33074"/>
                  <a:gd name="connsiteY6" fmla="*/ 20833 h 74822"/>
                  <a:gd name="connsiteX7" fmla="*/ 7782 w 33074"/>
                  <a:gd name="connsiteY7" fmla="*/ 74822 h 7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74" h="74822">
                    <a:moveTo>
                      <a:pt x="7782" y="74822"/>
                    </a:moveTo>
                    <a:cubicBezTo>
                      <a:pt x="13700" y="74822"/>
                      <a:pt x="19455" y="74822"/>
                      <a:pt x="25373" y="74822"/>
                    </a:cubicBezTo>
                    <a:cubicBezTo>
                      <a:pt x="25373" y="56826"/>
                      <a:pt x="25373" y="38911"/>
                      <a:pt x="25373" y="20833"/>
                    </a:cubicBezTo>
                    <a:cubicBezTo>
                      <a:pt x="27886" y="20833"/>
                      <a:pt x="30318" y="20833"/>
                      <a:pt x="33074" y="20833"/>
                    </a:cubicBezTo>
                    <a:cubicBezTo>
                      <a:pt x="27481" y="13862"/>
                      <a:pt x="22049" y="6971"/>
                      <a:pt x="16537" y="0"/>
                    </a:cubicBezTo>
                    <a:cubicBezTo>
                      <a:pt x="11025" y="6971"/>
                      <a:pt x="5593" y="13781"/>
                      <a:pt x="0" y="20833"/>
                    </a:cubicBezTo>
                    <a:cubicBezTo>
                      <a:pt x="2756" y="20833"/>
                      <a:pt x="5188" y="20833"/>
                      <a:pt x="7782" y="20833"/>
                    </a:cubicBezTo>
                    <a:cubicBezTo>
                      <a:pt x="7782" y="38911"/>
                      <a:pt x="7782" y="56826"/>
                      <a:pt x="7782" y="74822"/>
                    </a:cubicBezTo>
                    <a:close/>
                  </a:path>
                </a:pathLst>
              </a:custGeom>
              <a:grpFill/>
              <a:ln w="8102" cap="flat">
                <a:noFill/>
                <a:prstDash val="solid"/>
                <a:miter/>
              </a:ln>
            </p:spPr>
            <p:txBody>
              <a:bodyPr rtlCol="0" anchor="ctr"/>
              <a:lstStyle/>
              <a:p>
                <a:endParaRPr lang="ko-KR" altLang="en-US"/>
              </a:p>
            </p:txBody>
          </p:sp>
          <p:sp>
            <p:nvSpPr>
              <p:cNvPr id="131" name="자유형: 도형 130">
                <a:extLst>
                  <a:ext uri="{FF2B5EF4-FFF2-40B4-BE49-F238E27FC236}">
                    <a16:creationId xmlns:a16="http://schemas.microsoft.com/office/drawing/2014/main" id="{0535B295-78FF-4F51-B8C5-50FFD9A426D5}"/>
                  </a:ext>
                </a:extLst>
              </p:cNvPr>
              <p:cNvSpPr/>
              <p:nvPr/>
            </p:nvSpPr>
            <p:spPr>
              <a:xfrm>
                <a:off x="2091608" y="2893978"/>
                <a:ext cx="33074" cy="74822"/>
              </a:xfrm>
              <a:custGeom>
                <a:avLst/>
                <a:gdLst>
                  <a:gd name="connsiteX0" fmla="*/ 7782 w 33074"/>
                  <a:gd name="connsiteY0" fmla="*/ 74822 h 74822"/>
                  <a:gd name="connsiteX1" fmla="*/ 25373 w 33074"/>
                  <a:gd name="connsiteY1" fmla="*/ 74822 h 74822"/>
                  <a:gd name="connsiteX2" fmla="*/ 25373 w 33074"/>
                  <a:gd name="connsiteY2" fmla="*/ 20833 h 74822"/>
                  <a:gd name="connsiteX3" fmla="*/ 33074 w 33074"/>
                  <a:gd name="connsiteY3" fmla="*/ 20833 h 74822"/>
                  <a:gd name="connsiteX4" fmla="*/ 16537 w 33074"/>
                  <a:gd name="connsiteY4" fmla="*/ 0 h 74822"/>
                  <a:gd name="connsiteX5" fmla="*/ 0 w 33074"/>
                  <a:gd name="connsiteY5" fmla="*/ 20833 h 74822"/>
                  <a:gd name="connsiteX6" fmla="*/ 7782 w 33074"/>
                  <a:gd name="connsiteY6" fmla="*/ 20833 h 74822"/>
                  <a:gd name="connsiteX7" fmla="*/ 7782 w 33074"/>
                  <a:gd name="connsiteY7" fmla="*/ 74822 h 7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74" h="74822">
                    <a:moveTo>
                      <a:pt x="7782" y="74822"/>
                    </a:moveTo>
                    <a:cubicBezTo>
                      <a:pt x="13700" y="74822"/>
                      <a:pt x="19455" y="74822"/>
                      <a:pt x="25373" y="74822"/>
                    </a:cubicBezTo>
                    <a:cubicBezTo>
                      <a:pt x="25373" y="56826"/>
                      <a:pt x="25373" y="38830"/>
                      <a:pt x="25373" y="20833"/>
                    </a:cubicBezTo>
                    <a:cubicBezTo>
                      <a:pt x="27967" y="20833"/>
                      <a:pt x="30399" y="20833"/>
                      <a:pt x="33074" y="20833"/>
                    </a:cubicBezTo>
                    <a:cubicBezTo>
                      <a:pt x="27481" y="13781"/>
                      <a:pt x="22049" y="6971"/>
                      <a:pt x="16537" y="0"/>
                    </a:cubicBezTo>
                    <a:cubicBezTo>
                      <a:pt x="10944" y="6971"/>
                      <a:pt x="5512" y="13862"/>
                      <a:pt x="0" y="20833"/>
                    </a:cubicBezTo>
                    <a:cubicBezTo>
                      <a:pt x="2756" y="20833"/>
                      <a:pt x="5188" y="20833"/>
                      <a:pt x="7782" y="20833"/>
                    </a:cubicBezTo>
                    <a:cubicBezTo>
                      <a:pt x="7782" y="38911"/>
                      <a:pt x="7782" y="56826"/>
                      <a:pt x="7782" y="74822"/>
                    </a:cubicBezTo>
                    <a:close/>
                  </a:path>
                </a:pathLst>
              </a:custGeom>
              <a:grpFill/>
              <a:ln w="8102" cap="flat">
                <a:noFill/>
                <a:prstDash val="solid"/>
                <a:miter/>
              </a:ln>
            </p:spPr>
            <p:txBody>
              <a:bodyPr rtlCol="0" anchor="ctr"/>
              <a:lstStyle/>
              <a:p>
                <a:endParaRPr lang="ko-KR" altLang="en-US"/>
              </a:p>
            </p:txBody>
          </p:sp>
          <p:sp>
            <p:nvSpPr>
              <p:cNvPr id="132" name="자유형: 도형 131">
                <a:extLst>
                  <a:ext uri="{FF2B5EF4-FFF2-40B4-BE49-F238E27FC236}">
                    <a16:creationId xmlns:a16="http://schemas.microsoft.com/office/drawing/2014/main" id="{155BD48C-AFD6-4DC3-B8E1-618CB77787C9}"/>
                  </a:ext>
                </a:extLst>
              </p:cNvPr>
              <p:cNvSpPr/>
              <p:nvPr/>
            </p:nvSpPr>
            <p:spPr>
              <a:xfrm>
                <a:off x="2025784" y="2982581"/>
                <a:ext cx="109841" cy="10862"/>
              </a:xfrm>
              <a:custGeom>
                <a:avLst/>
                <a:gdLst>
                  <a:gd name="connsiteX0" fmla="*/ 0 w 109841"/>
                  <a:gd name="connsiteY0" fmla="*/ 0 h 10862"/>
                  <a:gd name="connsiteX1" fmla="*/ 0 w 109841"/>
                  <a:gd name="connsiteY1" fmla="*/ 10863 h 10862"/>
                  <a:gd name="connsiteX2" fmla="*/ 109842 w 109841"/>
                  <a:gd name="connsiteY2" fmla="*/ 10863 h 10862"/>
                  <a:gd name="connsiteX3" fmla="*/ 109842 w 109841"/>
                  <a:gd name="connsiteY3" fmla="*/ 0 h 10862"/>
                  <a:gd name="connsiteX4" fmla="*/ 0 w 109841"/>
                  <a:gd name="connsiteY4" fmla="*/ 0 h 1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41" h="10862">
                    <a:moveTo>
                      <a:pt x="0" y="0"/>
                    </a:moveTo>
                    <a:cubicBezTo>
                      <a:pt x="0" y="3648"/>
                      <a:pt x="0" y="7215"/>
                      <a:pt x="0" y="10863"/>
                    </a:cubicBezTo>
                    <a:cubicBezTo>
                      <a:pt x="36722" y="10863"/>
                      <a:pt x="73282" y="10863"/>
                      <a:pt x="109842" y="10863"/>
                    </a:cubicBezTo>
                    <a:cubicBezTo>
                      <a:pt x="109842" y="7134"/>
                      <a:pt x="109842" y="3567"/>
                      <a:pt x="109842" y="0"/>
                    </a:cubicBezTo>
                    <a:cubicBezTo>
                      <a:pt x="73120" y="0"/>
                      <a:pt x="36560" y="0"/>
                      <a:pt x="0" y="0"/>
                    </a:cubicBezTo>
                    <a:close/>
                  </a:path>
                </a:pathLst>
              </a:custGeom>
              <a:grpFill/>
              <a:ln w="8102" cap="flat">
                <a:noFill/>
                <a:prstDash val="solid"/>
                <a:miter/>
              </a:ln>
            </p:spPr>
            <p:txBody>
              <a:bodyPr rtlCol="0" anchor="ctr"/>
              <a:lstStyle/>
              <a:p>
                <a:endParaRPr lang="ko-KR" altLang="en-US"/>
              </a:p>
            </p:txBody>
          </p:sp>
        </p:grpSp>
        <p:sp>
          <p:nvSpPr>
            <p:cNvPr id="123" name="자유형: 도형 122">
              <a:extLst>
                <a:ext uri="{FF2B5EF4-FFF2-40B4-BE49-F238E27FC236}">
                  <a16:creationId xmlns:a16="http://schemas.microsoft.com/office/drawing/2014/main" id="{077020F8-3130-4B8F-B764-428197FFFC2D}"/>
                </a:ext>
              </a:extLst>
            </p:cNvPr>
            <p:cNvSpPr/>
            <p:nvPr/>
          </p:nvSpPr>
          <p:spPr>
            <a:xfrm>
              <a:off x="2681428" y="2456234"/>
              <a:ext cx="632297" cy="591765"/>
            </a:xfrm>
            <a:custGeom>
              <a:avLst/>
              <a:gdLst>
                <a:gd name="connsiteX0" fmla="*/ 397132 w 632297"/>
                <a:gd name="connsiteY0" fmla="*/ 0 h 591765"/>
                <a:gd name="connsiteX1" fmla="*/ 397132 w 632297"/>
                <a:gd name="connsiteY1" fmla="*/ 110733 h 591765"/>
                <a:gd name="connsiteX2" fmla="*/ 378163 w 632297"/>
                <a:gd name="connsiteY2" fmla="*/ 129702 h 591765"/>
                <a:gd name="connsiteX3" fmla="*/ 254054 w 632297"/>
                <a:gd name="connsiteY3" fmla="*/ 129702 h 591765"/>
                <a:gd name="connsiteX4" fmla="*/ 235085 w 632297"/>
                <a:gd name="connsiteY4" fmla="*/ 110733 h 591765"/>
                <a:gd name="connsiteX5" fmla="*/ 235085 w 632297"/>
                <a:gd name="connsiteY5" fmla="*/ 0 h 591765"/>
                <a:gd name="connsiteX6" fmla="*/ 0 w 632297"/>
                <a:gd name="connsiteY6" fmla="*/ 0 h 591765"/>
                <a:gd name="connsiteX7" fmla="*/ 0 w 632297"/>
                <a:gd name="connsiteY7" fmla="*/ 543128 h 591765"/>
                <a:gd name="connsiteX8" fmla="*/ 48638 w 632297"/>
                <a:gd name="connsiteY8" fmla="*/ 591766 h 591765"/>
                <a:gd name="connsiteX9" fmla="*/ 583660 w 632297"/>
                <a:gd name="connsiteY9" fmla="*/ 591766 h 591765"/>
                <a:gd name="connsiteX10" fmla="*/ 632298 w 632297"/>
                <a:gd name="connsiteY10" fmla="*/ 543128 h 591765"/>
                <a:gd name="connsiteX11" fmla="*/ 632298 w 632297"/>
                <a:gd name="connsiteY11" fmla="*/ 0 h 591765"/>
                <a:gd name="connsiteX12" fmla="*/ 397132 w 632297"/>
                <a:gd name="connsiteY12" fmla="*/ 0 h 591765"/>
                <a:gd name="connsiteX13" fmla="*/ 138457 w 632297"/>
                <a:gd name="connsiteY13" fmla="*/ 437745 h 591765"/>
                <a:gd name="connsiteX14" fmla="*/ 154994 w 632297"/>
                <a:gd name="connsiteY14" fmla="*/ 458578 h 591765"/>
                <a:gd name="connsiteX15" fmla="*/ 147293 w 632297"/>
                <a:gd name="connsiteY15" fmla="*/ 458578 h 591765"/>
                <a:gd name="connsiteX16" fmla="*/ 147293 w 632297"/>
                <a:gd name="connsiteY16" fmla="*/ 512567 h 591765"/>
                <a:gd name="connsiteX17" fmla="*/ 129702 w 632297"/>
                <a:gd name="connsiteY17" fmla="*/ 512567 h 591765"/>
                <a:gd name="connsiteX18" fmla="*/ 129702 w 632297"/>
                <a:gd name="connsiteY18" fmla="*/ 458659 h 591765"/>
                <a:gd name="connsiteX19" fmla="*/ 121920 w 632297"/>
                <a:gd name="connsiteY19" fmla="*/ 458659 h 591765"/>
                <a:gd name="connsiteX20" fmla="*/ 138457 w 632297"/>
                <a:gd name="connsiteY20" fmla="*/ 437745 h 591765"/>
                <a:gd name="connsiteX21" fmla="*/ 83415 w 632297"/>
                <a:gd name="connsiteY21" fmla="*/ 437745 h 591765"/>
                <a:gd name="connsiteX22" fmla="*/ 99952 w 632297"/>
                <a:gd name="connsiteY22" fmla="*/ 458578 h 591765"/>
                <a:gd name="connsiteX23" fmla="*/ 92251 w 632297"/>
                <a:gd name="connsiteY23" fmla="*/ 458578 h 591765"/>
                <a:gd name="connsiteX24" fmla="*/ 92251 w 632297"/>
                <a:gd name="connsiteY24" fmla="*/ 512567 h 591765"/>
                <a:gd name="connsiteX25" fmla="*/ 74660 w 632297"/>
                <a:gd name="connsiteY25" fmla="*/ 512567 h 591765"/>
                <a:gd name="connsiteX26" fmla="*/ 74660 w 632297"/>
                <a:gd name="connsiteY26" fmla="*/ 458578 h 591765"/>
                <a:gd name="connsiteX27" fmla="*/ 66878 w 632297"/>
                <a:gd name="connsiteY27" fmla="*/ 458578 h 591765"/>
                <a:gd name="connsiteX28" fmla="*/ 83415 w 632297"/>
                <a:gd name="connsiteY28" fmla="*/ 437745 h 591765"/>
                <a:gd name="connsiteX29" fmla="*/ 165857 w 632297"/>
                <a:gd name="connsiteY29" fmla="*/ 537210 h 591765"/>
                <a:gd name="connsiteX30" fmla="*/ 56015 w 632297"/>
                <a:gd name="connsiteY30" fmla="*/ 537210 h 591765"/>
                <a:gd name="connsiteX31" fmla="*/ 56015 w 632297"/>
                <a:gd name="connsiteY31" fmla="*/ 526347 h 591765"/>
                <a:gd name="connsiteX32" fmla="*/ 165857 w 632297"/>
                <a:gd name="connsiteY32" fmla="*/ 526347 h 591765"/>
                <a:gd name="connsiteX33" fmla="*/ 165857 w 632297"/>
                <a:gd name="connsiteY33" fmla="*/ 537210 h 59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2297" h="591765">
                  <a:moveTo>
                    <a:pt x="397132" y="0"/>
                  </a:moveTo>
                  <a:lnTo>
                    <a:pt x="397132" y="110733"/>
                  </a:lnTo>
                  <a:cubicBezTo>
                    <a:pt x="397132" y="121191"/>
                    <a:pt x="388620" y="129702"/>
                    <a:pt x="378163" y="129702"/>
                  </a:cubicBezTo>
                  <a:lnTo>
                    <a:pt x="254054" y="129702"/>
                  </a:lnTo>
                  <a:cubicBezTo>
                    <a:pt x="243597" y="129702"/>
                    <a:pt x="235085" y="121191"/>
                    <a:pt x="235085" y="110733"/>
                  </a:cubicBezTo>
                  <a:lnTo>
                    <a:pt x="235085" y="0"/>
                  </a:lnTo>
                  <a:lnTo>
                    <a:pt x="0" y="0"/>
                  </a:lnTo>
                  <a:lnTo>
                    <a:pt x="0" y="543128"/>
                  </a:lnTo>
                  <a:cubicBezTo>
                    <a:pt x="0" y="569960"/>
                    <a:pt x="21806" y="591766"/>
                    <a:pt x="48638" y="591766"/>
                  </a:cubicBezTo>
                  <a:lnTo>
                    <a:pt x="583660" y="591766"/>
                  </a:lnTo>
                  <a:cubicBezTo>
                    <a:pt x="610492" y="591766"/>
                    <a:pt x="632298" y="569960"/>
                    <a:pt x="632298" y="543128"/>
                  </a:cubicBezTo>
                  <a:lnTo>
                    <a:pt x="632298" y="0"/>
                  </a:lnTo>
                  <a:lnTo>
                    <a:pt x="397132" y="0"/>
                  </a:lnTo>
                  <a:close/>
                  <a:moveTo>
                    <a:pt x="138457" y="437745"/>
                  </a:moveTo>
                  <a:cubicBezTo>
                    <a:pt x="143969" y="444635"/>
                    <a:pt x="149401" y="451526"/>
                    <a:pt x="154994" y="458578"/>
                  </a:cubicBezTo>
                  <a:cubicBezTo>
                    <a:pt x="152319" y="458578"/>
                    <a:pt x="149887" y="458578"/>
                    <a:pt x="147293" y="458578"/>
                  </a:cubicBezTo>
                  <a:cubicBezTo>
                    <a:pt x="147293" y="476655"/>
                    <a:pt x="147293" y="494571"/>
                    <a:pt x="147293" y="512567"/>
                  </a:cubicBezTo>
                  <a:cubicBezTo>
                    <a:pt x="141375" y="512567"/>
                    <a:pt x="135620" y="512567"/>
                    <a:pt x="129702" y="512567"/>
                  </a:cubicBezTo>
                  <a:cubicBezTo>
                    <a:pt x="129702" y="494651"/>
                    <a:pt x="129702" y="476655"/>
                    <a:pt x="129702" y="458659"/>
                  </a:cubicBezTo>
                  <a:cubicBezTo>
                    <a:pt x="127108" y="458659"/>
                    <a:pt x="124676" y="458659"/>
                    <a:pt x="121920" y="458659"/>
                  </a:cubicBezTo>
                  <a:cubicBezTo>
                    <a:pt x="127432" y="451607"/>
                    <a:pt x="132864" y="444716"/>
                    <a:pt x="138457" y="437745"/>
                  </a:cubicBezTo>
                  <a:close/>
                  <a:moveTo>
                    <a:pt x="83415" y="437745"/>
                  </a:moveTo>
                  <a:cubicBezTo>
                    <a:pt x="89008" y="444716"/>
                    <a:pt x="94439" y="451607"/>
                    <a:pt x="99952" y="458578"/>
                  </a:cubicBezTo>
                  <a:cubicBezTo>
                    <a:pt x="97277" y="458578"/>
                    <a:pt x="94845" y="458578"/>
                    <a:pt x="92251" y="458578"/>
                  </a:cubicBezTo>
                  <a:cubicBezTo>
                    <a:pt x="92251" y="476574"/>
                    <a:pt x="92251" y="494571"/>
                    <a:pt x="92251" y="512567"/>
                  </a:cubicBezTo>
                  <a:cubicBezTo>
                    <a:pt x="86333" y="512567"/>
                    <a:pt x="80577" y="512567"/>
                    <a:pt x="74660" y="512567"/>
                  </a:cubicBezTo>
                  <a:cubicBezTo>
                    <a:pt x="74660" y="494571"/>
                    <a:pt x="74660" y="476655"/>
                    <a:pt x="74660" y="458578"/>
                  </a:cubicBezTo>
                  <a:cubicBezTo>
                    <a:pt x="71985" y="458578"/>
                    <a:pt x="69553" y="458578"/>
                    <a:pt x="66878" y="458578"/>
                  </a:cubicBezTo>
                  <a:cubicBezTo>
                    <a:pt x="72471" y="451526"/>
                    <a:pt x="77902" y="444716"/>
                    <a:pt x="83415" y="437745"/>
                  </a:cubicBezTo>
                  <a:close/>
                  <a:moveTo>
                    <a:pt x="165857" y="537210"/>
                  </a:moveTo>
                  <a:cubicBezTo>
                    <a:pt x="129297" y="537210"/>
                    <a:pt x="92737" y="537210"/>
                    <a:pt x="56015" y="537210"/>
                  </a:cubicBezTo>
                  <a:cubicBezTo>
                    <a:pt x="56015" y="533562"/>
                    <a:pt x="56015" y="529995"/>
                    <a:pt x="56015" y="526347"/>
                  </a:cubicBezTo>
                  <a:cubicBezTo>
                    <a:pt x="92656" y="526347"/>
                    <a:pt x="129216" y="526347"/>
                    <a:pt x="165857" y="526347"/>
                  </a:cubicBezTo>
                  <a:cubicBezTo>
                    <a:pt x="165857" y="529914"/>
                    <a:pt x="165857" y="533481"/>
                    <a:pt x="165857" y="537210"/>
                  </a:cubicBezTo>
                  <a:close/>
                </a:path>
              </a:pathLst>
            </a:custGeom>
            <a:grpFill/>
            <a:ln w="8102" cap="flat">
              <a:noFill/>
              <a:prstDash val="solid"/>
              <a:miter/>
            </a:ln>
          </p:spPr>
          <p:txBody>
            <a:bodyPr rtlCol="0" anchor="ctr"/>
            <a:lstStyle/>
            <a:p>
              <a:endParaRPr lang="ko-KR" altLang="en-US"/>
            </a:p>
          </p:txBody>
        </p:sp>
        <p:grpSp>
          <p:nvGrpSpPr>
            <p:cNvPr id="124" name="그래픽 2">
              <a:extLst>
                <a:ext uri="{FF2B5EF4-FFF2-40B4-BE49-F238E27FC236}">
                  <a16:creationId xmlns:a16="http://schemas.microsoft.com/office/drawing/2014/main" id="{F9531EBB-F540-48C1-BA28-B50B72993C00}"/>
                </a:ext>
              </a:extLst>
            </p:cNvPr>
            <p:cNvGrpSpPr/>
            <p:nvPr/>
          </p:nvGrpSpPr>
          <p:grpSpPr>
            <a:xfrm>
              <a:off x="3449103" y="2893978"/>
              <a:ext cx="109841" cy="99465"/>
              <a:chOff x="3449103" y="2893978"/>
              <a:chExt cx="109841" cy="99465"/>
            </a:xfrm>
            <a:grpFill/>
          </p:grpSpPr>
          <p:sp>
            <p:nvSpPr>
              <p:cNvPr id="127" name="자유형: 도형 126">
                <a:extLst>
                  <a:ext uri="{FF2B5EF4-FFF2-40B4-BE49-F238E27FC236}">
                    <a16:creationId xmlns:a16="http://schemas.microsoft.com/office/drawing/2014/main" id="{8B197BBF-6F26-4A8E-A962-C8387C67BA53}"/>
                  </a:ext>
                </a:extLst>
              </p:cNvPr>
              <p:cNvSpPr/>
              <p:nvPr/>
            </p:nvSpPr>
            <p:spPr>
              <a:xfrm>
                <a:off x="3459965" y="2893978"/>
                <a:ext cx="33073" cy="74822"/>
              </a:xfrm>
              <a:custGeom>
                <a:avLst/>
                <a:gdLst>
                  <a:gd name="connsiteX0" fmla="*/ 7782 w 33073"/>
                  <a:gd name="connsiteY0" fmla="*/ 74822 h 74822"/>
                  <a:gd name="connsiteX1" fmla="*/ 25373 w 33073"/>
                  <a:gd name="connsiteY1" fmla="*/ 74822 h 74822"/>
                  <a:gd name="connsiteX2" fmla="*/ 25373 w 33073"/>
                  <a:gd name="connsiteY2" fmla="*/ 20833 h 74822"/>
                  <a:gd name="connsiteX3" fmla="*/ 33074 w 33073"/>
                  <a:gd name="connsiteY3" fmla="*/ 20833 h 74822"/>
                  <a:gd name="connsiteX4" fmla="*/ 16537 w 33073"/>
                  <a:gd name="connsiteY4" fmla="*/ 0 h 74822"/>
                  <a:gd name="connsiteX5" fmla="*/ 0 w 33073"/>
                  <a:gd name="connsiteY5" fmla="*/ 20833 h 74822"/>
                  <a:gd name="connsiteX6" fmla="*/ 7782 w 33073"/>
                  <a:gd name="connsiteY6" fmla="*/ 20833 h 74822"/>
                  <a:gd name="connsiteX7" fmla="*/ 7782 w 33073"/>
                  <a:gd name="connsiteY7" fmla="*/ 74822 h 7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73" h="74822">
                    <a:moveTo>
                      <a:pt x="7782" y="74822"/>
                    </a:moveTo>
                    <a:cubicBezTo>
                      <a:pt x="13700" y="74822"/>
                      <a:pt x="19455" y="74822"/>
                      <a:pt x="25373" y="74822"/>
                    </a:cubicBezTo>
                    <a:cubicBezTo>
                      <a:pt x="25373" y="56826"/>
                      <a:pt x="25373" y="38911"/>
                      <a:pt x="25373" y="20833"/>
                    </a:cubicBezTo>
                    <a:cubicBezTo>
                      <a:pt x="27886" y="20833"/>
                      <a:pt x="30318" y="20833"/>
                      <a:pt x="33074" y="20833"/>
                    </a:cubicBezTo>
                    <a:cubicBezTo>
                      <a:pt x="27481" y="13862"/>
                      <a:pt x="22049" y="6971"/>
                      <a:pt x="16537" y="0"/>
                    </a:cubicBezTo>
                    <a:cubicBezTo>
                      <a:pt x="11025" y="6971"/>
                      <a:pt x="5593" y="13781"/>
                      <a:pt x="0" y="20833"/>
                    </a:cubicBezTo>
                    <a:cubicBezTo>
                      <a:pt x="2756" y="20833"/>
                      <a:pt x="5188" y="20833"/>
                      <a:pt x="7782" y="20833"/>
                    </a:cubicBezTo>
                    <a:cubicBezTo>
                      <a:pt x="7782" y="38911"/>
                      <a:pt x="7782" y="56826"/>
                      <a:pt x="7782" y="74822"/>
                    </a:cubicBezTo>
                    <a:close/>
                  </a:path>
                </a:pathLst>
              </a:custGeom>
              <a:grpFill/>
              <a:ln w="8102" cap="flat">
                <a:noFill/>
                <a:prstDash val="solid"/>
                <a:miter/>
              </a:ln>
            </p:spPr>
            <p:txBody>
              <a:bodyPr rtlCol="0" anchor="ctr"/>
              <a:lstStyle/>
              <a:p>
                <a:endParaRPr lang="ko-KR" altLang="en-US"/>
              </a:p>
            </p:txBody>
          </p:sp>
          <p:sp>
            <p:nvSpPr>
              <p:cNvPr id="128" name="자유형: 도형 127">
                <a:extLst>
                  <a:ext uri="{FF2B5EF4-FFF2-40B4-BE49-F238E27FC236}">
                    <a16:creationId xmlns:a16="http://schemas.microsoft.com/office/drawing/2014/main" id="{DDA39AFA-A227-4D85-8416-F718BAE2B995}"/>
                  </a:ext>
                </a:extLst>
              </p:cNvPr>
              <p:cNvSpPr/>
              <p:nvPr/>
            </p:nvSpPr>
            <p:spPr>
              <a:xfrm>
                <a:off x="3515008" y="2893978"/>
                <a:ext cx="33074" cy="74822"/>
              </a:xfrm>
              <a:custGeom>
                <a:avLst/>
                <a:gdLst>
                  <a:gd name="connsiteX0" fmla="*/ 7782 w 33074"/>
                  <a:gd name="connsiteY0" fmla="*/ 74822 h 74822"/>
                  <a:gd name="connsiteX1" fmla="*/ 25373 w 33074"/>
                  <a:gd name="connsiteY1" fmla="*/ 74822 h 74822"/>
                  <a:gd name="connsiteX2" fmla="*/ 25373 w 33074"/>
                  <a:gd name="connsiteY2" fmla="*/ 20833 h 74822"/>
                  <a:gd name="connsiteX3" fmla="*/ 33074 w 33074"/>
                  <a:gd name="connsiteY3" fmla="*/ 20833 h 74822"/>
                  <a:gd name="connsiteX4" fmla="*/ 16537 w 33074"/>
                  <a:gd name="connsiteY4" fmla="*/ 0 h 74822"/>
                  <a:gd name="connsiteX5" fmla="*/ 0 w 33074"/>
                  <a:gd name="connsiteY5" fmla="*/ 20833 h 74822"/>
                  <a:gd name="connsiteX6" fmla="*/ 7782 w 33074"/>
                  <a:gd name="connsiteY6" fmla="*/ 20833 h 74822"/>
                  <a:gd name="connsiteX7" fmla="*/ 7782 w 33074"/>
                  <a:gd name="connsiteY7" fmla="*/ 74822 h 7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74" h="74822">
                    <a:moveTo>
                      <a:pt x="7782" y="74822"/>
                    </a:moveTo>
                    <a:cubicBezTo>
                      <a:pt x="13700" y="74822"/>
                      <a:pt x="19455" y="74822"/>
                      <a:pt x="25373" y="74822"/>
                    </a:cubicBezTo>
                    <a:cubicBezTo>
                      <a:pt x="25373" y="56826"/>
                      <a:pt x="25373" y="38830"/>
                      <a:pt x="25373" y="20833"/>
                    </a:cubicBezTo>
                    <a:cubicBezTo>
                      <a:pt x="27967" y="20833"/>
                      <a:pt x="30399" y="20833"/>
                      <a:pt x="33074" y="20833"/>
                    </a:cubicBezTo>
                    <a:cubicBezTo>
                      <a:pt x="27481" y="13781"/>
                      <a:pt x="22049" y="6971"/>
                      <a:pt x="16537" y="0"/>
                    </a:cubicBezTo>
                    <a:cubicBezTo>
                      <a:pt x="10944" y="6971"/>
                      <a:pt x="5512" y="13862"/>
                      <a:pt x="0" y="20833"/>
                    </a:cubicBezTo>
                    <a:cubicBezTo>
                      <a:pt x="2756" y="20833"/>
                      <a:pt x="5188" y="20833"/>
                      <a:pt x="7782" y="20833"/>
                    </a:cubicBezTo>
                    <a:cubicBezTo>
                      <a:pt x="7782" y="38911"/>
                      <a:pt x="7782" y="56826"/>
                      <a:pt x="7782" y="74822"/>
                    </a:cubicBezTo>
                    <a:close/>
                  </a:path>
                </a:pathLst>
              </a:custGeom>
              <a:grpFill/>
              <a:ln w="8102" cap="flat">
                <a:noFill/>
                <a:prstDash val="solid"/>
                <a:miter/>
              </a:ln>
            </p:spPr>
            <p:txBody>
              <a:bodyPr rtlCol="0" anchor="ctr"/>
              <a:lstStyle/>
              <a:p>
                <a:endParaRPr lang="ko-KR" altLang="en-US"/>
              </a:p>
            </p:txBody>
          </p:sp>
          <p:sp>
            <p:nvSpPr>
              <p:cNvPr id="129" name="자유형: 도형 128">
                <a:extLst>
                  <a:ext uri="{FF2B5EF4-FFF2-40B4-BE49-F238E27FC236}">
                    <a16:creationId xmlns:a16="http://schemas.microsoft.com/office/drawing/2014/main" id="{9B994A22-A0FA-45F6-9C20-C68421D3E4E4}"/>
                  </a:ext>
                </a:extLst>
              </p:cNvPr>
              <p:cNvSpPr/>
              <p:nvPr/>
            </p:nvSpPr>
            <p:spPr>
              <a:xfrm>
                <a:off x="3449103" y="2982581"/>
                <a:ext cx="109841" cy="10862"/>
              </a:xfrm>
              <a:custGeom>
                <a:avLst/>
                <a:gdLst>
                  <a:gd name="connsiteX0" fmla="*/ 0 w 109841"/>
                  <a:gd name="connsiteY0" fmla="*/ 0 h 10862"/>
                  <a:gd name="connsiteX1" fmla="*/ 0 w 109841"/>
                  <a:gd name="connsiteY1" fmla="*/ 10863 h 10862"/>
                  <a:gd name="connsiteX2" fmla="*/ 109842 w 109841"/>
                  <a:gd name="connsiteY2" fmla="*/ 10863 h 10862"/>
                  <a:gd name="connsiteX3" fmla="*/ 109842 w 109841"/>
                  <a:gd name="connsiteY3" fmla="*/ 0 h 10862"/>
                  <a:gd name="connsiteX4" fmla="*/ 0 w 109841"/>
                  <a:gd name="connsiteY4" fmla="*/ 0 h 1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41" h="10862">
                    <a:moveTo>
                      <a:pt x="0" y="0"/>
                    </a:moveTo>
                    <a:cubicBezTo>
                      <a:pt x="0" y="3648"/>
                      <a:pt x="0" y="7215"/>
                      <a:pt x="0" y="10863"/>
                    </a:cubicBezTo>
                    <a:cubicBezTo>
                      <a:pt x="36722" y="10863"/>
                      <a:pt x="73282" y="10863"/>
                      <a:pt x="109842" y="10863"/>
                    </a:cubicBezTo>
                    <a:cubicBezTo>
                      <a:pt x="109842" y="7134"/>
                      <a:pt x="109842" y="3567"/>
                      <a:pt x="109842" y="0"/>
                    </a:cubicBezTo>
                    <a:cubicBezTo>
                      <a:pt x="73201" y="0"/>
                      <a:pt x="36641" y="0"/>
                      <a:pt x="0" y="0"/>
                    </a:cubicBezTo>
                    <a:close/>
                  </a:path>
                </a:pathLst>
              </a:custGeom>
              <a:grpFill/>
              <a:ln w="8102" cap="flat">
                <a:noFill/>
                <a:prstDash val="solid"/>
                <a:miter/>
              </a:ln>
            </p:spPr>
            <p:txBody>
              <a:bodyPr rtlCol="0" anchor="ctr"/>
              <a:lstStyle/>
              <a:p>
                <a:endParaRPr lang="ko-KR" altLang="en-US"/>
              </a:p>
            </p:txBody>
          </p:sp>
        </p:grpSp>
        <p:sp>
          <p:nvSpPr>
            <p:cNvPr id="125" name="자유형: 도형 124">
              <a:extLst>
                <a:ext uri="{FF2B5EF4-FFF2-40B4-BE49-F238E27FC236}">
                  <a16:creationId xmlns:a16="http://schemas.microsoft.com/office/drawing/2014/main" id="{408B4190-7876-4126-A139-23714B4D7CC4}"/>
                </a:ext>
              </a:extLst>
            </p:cNvPr>
            <p:cNvSpPr/>
            <p:nvPr/>
          </p:nvSpPr>
          <p:spPr>
            <a:xfrm>
              <a:off x="2327909" y="1817856"/>
              <a:ext cx="632297" cy="591765"/>
            </a:xfrm>
            <a:custGeom>
              <a:avLst/>
              <a:gdLst>
                <a:gd name="connsiteX0" fmla="*/ 397213 w 632297"/>
                <a:gd name="connsiteY0" fmla="*/ 0 h 591765"/>
                <a:gd name="connsiteX1" fmla="*/ 397213 w 632297"/>
                <a:gd name="connsiteY1" fmla="*/ 110733 h 591765"/>
                <a:gd name="connsiteX2" fmla="*/ 378244 w 632297"/>
                <a:gd name="connsiteY2" fmla="*/ 129702 h 591765"/>
                <a:gd name="connsiteX3" fmla="*/ 254054 w 632297"/>
                <a:gd name="connsiteY3" fmla="*/ 129702 h 591765"/>
                <a:gd name="connsiteX4" fmla="*/ 235085 w 632297"/>
                <a:gd name="connsiteY4" fmla="*/ 110733 h 591765"/>
                <a:gd name="connsiteX5" fmla="*/ 235085 w 632297"/>
                <a:gd name="connsiteY5" fmla="*/ 0 h 591765"/>
                <a:gd name="connsiteX6" fmla="*/ 0 w 632297"/>
                <a:gd name="connsiteY6" fmla="*/ 0 h 591765"/>
                <a:gd name="connsiteX7" fmla="*/ 0 w 632297"/>
                <a:gd name="connsiteY7" fmla="*/ 543128 h 591765"/>
                <a:gd name="connsiteX8" fmla="*/ 48638 w 632297"/>
                <a:gd name="connsiteY8" fmla="*/ 591766 h 591765"/>
                <a:gd name="connsiteX9" fmla="*/ 583660 w 632297"/>
                <a:gd name="connsiteY9" fmla="*/ 591766 h 591765"/>
                <a:gd name="connsiteX10" fmla="*/ 632298 w 632297"/>
                <a:gd name="connsiteY10" fmla="*/ 543128 h 591765"/>
                <a:gd name="connsiteX11" fmla="*/ 632298 w 632297"/>
                <a:gd name="connsiteY11" fmla="*/ 0 h 591765"/>
                <a:gd name="connsiteX12" fmla="*/ 397213 w 632297"/>
                <a:gd name="connsiteY12" fmla="*/ 0 h 591765"/>
                <a:gd name="connsiteX13" fmla="*/ 150617 w 632297"/>
                <a:gd name="connsiteY13" fmla="*/ 429071 h 591765"/>
                <a:gd name="connsiteX14" fmla="*/ 167154 w 632297"/>
                <a:gd name="connsiteY14" fmla="*/ 449904 h 591765"/>
                <a:gd name="connsiteX15" fmla="*/ 159453 w 632297"/>
                <a:gd name="connsiteY15" fmla="*/ 449904 h 591765"/>
                <a:gd name="connsiteX16" fmla="*/ 159453 w 632297"/>
                <a:gd name="connsiteY16" fmla="*/ 503893 h 591765"/>
                <a:gd name="connsiteX17" fmla="*/ 141862 w 632297"/>
                <a:gd name="connsiteY17" fmla="*/ 503893 h 591765"/>
                <a:gd name="connsiteX18" fmla="*/ 141862 w 632297"/>
                <a:gd name="connsiteY18" fmla="*/ 449985 h 591765"/>
                <a:gd name="connsiteX19" fmla="*/ 134080 w 632297"/>
                <a:gd name="connsiteY19" fmla="*/ 449985 h 591765"/>
                <a:gd name="connsiteX20" fmla="*/ 150617 w 632297"/>
                <a:gd name="connsiteY20" fmla="*/ 429071 h 591765"/>
                <a:gd name="connsiteX21" fmla="*/ 95655 w 632297"/>
                <a:gd name="connsiteY21" fmla="*/ 429071 h 591765"/>
                <a:gd name="connsiteX22" fmla="*/ 112192 w 632297"/>
                <a:gd name="connsiteY22" fmla="*/ 449904 h 591765"/>
                <a:gd name="connsiteX23" fmla="*/ 104491 w 632297"/>
                <a:gd name="connsiteY23" fmla="*/ 449904 h 591765"/>
                <a:gd name="connsiteX24" fmla="*/ 104491 w 632297"/>
                <a:gd name="connsiteY24" fmla="*/ 503893 h 591765"/>
                <a:gd name="connsiteX25" fmla="*/ 86900 w 632297"/>
                <a:gd name="connsiteY25" fmla="*/ 503893 h 591765"/>
                <a:gd name="connsiteX26" fmla="*/ 86900 w 632297"/>
                <a:gd name="connsiteY26" fmla="*/ 449904 h 591765"/>
                <a:gd name="connsiteX27" fmla="*/ 79118 w 632297"/>
                <a:gd name="connsiteY27" fmla="*/ 449904 h 591765"/>
                <a:gd name="connsiteX28" fmla="*/ 95655 w 632297"/>
                <a:gd name="connsiteY28" fmla="*/ 429071 h 591765"/>
                <a:gd name="connsiteX29" fmla="*/ 178016 w 632297"/>
                <a:gd name="connsiteY29" fmla="*/ 528536 h 591765"/>
                <a:gd name="connsiteX30" fmla="*/ 68175 w 632297"/>
                <a:gd name="connsiteY30" fmla="*/ 528536 h 591765"/>
                <a:gd name="connsiteX31" fmla="*/ 68175 w 632297"/>
                <a:gd name="connsiteY31" fmla="*/ 517674 h 591765"/>
                <a:gd name="connsiteX32" fmla="*/ 178016 w 632297"/>
                <a:gd name="connsiteY32" fmla="*/ 517674 h 591765"/>
                <a:gd name="connsiteX33" fmla="*/ 178016 w 632297"/>
                <a:gd name="connsiteY33" fmla="*/ 528536 h 59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2297" h="591765">
                  <a:moveTo>
                    <a:pt x="397213" y="0"/>
                  </a:moveTo>
                  <a:lnTo>
                    <a:pt x="397213" y="110733"/>
                  </a:lnTo>
                  <a:cubicBezTo>
                    <a:pt x="397213" y="121190"/>
                    <a:pt x="388701" y="129702"/>
                    <a:pt x="378244" y="129702"/>
                  </a:cubicBezTo>
                  <a:lnTo>
                    <a:pt x="254054" y="129702"/>
                  </a:lnTo>
                  <a:cubicBezTo>
                    <a:pt x="243597" y="129702"/>
                    <a:pt x="235085" y="121190"/>
                    <a:pt x="235085" y="110733"/>
                  </a:cubicBezTo>
                  <a:lnTo>
                    <a:pt x="235085" y="0"/>
                  </a:lnTo>
                  <a:lnTo>
                    <a:pt x="0" y="0"/>
                  </a:lnTo>
                  <a:lnTo>
                    <a:pt x="0" y="543128"/>
                  </a:lnTo>
                  <a:cubicBezTo>
                    <a:pt x="0" y="569960"/>
                    <a:pt x="21806" y="591766"/>
                    <a:pt x="48638" y="591766"/>
                  </a:cubicBezTo>
                  <a:lnTo>
                    <a:pt x="583660" y="591766"/>
                  </a:lnTo>
                  <a:cubicBezTo>
                    <a:pt x="610492" y="591766"/>
                    <a:pt x="632298" y="569960"/>
                    <a:pt x="632298" y="543128"/>
                  </a:cubicBezTo>
                  <a:lnTo>
                    <a:pt x="632298" y="0"/>
                  </a:lnTo>
                  <a:lnTo>
                    <a:pt x="397213" y="0"/>
                  </a:lnTo>
                  <a:close/>
                  <a:moveTo>
                    <a:pt x="150617" y="429071"/>
                  </a:moveTo>
                  <a:cubicBezTo>
                    <a:pt x="156129" y="435961"/>
                    <a:pt x="161560" y="442852"/>
                    <a:pt x="167154" y="449904"/>
                  </a:cubicBezTo>
                  <a:cubicBezTo>
                    <a:pt x="164479" y="449904"/>
                    <a:pt x="162047" y="449904"/>
                    <a:pt x="159453" y="449904"/>
                  </a:cubicBezTo>
                  <a:cubicBezTo>
                    <a:pt x="159453" y="467982"/>
                    <a:pt x="159453" y="485897"/>
                    <a:pt x="159453" y="503893"/>
                  </a:cubicBezTo>
                  <a:cubicBezTo>
                    <a:pt x="153535" y="503893"/>
                    <a:pt x="147779" y="503893"/>
                    <a:pt x="141862" y="503893"/>
                  </a:cubicBezTo>
                  <a:cubicBezTo>
                    <a:pt x="141862" y="485978"/>
                    <a:pt x="141862" y="467982"/>
                    <a:pt x="141862" y="449985"/>
                  </a:cubicBezTo>
                  <a:cubicBezTo>
                    <a:pt x="139268" y="449985"/>
                    <a:pt x="136836" y="449985"/>
                    <a:pt x="134080" y="449985"/>
                  </a:cubicBezTo>
                  <a:cubicBezTo>
                    <a:pt x="139673" y="442933"/>
                    <a:pt x="145104" y="436042"/>
                    <a:pt x="150617" y="429071"/>
                  </a:cubicBezTo>
                  <a:close/>
                  <a:moveTo>
                    <a:pt x="95655" y="429071"/>
                  </a:moveTo>
                  <a:cubicBezTo>
                    <a:pt x="101249" y="436042"/>
                    <a:pt x="106680" y="442933"/>
                    <a:pt x="112192" y="449904"/>
                  </a:cubicBezTo>
                  <a:cubicBezTo>
                    <a:pt x="109517" y="449904"/>
                    <a:pt x="107085" y="449904"/>
                    <a:pt x="104491" y="449904"/>
                  </a:cubicBezTo>
                  <a:cubicBezTo>
                    <a:pt x="104491" y="467900"/>
                    <a:pt x="104491" y="485897"/>
                    <a:pt x="104491" y="503893"/>
                  </a:cubicBezTo>
                  <a:cubicBezTo>
                    <a:pt x="98574" y="503893"/>
                    <a:pt x="92818" y="503893"/>
                    <a:pt x="86900" y="503893"/>
                  </a:cubicBezTo>
                  <a:cubicBezTo>
                    <a:pt x="86900" y="485897"/>
                    <a:pt x="86900" y="467982"/>
                    <a:pt x="86900" y="449904"/>
                  </a:cubicBezTo>
                  <a:cubicBezTo>
                    <a:pt x="84225" y="449904"/>
                    <a:pt x="81793" y="449904"/>
                    <a:pt x="79118" y="449904"/>
                  </a:cubicBezTo>
                  <a:cubicBezTo>
                    <a:pt x="84631" y="442852"/>
                    <a:pt x="90062" y="436042"/>
                    <a:pt x="95655" y="429071"/>
                  </a:cubicBezTo>
                  <a:close/>
                  <a:moveTo>
                    <a:pt x="178016" y="528536"/>
                  </a:moveTo>
                  <a:cubicBezTo>
                    <a:pt x="141456" y="528536"/>
                    <a:pt x="104897" y="528536"/>
                    <a:pt x="68175" y="528536"/>
                  </a:cubicBezTo>
                  <a:cubicBezTo>
                    <a:pt x="68175" y="524888"/>
                    <a:pt x="68175" y="521321"/>
                    <a:pt x="68175" y="517674"/>
                  </a:cubicBezTo>
                  <a:cubicBezTo>
                    <a:pt x="104816" y="517674"/>
                    <a:pt x="141375" y="517674"/>
                    <a:pt x="178016" y="517674"/>
                  </a:cubicBezTo>
                  <a:cubicBezTo>
                    <a:pt x="178016" y="521240"/>
                    <a:pt x="178016" y="524807"/>
                    <a:pt x="178016" y="528536"/>
                  </a:cubicBezTo>
                  <a:close/>
                </a:path>
              </a:pathLst>
            </a:custGeom>
            <a:grpFill/>
            <a:ln w="8102" cap="flat">
              <a:noFill/>
              <a:prstDash val="solid"/>
              <a:miter/>
            </a:ln>
          </p:spPr>
          <p:txBody>
            <a:bodyPr rtlCol="0" anchor="ctr"/>
            <a:lstStyle/>
            <a:p>
              <a:endParaRPr lang="ko-KR" altLang="en-US" dirty="0"/>
            </a:p>
          </p:txBody>
        </p:sp>
        <p:sp>
          <p:nvSpPr>
            <p:cNvPr id="126" name="자유형: 도형 125">
              <a:extLst>
                <a:ext uri="{FF2B5EF4-FFF2-40B4-BE49-F238E27FC236}">
                  <a16:creationId xmlns:a16="http://schemas.microsoft.com/office/drawing/2014/main" id="{E055D411-903F-4641-A7A1-2B1CDAF6194A}"/>
                </a:ext>
              </a:extLst>
            </p:cNvPr>
            <p:cNvSpPr/>
            <p:nvPr/>
          </p:nvSpPr>
          <p:spPr>
            <a:xfrm>
              <a:off x="3034867" y="1817856"/>
              <a:ext cx="632297" cy="591765"/>
            </a:xfrm>
            <a:custGeom>
              <a:avLst/>
              <a:gdLst>
                <a:gd name="connsiteX0" fmla="*/ 397132 w 632297"/>
                <a:gd name="connsiteY0" fmla="*/ 0 h 591765"/>
                <a:gd name="connsiteX1" fmla="*/ 397132 w 632297"/>
                <a:gd name="connsiteY1" fmla="*/ 110733 h 591765"/>
                <a:gd name="connsiteX2" fmla="*/ 378163 w 632297"/>
                <a:gd name="connsiteY2" fmla="*/ 129702 h 591765"/>
                <a:gd name="connsiteX3" fmla="*/ 254054 w 632297"/>
                <a:gd name="connsiteY3" fmla="*/ 129702 h 591765"/>
                <a:gd name="connsiteX4" fmla="*/ 235085 w 632297"/>
                <a:gd name="connsiteY4" fmla="*/ 110733 h 591765"/>
                <a:gd name="connsiteX5" fmla="*/ 235085 w 632297"/>
                <a:gd name="connsiteY5" fmla="*/ 0 h 591765"/>
                <a:gd name="connsiteX6" fmla="*/ 0 w 632297"/>
                <a:gd name="connsiteY6" fmla="*/ 0 h 591765"/>
                <a:gd name="connsiteX7" fmla="*/ 0 w 632297"/>
                <a:gd name="connsiteY7" fmla="*/ 543128 h 591765"/>
                <a:gd name="connsiteX8" fmla="*/ 48638 w 632297"/>
                <a:gd name="connsiteY8" fmla="*/ 591766 h 591765"/>
                <a:gd name="connsiteX9" fmla="*/ 583660 w 632297"/>
                <a:gd name="connsiteY9" fmla="*/ 591766 h 591765"/>
                <a:gd name="connsiteX10" fmla="*/ 632298 w 632297"/>
                <a:gd name="connsiteY10" fmla="*/ 543128 h 591765"/>
                <a:gd name="connsiteX11" fmla="*/ 632298 w 632297"/>
                <a:gd name="connsiteY11" fmla="*/ 0 h 591765"/>
                <a:gd name="connsiteX12" fmla="*/ 397132 w 632297"/>
                <a:gd name="connsiteY12" fmla="*/ 0 h 591765"/>
                <a:gd name="connsiteX13" fmla="*/ 155318 w 632297"/>
                <a:gd name="connsiteY13" fmla="*/ 429071 h 591765"/>
                <a:gd name="connsiteX14" fmla="*/ 171855 w 632297"/>
                <a:gd name="connsiteY14" fmla="*/ 449904 h 591765"/>
                <a:gd name="connsiteX15" fmla="*/ 164154 w 632297"/>
                <a:gd name="connsiteY15" fmla="*/ 449904 h 591765"/>
                <a:gd name="connsiteX16" fmla="*/ 164154 w 632297"/>
                <a:gd name="connsiteY16" fmla="*/ 503893 h 591765"/>
                <a:gd name="connsiteX17" fmla="*/ 146563 w 632297"/>
                <a:gd name="connsiteY17" fmla="*/ 503893 h 591765"/>
                <a:gd name="connsiteX18" fmla="*/ 146563 w 632297"/>
                <a:gd name="connsiteY18" fmla="*/ 449985 h 591765"/>
                <a:gd name="connsiteX19" fmla="*/ 138781 w 632297"/>
                <a:gd name="connsiteY19" fmla="*/ 449985 h 591765"/>
                <a:gd name="connsiteX20" fmla="*/ 155318 w 632297"/>
                <a:gd name="connsiteY20" fmla="*/ 429071 h 591765"/>
                <a:gd name="connsiteX21" fmla="*/ 100357 w 632297"/>
                <a:gd name="connsiteY21" fmla="*/ 429071 h 591765"/>
                <a:gd name="connsiteX22" fmla="*/ 116894 w 632297"/>
                <a:gd name="connsiteY22" fmla="*/ 449904 h 591765"/>
                <a:gd name="connsiteX23" fmla="*/ 109193 w 632297"/>
                <a:gd name="connsiteY23" fmla="*/ 449904 h 591765"/>
                <a:gd name="connsiteX24" fmla="*/ 109193 w 632297"/>
                <a:gd name="connsiteY24" fmla="*/ 503893 h 591765"/>
                <a:gd name="connsiteX25" fmla="*/ 91602 w 632297"/>
                <a:gd name="connsiteY25" fmla="*/ 503893 h 591765"/>
                <a:gd name="connsiteX26" fmla="*/ 91602 w 632297"/>
                <a:gd name="connsiteY26" fmla="*/ 449904 h 591765"/>
                <a:gd name="connsiteX27" fmla="*/ 83820 w 632297"/>
                <a:gd name="connsiteY27" fmla="*/ 449904 h 591765"/>
                <a:gd name="connsiteX28" fmla="*/ 100357 w 632297"/>
                <a:gd name="connsiteY28" fmla="*/ 429071 h 591765"/>
                <a:gd name="connsiteX29" fmla="*/ 182718 w 632297"/>
                <a:gd name="connsiteY29" fmla="*/ 528536 h 591765"/>
                <a:gd name="connsiteX30" fmla="*/ 72876 w 632297"/>
                <a:gd name="connsiteY30" fmla="*/ 528536 h 591765"/>
                <a:gd name="connsiteX31" fmla="*/ 72876 w 632297"/>
                <a:gd name="connsiteY31" fmla="*/ 517674 h 591765"/>
                <a:gd name="connsiteX32" fmla="*/ 182718 w 632297"/>
                <a:gd name="connsiteY32" fmla="*/ 517674 h 591765"/>
                <a:gd name="connsiteX33" fmla="*/ 182718 w 632297"/>
                <a:gd name="connsiteY33" fmla="*/ 528536 h 59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2297" h="591765">
                  <a:moveTo>
                    <a:pt x="397132" y="0"/>
                  </a:moveTo>
                  <a:lnTo>
                    <a:pt x="397132" y="110733"/>
                  </a:lnTo>
                  <a:cubicBezTo>
                    <a:pt x="397132" y="121190"/>
                    <a:pt x="388620" y="129702"/>
                    <a:pt x="378163" y="129702"/>
                  </a:cubicBezTo>
                  <a:lnTo>
                    <a:pt x="254054" y="129702"/>
                  </a:lnTo>
                  <a:cubicBezTo>
                    <a:pt x="243597" y="129702"/>
                    <a:pt x="235085" y="121190"/>
                    <a:pt x="235085" y="110733"/>
                  </a:cubicBezTo>
                  <a:lnTo>
                    <a:pt x="235085" y="0"/>
                  </a:lnTo>
                  <a:lnTo>
                    <a:pt x="0" y="0"/>
                  </a:lnTo>
                  <a:lnTo>
                    <a:pt x="0" y="543128"/>
                  </a:lnTo>
                  <a:cubicBezTo>
                    <a:pt x="0" y="569960"/>
                    <a:pt x="21806" y="591766"/>
                    <a:pt x="48638" y="591766"/>
                  </a:cubicBezTo>
                  <a:lnTo>
                    <a:pt x="583660" y="591766"/>
                  </a:lnTo>
                  <a:cubicBezTo>
                    <a:pt x="610492" y="591766"/>
                    <a:pt x="632298" y="569960"/>
                    <a:pt x="632298" y="543128"/>
                  </a:cubicBezTo>
                  <a:lnTo>
                    <a:pt x="632298" y="0"/>
                  </a:lnTo>
                  <a:lnTo>
                    <a:pt x="397132" y="0"/>
                  </a:lnTo>
                  <a:close/>
                  <a:moveTo>
                    <a:pt x="155318" y="429071"/>
                  </a:moveTo>
                  <a:cubicBezTo>
                    <a:pt x="160831" y="435961"/>
                    <a:pt x="166262" y="442852"/>
                    <a:pt x="171855" y="449904"/>
                  </a:cubicBezTo>
                  <a:cubicBezTo>
                    <a:pt x="169180" y="449904"/>
                    <a:pt x="166748" y="449904"/>
                    <a:pt x="164154" y="449904"/>
                  </a:cubicBezTo>
                  <a:cubicBezTo>
                    <a:pt x="164154" y="467982"/>
                    <a:pt x="164154" y="485897"/>
                    <a:pt x="164154" y="503893"/>
                  </a:cubicBezTo>
                  <a:cubicBezTo>
                    <a:pt x="158237" y="503893"/>
                    <a:pt x="152481" y="503893"/>
                    <a:pt x="146563" y="503893"/>
                  </a:cubicBezTo>
                  <a:cubicBezTo>
                    <a:pt x="146563" y="485978"/>
                    <a:pt x="146563" y="467982"/>
                    <a:pt x="146563" y="449985"/>
                  </a:cubicBezTo>
                  <a:cubicBezTo>
                    <a:pt x="143969" y="449985"/>
                    <a:pt x="141537" y="449985"/>
                    <a:pt x="138781" y="449985"/>
                  </a:cubicBezTo>
                  <a:cubicBezTo>
                    <a:pt x="144375" y="442933"/>
                    <a:pt x="149806" y="436042"/>
                    <a:pt x="155318" y="429071"/>
                  </a:cubicBezTo>
                  <a:close/>
                  <a:moveTo>
                    <a:pt x="100357" y="429071"/>
                  </a:moveTo>
                  <a:cubicBezTo>
                    <a:pt x="105950" y="436042"/>
                    <a:pt x="111382" y="442933"/>
                    <a:pt x="116894" y="449904"/>
                  </a:cubicBezTo>
                  <a:cubicBezTo>
                    <a:pt x="114219" y="449904"/>
                    <a:pt x="111787" y="449904"/>
                    <a:pt x="109193" y="449904"/>
                  </a:cubicBezTo>
                  <a:cubicBezTo>
                    <a:pt x="109193" y="467900"/>
                    <a:pt x="109193" y="485897"/>
                    <a:pt x="109193" y="503893"/>
                  </a:cubicBezTo>
                  <a:cubicBezTo>
                    <a:pt x="103275" y="503893"/>
                    <a:pt x="97520" y="503893"/>
                    <a:pt x="91602" y="503893"/>
                  </a:cubicBezTo>
                  <a:cubicBezTo>
                    <a:pt x="91602" y="485897"/>
                    <a:pt x="91602" y="467982"/>
                    <a:pt x="91602" y="449904"/>
                  </a:cubicBezTo>
                  <a:cubicBezTo>
                    <a:pt x="88927" y="449904"/>
                    <a:pt x="86495" y="449904"/>
                    <a:pt x="83820" y="449904"/>
                  </a:cubicBezTo>
                  <a:cubicBezTo>
                    <a:pt x="89332" y="442852"/>
                    <a:pt x="94764" y="436042"/>
                    <a:pt x="100357" y="429071"/>
                  </a:cubicBezTo>
                  <a:close/>
                  <a:moveTo>
                    <a:pt x="182718" y="528536"/>
                  </a:moveTo>
                  <a:cubicBezTo>
                    <a:pt x="146158" y="528536"/>
                    <a:pt x="109598" y="528536"/>
                    <a:pt x="72876" y="528536"/>
                  </a:cubicBezTo>
                  <a:cubicBezTo>
                    <a:pt x="72876" y="524888"/>
                    <a:pt x="72876" y="521321"/>
                    <a:pt x="72876" y="517674"/>
                  </a:cubicBezTo>
                  <a:cubicBezTo>
                    <a:pt x="109517" y="517674"/>
                    <a:pt x="146077" y="517674"/>
                    <a:pt x="182718" y="517674"/>
                  </a:cubicBezTo>
                  <a:cubicBezTo>
                    <a:pt x="182718" y="521240"/>
                    <a:pt x="182718" y="524807"/>
                    <a:pt x="182718" y="528536"/>
                  </a:cubicBezTo>
                  <a:close/>
                </a:path>
              </a:pathLst>
            </a:custGeom>
            <a:grpFill/>
            <a:ln w="8102" cap="flat">
              <a:noFill/>
              <a:prstDash val="solid"/>
              <a:miter/>
            </a:ln>
          </p:spPr>
          <p:txBody>
            <a:bodyPr rtlCol="0" anchor="ctr"/>
            <a:lstStyle/>
            <a:p>
              <a:endParaRPr lang="ko-KR" altLang="en-US"/>
            </a:p>
          </p:txBody>
        </p:sp>
      </p:grpSp>
      <p:sp>
        <p:nvSpPr>
          <p:cNvPr id="149" name="자유형: 도형 148">
            <a:extLst>
              <a:ext uri="{FF2B5EF4-FFF2-40B4-BE49-F238E27FC236}">
                <a16:creationId xmlns:a16="http://schemas.microsoft.com/office/drawing/2014/main" id="{2BB3BA70-4F1C-4250-B9EE-0FACB84127D2}"/>
              </a:ext>
            </a:extLst>
          </p:cNvPr>
          <p:cNvSpPr/>
          <p:nvPr/>
        </p:nvSpPr>
        <p:spPr>
          <a:xfrm>
            <a:off x="3752027" y="2881604"/>
            <a:ext cx="2700349" cy="1645193"/>
          </a:xfrm>
          <a:custGeom>
            <a:avLst/>
            <a:gdLst>
              <a:gd name="connsiteX0" fmla="*/ 6713263 w 6773827"/>
              <a:gd name="connsiteY0" fmla="*/ 1243413 h 4126967"/>
              <a:gd name="connsiteX1" fmla="*/ 6748651 w 6773827"/>
              <a:gd name="connsiteY1" fmla="*/ 1251147 h 4126967"/>
              <a:gd name="connsiteX2" fmla="*/ 6773772 w 6773827"/>
              <a:gd name="connsiteY2" fmla="*/ 1259229 h 4126967"/>
              <a:gd name="connsiteX3" fmla="*/ 6773827 w 6773827"/>
              <a:gd name="connsiteY3" fmla="*/ 1264691 h 4126967"/>
              <a:gd name="connsiteX4" fmla="*/ 3370450 w 6773827"/>
              <a:gd name="connsiteY4" fmla="*/ 4116932 h 4126967"/>
              <a:gd name="connsiteX5" fmla="*/ 3331567 w 6773827"/>
              <a:gd name="connsiteY5" fmla="*/ 4115949 h 4126967"/>
              <a:gd name="connsiteX6" fmla="*/ 3274989 w 6773827"/>
              <a:gd name="connsiteY6" fmla="*/ 4065324 h 4126967"/>
              <a:gd name="connsiteX7" fmla="*/ 6680332 w 6773827"/>
              <a:gd name="connsiteY7" fmla="*/ 1261032 h 4126967"/>
              <a:gd name="connsiteX8" fmla="*/ 6713263 w 6773827"/>
              <a:gd name="connsiteY8" fmla="*/ 1243413 h 4126967"/>
              <a:gd name="connsiteX9" fmla="*/ 6650459 w 6773827"/>
              <a:gd name="connsiteY9" fmla="*/ 1217451 h 4126967"/>
              <a:gd name="connsiteX10" fmla="*/ 6672686 w 6773827"/>
              <a:gd name="connsiteY10" fmla="*/ 1224169 h 4126967"/>
              <a:gd name="connsiteX11" fmla="*/ 6662364 w 6773827"/>
              <a:gd name="connsiteY11" fmla="*/ 1238969 h 4126967"/>
              <a:gd name="connsiteX12" fmla="*/ 5224776 w 6773827"/>
              <a:gd name="connsiteY12" fmla="*/ 2411911 h 4126967"/>
              <a:gd name="connsiteX13" fmla="*/ 3271766 w 6773827"/>
              <a:gd name="connsiteY13" fmla="*/ 4004651 h 4126967"/>
              <a:gd name="connsiteX14" fmla="*/ 3200610 w 6773827"/>
              <a:gd name="connsiteY14" fmla="*/ 3999463 h 4126967"/>
              <a:gd name="connsiteX15" fmla="*/ 4995517 w 6773827"/>
              <a:gd name="connsiteY15" fmla="*/ 2549313 h 4126967"/>
              <a:gd name="connsiteX16" fmla="*/ 6616273 w 6773827"/>
              <a:gd name="connsiteY16" fmla="*/ 1239187 h 4126967"/>
              <a:gd name="connsiteX17" fmla="*/ 6650459 w 6773827"/>
              <a:gd name="connsiteY17" fmla="*/ 1217451 h 4126967"/>
              <a:gd name="connsiteX18" fmla="*/ 6528090 w 6773827"/>
              <a:gd name="connsiteY18" fmla="*/ 1171277 h 4126967"/>
              <a:gd name="connsiteX19" fmla="*/ 6554016 w 6773827"/>
              <a:gd name="connsiteY19" fmla="*/ 1176055 h 4126967"/>
              <a:gd name="connsiteX20" fmla="*/ 6618513 w 6773827"/>
              <a:gd name="connsiteY20" fmla="*/ 1201504 h 4126967"/>
              <a:gd name="connsiteX21" fmla="*/ 3189031 w 6773827"/>
              <a:gd name="connsiteY21" fmla="*/ 3947473 h 4126967"/>
              <a:gd name="connsiteX22" fmla="*/ 3138679 w 6773827"/>
              <a:gd name="connsiteY22" fmla="*/ 3945944 h 4126967"/>
              <a:gd name="connsiteX23" fmla="*/ 3070797 w 6773827"/>
              <a:gd name="connsiteY23" fmla="*/ 3887018 h 4126967"/>
              <a:gd name="connsiteX24" fmla="*/ 3071070 w 6773827"/>
              <a:gd name="connsiteY24" fmla="*/ 3857747 h 4126967"/>
              <a:gd name="connsiteX25" fmla="*/ 6504211 w 6773827"/>
              <a:gd name="connsiteY25" fmla="*/ 1182718 h 4126967"/>
              <a:gd name="connsiteX26" fmla="*/ 6528090 w 6773827"/>
              <a:gd name="connsiteY26" fmla="*/ 1171277 h 4126967"/>
              <a:gd name="connsiteX27" fmla="*/ 6393752 w 6773827"/>
              <a:gd name="connsiteY27" fmla="*/ 1116332 h 4126967"/>
              <a:gd name="connsiteX28" fmla="*/ 6436656 w 6773827"/>
              <a:gd name="connsiteY28" fmla="*/ 1131658 h 4126967"/>
              <a:gd name="connsiteX29" fmla="*/ 2975172 w 6773827"/>
              <a:gd name="connsiteY29" fmla="*/ 3759665 h 4126967"/>
              <a:gd name="connsiteX30" fmla="*/ 2922472 w 6773827"/>
              <a:gd name="connsiteY30" fmla="*/ 3757535 h 4126967"/>
              <a:gd name="connsiteX31" fmla="*/ 2926676 w 6773827"/>
              <a:gd name="connsiteY31" fmla="*/ 3682117 h 4126967"/>
              <a:gd name="connsiteX32" fmla="*/ 6350152 w 6773827"/>
              <a:gd name="connsiteY32" fmla="*/ 1127507 h 4126967"/>
              <a:gd name="connsiteX33" fmla="*/ 6393752 w 6773827"/>
              <a:gd name="connsiteY33" fmla="*/ 1116332 h 4126967"/>
              <a:gd name="connsiteX34" fmla="*/ 6276187 w 6773827"/>
              <a:gd name="connsiteY34" fmla="*/ 1071386 h 4126967"/>
              <a:gd name="connsiteX35" fmla="*/ 6318203 w 6773827"/>
              <a:gd name="connsiteY35" fmla="*/ 1086766 h 4126967"/>
              <a:gd name="connsiteX36" fmla="*/ 2833456 w 6773827"/>
              <a:gd name="connsiteY36" fmla="*/ 3642195 h 4126967"/>
              <a:gd name="connsiteX37" fmla="*/ 2789111 w 6773827"/>
              <a:gd name="connsiteY37" fmla="*/ 3640666 h 4126967"/>
              <a:gd name="connsiteX38" fmla="*/ 2791513 w 6773827"/>
              <a:gd name="connsiteY38" fmla="*/ 3564592 h 4126967"/>
              <a:gd name="connsiteX39" fmla="*/ 6232573 w 6773827"/>
              <a:gd name="connsiteY39" fmla="*/ 1082506 h 4126967"/>
              <a:gd name="connsiteX40" fmla="*/ 6276187 w 6773827"/>
              <a:gd name="connsiteY40" fmla="*/ 1071386 h 4126967"/>
              <a:gd name="connsiteX41" fmla="*/ 6187977 w 6773827"/>
              <a:gd name="connsiteY41" fmla="*/ 1038279 h 4126967"/>
              <a:gd name="connsiteX42" fmla="*/ 6229844 w 6773827"/>
              <a:gd name="connsiteY42" fmla="*/ 1054601 h 4126967"/>
              <a:gd name="connsiteX43" fmla="*/ 2733463 w 6773827"/>
              <a:gd name="connsiteY43" fmla="*/ 3555527 h 4126967"/>
              <a:gd name="connsiteX44" fmla="*/ 2690920 w 6773827"/>
              <a:gd name="connsiteY44" fmla="*/ 3554763 h 4126967"/>
              <a:gd name="connsiteX45" fmla="*/ 2694525 w 6773827"/>
              <a:gd name="connsiteY45" fmla="*/ 3478908 h 4126967"/>
              <a:gd name="connsiteX46" fmla="*/ 6143940 w 6773827"/>
              <a:gd name="connsiteY46" fmla="*/ 1051160 h 4126967"/>
              <a:gd name="connsiteX47" fmla="*/ 6187977 w 6773827"/>
              <a:gd name="connsiteY47" fmla="*/ 1038279 h 4126967"/>
              <a:gd name="connsiteX48" fmla="*/ 6069565 w 6773827"/>
              <a:gd name="connsiteY48" fmla="*/ 994972 h 4126967"/>
              <a:gd name="connsiteX49" fmla="*/ 6114559 w 6773827"/>
              <a:gd name="connsiteY49" fmla="*/ 1011348 h 4126967"/>
              <a:gd name="connsiteX50" fmla="*/ 2617849 w 6773827"/>
              <a:gd name="connsiteY50" fmla="*/ 3431505 h 4126967"/>
              <a:gd name="connsiteX51" fmla="*/ 2577821 w 6773827"/>
              <a:gd name="connsiteY51" fmla="*/ 3450619 h 4126967"/>
              <a:gd name="connsiteX52" fmla="*/ 2523919 w 6773827"/>
              <a:gd name="connsiteY52" fmla="*/ 3405892 h 4126967"/>
              <a:gd name="connsiteX53" fmla="*/ 2535824 w 6773827"/>
              <a:gd name="connsiteY53" fmla="*/ 3389727 h 4126967"/>
              <a:gd name="connsiteX54" fmla="*/ 6024286 w 6773827"/>
              <a:gd name="connsiteY54" fmla="*/ 1011894 h 4126967"/>
              <a:gd name="connsiteX55" fmla="*/ 6069565 w 6773827"/>
              <a:gd name="connsiteY55" fmla="*/ 994972 h 4126967"/>
              <a:gd name="connsiteX56" fmla="*/ 5981034 w 6773827"/>
              <a:gd name="connsiteY56" fmla="*/ 962362 h 4126967"/>
              <a:gd name="connsiteX57" fmla="*/ 6030512 w 6773827"/>
              <a:gd name="connsiteY57" fmla="*/ 979674 h 4126967"/>
              <a:gd name="connsiteX58" fmla="*/ 2517911 w 6773827"/>
              <a:gd name="connsiteY58" fmla="*/ 3353848 h 4126967"/>
              <a:gd name="connsiteX59" fmla="*/ 2482413 w 6773827"/>
              <a:gd name="connsiteY59" fmla="*/ 3368211 h 4126967"/>
              <a:gd name="connsiteX60" fmla="*/ 2431406 w 6773827"/>
              <a:gd name="connsiteY60" fmla="*/ 3323757 h 4126967"/>
              <a:gd name="connsiteX61" fmla="*/ 2444185 w 6773827"/>
              <a:gd name="connsiteY61" fmla="*/ 3307865 h 4126967"/>
              <a:gd name="connsiteX62" fmla="*/ 5933030 w 6773827"/>
              <a:gd name="connsiteY62" fmla="*/ 985026 h 4126967"/>
              <a:gd name="connsiteX63" fmla="*/ 5981034 w 6773827"/>
              <a:gd name="connsiteY63" fmla="*/ 962362 h 4126967"/>
              <a:gd name="connsiteX64" fmla="*/ 5878084 w 6773827"/>
              <a:gd name="connsiteY64" fmla="*/ 921001 h 4126967"/>
              <a:gd name="connsiteX65" fmla="*/ 5920634 w 6773827"/>
              <a:gd name="connsiteY65" fmla="*/ 936531 h 4126967"/>
              <a:gd name="connsiteX66" fmla="*/ 2967855 w 6773827"/>
              <a:gd name="connsiteY66" fmla="*/ 2871903 h 4126967"/>
              <a:gd name="connsiteX67" fmla="*/ 2863110 w 6773827"/>
              <a:gd name="connsiteY67" fmla="*/ 2854372 h 4126967"/>
              <a:gd name="connsiteX68" fmla="*/ 5834839 w 6773827"/>
              <a:gd name="connsiteY68" fmla="*/ 935329 h 4126967"/>
              <a:gd name="connsiteX69" fmla="*/ 5878084 w 6773827"/>
              <a:gd name="connsiteY69" fmla="*/ 921001 h 4126967"/>
              <a:gd name="connsiteX70" fmla="*/ 5765934 w 6773827"/>
              <a:gd name="connsiteY70" fmla="*/ 879728 h 4126967"/>
              <a:gd name="connsiteX71" fmla="*/ 5811739 w 6773827"/>
              <a:gd name="connsiteY71" fmla="*/ 896446 h 4126967"/>
              <a:gd name="connsiteX72" fmla="*/ 2845635 w 6773827"/>
              <a:gd name="connsiteY72" fmla="*/ 2782777 h 4126967"/>
              <a:gd name="connsiteX73" fmla="*/ 2834275 w 6773827"/>
              <a:gd name="connsiteY73" fmla="*/ 2790204 h 4126967"/>
              <a:gd name="connsiteX74" fmla="*/ 2770435 w 6773827"/>
              <a:gd name="connsiteY74" fmla="*/ 2786381 h 4126967"/>
              <a:gd name="connsiteX75" fmla="*/ 2773383 w 6773827"/>
              <a:gd name="connsiteY75" fmla="*/ 2745914 h 4126967"/>
              <a:gd name="connsiteX76" fmla="*/ 5721521 w 6773827"/>
              <a:gd name="connsiteY76" fmla="*/ 898030 h 4126967"/>
              <a:gd name="connsiteX77" fmla="*/ 5765934 w 6773827"/>
              <a:gd name="connsiteY77" fmla="*/ 879728 h 4126967"/>
              <a:gd name="connsiteX78" fmla="*/ 5689477 w 6773827"/>
              <a:gd name="connsiteY78" fmla="*/ 849501 h 4126967"/>
              <a:gd name="connsiteX79" fmla="*/ 5732770 w 6773827"/>
              <a:gd name="connsiteY79" fmla="*/ 865153 h 4126967"/>
              <a:gd name="connsiteX80" fmla="*/ 5520606 w 6773827"/>
              <a:gd name="connsiteY80" fmla="*/ 997641 h 4126967"/>
              <a:gd name="connsiteX81" fmla="*/ 2745423 w 6773827"/>
              <a:gd name="connsiteY81" fmla="*/ 2723359 h 4126967"/>
              <a:gd name="connsiteX82" fmla="*/ 2662850 w 6773827"/>
              <a:gd name="connsiteY82" fmla="*/ 2703208 h 4126967"/>
              <a:gd name="connsiteX83" fmla="*/ 2675957 w 6773827"/>
              <a:gd name="connsiteY83" fmla="*/ 2687644 h 4126967"/>
              <a:gd name="connsiteX84" fmla="*/ 5282992 w 6773827"/>
              <a:gd name="connsiteY84" fmla="*/ 1088678 h 4126967"/>
              <a:gd name="connsiteX85" fmla="*/ 5646430 w 6773827"/>
              <a:gd name="connsiteY85" fmla="*/ 864935 h 4126967"/>
              <a:gd name="connsiteX86" fmla="*/ 5689477 w 6773827"/>
              <a:gd name="connsiteY86" fmla="*/ 849501 h 4126967"/>
              <a:gd name="connsiteX87" fmla="*/ 5521231 w 6773827"/>
              <a:gd name="connsiteY87" fmla="*/ 793860 h 4126967"/>
              <a:gd name="connsiteX88" fmla="*/ 5605309 w 6773827"/>
              <a:gd name="connsiteY88" fmla="*/ 813382 h 4126967"/>
              <a:gd name="connsiteX89" fmla="*/ 2604525 w 6773827"/>
              <a:gd name="connsiteY89" fmla="*/ 2615720 h 4126967"/>
              <a:gd name="connsiteX90" fmla="*/ 2544344 w 6773827"/>
              <a:gd name="connsiteY90" fmla="*/ 2612498 h 4126967"/>
              <a:gd name="connsiteX91" fmla="*/ 2490661 w 6773827"/>
              <a:gd name="connsiteY91" fmla="*/ 2569628 h 4126967"/>
              <a:gd name="connsiteX92" fmla="*/ 2787473 w 6773827"/>
              <a:gd name="connsiteY92" fmla="*/ 2394818 h 4126967"/>
              <a:gd name="connsiteX93" fmla="*/ 5491389 w 6773827"/>
              <a:gd name="connsiteY93" fmla="*/ 805463 h 4126967"/>
              <a:gd name="connsiteX94" fmla="*/ 5521231 w 6773827"/>
              <a:gd name="connsiteY94" fmla="*/ 793860 h 4126967"/>
              <a:gd name="connsiteX95" fmla="*/ 5475429 w 6773827"/>
              <a:gd name="connsiteY95" fmla="*/ 769004 h 4126967"/>
              <a:gd name="connsiteX96" fmla="*/ 5501820 w 6773827"/>
              <a:gd name="connsiteY96" fmla="*/ 775973 h 4126967"/>
              <a:gd name="connsiteX97" fmla="*/ 2472692 w 6773827"/>
              <a:gd name="connsiteY97" fmla="*/ 2542760 h 4126967"/>
              <a:gd name="connsiteX98" fmla="*/ 2443638 w 6773827"/>
              <a:gd name="connsiteY98" fmla="*/ 2531292 h 4126967"/>
              <a:gd name="connsiteX99" fmla="*/ 5452724 w 6773827"/>
              <a:gd name="connsiteY99" fmla="*/ 779687 h 4126967"/>
              <a:gd name="connsiteX100" fmla="*/ 5475429 w 6773827"/>
              <a:gd name="connsiteY100" fmla="*/ 769004 h 4126967"/>
              <a:gd name="connsiteX101" fmla="*/ 5404864 w 6773827"/>
              <a:gd name="connsiteY101" fmla="*/ 743036 h 4126967"/>
              <a:gd name="connsiteX102" fmla="*/ 5451086 w 6773827"/>
              <a:gd name="connsiteY102" fmla="*/ 757187 h 4126967"/>
              <a:gd name="connsiteX103" fmla="*/ 2455873 w 6773827"/>
              <a:gd name="connsiteY103" fmla="*/ 2481814 h 4126967"/>
              <a:gd name="connsiteX104" fmla="*/ 2359539 w 6773827"/>
              <a:gd name="connsiteY104" fmla="*/ 2465485 h 4126967"/>
              <a:gd name="connsiteX105" fmla="*/ 5362124 w 6773827"/>
              <a:gd name="connsiteY105" fmla="*/ 758662 h 4126967"/>
              <a:gd name="connsiteX106" fmla="*/ 5404864 w 6773827"/>
              <a:gd name="connsiteY106" fmla="*/ 743036 h 4126967"/>
              <a:gd name="connsiteX107" fmla="*/ 5333118 w 6773827"/>
              <a:gd name="connsiteY107" fmla="*/ 714727 h 4126967"/>
              <a:gd name="connsiteX108" fmla="*/ 5372773 w 6773827"/>
              <a:gd name="connsiteY108" fmla="*/ 728134 h 4126967"/>
              <a:gd name="connsiteX109" fmla="*/ 5306256 w 6773827"/>
              <a:gd name="connsiteY109" fmla="*/ 768219 h 4126967"/>
              <a:gd name="connsiteX110" fmla="*/ 2376796 w 6773827"/>
              <a:gd name="connsiteY110" fmla="*/ 2421141 h 4126967"/>
              <a:gd name="connsiteX111" fmla="*/ 2281663 w 6773827"/>
              <a:gd name="connsiteY111" fmla="*/ 2405740 h 4126967"/>
              <a:gd name="connsiteX112" fmla="*/ 5293259 w 6773827"/>
              <a:gd name="connsiteY112" fmla="*/ 727370 h 4126967"/>
              <a:gd name="connsiteX113" fmla="*/ 5333118 w 6773827"/>
              <a:gd name="connsiteY113" fmla="*/ 714727 h 4126967"/>
              <a:gd name="connsiteX114" fmla="*/ 5209450 w 6773827"/>
              <a:gd name="connsiteY114" fmla="*/ 668478 h 4126967"/>
              <a:gd name="connsiteX115" fmla="*/ 5251754 w 6773827"/>
              <a:gd name="connsiteY115" fmla="*/ 678820 h 4126967"/>
              <a:gd name="connsiteX116" fmla="*/ 2242178 w 6773827"/>
              <a:gd name="connsiteY116" fmla="*/ 2327428 h 4126967"/>
              <a:gd name="connsiteX117" fmla="*/ 2155619 w 6773827"/>
              <a:gd name="connsiteY117" fmla="*/ 2307768 h 4126967"/>
              <a:gd name="connsiteX118" fmla="*/ 5167925 w 6773827"/>
              <a:gd name="connsiteY118" fmla="*/ 683080 h 4126967"/>
              <a:gd name="connsiteX119" fmla="*/ 5209450 w 6773827"/>
              <a:gd name="connsiteY119" fmla="*/ 668478 h 4126967"/>
              <a:gd name="connsiteX120" fmla="*/ 5140114 w 6773827"/>
              <a:gd name="connsiteY120" fmla="*/ 641671 h 4126967"/>
              <a:gd name="connsiteX121" fmla="*/ 5183981 w 6773827"/>
              <a:gd name="connsiteY121" fmla="*/ 653590 h 4126967"/>
              <a:gd name="connsiteX122" fmla="*/ 4993223 w 6773827"/>
              <a:gd name="connsiteY122" fmla="*/ 756423 h 4126967"/>
              <a:gd name="connsiteX123" fmla="*/ 2175770 w 6773827"/>
              <a:gd name="connsiteY123" fmla="*/ 2265280 h 4126967"/>
              <a:gd name="connsiteX124" fmla="*/ 2080200 w 6773827"/>
              <a:gd name="connsiteY124" fmla="*/ 2252064 h 4126967"/>
              <a:gd name="connsiteX125" fmla="*/ 5099442 w 6773827"/>
              <a:gd name="connsiteY125" fmla="*/ 654245 h 4126967"/>
              <a:gd name="connsiteX126" fmla="*/ 5140114 w 6773827"/>
              <a:gd name="connsiteY126" fmla="*/ 641671 h 4126967"/>
              <a:gd name="connsiteX127" fmla="*/ 5061647 w 6773827"/>
              <a:gd name="connsiteY127" fmla="*/ 605786 h 4126967"/>
              <a:gd name="connsiteX128" fmla="*/ 5089012 w 6773827"/>
              <a:gd name="connsiteY128" fmla="*/ 618311 h 4126967"/>
              <a:gd name="connsiteX129" fmla="*/ 2077197 w 6773827"/>
              <a:gd name="connsiteY129" fmla="*/ 2191828 h 4126967"/>
              <a:gd name="connsiteX130" fmla="*/ 1984685 w 6773827"/>
              <a:gd name="connsiteY130" fmla="*/ 2177410 h 4126967"/>
              <a:gd name="connsiteX131" fmla="*/ 4988636 w 6773827"/>
              <a:gd name="connsiteY131" fmla="*/ 627213 h 4126967"/>
              <a:gd name="connsiteX132" fmla="*/ 5061647 w 6773827"/>
              <a:gd name="connsiteY132" fmla="*/ 605786 h 4126967"/>
              <a:gd name="connsiteX133" fmla="*/ 4958409 w 6773827"/>
              <a:gd name="connsiteY133" fmla="*/ 569556 h 4126967"/>
              <a:gd name="connsiteX134" fmla="*/ 4995299 w 6773827"/>
              <a:gd name="connsiteY134" fmla="*/ 583905 h 4126967"/>
              <a:gd name="connsiteX135" fmla="*/ 1984795 w 6773827"/>
              <a:gd name="connsiteY135" fmla="*/ 2119030 h 4126967"/>
              <a:gd name="connsiteX136" fmla="*/ 1892557 w 6773827"/>
              <a:gd name="connsiteY136" fmla="*/ 2105378 h 4126967"/>
              <a:gd name="connsiteX137" fmla="*/ 4921847 w 6773827"/>
              <a:gd name="connsiteY137" fmla="*/ 578881 h 4126967"/>
              <a:gd name="connsiteX138" fmla="*/ 4958409 w 6773827"/>
              <a:gd name="connsiteY138" fmla="*/ 569556 h 4126967"/>
              <a:gd name="connsiteX139" fmla="*/ 4864982 w 6773827"/>
              <a:gd name="connsiteY139" fmla="*/ 534531 h 4126967"/>
              <a:gd name="connsiteX140" fmla="*/ 4903552 w 6773827"/>
              <a:gd name="connsiteY140" fmla="*/ 549337 h 4126967"/>
              <a:gd name="connsiteX141" fmla="*/ 1882344 w 6773827"/>
              <a:gd name="connsiteY141" fmla="*/ 2052077 h 4126967"/>
              <a:gd name="connsiteX142" fmla="*/ 1801629 w 6773827"/>
              <a:gd name="connsiteY142" fmla="*/ 2034656 h 4126967"/>
              <a:gd name="connsiteX143" fmla="*/ 4826823 w 6773827"/>
              <a:gd name="connsiteY143" fmla="*/ 546552 h 4126967"/>
              <a:gd name="connsiteX144" fmla="*/ 4864982 w 6773827"/>
              <a:gd name="connsiteY144" fmla="*/ 534531 h 4126967"/>
              <a:gd name="connsiteX145" fmla="*/ 4784902 w 6773827"/>
              <a:gd name="connsiteY145" fmla="*/ 500547 h 4126967"/>
              <a:gd name="connsiteX146" fmla="*/ 4815847 w 6773827"/>
              <a:gd name="connsiteY146" fmla="*/ 514985 h 4126967"/>
              <a:gd name="connsiteX147" fmla="*/ 1795841 w 6773827"/>
              <a:gd name="connsiteY147" fmla="*/ 1981901 h 4126967"/>
              <a:gd name="connsiteX148" fmla="*/ 1713978 w 6773827"/>
              <a:gd name="connsiteY148" fmla="*/ 1969122 h 4126967"/>
              <a:gd name="connsiteX149" fmla="*/ 4751788 w 6773827"/>
              <a:gd name="connsiteY149" fmla="*/ 506630 h 4126967"/>
              <a:gd name="connsiteX150" fmla="*/ 4784902 w 6773827"/>
              <a:gd name="connsiteY150" fmla="*/ 500547 h 4126967"/>
              <a:gd name="connsiteX151" fmla="*/ 4716440 w 6773827"/>
              <a:gd name="connsiteY151" fmla="*/ 475249 h 4126967"/>
              <a:gd name="connsiteX152" fmla="*/ 4751186 w 6773827"/>
              <a:gd name="connsiteY152" fmla="*/ 488718 h 4126967"/>
              <a:gd name="connsiteX153" fmla="*/ 1726703 w 6773827"/>
              <a:gd name="connsiteY153" fmla="*/ 1933243 h 4126967"/>
              <a:gd name="connsiteX154" fmla="*/ 1647134 w 6773827"/>
              <a:gd name="connsiteY154" fmla="*/ 1917406 h 4126967"/>
              <a:gd name="connsiteX155" fmla="*/ 4681284 w 6773827"/>
              <a:gd name="connsiteY155" fmla="*/ 484349 h 4126967"/>
              <a:gd name="connsiteX156" fmla="*/ 4716440 w 6773827"/>
              <a:gd name="connsiteY156" fmla="*/ 475249 h 4126967"/>
              <a:gd name="connsiteX157" fmla="*/ 4637016 w 6773827"/>
              <a:gd name="connsiteY157" fmla="*/ 445056 h 4126967"/>
              <a:gd name="connsiteX158" fmla="*/ 4686364 w 6773827"/>
              <a:gd name="connsiteY158" fmla="*/ 463542 h 4126967"/>
              <a:gd name="connsiteX159" fmla="*/ 2126130 w 6773827"/>
              <a:gd name="connsiteY159" fmla="*/ 1665757 h 4126967"/>
              <a:gd name="connsiteX160" fmla="*/ 1662044 w 6773827"/>
              <a:gd name="connsiteY160" fmla="*/ 1884202 h 4126967"/>
              <a:gd name="connsiteX161" fmla="*/ 1589739 w 6773827"/>
              <a:gd name="connsiteY161" fmla="*/ 1875628 h 4126967"/>
              <a:gd name="connsiteX162" fmla="*/ 1563252 w 6773827"/>
              <a:gd name="connsiteY162" fmla="*/ 1854548 h 4126967"/>
              <a:gd name="connsiteX163" fmla="*/ 1592578 w 6773827"/>
              <a:gd name="connsiteY163" fmla="*/ 1837564 h 4126967"/>
              <a:gd name="connsiteX164" fmla="*/ 4585824 w 6773827"/>
              <a:gd name="connsiteY164" fmla="*/ 455077 h 4126967"/>
              <a:gd name="connsiteX165" fmla="*/ 4637016 w 6773827"/>
              <a:gd name="connsiteY165" fmla="*/ 445056 h 4126967"/>
              <a:gd name="connsiteX166" fmla="*/ 4578015 w 6773827"/>
              <a:gd name="connsiteY166" fmla="*/ 415866 h 4126967"/>
              <a:gd name="connsiteX167" fmla="*/ 4580581 w 6773827"/>
              <a:gd name="connsiteY167" fmla="*/ 423184 h 4126967"/>
              <a:gd name="connsiteX168" fmla="*/ 1546430 w 6773827"/>
              <a:gd name="connsiteY168" fmla="*/ 1808292 h 4126967"/>
              <a:gd name="connsiteX169" fmla="*/ 1494713 w 6773827"/>
              <a:gd name="connsiteY169" fmla="*/ 1804742 h 4126967"/>
              <a:gd name="connsiteX170" fmla="*/ 4546722 w 6773827"/>
              <a:gd name="connsiteY170" fmla="*/ 421928 h 4126967"/>
              <a:gd name="connsiteX171" fmla="*/ 4578015 w 6773827"/>
              <a:gd name="connsiteY171" fmla="*/ 415866 h 4126967"/>
              <a:gd name="connsiteX172" fmla="*/ 4495550 w 6773827"/>
              <a:gd name="connsiteY172" fmla="*/ 390978 h 4126967"/>
              <a:gd name="connsiteX173" fmla="*/ 4528372 w 6773827"/>
              <a:gd name="connsiteY173" fmla="*/ 402542 h 4126967"/>
              <a:gd name="connsiteX174" fmla="*/ 1493457 w 6773827"/>
              <a:gd name="connsiteY174" fmla="*/ 1763948 h 4126967"/>
              <a:gd name="connsiteX175" fmla="*/ 1465223 w 6773827"/>
              <a:gd name="connsiteY175" fmla="*/ 1773014 h 4126967"/>
              <a:gd name="connsiteX176" fmla="*/ 1429834 w 6773827"/>
              <a:gd name="connsiteY176" fmla="*/ 1748111 h 4126967"/>
              <a:gd name="connsiteX177" fmla="*/ 1451515 w 6773827"/>
              <a:gd name="connsiteY177" fmla="*/ 1731509 h 4126967"/>
              <a:gd name="connsiteX178" fmla="*/ 4465350 w 6773827"/>
              <a:gd name="connsiteY178" fmla="*/ 396043 h 4126967"/>
              <a:gd name="connsiteX179" fmla="*/ 4495550 w 6773827"/>
              <a:gd name="connsiteY179" fmla="*/ 390978 h 4126967"/>
              <a:gd name="connsiteX180" fmla="*/ 4398671 w 6773827"/>
              <a:gd name="connsiteY180" fmla="*/ 359616 h 4126967"/>
              <a:gd name="connsiteX181" fmla="*/ 4423027 w 6773827"/>
              <a:gd name="connsiteY181" fmla="*/ 363220 h 4126967"/>
              <a:gd name="connsiteX182" fmla="*/ 4311020 w 6773827"/>
              <a:gd name="connsiteY182" fmla="*/ 413190 h 4126967"/>
              <a:gd name="connsiteX183" fmla="*/ 1388821 w 6773827"/>
              <a:gd name="connsiteY183" fmla="*/ 1693225 h 4126967"/>
              <a:gd name="connsiteX184" fmla="*/ 1348846 w 6773827"/>
              <a:gd name="connsiteY184" fmla="*/ 1685416 h 4126967"/>
              <a:gd name="connsiteX185" fmla="*/ 4398671 w 6773827"/>
              <a:gd name="connsiteY185" fmla="*/ 359616 h 4126967"/>
              <a:gd name="connsiteX186" fmla="*/ 4358093 w 6773827"/>
              <a:gd name="connsiteY186" fmla="*/ 326686 h 4126967"/>
              <a:gd name="connsiteX187" fmla="*/ 4363609 w 6773827"/>
              <a:gd name="connsiteY187" fmla="*/ 339574 h 4126967"/>
              <a:gd name="connsiteX188" fmla="*/ 1338851 w 6773827"/>
              <a:gd name="connsiteY188" fmla="*/ 1644622 h 4126967"/>
              <a:gd name="connsiteX189" fmla="*/ 1289701 w 6773827"/>
              <a:gd name="connsiteY189" fmla="*/ 1641727 h 4126967"/>
              <a:gd name="connsiteX190" fmla="*/ 4358093 w 6773827"/>
              <a:gd name="connsiteY190" fmla="*/ 326686 h 4126967"/>
              <a:gd name="connsiteX191" fmla="*/ 4268552 w 6773827"/>
              <a:gd name="connsiteY191" fmla="*/ 305176 h 4126967"/>
              <a:gd name="connsiteX192" fmla="*/ 4305886 w 6773827"/>
              <a:gd name="connsiteY192" fmla="*/ 316037 h 4126967"/>
              <a:gd name="connsiteX193" fmla="*/ 1284023 w 6773827"/>
              <a:gd name="connsiteY193" fmla="*/ 1599731 h 4126967"/>
              <a:gd name="connsiteX194" fmla="*/ 1214175 w 6773827"/>
              <a:gd name="connsiteY194" fmla="*/ 1582911 h 4126967"/>
              <a:gd name="connsiteX195" fmla="*/ 4234290 w 6773827"/>
              <a:gd name="connsiteY195" fmla="*/ 313688 h 4126967"/>
              <a:gd name="connsiteX196" fmla="*/ 4268552 w 6773827"/>
              <a:gd name="connsiteY196" fmla="*/ 305176 h 4126967"/>
              <a:gd name="connsiteX197" fmla="*/ 4183509 w 6773827"/>
              <a:gd name="connsiteY197" fmla="*/ 274553 h 4126967"/>
              <a:gd name="connsiteX198" fmla="*/ 4209934 w 6773827"/>
              <a:gd name="connsiteY198" fmla="*/ 277317 h 4126967"/>
              <a:gd name="connsiteX199" fmla="*/ 1171304 w 6773827"/>
              <a:gd name="connsiteY199" fmla="*/ 1535180 h 4126967"/>
              <a:gd name="connsiteX200" fmla="*/ 1144872 w 6773827"/>
              <a:gd name="connsiteY200" fmla="*/ 1530266 h 4126967"/>
              <a:gd name="connsiteX201" fmla="*/ 4163187 w 6773827"/>
              <a:gd name="connsiteY201" fmla="*/ 281249 h 4126967"/>
              <a:gd name="connsiteX202" fmla="*/ 4183509 w 6773827"/>
              <a:gd name="connsiteY202" fmla="*/ 274553 h 4126967"/>
              <a:gd name="connsiteX203" fmla="*/ 4160673 w 6773827"/>
              <a:gd name="connsiteY203" fmla="*/ 252742 h 4126967"/>
              <a:gd name="connsiteX204" fmla="*/ 4165589 w 6773827"/>
              <a:gd name="connsiteY204" fmla="*/ 264920 h 4126967"/>
              <a:gd name="connsiteX205" fmla="*/ 1147001 w 6773827"/>
              <a:gd name="connsiteY205" fmla="*/ 1500994 h 4126967"/>
              <a:gd name="connsiteX206" fmla="*/ 1103093 w 6773827"/>
              <a:gd name="connsiteY206" fmla="*/ 1497827 h 4126967"/>
              <a:gd name="connsiteX207" fmla="*/ 4160673 w 6773827"/>
              <a:gd name="connsiteY207" fmla="*/ 252742 h 4126967"/>
              <a:gd name="connsiteX208" fmla="*/ 4050632 w 6773827"/>
              <a:gd name="connsiteY208" fmla="*/ 224119 h 4126967"/>
              <a:gd name="connsiteX209" fmla="*/ 4090116 w 6773827"/>
              <a:gd name="connsiteY209" fmla="*/ 234448 h 4126967"/>
              <a:gd name="connsiteX210" fmla="*/ 1076499 w 6773827"/>
              <a:gd name="connsiteY210" fmla="*/ 1445728 h 4126967"/>
              <a:gd name="connsiteX211" fmla="*/ 1014897 w 6773827"/>
              <a:gd name="connsiteY211" fmla="*/ 1428744 h 4126967"/>
              <a:gd name="connsiteX212" fmla="*/ 4014589 w 6773827"/>
              <a:gd name="connsiteY212" fmla="*/ 235048 h 4126967"/>
              <a:gd name="connsiteX213" fmla="*/ 4050632 w 6773827"/>
              <a:gd name="connsiteY213" fmla="*/ 224119 h 4126967"/>
              <a:gd name="connsiteX214" fmla="*/ 3945130 w 6773827"/>
              <a:gd name="connsiteY214" fmla="*/ 181003 h 4126967"/>
              <a:gd name="connsiteX215" fmla="*/ 3978764 w 6773827"/>
              <a:gd name="connsiteY215" fmla="*/ 191468 h 4126967"/>
              <a:gd name="connsiteX216" fmla="*/ 977817 w 6773827"/>
              <a:gd name="connsiteY216" fmla="*/ 1362171 h 4126967"/>
              <a:gd name="connsiteX217" fmla="*/ 911518 w 6773827"/>
              <a:gd name="connsiteY217" fmla="*/ 1347645 h 4126967"/>
              <a:gd name="connsiteX218" fmla="*/ 3913830 w 6773827"/>
              <a:gd name="connsiteY218" fmla="*/ 188027 h 4126967"/>
              <a:gd name="connsiteX219" fmla="*/ 3945130 w 6773827"/>
              <a:gd name="connsiteY219" fmla="*/ 181003 h 4126967"/>
              <a:gd name="connsiteX220" fmla="*/ 3902580 w 6773827"/>
              <a:gd name="connsiteY220" fmla="*/ 159739 h 4126967"/>
              <a:gd name="connsiteX221" fmla="*/ 3886524 w 6773827"/>
              <a:gd name="connsiteY221" fmla="*/ 171044 h 4126967"/>
              <a:gd name="connsiteX222" fmla="*/ 902998 w 6773827"/>
              <a:gd name="connsiteY222" fmla="*/ 1312312 h 4126967"/>
              <a:gd name="connsiteX223" fmla="*/ 861056 w 6773827"/>
              <a:gd name="connsiteY223" fmla="*/ 1311821 h 4126967"/>
              <a:gd name="connsiteX224" fmla="*/ 3902580 w 6773827"/>
              <a:gd name="connsiteY224" fmla="*/ 159739 h 4126967"/>
              <a:gd name="connsiteX225" fmla="*/ 3862059 w 6773827"/>
              <a:gd name="connsiteY225" fmla="*/ 138932 h 4126967"/>
              <a:gd name="connsiteX226" fmla="*/ 3866483 w 6773827"/>
              <a:gd name="connsiteY226" fmla="*/ 150237 h 4126967"/>
              <a:gd name="connsiteX227" fmla="*/ 864387 w 6773827"/>
              <a:gd name="connsiteY227" fmla="*/ 1287573 h 4126967"/>
              <a:gd name="connsiteX228" fmla="*/ 824139 w 6773827"/>
              <a:gd name="connsiteY228" fmla="*/ 1283859 h 4126967"/>
              <a:gd name="connsiteX229" fmla="*/ 3862059 w 6773827"/>
              <a:gd name="connsiteY229" fmla="*/ 138932 h 4126967"/>
              <a:gd name="connsiteX230" fmla="*/ 3779029 w 6773827"/>
              <a:gd name="connsiteY230" fmla="*/ 120228 h 4126967"/>
              <a:gd name="connsiteX231" fmla="*/ 3828199 w 6773827"/>
              <a:gd name="connsiteY231" fmla="*/ 133854 h 4126967"/>
              <a:gd name="connsiteX232" fmla="*/ 3819734 w 6773827"/>
              <a:gd name="connsiteY232" fmla="*/ 141335 h 4126967"/>
              <a:gd name="connsiteX233" fmla="*/ 848333 w 6773827"/>
              <a:gd name="connsiteY233" fmla="*/ 1256554 h 4126967"/>
              <a:gd name="connsiteX234" fmla="*/ 760409 w 6773827"/>
              <a:gd name="connsiteY234" fmla="*/ 1232196 h 4126967"/>
              <a:gd name="connsiteX235" fmla="*/ 3729407 w 6773827"/>
              <a:gd name="connsiteY235" fmla="*/ 132325 h 4126967"/>
              <a:gd name="connsiteX236" fmla="*/ 3779029 w 6773827"/>
              <a:gd name="connsiteY236" fmla="*/ 120228 h 4126967"/>
              <a:gd name="connsiteX237" fmla="*/ 3758898 w 6773827"/>
              <a:gd name="connsiteY237" fmla="*/ 96554 h 4126967"/>
              <a:gd name="connsiteX238" fmla="*/ 3756768 w 6773827"/>
              <a:gd name="connsiteY238" fmla="*/ 107149 h 4126967"/>
              <a:gd name="connsiteX239" fmla="*/ 3755293 w 6773827"/>
              <a:gd name="connsiteY239" fmla="*/ 109278 h 4126967"/>
              <a:gd name="connsiteX240" fmla="*/ 746317 w 6773827"/>
              <a:gd name="connsiteY240" fmla="*/ 1217725 h 4126967"/>
              <a:gd name="connsiteX241" fmla="*/ 743641 w 6773827"/>
              <a:gd name="connsiteY241" fmla="*/ 1218107 h 4126967"/>
              <a:gd name="connsiteX242" fmla="*/ 738399 w 6773827"/>
              <a:gd name="connsiteY242" fmla="*/ 1216742 h 4126967"/>
              <a:gd name="connsiteX243" fmla="*/ 735832 w 6773827"/>
              <a:gd name="connsiteY243" fmla="*/ 1215813 h 4126967"/>
              <a:gd name="connsiteX244" fmla="*/ 731627 w 6773827"/>
              <a:gd name="connsiteY244" fmla="*/ 1212537 h 4126967"/>
              <a:gd name="connsiteX245" fmla="*/ 728951 w 6773827"/>
              <a:gd name="connsiteY245" fmla="*/ 1206967 h 4126967"/>
              <a:gd name="connsiteX246" fmla="*/ 3758898 w 6773827"/>
              <a:gd name="connsiteY246" fmla="*/ 96554 h 4126967"/>
              <a:gd name="connsiteX247" fmla="*/ 3647399 w 6773827"/>
              <a:gd name="connsiteY247" fmla="*/ 74100 h 4126967"/>
              <a:gd name="connsiteX248" fmla="*/ 3726623 w 6773827"/>
              <a:gd name="connsiteY248" fmla="*/ 95189 h 4126967"/>
              <a:gd name="connsiteX249" fmla="*/ 741350 w 6773827"/>
              <a:gd name="connsiteY249" fmla="*/ 1185832 h 4126967"/>
              <a:gd name="connsiteX250" fmla="*/ 682151 w 6773827"/>
              <a:gd name="connsiteY250" fmla="*/ 1176658 h 4126967"/>
              <a:gd name="connsiteX251" fmla="*/ 646272 w 6773827"/>
              <a:gd name="connsiteY251" fmla="*/ 1147713 h 4126967"/>
              <a:gd name="connsiteX252" fmla="*/ 3618821 w 6773827"/>
              <a:gd name="connsiteY252" fmla="*/ 80662 h 4126967"/>
              <a:gd name="connsiteX253" fmla="*/ 3647399 w 6773827"/>
              <a:gd name="connsiteY253" fmla="*/ 74100 h 4126967"/>
              <a:gd name="connsiteX254" fmla="*/ 3575560 w 6773827"/>
              <a:gd name="connsiteY254" fmla="*/ 40789 h 4126967"/>
              <a:gd name="connsiteX255" fmla="*/ 3620895 w 6773827"/>
              <a:gd name="connsiteY255" fmla="*/ 55923 h 4126967"/>
              <a:gd name="connsiteX256" fmla="*/ 173501 w 6773827"/>
              <a:gd name="connsiteY256" fmla="*/ 1281674 h 4126967"/>
              <a:gd name="connsiteX257" fmla="*/ 86505 w 6773827"/>
              <a:gd name="connsiteY257" fmla="*/ 1258137 h 4126967"/>
              <a:gd name="connsiteX258" fmla="*/ 3531004 w 6773827"/>
              <a:gd name="connsiteY258" fmla="*/ 49533 h 4126967"/>
              <a:gd name="connsiteX259" fmla="*/ 3575560 w 6773827"/>
              <a:gd name="connsiteY259" fmla="*/ 40789 h 4126967"/>
              <a:gd name="connsiteX260" fmla="*/ 3516300 w 6773827"/>
              <a:gd name="connsiteY260" fmla="*/ 20719 h 4126967"/>
              <a:gd name="connsiteX261" fmla="*/ 3541490 w 6773827"/>
              <a:gd name="connsiteY261" fmla="*/ 22228 h 4126967"/>
              <a:gd name="connsiteX262" fmla="*/ 77492 w 6773827"/>
              <a:gd name="connsiteY262" fmla="*/ 1225862 h 4126967"/>
              <a:gd name="connsiteX263" fmla="*/ 67225 w 6773827"/>
              <a:gd name="connsiteY263" fmla="*/ 1229357 h 4126967"/>
              <a:gd name="connsiteX264" fmla="*/ 48384 w 6773827"/>
              <a:gd name="connsiteY264" fmla="*/ 1225917 h 4126967"/>
              <a:gd name="connsiteX265" fmla="*/ 61655 w 6773827"/>
              <a:gd name="connsiteY265" fmla="*/ 1213957 h 4126967"/>
              <a:gd name="connsiteX266" fmla="*/ 3497255 w 6773827"/>
              <a:gd name="connsiteY266" fmla="*/ 25559 h 4126967"/>
              <a:gd name="connsiteX267" fmla="*/ 3516300 w 6773827"/>
              <a:gd name="connsiteY267" fmla="*/ 20719 h 4126967"/>
              <a:gd name="connsiteX268" fmla="*/ 3470803 w 6773827"/>
              <a:gd name="connsiteY268" fmla="*/ 90 h 4126967"/>
              <a:gd name="connsiteX269" fmla="*/ 3503700 w 6773827"/>
              <a:gd name="connsiteY269" fmla="*/ 10268 h 4126967"/>
              <a:gd name="connsiteX270" fmla="*/ 59308 w 6773827"/>
              <a:gd name="connsiteY270" fmla="*/ 1197846 h 4126967"/>
              <a:gd name="connsiteX271" fmla="*/ 0 w 6773827"/>
              <a:gd name="connsiteY271" fmla="*/ 1183265 h 4126967"/>
              <a:gd name="connsiteX272" fmla="*/ 3440733 w 6773827"/>
              <a:gd name="connsiteY272" fmla="*/ 7647 h 4126967"/>
              <a:gd name="connsiteX273" fmla="*/ 3470803 w 6773827"/>
              <a:gd name="connsiteY273" fmla="*/ 90 h 412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6773827" h="4126967">
                <a:moveTo>
                  <a:pt x="6713263" y="1243413"/>
                </a:moveTo>
                <a:cubicBezTo>
                  <a:pt x="6724267" y="1241399"/>
                  <a:pt x="6735681" y="1243611"/>
                  <a:pt x="6748651" y="1251147"/>
                </a:cubicBezTo>
                <a:cubicBezTo>
                  <a:pt x="6755914" y="1255352"/>
                  <a:pt x="6764105" y="1260759"/>
                  <a:pt x="6773772" y="1259229"/>
                </a:cubicBezTo>
                <a:cubicBezTo>
                  <a:pt x="6773827" y="1261032"/>
                  <a:pt x="6773827" y="1262888"/>
                  <a:pt x="6773827" y="1264691"/>
                </a:cubicBezTo>
                <a:cubicBezTo>
                  <a:pt x="6716157" y="1305430"/>
                  <a:pt x="3678292" y="3857801"/>
                  <a:pt x="3370450" y="4116932"/>
                </a:cubicBezTo>
                <a:cubicBezTo>
                  <a:pt x="3354668" y="4130202"/>
                  <a:pt x="3345656" y="4130748"/>
                  <a:pt x="3331567" y="4115949"/>
                </a:cubicBezTo>
                <a:cubicBezTo>
                  <a:pt x="3314745" y="4098255"/>
                  <a:pt x="3295195" y="4083182"/>
                  <a:pt x="3274989" y="4065324"/>
                </a:cubicBezTo>
                <a:cubicBezTo>
                  <a:pt x="3335279" y="4015628"/>
                  <a:pt x="6347148" y="1536492"/>
                  <a:pt x="6680332" y="1261032"/>
                </a:cubicBezTo>
                <a:cubicBezTo>
                  <a:pt x="6691664" y="1251666"/>
                  <a:pt x="6702259" y="1245427"/>
                  <a:pt x="6713263" y="1243413"/>
                </a:cubicBezTo>
                <a:close/>
                <a:moveTo>
                  <a:pt x="6650459" y="1217451"/>
                </a:moveTo>
                <a:cubicBezTo>
                  <a:pt x="6659143" y="1214721"/>
                  <a:pt x="6668481" y="1218271"/>
                  <a:pt x="6672686" y="1224169"/>
                </a:cubicBezTo>
                <a:cubicBezTo>
                  <a:pt x="6679513" y="1233671"/>
                  <a:pt x="6666788" y="1235310"/>
                  <a:pt x="6662364" y="1238969"/>
                </a:cubicBezTo>
                <a:cubicBezTo>
                  <a:pt x="6535284" y="1343222"/>
                  <a:pt x="5576691" y="2124983"/>
                  <a:pt x="5224776" y="2411911"/>
                </a:cubicBezTo>
                <a:cubicBezTo>
                  <a:pt x="4824311" y="2738487"/>
                  <a:pt x="3522267" y="3800296"/>
                  <a:pt x="3271766" y="4004651"/>
                </a:cubicBezTo>
                <a:cubicBezTo>
                  <a:pt x="3236487" y="4033486"/>
                  <a:pt x="3235395" y="4033541"/>
                  <a:pt x="3200610" y="3999463"/>
                </a:cubicBezTo>
                <a:cubicBezTo>
                  <a:pt x="3404854" y="3834591"/>
                  <a:pt x="4601442" y="2867807"/>
                  <a:pt x="4995517" y="2549313"/>
                </a:cubicBezTo>
                <a:cubicBezTo>
                  <a:pt x="5419301" y="2206846"/>
                  <a:pt x="6499786" y="1333446"/>
                  <a:pt x="6616273" y="1239187"/>
                </a:cubicBezTo>
                <a:cubicBezTo>
                  <a:pt x="6626867" y="1230613"/>
                  <a:pt x="6637243" y="1221602"/>
                  <a:pt x="6650459" y="1217451"/>
                </a:cubicBezTo>
                <a:close/>
                <a:moveTo>
                  <a:pt x="6528090" y="1171277"/>
                </a:moveTo>
                <a:cubicBezTo>
                  <a:pt x="6536158" y="1170062"/>
                  <a:pt x="6544569" y="1171550"/>
                  <a:pt x="6554016" y="1176055"/>
                </a:cubicBezTo>
                <a:cubicBezTo>
                  <a:pt x="6573512" y="1185394"/>
                  <a:pt x="6594210" y="1192056"/>
                  <a:pt x="6618513" y="1201504"/>
                </a:cubicBezTo>
                <a:cubicBezTo>
                  <a:pt x="6543694" y="1261468"/>
                  <a:pt x="3326704" y="3836175"/>
                  <a:pt x="3189031" y="3947473"/>
                </a:cubicBezTo>
                <a:cubicBezTo>
                  <a:pt x="3169589" y="3963201"/>
                  <a:pt x="3156701" y="3964402"/>
                  <a:pt x="3138679" y="3945944"/>
                </a:cubicBezTo>
                <a:cubicBezTo>
                  <a:pt x="3117817" y="3924536"/>
                  <a:pt x="3094172" y="3905804"/>
                  <a:pt x="3070797" y="3887018"/>
                </a:cubicBezTo>
                <a:cubicBezTo>
                  <a:pt x="3057091" y="3876041"/>
                  <a:pt x="3055122" y="3870089"/>
                  <a:pt x="3071070" y="3857747"/>
                </a:cubicBezTo>
                <a:cubicBezTo>
                  <a:pt x="3362259" y="3631765"/>
                  <a:pt x="6257422" y="1375551"/>
                  <a:pt x="6504211" y="1182718"/>
                </a:cubicBezTo>
                <a:cubicBezTo>
                  <a:pt x="6512293" y="1176410"/>
                  <a:pt x="6520021" y="1172492"/>
                  <a:pt x="6528090" y="1171277"/>
                </a:cubicBezTo>
                <a:close/>
                <a:moveTo>
                  <a:pt x="6393752" y="1116332"/>
                </a:moveTo>
                <a:cubicBezTo>
                  <a:pt x="6407439" y="1118988"/>
                  <a:pt x="6421010" y="1126060"/>
                  <a:pt x="6436656" y="1131658"/>
                </a:cubicBezTo>
                <a:cubicBezTo>
                  <a:pt x="6367408" y="1184303"/>
                  <a:pt x="3286236" y="3522542"/>
                  <a:pt x="2975172" y="3759665"/>
                </a:cubicBezTo>
                <a:cubicBezTo>
                  <a:pt x="2954473" y="3775448"/>
                  <a:pt x="2941696" y="3775776"/>
                  <a:pt x="2922472" y="3757535"/>
                </a:cubicBezTo>
                <a:cubicBezTo>
                  <a:pt x="2879547" y="3716741"/>
                  <a:pt x="2878674" y="3717997"/>
                  <a:pt x="2926676" y="3682117"/>
                </a:cubicBezTo>
                <a:cubicBezTo>
                  <a:pt x="3731974" y="3081502"/>
                  <a:pt x="6015002" y="1379429"/>
                  <a:pt x="6350152" y="1127507"/>
                </a:cubicBezTo>
                <a:cubicBezTo>
                  <a:pt x="6366261" y="1115438"/>
                  <a:pt x="6380064" y="1113677"/>
                  <a:pt x="6393752" y="1116332"/>
                </a:cubicBezTo>
                <a:close/>
                <a:moveTo>
                  <a:pt x="6276187" y="1071386"/>
                </a:moveTo>
                <a:cubicBezTo>
                  <a:pt x="6289696" y="1073933"/>
                  <a:pt x="6302939" y="1080896"/>
                  <a:pt x="6318203" y="1086766"/>
                </a:cubicBezTo>
                <a:cubicBezTo>
                  <a:pt x="6174084" y="1192384"/>
                  <a:pt x="2913406" y="3582505"/>
                  <a:pt x="2833456" y="3642195"/>
                </a:cubicBezTo>
                <a:cubicBezTo>
                  <a:pt x="2816636" y="3654756"/>
                  <a:pt x="2805493" y="3655411"/>
                  <a:pt x="2789111" y="3640666"/>
                </a:cubicBezTo>
                <a:cubicBezTo>
                  <a:pt x="2743019" y="3599107"/>
                  <a:pt x="2742363" y="3599981"/>
                  <a:pt x="2791513" y="3564592"/>
                </a:cubicBezTo>
                <a:cubicBezTo>
                  <a:pt x="3938733" y="2737504"/>
                  <a:pt x="5086008" y="1910524"/>
                  <a:pt x="6232573" y="1082506"/>
                </a:cubicBezTo>
                <a:cubicBezTo>
                  <a:pt x="6248902" y="1070711"/>
                  <a:pt x="6262678" y="1068840"/>
                  <a:pt x="6276187" y="1071386"/>
                </a:cubicBezTo>
                <a:close/>
                <a:moveTo>
                  <a:pt x="6187977" y="1038279"/>
                </a:moveTo>
                <a:cubicBezTo>
                  <a:pt x="6201705" y="1040006"/>
                  <a:pt x="6215071" y="1046600"/>
                  <a:pt x="6229844" y="1054601"/>
                </a:cubicBezTo>
                <a:cubicBezTo>
                  <a:pt x="6137878" y="1120353"/>
                  <a:pt x="2765192" y="3531389"/>
                  <a:pt x="2733463" y="3555527"/>
                </a:cubicBezTo>
                <a:cubicBezTo>
                  <a:pt x="2717953" y="3567323"/>
                  <a:pt x="2706648" y="3568471"/>
                  <a:pt x="2690920" y="3554763"/>
                </a:cubicBezTo>
                <a:cubicBezTo>
                  <a:pt x="2644228" y="3513968"/>
                  <a:pt x="2643682" y="3514678"/>
                  <a:pt x="2694525" y="3478908"/>
                </a:cubicBezTo>
                <a:cubicBezTo>
                  <a:pt x="3844474" y="2669896"/>
                  <a:pt x="4994535" y="1860992"/>
                  <a:pt x="6143940" y="1051160"/>
                </a:cubicBezTo>
                <a:cubicBezTo>
                  <a:pt x="6160160" y="1039692"/>
                  <a:pt x="6174249" y="1036552"/>
                  <a:pt x="6187977" y="1038279"/>
                </a:cubicBezTo>
                <a:close/>
                <a:moveTo>
                  <a:pt x="6069565" y="994972"/>
                </a:moveTo>
                <a:cubicBezTo>
                  <a:pt x="6084126" y="994787"/>
                  <a:pt x="6098639" y="1000153"/>
                  <a:pt x="6114559" y="1011348"/>
                </a:cubicBezTo>
                <a:cubicBezTo>
                  <a:pt x="6044820" y="1059788"/>
                  <a:pt x="2797740" y="3307319"/>
                  <a:pt x="2617849" y="3431505"/>
                </a:cubicBezTo>
                <a:cubicBezTo>
                  <a:pt x="2605508" y="3440024"/>
                  <a:pt x="2593548" y="3456516"/>
                  <a:pt x="2577821" y="3450619"/>
                </a:cubicBezTo>
                <a:cubicBezTo>
                  <a:pt x="2555756" y="3442318"/>
                  <a:pt x="2539756" y="3422985"/>
                  <a:pt x="2523919" y="3405892"/>
                </a:cubicBezTo>
                <a:cubicBezTo>
                  <a:pt x="2515398" y="3396717"/>
                  <a:pt x="2530636" y="3393331"/>
                  <a:pt x="2535824" y="3389727"/>
                </a:cubicBezTo>
                <a:cubicBezTo>
                  <a:pt x="2593876" y="3349369"/>
                  <a:pt x="4920263" y="1765204"/>
                  <a:pt x="6024286" y="1011894"/>
                </a:cubicBezTo>
                <a:cubicBezTo>
                  <a:pt x="6040396" y="1000890"/>
                  <a:pt x="6055004" y="995156"/>
                  <a:pt x="6069565" y="994972"/>
                </a:cubicBezTo>
                <a:close/>
                <a:moveTo>
                  <a:pt x="5981034" y="962362"/>
                </a:moveTo>
                <a:cubicBezTo>
                  <a:pt x="5996899" y="959863"/>
                  <a:pt x="6013009" y="964027"/>
                  <a:pt x="6030512" y="979674"/>
                </a:cubicBezTo>
                <a:cubicBezTo>
                  <a:pt x="5896823" y="1070055"/>
                  <a:pt x="3554706" y="2653293"/>
                  <a:pt x="2517911" y="3353848"/>
                </a:cubicBezTo>
                <a:cubicBezTo>
                  <a:pt x="2507207" y="3361111"/>
                  <a:pt x="2495957" y="3376730"/>
                  <a:pt x="2482413" y="3368211"/>
                </a:cubicBezTo>
                <a:cubicBezTo>
                  <a:pt x="2463464" y="3356305"/>
                  <a:pt x="2446206" y="3340632"/>
                  <a:pt x="2431406" y="3323757"/>
                </a:cubicBezTo>
                <a:cubicBezTo>
                  <a:pt x="2423926" y="3315238"/>
                  <a:pt x="2438616" y="3311633"/>
                  <a:pt x="2444185" y="3307865"/>
                </a:cubicBezTo>
                <a:cubicBezTo>
                  <a:pt x="2519385" y="3257240"/>
                  <a:pt x="4845773" y="1709391"/>
                  <a:pt x="5933030" y="985026"/>
                </a:cubicBezTo>
                <a:cubicBezTo>
                  <a:pt x="5949550" y="974021"/>
                  <a:pt x="5965169" y="964860"/>
                  <a:pt x="5981034" y="962362"/>
                </a:cubicBezTo>
                <a:close/>
                <a:moveTo>
                  <a:pt x="5878084" y="921001"/>
                </a:moveTo>
                <a:cubicBezTo>
                  <a:pt x="5891908" y="921335"/>
                  <a:pt x="5905615" y="926646"/>
                  <a:pt x="5920634" y="936531"/>
                </a:cubicBezTo>
                <a:cubicBezTo>
                  <a:pt x="5859742" y="976725"/>
                  <a:pt x="3891549" y="2266755"/>
                  <a:pt x="2967855" y="2871903"/>
                </a:cubicBezTo>
                <a:cubicBezTo>
                  <a:pt x="2916083" y="2905816"/>
                  <a:pt x="2916083" y="2905816"/>
                  <a:pt x="2863110" y="2854372"/>
                </a:cubicBezTo>
                <a:cubicBezTo>
                  <a:pt x="2956058" y="2794354"/>
                  <a:pt x="4937356" y="1515793"/>
                  <a:pt x="5834839" y="935329"/>
                </a:cubicBezTo>
                <a:cubicBezTo>
                  <a:pt x="5850321" y="925308"/>
                  <a:pt x="5864261" y="920666"/>
                  <a:pt x="5878084" y="921001"/>
                </a:cubicBezTo>
                <a:close/>
                <a:moveTo>
                  <a:pt x="5765934" y="879728"/>
                </a:moveTo>
                <a:cubicBezTo>
                  <a:pt x="5780583" y="878302"/>
                  <a:pt x="5795465" y="882711"/>
                  <a:pt x="5811739" y="896446"/>
                </a:cubicBezTo>
                <a:cubicBezTo>
                  <a:pt x="5615957" y="1020960"/>
                  <a:pt x="3638590" y="2278496"/>
                  <a:pt x="2845635" y="2782777"/>
                </a:cubicBezTo>
                <a:cubicBezTo>
                  <a:pt x="2841812" y="2785180"/>
                  <a:pt x="2837661" y="2787255"/>
                  <a:pt x="2834275" y="2790204"/>
                </a:cubicBezTo>
                <a:cubicBezTo>
                  <a:pt x="2811612" y="2810301"/>
                  <a:pt x="2792115" y="2806424"/>
                  <a:pt x="2770435" y="2786381"/>
                </a:cubicBezTo>
                <a:cubicBezTo>
                  <a:pt x="2745258" y="2763116"/>
                  <a:pt x="2743894" y="2764428"/>
                  <a:pt x="2773383" y="2745914"/>
                </a:cubicBezTo>
                <a:cubicBezTo>
                  <a:pt x="3756222" y="2130117"/>
                  <a:pt x="4739117" y="1514428"/>
                  <a:pt x="5721521" y="898030"/>
                </a:cubicBezTo>
                <a:cubicBezTo>
                  <a:pt x="5736867" y="888419"/>
                  <a:pt x="5751284" y="881155"/>
                  <a:pt x="5765934" y="879728"/>
                </a:cubicBezTo>
                <a:close/>
                <a:moveTo>
                  <a:pt x="5689477" y="849501"/>
                </a:moveTo>
                <a:cubicBezTo>
                  <a:pt x="5703553" y="849071"/>
                  <a:pt x="5717670" y="853822"/>
                  <a:pt x="5732770" y="865153"/>
                </a:cubicBezTo>
                <a:cubicBezTo>
                  <a:pt x="5661776" y="909498"/>
                  <a:pt x="5591273" y="953678"/>
                  <a:pt x="5520606" y="997641"/>
                </a:cubicBezTo>
                <a:cubicBezTo>
                  <a:pt x="4595544" y="1572916"/>
                  <a:pt x="3670483" y="2148138"/>
                  <a:pt x="2745423" y="2723359"/>
                </a:cubicBezTo>
                <a:cubicBezTo>
                  <a:pt x="2719481" y="2739469"/>
                  <a:pt x="2676394" y="2729421"/>
                  <a:pt x="2662850" y="2703208"/>
                </a:cubicBezTo>
                <a:cubicBezTo>
                  <a:pt x="2656516" y="2690866"/>
                  <a:pt x="2670824" y="2690866"/>
                  <a:pt x="2675957" y="2687644"/>
                </a:cubicBezTo>
                <a:cubicBezTo>
                  <a:pt x="2752031" y="2640077"/>
                  <a:pt x="4490308" y="1574555"/>
                  <a:pt x="5282992" y="1088678"/>
                </a:cubicBezTo>
                <a:cubicBezTo>
                  <a:pt x="5404283" y="1014352"/>
                  <a:pt x="5525957" y="940626"/>
                  <a:pt x="5646430" y="864935"/>
                </a:cubicBezTo>
                <a:cubicBezTo>
                  <a:pt x="5661366" y="855542"/>
                  <a:pt x="5675401" y="849931"/>
                  <a:pt x="5689477" y="849501"/>
                </a:cubicBezTo>
                <a:close/>
                <a:moveTo>
                  <a:pt x="5521231" y="793860"/>
                </a:moveTo>
                <a:cubicBezTo>
                  <a:pt x="5549657" y="788756"/>
                  <a:pt x="5574795" y="801176"/>
                  <a:pt x="5605309" y="813382"/>
                </a:cubicBezTo>
                <a:cubicBezTo>
                  <a:pt x="5562275" y="839595"/>
                  <a:pt x="3563882" y="2039407"/>
                  <a:pt x="2604525" y="2615720"/>
                </a:cubicBezTo>
                <a:cubicBezTo>
                  <a:pt x="2581861" y="2629319"/>
                  <a:pt x="2564440" y="2632158"/>
                  <a:pt x="2544344" y="2612498"/>
                </a:cubicBezTo>
                <a:cubicBezTo>
                  <a:pt x="2528834" y="2597371"/>
                  <a:pt x="2510431" y="2585193"/>
                  <a:pt x="2490661" y="2569628"/>
                </a:cubicBezTo>
                <a:cubicBezTo>
                  <a:pt x="2590928" y="2510539"/>
                  <a:pt x="2689119" y="2452542"/>
                  <a:pt x="2787473" y="2394818"/>
                </a:cubicBezTo>
                <a:cubicBezTo>
                  <a:pt x="3343690" y="2068078"/>
                  <a:pt x="5147119" y="1009983"/>
                  <a:pt x="5491389" y="805463"/>
                </a:cubicBezTo>
                <a:cubicBezTo>
                  <a:pt x="5501916" y="799210"/>
                  <a:pt x="5511756" y="795561"/>
                  <a:pt x="5521231" y="793860"/>
                </a:cubicBezTo>
                <a:close/>
                <a:moveTo>
                  <a:pt x="5475429" y="769004"/>
                </a:moveTo>
                <a:cubicBezTo>
                  <a:pt x="5483429" y="767263"/>
                  <a:pt x="5492044" y="768464"/>
                  <a:pt x="5501820" y="775973"/>
                </a:cubicBezTo>
                <a:cubicBezTo>
                  <a:pt x="5408926" y="830312"/>
                  <a:pt x="2479737" y="2538664"/>
                  <a:pt x="2472692" y="2542760"/>
                </a:cubicBezTo>
                <a:cubicBezTo>
                  <a:pt x="2458220" y="2551116"/>
                  <a:pt x="2448718" y="2540522"/>
                  <a:pt x="2443638" y="2531292"/>
                </a:cubicBezTo>
                <a:cubicBezTo>
                  <a:pt x="2438341" y="2521680"/>
                  <a:pt x="5053078" y="1011349"/>
                  <a:pt x="5452724" y="779687"/>
                </a:cubicBezTo>
                <a:cubicBezTo>
                  <a:pt x="5460042" y="775428"/>
                  <a:pt x="5467428" y="770745"/>
                  <a:pt x="5475429" y="769004"/>
                </a:cubicBezTo>
                <a:close/>
                <a:moveTo>
                  <a:pt x="5404864" y="743036"/>
                </a:moveTo>
                <a:cubicBezTo>
                  <a:pt x="5419479" y="741719"/>
                  <a:pt x="5434675" y="745364"/>
                  <a:pt x="5451086" y="757187"/>
                </a:cubicBezTo>
                <a:cubicBezTo>
                  <a:pt x="5357591" y="811088"/>
                  <a:pt x="2732207" y="2322786"/>
                  <a:pt x="2455873" y="2481814"/>
                </a:cubicBezTo>
                <a:cubicBezTo>
                  <a:pt x="2403938" y="2511686"/>
                  <a:pt x="2403884" y="2511741"/>
                  <a:pt x="2359539" y="2465485"/>
                </a:cubicBezTo>
                <a:cubicBezTo>
                  <a:pt x="2447299" y="2415680"/>
                  <a:pt x="5015778" y="955918"/>
                  <a:pt x="5362124" y="758662"/>
                </a:cubicBezTo>
                <a:cubicBezTo>
                  <a:pt x="5376213" y="750634"/>
                  <a:pt x="5390249" y="744354"/>
                  <a:pt x="5404864" y="743036"/>
                </a:cubicBezTo>
                <a:close/>
                <a:moveTo>
                  <a:pt x="5333118" y="714727"/>
                </a:moveTo>
                <a:cubicBezTo>
                  <a:pt x="5346136" y="714440"/>
                  <a:pt x="5359120" y="718495"/>
                  <a:pt x="5372773" y="728134"/>
                </a:cubicBezTo>
                <a:cubicBezTo>
                  <a:pt x="5352839" y="745118"/>
                  <a:pt x="5328702" y="755549"/>
                  <a:pt x="5306256" y="768219"/>
                </a:cubicBezTo>
                <a:cubicBezTo>
                  <a:pt x="4536509" y="1202761"/>
                  <a:pt x="2583446" y="2304600"/>
                  <a:pt x="2376796" y="2421141"/>
                </a:cubicBezTo>
                <a:cubicBezTo>
                  <a:pt x="2326007" y="2449702"/>
                  <a:pt x="2325953" y="2449539"/>
                  <a:pt x="2281663" y="2405740"/>
                </a:cubicBezTo>
                <a:cubicBezTo>
                  <a:pt x="2347688" y="2368769"/>
                  <a:pt x="5004911" y="888855"/>
                  <a:pt x="5293259" y="727370"/>
                </a:cubicBezTo>
                <a:cubicBezTo>
                  <a:pt x="5307048" y="719642"/>
                  <a:pt x="5320100" y="715014"/>
                  <a:pt x="5333118" y="714727"/>
                </a:cubicBezTo>
                <a:close/>
                <a:moveTo>
                  <a:pt x="5209450" y="668478"/>
                </a:moveTo>
                <a:cubicBezTo>
                  <a:pt x="5223315" y="667024"/>
                  <a:pt x="5237309" y="669727"/>
                  <a:pt x="5251754" y="678820"/>
                </a:cubicBezTo>
                <a:cubicBezTo>
                  <a:pt x="5252355" y="688486"/>
                  <a:pt x="2515509" y="2178066"/>
                  <a:pt x="2242178" y="2327428"/>
                </a:cubicBezTo>
                <a:cubicBezTo>
                  <a:pt x="2199308" y="2350856"/>
                  <a:pt x="2192537" y="2349436"/>
                  <a:pt x="2155619" y="2307768"/>
                </a:cubicBezTo>
                <a:cubicBezTo>
                  <a:pt x="2251518" y="2256106"/>
                  <a:pt x="4879632" y="838995"/>
                  <a:pt x="5167925" y="683080"/>
                </a:cubicBezTo>
                <a:cubicBezTo>
                  <a:pt x="5181851" y="675544"/>
                  <a:pt x="5195586" y="669932"/>
                  <a:pt x="5209450" y="668478"/>
                </a:cubicBezTo>
                <a:close/>
                <a:moveTo>
                  <a:pt x="5140114" y="641671"/>
                </a:moveTo>
                <a:cubicBezTo>
                  <a:pt x="5153958" y="641043"/>
                  <a:pt x="5168335" y="644497"/>
                  <a:pt x="5183981" y="653590"/>
                </a:cubicBezTo>
                <a:cubicBezTo>
                  <a:pt x="5118392" y="688978"/>
                  <a:pt x="5055862" y="722837"/>
                  <a:pt x="4993223" y="756423"/>
                </a:cubicBezTo>
                <a:cubicBezTo>
                  <a:pt x="4414725" y="1066178"/>
                  <a:pt x="2536423" y="2072119"/>
                  <a:pt x="2175770" y="2265280"/>
                </a:cubicBezTo>
                <a:cubicBezTo>
                  <a:pt x="2125418" y="2292258"/>
                  <a:pt x="2125255" y="2291985"/>
                  <a:pt x="2080200" y="2252064"/>
                </a:cubicBezTo>
                <a:cubicBezTo>
                  <a:pt x="2143222" y="2218696"/>
                  <a:pt x="4971761" y="722564"/>
                  <a:pt x="5099442" y="654245"/>
                </a:cubicBezTo>
                <a:cubicBezTo>
                  <a:pt x="5112958" y="647009"/>
                  <a:pt x="5126270" y="642299"/>
                  <a:pt x="5140114" y="641671"/>
                </a:cubicBezTo>
                <a:close/>
                <a:moveTo>
                  <a:pt x="5061647" y="605786"/>
                </a:moveTo>
                <a:cubicBezTo>
                  <a:pt x="5070410" y="607501"/>
                  <a:pt x="5079496" y="611403"/>
                  <a:pt x="5089012" y="618311"/>
                </a:cubicBezTo>
                <a:cubicBezTo>
                  <a:pt x="4997101" y="666423"/>
                  <a:pt x="2117335" y="2170966"/>
                  <a:pt x="2077197" y="2191828"/>
                </a:cubicBezTo>
                <a:cubicBezTo>
                  <a:pt x="2028047" y="2217386"/>
                  <a:pt x="2027992" y="2217331"/>
                  <a:pt x="1984685" y="2177410"/>
                </a:cubicBezTo>
                <a:cubicBezTo>
                  <a:pt x="2174296" y="2079602"/>
                  <a:pt x="4175419" y="1046846"/>
                  <a:pt x="4988636" y="627213"/>
                </a:cubicBezTo>
                <a:cubicBezTo>
                  <a:pt x="5011982" y="615171"/>
                  <a:pt x="5035359" y="600641"/>
                  <a:pt x="5061647" y="605786"/>
                </a:cubicBezTo>
                <a:close/>
                <a:moveTo>
                  <a:pt x="4958409" y="569556"/>
                </a:moveTo>
                <a:cubicBezTo>
                  <a:pt x="4970274" y="570102"/>
                  <a:pt x="4982193" y="574594"/>
                  <a:pt x="4995299" y="583905"/>
                </a:cubicBezTo>
                <a:cubicBezTo>
                  <a:pt x="4803177" y="681769"/>
                  <a:pt x="2797740" y="1703547"/>
                  <a:pt x="1984795" y="2119030"/>
                </a:cubicBezTo>
                <a:cubicBezTo>
                  <a:pt x="1948534" y="2137544"/>
                  <a:pt x="1919753" y="2144753"/>
                  <a:pt x="1892557" y="2105378"/>
                </a:cubicBezTo>
                <a:cubicBezTo>
                  <a:pt x="1937611" y="2082386"/>
                  <a:pt x="3958066" y="1064813"/>
                  <a:pt x="4921847" y="578881"/>
                </a:cubicBezTo>
                <a:cubicBezTo>
                  <a:pt x="4934735" y="572409"/>
                  <a:pt x="4946545" y="569010"/>
                  <a:pt x="4958409" y="569556"/>
                </a:cubicBezTo>
                <a:close/>
                <a:moveTo>
                  <a:pt x="4864982" y="534531"/>
                </a:moveTo>
                <a:cubicBezTo>
                  <a:pt x="4877543" y="533978"/>
                  <a:pt x="4890172" y="537896"/>
                  <a:pt x="4903552" y="549337"/>
                </a:cubicBezTo>
                <a:cubicBezTo>
                  <a:pt x="4858333" y="571837"/>
                  <a:pt x="2844814" y="1573355"/>
                  <a:pt x="1882344" y="2052077"/>
                </a:cubicBezTo>
                <a:cubicBezTo>
                  <a:pt x="1838546" y="2073867"/>
                  <a:pt x="1836908" y="2073594"/>
                  <a:pt x="1801629" y="2034656"/>
                </a:cubicBezTo>
                <a:cubicBezTo>
                  <a:pt x="1899437" y="1986599"/>
                  <a:pt x="3916124" y="994966"/>
                  <a:pt x="4826823" y="546552"/>
                </a:cubicBezTo>
                <a:cubicBezTo>
                  <a:pt x="4839929" y="540108"/>
                  <a:pt x="4852422" y="535084"/>
                  <a:pt x="4864982" y="534531"/>
                </a:cubicBezTo>
                <a:close/>
                <a:moveTo>
                  <a:pt x="4784902" y="500547"/>
                </a:moveTo>
                <a:cubicBezTo>
                  <a:pt x="4795190" y="502152"/>
                  <a:pt x="4805116" y="507176"/>
                  <a:pt x="4815847" y="514985"/>
                </a:cubicBezTo>
                <a:cubicBezTo>
                  <a:pt x="4707116" y="567685"/>
                  <a:pt x="2694798" y="1545065"/>
                  <a:pt x="1795841" y="1981901"/>
                </a:cubicBezTo>
                <a:cubicBezTo>
                  <a:pt x="1751004" y="2003691"/>
                  <a:pt x="1751004" y="2003746"/>
                  <a:pt x="1713978" y="1969122"/>
                </a:cubicBezTo>
                <a:cubicBezTo>
                  <a:pt x="1720203" y="1959238"/>
                  <a:pt x="3748304" y="989012"/>
                  <a:pt x="4751788" y="506630"/>
                </a:cubicBezTo>
                <a:cubicBezTo>
                  <a:pt x="4763966" y="500759"/>
                  <a:pt x="4774615" y="498943"/>
                  <a:pt x="4784902" y="500547"/>
                </a:cubicBezTo>
                <a:close/>
                <a:moveTo>
                  <a:pt x="4716440" y="475249"/>
                </a:moveTo>
                <a:cubicBezTo>
                  <a:pt x="4727868" y="475488"/>
                  <a:pt x="4739227" y="479488"/>
                  <a:pt x="4751186" y="488718"/>
                </a:cubicBezTo>
                <a:cubicBezTo>
                  <a:pt x="4673693" y="525853"/>
                  <a:pt x="2096422" y="1756685"/>
                  <a:pt x="1726703" y="1933243"/>
                </a:cubicBezTo>
                <a:cubicBezTo>
                  <a:pt x="1685635" y="1952848"/>
                  <a:pt x="1685580" y="1952794"/>
                  <a:pt x="1647134" y="1917406"/>
                </a:cubicBezTo>
                <a:cubicBezTo>
                  <a:pt x="1664555" y="1908668"/>
                  <a:pt x="4438591" y="599524"/>
                  <a:pt x="4681284" y="484349"/>
                </a:cubicBezTo>
                <a:cubicBezTo>
                  <a:pt x="4693517" y="478533"/>
                  <a:pt x="4705013" y="475010"/>
                  <a:pt x="4716440" y="475249"/>
                </a:cubicBezTo>
                <a:close/>
                <a:moveTo>
                  <a:pt x="4637016" y="445056"/>
                </a:moveTo>
                <a:cubicBezTo>
                  <a:pt x="4653283" y="446653"/>
                  <a:pt x="4669243" y="453002"/>
                  <a:pt x="4686364" y="463542"/>
                </a:cubicBezTo>
                <a:cubicBezTo>
                  <a:pt x="4628694" y="490902"/>
                  <a:pt x="2922965" y="1291887"/>
                  <a:pt x="2126130" y="1665757"/>
                </a:cubicBezTo>
                <a:cubicBezTo>
                  <a:pt x="1971362" y="1738390"/>
                  <a:pt x="1816264" y="1810313"/>
                  <a:pt x="1662044" y="1884202"/>
                </a:cubicBezTo>
                <a:cubicBezTo>
                  <a:pt x="1633755" y="1897746"/>
                  <a:pt x="1611747" y="1899985"/>
                  <a:pt x="1589739" y="1875628"/>
                </a:cubicBezTo>
                <a:cubicBezTo>
                  <a:pt x="1582585" y="1867709"/>
                  <a:pt x="1572864" y="1862085"/>
                  <a:pt x="1563252" y="1854548"/>
                </a:cubicBezTo>
                <a:cubicBezTo>
                  <a:pt x="1570570" y="1844281"/>
                  <a:pt x="1582585" y="1842206"/>
                  <a:pt x="1592578" y="1837564"/>
                </a:cubicBezTo>
                <a:cubicBezTo>
                  <a:pt x="2087739" y="1608797"/>
                  <a:pt x="4083673" y="688158"/>
                  <a:pt x="4585824" y="455077"/>
                </a:cubicBezTo>
                <a:cubicBezTo>
                  <a:pt x="4604174" y="446612"/>
                  <a:pt x="4620748" y="443459"/>
                  <a:pt x="4637016" y="445056"/>
                </a:cubicBezTo>
                <a:close/>
                <a:moveTo>
                  <a:pt x="4578015" y="415866"/>
                </a:moveTo>
                <a:cubicBezTo>
                  <a:pt x="4578779" y="418323"/>
                  <a:pt x="4579653" y="420781"/>
                  <a:pt x="4580581" y="423184"/>
                </a:cubicBezTo>
                <a:cubicBezTo>
                  <a:pt x="4528536" y="447268"/>
                  <a:pt x="1824565" y="1681593"/>
                  <a:pt x="1546430" y="1808292"/>
                </a:cubicBezTo>
                <a:cubicBezTo>
                  <a:pt x="1530265" y="1815665"/>
                  <a:pt x="1512516" y="1830300"/>
                  <a:pt x="1494713" y="1804742"/>
                </a:cubicBezTo>
                <a:cubicBezTo>
                  <a:pt x="2512449" y="1343495"/>
                  <a:pt x="3529531" y="882574"/>
                  <a:pt x="4546722" y="421928"/>
                </a:cubicBezTo>
                <a:cubicBezTo>
                  <a:pt x="4556116" y="417668"/>
                  <a:pt x="4567529" y="417777"/>
                  <a:pt x="4578015" y="415866"/>
                </a:cubicBezTo>
                <a:close/>
                <a:moveTo>
                  <a:pt x="4495550" y="390978"/>
                </a:moveTo>
                <a:cubicBezTo>
                  <a:pt x="4505885" y="391893"/>
                  <a:pt x="4516657" y="395579"/>
                  <a:pt x="4528372" y="402542"/>
                </a:cubicBezTo>
                <a:cubicBezTo>
                  <a:pt x="4390642" y="464252"/>
                  <a:pt x="1830190" y="1613003"/>
                  <a:pt x="1493457" y="1763948"/>
                </a:cubicBezTo>
                <a:cubicBezTo>
                  <a:pt x="1484446" y="1767990"/>
                  <a:pt x="1474889" y="1771704"/>
                  <a:pt x="1465223" y="1773014"/>
                </a:cubicBezTo>
                <a:cubicBezTo>
                  <a:pt x="1446655" y="1775472"/>
                  <a:pt x="1435022" y="1760453"/>
                  <a:pt x="1429834" y="1748111"/>
                </a:cubicBezTo>
                <a:cubicBezTo>
                  <a:pt x="1424319" y="1735005"/>
                  <a:pt x="1443160" y="1735223"/>
                  <a:pt x="1451515" y="1731509"/>
                </a:cubicBezTo>
                <a:cubicBezTo>
                  <a:pt x="1930292" y="1519344"/>
                  <a:pt x="4441102" y="406091"/>
                  <a:pt x="4465350" y="396043"/>
                </a:cubicBezTo>
                <a:cubicBezTo>
                  <a:pt x="4475317" y="391920"/>
                  <a:pt x="4485215" y="390063"/>
                  <a:pt x="4495550" y="390978"/>
                </a:cubicBezTo>
                <a:close/>
                <a:moveTo>
                  <a:pt x="4398671" y="359616"/>
                </a:moveTo>
                <a:cubicBezTo>
                  <a:pt x="4405333" y="356722"/>
                  <a:pt x="4413852" y="358142"/>
                  <a:pt x="4423027" y="363220"/>
                </a:cubicBezTo>
                <a:cubicBezTo>
                  <a:pt x="4385673" y="379877"/>
                  <a:pt x="4348483" y="396806"/>
                  <a:pt x="4311020" y="413190"/>
                </a:cubicBezTo>
                <a:cubicBezTo>
                  <a:pt x="3388251" y="817313"/>
                  <a:pt x="1440211" y="1670889"/>
                  <a:pt x="1388821" y="1693225"/>
                </a:cubicBezTo>
                <a:cubicBezTo>
                  <a:pt x="1375660" y="1698959"/>
                  <a:pt x="1361516" y="1705512"/>
                  <a:pt x="1348846" y="1685416"/>
                </a:cubicBezTo>
                <a:cubicBezTo>
                  <a:pt x="2365928" y="1243173"/>
                  <a:pt x="3382246" y="801258"/>
                  <a:pt x="4398671" y="359616"/>
                </a:cubicBezTo>
                <a:close/>
                <a:moveTo>
                  <a:pt x="4358093" y="326686"/>
                </a:moveTo>
                <a:cubicBezTo>
                  <a:pt x="4359895" y="331000"/>
                  <a:pt x="4361753" y="335315"/>
                  <a:pt x="4363609" y="339574"/>
                </a:cubicBezTo>
                <a:cubicBezTo>
                  <a:pt x="4323579" y="357050"/>
                  <a:pt x="2307110" y="1227227"/>
                  <a:pt x="1338851" y="1644622"/>
                </a:cubicBezTo>
                <a:cubicBezTo>
                  <a:pt x="1323997" y="1651011"/>
                  <a:pt x="1307832" y="1662316"/>
                  <a:pt x="1289701" y="1641727"/>
                </a:cubicBezTo>
                <a:cubicBezTo>
                  <a:pt x="2313555" y="1203143"/>
                  <a:pt x="3335333" y="763741"/>
                  <a:pt x="4358093" y="326686"/>
                </a:cubicBezTo>
                <a:close/>
                <a:moveTo>
                  <a:pt x="4268552" y="305176"/>
                </a:moveTo>
                <a:cubicBezTo>
                  <a:pt x="4280150" y="304992"/>
                  <a:pt x="4292260" y="308036"/>
                  <a:pt x="4305886" y="316037"/>
                </a:cubicBezTo>
                <a:cubicBezTo>
                  <a:pt x="4235710" y="346018"/>
                  <a:pt x="1383087" y="1555496"/>
                  <a:pt x="1284023" y="1599731"/>
                </a:cubicBezTo>
                <a:cubicBezTo>
                  <a:pt x="1254641" y="1612838"/>
                  <a:pt x="1234272" y="1609015"/>
                  <a:pt x="1214175" y="1582911"/>
                </a:cubicBezTo>
                <a:cubicBezTo>
                  <a:pt x="1298385" y="1547468"/>
                  <a:pt x="4048721" y="392547"/>
                  <a:pt x="4234290" y="313688"/>
                </a:cubicBezTo>
                <a:cubicBezTo>
                  <a:pt x="4245868" y="308773"/>
                  <a:pt x="4256954" y="305360"/>
                  <a:pt x="4268552" y="305176"/>
                </a:cubicBezTo>
                <a:close/>
                <a:moveTo>
                  <a:pt x="4183509" y="274553"/>
                </a:moveTo>
                <a:cubicBezTo>
                  <a:pt x="4190970" y="273317"/>
                  <a:pt x="4199448" y="273658"/>
                  <a:pt x="4209934" y="277317"/>
                </a:cubicBezTo>
                <a:cubicBezTo>
                  <a:pt x="4163132" y="296977"/>
                  <a:pt x="1175563" y="1533596"/>
                  <a:pt x="1171304" y="1535180"/>
                </a:cubicBezTo>
                <a:cubicBezTo>
                  <a:pt x="1161364" y="1538839"/>
                  <a:pt x="1148313" y="1540806"/>
                  <a:pt x="1144872" y="1530266"/>
                </a:cubicBezTo>
                <a:cubicBezTo>
                  <a:pt x="1141213" y="1518906"/>
                  <a:pt x="4069473" y="319750"/>
                  <a:pt x="4163187" y="281249"/>
                </a:cubicBezTo>
                <a:cubicBezTo>
                  <a:pt x="4169604" y="278601"/>
                  <a:pt x="4176048" y="275788"/>
                  <a:pt x="4183509" y="274553"/>
                </a:cubicBezTo>
                <a:close/>
                <a:moveTo>
                  <a:pt x="4160673" y="252742"/>
                </a:moveTo>
                <a:cubicBezTo>
                  <a:pt x="4162312" y="256838"/>
                  <a:pt x="4163950" y="260879"/>
                  <a:pt x="4165589" y="264920"/>
                </a:cubicBezTo>
                <a:cubicBezTo>
                  <a:pt x="4104151" y="290150"/>
                  <a:pt x="2091777" y="1114291"/>
                  <a:pt x="1147001" y="1500994"/>
                </a:cubicBezTo>
                <a:cubicBezTo>
                  <a:pt x="1133457" y="1506564"/>
                  <a:pt x="1119422" y="1517214"/>
                  <a:pt x="1103093" y="1497827"/>
                </a:cubicBezTo>
                <a:cubicBezTo>
                  <a:pt x="2123287" y="1082562"/>
                  <a:pt x="3141626" y="666751"/>
                  <a:pt x="4160673" y="252742"/>
                </a:cubicBezTo>
                <a:close/>
                <a:moveTo>
                  <a:pt x="4050632" y="224119"/>
                </a:moveTo>
                <a:cubicBezTo>
                  <a:pt x="4063043" y="222774"/>
                  <a:pt x="4076026" y="224973"/>
                  <a:pt x="4090116" y="234448"/>
                </a:cubicBezTo>
                <a:cubicBezTo>
                  <a:pt x="4073351" y="241711"/>
                  <a:pt x="1099872" y="1435952"/>
                  <a:pt x="1076499" y="1445728"/>
                </a:cubicBezTo>
                <a:cubicBezTo>
                  <a:pt x="1052743" y="1455667"/>
                  <a:pt x="1032973" y="1451407"/>
                  <a:pt x="1014897" y="1428744"/>
                </a:cubicBezTo>
                <a:cubicBezTo>
                  <a:pt x="1078301" y="1403186"/>
                  <a:pt x="3077076" y="607771"/>
                  <a:pt x="4014589" y="235048"/>
                </a:cubicBezTo>
                <a:cubicBezTo>
                  <a:pt x="4026385" y="230352"/>
                  <a:pt x="4038222" y="225464"/>
                  <a:pt x="4050632" y="224119"/>
                </a:cubicBezTo>
                <a:close/>
                <a:moveTo>
                  <a:pt x="3945130" y="181003"/>
                </a:moveTo>
                <a:cubicBezTo>
                  <a:pt x="3955690" y="181024"/>
                  <a:pt x="3966640" y="183959"/>
                  <a:pt x="3978764" y="191468"/>
                </a:cubicBezTo>
                <a:cubicBezTo>
                  <a:pt x="3908151" y="219210"/>
                  <a:pt x="1250491" y="1255352"/>
                  <a:pt x="977817" y="1362171"/>
                </a:cubicBezTo>
                <a:cubicBezTo>
                  <a:pt x="952804" y="1371947"/>
                  <a:pt x="929267" y="1379374"/>
                  <a:pt x="911518" y="1347645"/>
                </a:cubicBezTo>
                <a:cubicBezTo>
                  <a:pt x="999388" y="1313840"/>
                  <a:pt x="3792539" y="235266"/>
                  <a:pt x="3913830" y="188027"/>
                </a:cubicBezTo>
                <a:cubicBezTo>
                  <a:pt x="3924398" y="183877"/>
                  <a:pt x="3934569" y="180983"/>
                  <a:pt x="3945130" y="181003"/>
                </a:cubicBezTo>
                <a:close/>
                <a:moveTo>
                  <a:pt x="3902580" y="159739"/>
                </a:moveTo>
                <a:cubicBezTo>
                  <a:pt x="3902362" y="170607"/>
                  <a:pt x="3892368" y="168805"/>
                  <a:pt x="3886524" y="171044"/>
                </a:cubicBezTo>
                <a:cubicBezTo>
                  <a:pt x="3086250" y="477413"/>
                  <a:pt x="1097250" y="1238313"/>
                  <a:pt x="902998" y="1312312"/>
                </a:cubicBezTo>
                <a:cubicBezTo>
                  <a:pt x="889618" y="1317446"/>
                  <a:pt x="874982" y="1327821"/>
                  <a:pt x="861056" y="1311821"/>
                </a:cubicBezTo>
                <a:cubicBezTo>
                  <a:pt x="901141" y="1285880"/>
                  <a:pt x="3879534" y="157774"/>
                  <a:pt x="3902580" y="159739"/>
                </a:cubicBezTo>
                <a:close/>
                <a:moveTo>
                  <a:pt x="3862059" y="138932"/>
                </a:moveTo>
                <a:cubicBezTo>
                  <a:pt x="3863534" y="142700"/>
                  <a:pt x="3865008" y="146468"/>
                  <a:pt x="3866483" y="150237"/>
                </a:cubicBezTo>
                <a:cubicBezTo>
                  <a:pt x="3818916" y="168531"/>
                  <a:pt x="1051213" y="1216741"/>
                  <a:pt x="864387" y="1287573"/>
                </a:cubicBezTo>
                <a:cubicBezTo>
                  <a:pt x="852646" y="1291997"/>
                  <a:pt x="841342" y="1298495"/>
                  <a:pt x="824139" y="1283859"/>
                </a:cubicBezTo>
                <a:cubicBezTo>
                  <a:pt x="1839146" y="901306"/>
                  <a:pt x="2850603" y="520119"/>
                  <a:pt x="3862059" y="138932"/>
                </a:cubicBezTo>
                <a:close/>
                <a:moveTo>
                  <a:pt x="3779029" y="120228"/>
                </a:moveTo>
                <a:cubicBezTo>
                  <a:pt x="3795446" y="119463"/>
                  <a:pt x="3811789" y="122986"/>
                  <a:pt x="3828199" y="133854"/>
                </a:cubicBezTo>
                <a:cubicBezTo>
                  <a:pt x="3828418" y="138823"/>
                  <a:pt x="3824213" y="139642"/>
                  <a:pt x="3819734" y="141335"/>
                </a:cubicBezTo>
                <a:cubicBezTo>
                  <a:pt x="3045074" y="431977"/>
                  <a:pt x="1064157" y="1175510"/>
                  <a:pt x="848333" y="1256554"/>
                </a:cubicBezTo>
                <a:cubicBezTo>
                  <a:pt x="803606" y="1273319"/>
                  <a:pt x="796398" y="1271517"/>
                  <a:pt x="760409" y="1232196"/>
                </a:cubicBezTo>
                <a:cubicBezTo>
                  <a:pt x="846804" y="1200249"/>
                  <a:pt x="3562624" y="194964"/>
                  <a:pt x="3729407" y="132325"/>
                </a:cubicBezTo>
                <a:cubicBezTo>
                  <a:pt x="3746118" y="126044"/>
                  <a:pt x="3762611" y="120993"/>
                  <a:pt x="3779029" y="120228"/>
                </a:cubicBezTo>
                <a:close/>
                <a:moveTo>
                  <a:pt x="3758898" y="96554"/>
                </a:moveTo>
                <a:cubicBezTo>
                  <a:pt x="3757095" y="105510"/>
                  <a:pt x="3757095" y="106384"/>
                  <a:pt x="3756768" y="107149"/>
                </a:cubicBezTo>
                <a:cubicBezTo>
                  <a:pt x="3756440" y="107913"/>
                  <a:pt x="3755949" y="109005"/>
                  <a:pt x="3755293" y="109278"/>
                </a:cubicBezTo>
                <a:cubicBezTo>
                  <a:pt x="2757544" y="477359"/>
                  <a:pt x="748939" y="1217124"/>
                  <a:pt x="746317" y="1217725"/>
                </a:cubicBezTo>
                <a:cubicBezTo>
                  <a:pt x="745444" y="1217943"/>
                  <a:pt x="744461" y="1218217"/>
                  <a:pt x="743641" y="1218107"/>
                </a:cubicBezTo>
                <a:cubicBezTo>
                  <a:pt x="741840" y="1217780"/>
                  <a:pt x="740146" y="1217234"/>
                  <a:pt x="738399" y="1216742"/>
                </a:cubicBezTo>
                <a:cubicBezTo>
                  <a:pt x="737525" y="1216469"/>
                  <a:pt x="736597" y="1216305"/>
                  <a:pt x="735832" y="1215813"/>
                </a:cubicBezTo>
                <a:cubicBezTo>
                  <a:pt x="734358" y="1214830"/>
                  <a:pt x="732883" y="1213793"/>
                  <a:pt x="731627" y="1212537"/>
                </a:cubicBezTo>
                <a:cubicBezTo>
                  <a:pt x="731026" y="1211936"/>
                  <a:pt x="730862" y="1210953"/>
                  <a:pt x="728951" y="1206967"/>
                </a:cubicBezTo>
                <a:cubicBezTo>
                  <a:pt x="1738387" y="837029"/>
                  <a:pt x="2746622" y="467529"/>
                  <a:pt x="3758898" y="96554"/>
                </a:cubicBezTo>
                <a:close/>
                <a:moveTo>
                  <a:pt x="3647399" y="74100"/>
                </a:moveTo>
                <a:cubicBezTo>
                  <a:pt x="3674820" y="71576"/>
                  <a:pt x="3699386" y="80526"/>
                  <a:pt x="3726623" y="95189"/>
                </a:cubicBezTo>
                <a:cubicBezTo>
                  <a:pt x="3623135" y="132980"/>
                  <a:pt x="1634628" y="858983"/>
                  <a:pt x="741350" y="1185832"/>
                </a:cubicBezTo>
                <a:cubicBezTo>
                  <a:pt x="717921" y="1194406"/>
                  <a:pt x="700118" y="1193533"/>
                  <a:pt x="682151" y="1176658"/>
                </a:cubicBezTo>
                <a:cubicBezTo>
                  <a:pt x="671720" y="1166882"/>
                  <a:pt x="659924" y="1158636"/>
                  <a:pt x="646272" y="1147713"/>
                </a:cubicBezTo>
                <a:cubicBezTo>
                  <a:pt x="1056621" y="1000482"/>
                  <a:pt x="3035572" y="291135"/>
                  <a:pt x="3618821" y="80662"/>
                </a:cubicBezTo>
                <a:cubicBezTo>
                  <a:pt x="3628800" y="77058"/>
                  <a:pt x="3638258" y="74942"/>
                  <a:pt x="3647399" y="74100"/>
                </a:cubicBezTo>
                <a:close/>
                <a:moveTo>
                  <a:pt x="3575560" y="40789"/>
                </a:moveTo>
                <a:cubicBezTo>
                  <a:pt x="3590490" y="41014"/>
                  <a:pt x="3605549" y="45219"/>
                  <a:pt x="3620895" y="55923"/>
                </a:cubicBezTo>
                <a:cubicBezTo>
                  <a:pt x="3447395" y="117579"/>
                  <a:pt x="395987" y="1200849"/>
                  <a:pt x="173501" y="1281674"/>
                </a:cubicBezTo>
                <a:cubicBezTo>
                  <a:pt x="136966" y="1294945"/>
                  <a:pt x="109387" y="1294235"/>
                  <a:pt x="86505" y="1258137"/>
                </a:cubicBezTo>
                <a:cubicBezTo>
                  <a:pt x="161923" y="1231541"/>
                  <a:pt x="3244624" y="150237"/>
                  <a:pt x="3531004" y="49533"/>
                </a:cubicBezTo>
                <a:cubicBezTo>
                  <a:pt x="3545831" y="44318"/>
                  <a:pt x="3560631" y="40563"/>
                  <a:pt x="3575560" y="40789"/>
                </a:cubicBezTo>
                <a:close/>
                <a:moveTo>
                  <a:pt x="3516300" y="20719"/>
                </a:moveTo>
                <a:cubicBezTo>
                  <a:pt x="3523304" y="19879"/>
                  <a:pt x="3531332" y="20098"/>
                  <a:pt x="3541490" y="22228"/>
                </a:cubicBezTo>
                <a:cubicBezTo>
                  <a:pt x="3330089" y="95898"/>
                  <a:pt x="472769" y="1088460"/>
                  <a:pt x="77492" y="1225862"/>
                </a:cubicBezTo>
                <a:cubicBezTo>
                  <a:pt x="74052" y="1227063"/>
                  <a:pt x="70501" y="1227883"/>
                  <a:pt x="67225" y="1229357"/>
                </a:cubicBezTo>
                <a:cubicBezTo>
                  <a:pt x="59962" y="1232580"/>
                  <a:pt x="51497" y="1234218"/>
                  <a:pt x="48384" y="1225917"/>
                </a:cubicBezTo>
                <a:cubicBezTo>
                  <a:pt x="44124" y="1214667"/>
                  <a:pt x="56084" y="1215923"/>
                  <a:pt x="61655" y="1213957"/>
                </a:cubicBezTo>
                <a:cubicBezTo>
                  <a:pt x="137510" y="1187143"/>
                  <a:pt x="2940711" y="218064"/>
                  <a:pt x="3497255" y="25559"/>
                </a:cubicBezTo>
                <a:cubicBezTo>
                  <a:pt x="3503317" y="23456"/>
                  <a:pt x="3509297" y="21559"/>
                  <a:pt x="3516300" y="20719"/>
                </a:cubicBezTo>
                <a:close/>
                <a:moveTo>
                  <a:pt x="3470803" y="90"/>
                </a:moveTo>
                <a:cubicBezTo>
                  <a:pt x="3481104" y="-517"/>
                  <a:pt x="3491876" y="1831"/>
                  <a:pt x="3503700" y="10268"/>
                </a:cubicBezTo>
                <a:cubicBezTo>
                  <a:pt x="3406491" y="43745"/>
                  <a:pt x="556490" y="1026094"/>
                  <a:pt x="59308" y="1197846"/>
                </a:cubicBezTo>
                <a:cubicBezTo>
                  <a:pt x="37026" y="1205547"/>
                  <a:pt x="17094" y="1208059"/>
                  <a:pt x="0" y="1183265"/>
                </a:cubicBezTo>
                <a:cubicBezTo>
                  <a:pt x="69466" y="1159400"/>
                  <a:pt x="3073963" y="133090"/>
                  <a:pt x="3440733" y="7647"/>
                </a:cubicBezTo>
                <a:cubicBezTo>
                  <a:pt x="3450672" y="4261"/>
                  <a:pt x="3460502" y="698"/>
                  <a:pt x="3470803" y="90"/>
                </a:cubicBezTo>
                <a:close/>
              </a:path>
            </a:pathLst>
          </a:custGeom>
          <a:solidFill>
            <a:schemeClr val="tx1">
              <a:lumMod val="75000"/>
              <a:lumOff val="25000"/>
            </a:schemeClr>
          </a:solidFill>
          <a:ln w="9064" cap="flat">
            <a:noFill/>
            <a:prstDash val="solid"/>
            <a:miter/>
          </a:ln>
        </p:spPr>
        <p:txBody>
          <a:bodyPr wrap="square" rtlCol="0" anchor="ctr">
            <a:noAutofit/>
          </a:bodyPr>
          <a:lstStyle/>
          <a:p>
            <a:endParaRPr lang="ko-KR" altLang="en-US"/>
          </a:p>
        </p:txBody>
      </p:sp>
      <p:grpSp>
        <p:nvGrpSpPr>
          <p:cNvPr id="150" name="그룹 149">
            <a:extLst>
              <a:ext uri="{FF2B5EF4-FFF2-40B4-BE49-F238E27FC236}">
                <a16:creationId xmlns:a16="http://schemas.microsoft.com/office/drawing/2014/main" id="{35769F55-958F-438F-8605-A9A72F8D4B97}"/>
              </a:ext>
            </a:extLst>
          </p:cNvPr>
          <p:cNvGrpSpPr/>
          <p:nvPr/>
        </p:nvGrpSpPr>
        <p:grpSpPr>
          <a:xfrm rot="21311058">
            <a:off x="10772336" y="2302148"/>
            <a:ext cx="1140335" cy="824754"/>
            <a:chOff x="4606290" y="2339055"/>
            <a:chExt cx="1417120" cy="1024941"/>
          </a:xfrm>
        </p:grpSpPr>
        <p:sp>
          <p:nvSpPr>
            <p:cNvPr id="151" name="자유형: 도형 150">
              <a:extLst>
                <a:ext uri="{FF2B5EF4-FFF2-40B4-BE49-F238E27FC236}">
                  <a16:creationId xmlns:a16="http://schemas.microsoft.com/office/drawing/2014/main" id="{9895FA1C-8371-47D8-9302-A0D801C3C9E7}"/>
                </a:ext>
              </a:extLst>
            </p:cNvPr>
            <p:cNvSpPr/>
            <p:nvPr/>
          </p:nvSpPr>
          <p:spPr>
            <a:xfrm>
              <a:off x="4606290" y="2354580"/>
              <a:ext cx="1403033" cy="1005840"/>
            </a:xfrm>
            <a:custGeom>
              <a:avLst/>
              <a:gdLst>
                <a:gd name="connsiteX0" fmla="*/ 8573 w 1403033"/>
                <a:gd name="connsiteY0" fmla="*/ 517208 h 1005840"/>
                <a:gd name="connsiteX1" fmla="*/ 0 w 1403033"/>
                <a:gd name="connsiteY1" fmla="*/ 820103 h 1005840"/>
                <a:gd name="connsiteX2" fmla="*/ 20003 w 1403033"/>
                <a:gd name="connsiteY2" fmla="*/ 894398 h 1005840"/>
                <a:gd name="connsiteX3" fmla="*/ 231458 w 1403033"/>
                <a:gd name="connsiteY3" fmla="*/ 1005840 h 1005840"/>
                <a:gd name="connsiteX4" fmla="*/ 1168718 w 1403033"/>
                <a:gd name="connsiteY4" fmla="*/ 448628 h 1005840"/>
                <a:gd name="connsiteX5" fmla="*/ 1391603 w 1403033"/>
                <a:gd name="connsiteY5" fmla="*/ 328613 h 1005840"/>
                <a:gd name="connsiteX6" fmla="*/ 1403033 w 1403033"/>
                <a:gd name="connsiteY6" fmla="*/ 208598 h 1005840"/>
                <a:gd name="connsiteX7" fmla="*/ 1385888 w 1403033"/>
                <a:gd name="connsiteY7" fmla="*/ 88583 h 1005840"/>
                <a:gd name="connsiteX8" fmla="*/ 1191578 w 1403033"/>
                <a:gd name="connsiteY8" fmla="*/ 0 h 1005840"/>
                <a:gd name="connsiteX9" fmla="*/ 1014413 w 1403033"/>
                <a:gd name="connsiteY9" fmla="*/ 71438 h 1005840"/>
                <a:gd name="connsiteX10" fmla="*/ 902970 w 1403033"/>
                <a:gd name="connsiteY10" fmla="*/ 57150 h 1005840"/>
                <a:gd name="connsiteX11" fmla="*/ 8573 w 1403033"/>
                <a:gd name="connsiteY11" fmla="*/ 517208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3033" h="1005840">
                  <a:moveTo>
                    <a:pt x="8573" y="517208"/>
                  </a:moveTo>
                  <a:lnTo>
                    <a:pt x="0" y="820103"/>
                  </a:lnTo>
                  <a:lnTo>
                    <a:pt x="20003" y="894398"/>
                  </a:lnTo>
                  <a:lnTo>
                    <a:pt x="231458" y="1005840"/>
                  </a:lnTo>
                  <a:lnTo>
                    <a:pt x="1168718" y="448628"/>
                  </a:lnTo>
                  <a:lnTo>
                    <a:pt x="1391603" y="328613"/>
                  </a:lnTo>
                  <a:lnTo>
                    <a:pt x="1403033" y="208598"/>
                  </a:lnTo>
                  <a:lnTo>
                    <a:pt x="1385888" y="88583"/>
                  </a:lnTo>
                  <a:lnTo>
                    <a:pt x="1191578" y="0"/>
                  </a:lnTo>
                  <a:lnTo>
                    <a:pt x="1014413" y="71438"/>
                  </a:lnTo>
                  <a:lnTo>
                    <a:pt x="902970" y="57150"/>
                  </a:lnTo>
                  <a:lnTo>
                    <a:pt x="8573" y="517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2" name="Freeform: Shape 85">
              <a:extLst>
                <a:ext uri="{FF2B5EF4-FFF2-40B4-BE49-F238E27FC236}">
                  <a16:creationId xmlns:a16="http://schemas.microsoft.com/office/drawing/2014/main" id="{8EF82AF7-6A85-4A4E-BDD2-869C22BFFDD5}"/>
                </a:ext>
              </a:extLst>
            </p:cNvPr>
            <p:cNvSpPr/>
            <p:nvPr/>
          </p:nvSpPr>
          <p:spPr>
            <a:xfrm>
              <a:off x="4608749" y="2339055"/>
              <a:ext cx="1414661" cy="1024941"/>
            </a:xfrm>
            <a:custGeom>
              <a:avLst/>
              <a:gdLst>
                <a:gd name="connsiteX0" fmla="*/ 210648 w 676882"/>
                <a:gd name="connsiteY0" fmla="*/ 407429 h 490410"/>
                <a:gd name="connsiteX1" fmla="*/ 181157 w 676882"/>
                <a:gd name="connsiteY1" fmla="*/ 423929 h 490410"/>
                <a:gd name="connsiteX2" fmla="*/ 210648 w 676882"/>
                <a:gd name="connsiteY2" fmla="*/ 407429 h 490410"/>
                <a:gd name="connsiteX3" fmla="*/ 386538 w 676882"/>
                <a:gd name="connsiteY3" fmla="*/ 309302 h 490410"/>
                <a:gd name="connsiteX4" fmla="*/ 254532 w 676882"/>
                <a:gd name="connsiteY4" fmla="*/ 383029 h 490410"/>
                <a:gd name="connsiteX5" fmla="*/ 255410 w 676882"/>
                <a:gd name="connsiteY5" fmla="*/ 386715 h 490410"/>
                <a:gd name="connsiteX6" fmla="*/ 265767 w 676882"/>
                <a:gd name="connsiteY6" fmla="*/ 384960 h 490410"/>
                <a:gd name="connsiteX7" fmla="*/ 374426 w 676882"/>
                <a:gd name="connsiteY7" fmla="*/ 325452 h 490410"/>
                <a:gd name="connsiteX8" fmla="*/ 386012 w 676882"/>
                <a:gd name="connsiteY8" fmla="*/ 311057 h 490410"/>
                <a:gd name="connsiteX9" fmla="*/ 386538 w 676882"/>
                <a:gd name="connsiteY9" fmla="*/ 309302 h 490410"/>
                <a:gd name="connsiteX10" fmla="*/ 456052 w 676882"/>
                <a:gd name="connsiteY10" fmla="*/ 270683 h 490410"/>
                <a:gd name="connsiteX11" fmla="*/ 436041 w 676882"/>
                <a:gd name="connsiteY11" fmla="*/ 281742 h 490410"/>
                <a:gd name="connsiteX12" fmla="*/ 417258 w 676882"/>
                <a:gd name="connsiteY12" fmla="*/ 292274 h 490410"/>
                <a:gd name="connsiteX13" fmla="*/ 429019 w 676882"/>
                <a:gd name="connsiteY13" fmla="*/ 300525 h 490410"/>
                <a:gd name="connsiteX14" fmla="*/ 439727 w 676882"/>
                <a:gd name="connsiteY14" fmla="*/ 295610 h 490410"/>
                <a:gd name="connsiteX15" fmla="*/ 448855 w 676882"/>
                <a:gd name="connsiteY15" fmla="*/ 287710 h 490410"/>
                <a:gd name="connsiteX16" fmla="*/ 456052 w 676882"/>
                <a:gd name="connsiteY16" fmla="*/ 270683 h 490410"/>
                <a:gd name="connsiteX17" fmla="*/ 541014 w 676882"/>
                <a:gd name="connsiteY17" fmla="*/ 97600 h 490410"/>
                <a:gd name="connsiteX18" fmla="*/ 537151 w 676882"/>
                <a:gd name="connsiteY18" fmla="*/ 155353 h 490410"/>
                <a:gd name="connsiteX19" fmla="*/ 532237 w 676882"/>
                <a:gd name="connsiteY19" fmla="*/ 220830 h 490410"/>
                <a:gd name="connsiteX20" fmla="*/ 524864 w 676882"/>
                <a:gd name="connsiteY20" fmla="*/ 232064 h 490410"/>
                <a:gd name="connsiteX21" fmla="*/ 487825 w 676882"/>
                <a:gd name="connsiteY21" fmla="*/ 252251 h 490410"/>
                <a:gd name="connsiteX22" fmla="*/ 498357 w 676882"/>
                <a:gd name="connsiteY22" fmla="*/ 254884 h 490410"/>
                <a:gd name="connsiteX23" fmla="*/ 535221 w 676882"/>
                <a:gd name="connsiteY23" fmla="*/ 232942 h 490410"/>
                <a:gd name="connsiteX24" fmla="*/ 538732 w 676882"/>
                <a:gd name="connsiteY24" fmla="*/ 239437 h 490410"/>
                <a:gd name="connsiteX25" fmla="*/ 503272 w 676882"/>
                <a:gd name="connsiteY25" fmla="*/ 261028 h 490410"/>
                <a:gd name="connsiteX26" fmla="*/ 505379 w 676882"/>
                <a:gd name="connsiteY26" fmla="*/ 287184 h 490410"/>
                <a:gd name="connsiteX27" fmla="*/ 492038 w 676882"/>
                <a:gd name="connsiteY27" fmla="*/ 309477 h 490410"/>
                <a:gd name="connsiteX28" fmla="*/ 452717 w 676882"/>
                <a:gd name="connsiteY28" fmla="*/ 304913 h 490410"/>
                <a:gd name="connsiteX29" fmla="*/ 441131 w 676882"/>
                <a:gd name="connsiteY29" fmla="*/ 311584 h 490410"/>
                <a:gd name="connsiteX30" fmla="*/ 433408 w 676882"/>
                <a:gd name="connsiteY30" fmla="*/ 323872 h 490410"/>
                <a:gd name="connsiteX31" fmla="*/ 412519 w 676882"/>
                <a:gd name="connsiteY31" fmla="*/ 357926 h 490410"/>
                <a:gd name="connsiteX32" fmla="*/ 382150 w 676882"/>
                <a:gd name="connsiteY32" fmla="*/ 346516 h 490410"/>
                <a:gd name="connsiteX33" fmla="*/ 379692 w 676882"/>
                <a:gd name="connsiteY33" fmla="*/ 339319 h 490410"/>
                <a:gd name="connsiteX34" fmla="*/ 375128 w 676882"/>
                <a:gd name="connsiteY34" fmla="*/ 341250 h 490410"/>
                <a:gd name="connsiteX35" fmla="*/ 269629 w 676882"/>
                <a:gd name="connsiteY35" fmla="*/ 398652 h 490410"/>
                <a:gd name="connsiteX36" fmla="*/ 262256 w 676882"/>
                <a:gd name="connsiteY36" fmla="*/ 410062 h 490410"/>
                <a:gd name="connsiteX37" fmla="*/ 253655 w 676882"/>
                <a:gd name="connsiteY37" fmla="*/ 433760 h 490410"/>
                <a:gd name="connsiteX38" fmla="*/ 209945 w 676882"/>
                <a:gd name="connsiteY38" fmla="*/ 431653 h 490410"/>
                <a:gd name="connsiteX39" fmla="*/ 201519 w 676882"/>
                <a:gd name="connsiteY39" fmla="*/ 436042 h 490410"/>
                <a:gd name="connsiteX40" fmla="*/ 193796 w 676882"/>
                <a:gd name="connsiteY40" fmla="*/ 448681 h 490410"/>
                <a:gd name="connsiteX41" fmla="*/ 183263 w 676882"/>
                <a:gd name="connsiteY41" fmla="*/ 477820 h 490410"/>
                <a:gd name="connsiteX42" fmla="*/ 140256 w 676882"/>
                <a:gd name="connsiteY42" fmla="*/ 469921 h 490410"/>
                <a:gd name="connsiteX43" fmla="*/ 109185 w 676882"/>
                <a:gd name="connsiteY43" fmla="*/ 486773 h 490410"/>
                <a:gd name="connsiteX44" fmla="*/ 94089 w 676882"/>
                <a:gd name="connsiteY44" fmla="*/ 486773 h 490410"/>
                <a:gd name="connsiteX45" fmla="*/ 20011 w 676882"/>
                <a:gd name="connsiteY45" fmla="*/ 444292 h 490410"/>
                <a:gd name="connsiteX46" fmla="*/ 5265 w 676882"/>
                <a:gd name="connsiteY46" fmla="*/ 415504 h 490410"/>
                <a:gd name="connsiteX47" fmla="*/ 16676 w 676882"/>
                <a:gd name="connsiteY47" fmla="*/ 421823 h 490410"/>
                <a:gd name="connsiteX48" fmla="*/ 9478 w 676882"/>
                <a:gd name="connsiteY48" fmla="*/ 408657 h 490410"/>
                <a:gd name="connsiteX49" fmla="*/ 0 w 676882"/>
                <a:gd name="connsiteY49" fmla="*/ 392683 h 490410"/>
                <a:gd name="connsiteX50" fmla="*/ 175 w 676882"/>
                <a:gd name="connsiteY50" fmla="*/ 263661 h 490410"/>
                <a:gd name="connsiteX51" fmla="*/ 46166 w 676882"/>
                <a:gd name="connsiteY51" fmla="*/ 291046 h 490410"/>
                <a:gd name="connsiteX52" fmla="*/ 48975 w 676882"/>
                <a:gd name="connsiteY52" fmla="*/ 298769 h 490410"/>
                <a:gd name="connsiteX53" fmla="*/ 49150 w 676882"/>
                <a:gd name="connsiteY53" fmla="*/ 430249 h 490410"/>
                <a:gd name="connsiteX54" fmla="*/ 27384 w 676882"/>
                <a:gd name="connsiteY54" fmla="*/ 418663 h 490410"/>
                <a:gd name="connsiteX55" fmla="*/ 25101 w 676882"/>
                <a:gd name="connsiteY55" fmla="*/ 420067 h 490410"/>
                <a:gd name="connsiteX56" fmla="*/ 30017 w 676882"/>
                <a:gd name="connsiteY56" fmla="*/ 429371 h 490410"/>
                <a:gd name="connsiteX57" fmla="*/ 83030 w 676882"/>
                <a:gd name="connsiteY57" fmla="*/ 459037 h 490410"/>
                <a:gd name="connsiteX58" fmla="*/ 76535 w 676882"/>
                <a:gd name="connsiteY58" fmla="*/ 444994 h 490410"/>
                <a:gd name="connsiteX59" fmla="*/ 55645 w 676882"/>
                <a:gd name="connsiteY59" fmla="*/ 410237 h 490410"/>
                <a:gd name="connsiteX60" fmla="*/ 57401 w 676882"/>
                <a:gd name="connsiteY60" fmla="*/ 307897 h 490410"/>
                <a:gd name="connsiteX61" fmla="*/ 57928 w 676882"/>
                <a:gd name="connsiteY61" fmla="*/ 296839 h 490410"/>
                <a:gd name="connsiteX62" fmla="*/ 110239 w 676882"/>
                <a:gd name="connsiteY62" fmla="*/ 327383 h 490410"/>
                <a:gd name="connsiteX63" fmla="*/ 112696 w 676882"/>
                <a:gd name="connsiteY63" fmla="*/ 334228 h 490410"/>
                <a:gd name="connsiteX64" fmla="*/ 109185 w 676882"/>
                <a:gd name="connsiteY64" fmla="*/ 460793 h 490410"/>
                <a:gd name="connsiteX65" fmla="*/ 102339 w 676882"/>
                <a:gd name="connsiteY65" fmla="*/ 460091 h 490410"/>
                <a:gd name="connsiteX66" fmla="*/ 104270 w 676882"/>
                <a:gd name="connsiteY66" fmla="*/ 473783 h 490410"/>
                <a:gd name="connsiteX67" fmla="*/ 144820 w 676882"/>
                <a:gd name="connsiteY67" fmla="*/ 447803 h 490410"/>
                <a:gd name="connsiteX68" fmla="*/ 143415 w 676882"/>
                <a:gd name="connsiteY68" fmla="*/ 445345 h 490410"/>
                <a:gd name="connsiteX69" fmla="*/ 122175 w 676882"/>
                <a:gd name="connsiteY69" fmla="*/ 456755 h 490410"/>
                <a:gd name="connsiteX70" fmla="*/ 121649 w 676882"/>
                <a:gd name="connsiteY70" fmla="*/ 448154 h 490410"/>
                <a:gd name="connsiteX71" fmla="*/ 122702 w 676882"/>
                <a:gd name="connsiteY71" fmla="*/ 333702 h 490410"/>
                <a:gd name="connsiteX72" fmla="*/ 129197 w 676882"/>
                <a:gd name="connsiteY72" fmla="*/ 321941 h 490410"/>
                <a:gd name="connsiteX73" fmla="*/ 535572 w 676882"/>
                <a:gd name="connsiteY73" fmla="*/ 100234 h 490410"/>
                <a:gd name="connsiteX74" fmla="*/ 541014 w 676882"/>
                <a:gd name="connsiteY74" fmla="*/ 97600 h 490410"/>
                <a:gd name="connsiteX75" fmla="*/ 661786 w 676882"/>
                <a:gd name="connsiteY75" fmla="*/ 79871 h 490410"/>
                <a:gd name="connsiteX76" fmla="*/ 621939 w 676882"/>
                <a:gd name="connsiteY76" fmla="*/ 127969 h 490410"/>
                <a:gd name="connsiteX77" fmla="*/ 622640 w 676882"/>
                <a:gd name="connsiteY77" fmla="*/ 131304 h 490410"/>
                <a:gd name="connsiteX78" fmla="*/ 658100 w 676882"/>
                <a:gd name="connsiteY78" fmla="*/ 117437 h 490410"/>
                <a:gd name="connsiteX79" fmla="*/ 662663 w 676882"/>
                <a:gd name="connsiteY79" fmla="*/ 113399 h 490410"/>
                <a:gd name="connsiteX80" fmla="*/ 661786 w 676882"/>
                <a:gd name="connsiteY80" fmla="*/ 79871 h 490410"/>
                <a:gd name="connsiteX81" fmla="*/ 422349 w 676882"/>
                <a:gd name="connsiteY81" fmla="*/ 32476 h 490410"/>
                <a:gd name="connsiteX82" fmla="*/ 441132 w 676882"/>
                <a:gd name="connsiteY82" fmla="*/ 32476 h 490410"/>
                <a:gd name="connsiteX83" fmla="*/ 525742 w 676882"/>
                <a:gd name="connsiteY83" fmla="*/ 80574 h 490410"/>
                <a:gd name="connsiteX84" fmla="*/ 535572 w 676882"/>
                <a:gd name="connsiteY84" fmla="*/ 86367 h 490410"/>
                <a:gd name="connsiteX85" fmla="*/ 338968 w 676882"/>
                <a:gd name="connsiteY85" fmla="*/ 194850 h 490410"/>
                <a:gd name="connsiteX86" fmla="*/ 131128 w 676882"/>
                <a:gd name="connsiteY86" fmla="*/ 309829 h 490410"/>
                <a:gd name="connsiteX87" fmla="*/ 101637 w 676882"/>
                <a:gd name="connsiteY87" fmla="*/ 309478 h 490410"/>
                <a:gd name="connsiteX88" fmla="*/ 17729 w 676882"/>
                <a:gd name="connsiteY88" fmla="*/ 262609 h 490410"/>
                <a:gd name="connsiteX89" fmla="*/ 7547 w 676882"/>
                <a:gd name="connsiteY89" fmla="*/ 256465 h 490410"/>
                <a:gd name="connsiteX90" fmla="*/ 70391 w 676882"/>
                <a:gd name="connsiteY90" fmla="*/ 222586 h 490410"/>
                <a:gd name="connsiteX91" fmla="*/ 422349 w 676882"/>
                <a:gd name="connsiteY91" fmla="*/ 32476 h 490410"/>
                <a:gd name="connsiteX92" fmla="*/ 573489 w 676882"/>
                <a:gd name="connsiteY92" fmla="*/ 0 h 490410"/>
                <a:gd name="connsiteX93" fmla="*/ 581389 w 676882"/>
                <a:gd name="connsiteY93" fmla="*/ 0 h 490410"/>
                <a:gd name="connsiteX94" fmla="*/ 615092 w 676882"/>
                <a:gd name="connsiteY94" fmla="*/ 13868 h 490410"/>
                <a:gd name="connsiteX95" fmla="*/ 671265 w 676882"/>
                <a:gd name="connsiteY95" fmla="*/ 61966 h 490410"/>
                <a:gd name="connsiteX96" fmla="*/ 674250 w 676882"/>
                <a:gd name="connsiteY96" fmla="*/ 70216 h 490410"/>
                <a:gd name="connsiteX97" fmla="*/ 676882 w 676882"/>
                <a:gd name="connsiteY97" fmla="*/ 132708 h 490410"/>
                <a:gd name="connsiteX98" fmla="*/ 675303 w 676882"/>
                <a:gd name="connsiteY98" fmla="*/ 143592 h 490410"/>
                <a:gd name="connsiteX99" fmla="*/ 665297 w 676882"/>
                <a:gd name="connsiteY99" fmla="*/ 190461 h 490410"/>
                <a:gd name="connsiteX100" fmla="*/ 656520 w 676882"/>
                <a:gd name="connsiteY100" fmla="*/ 203627 h 490410"/>
                <a:gd name="connsiteX101" fmla="*/ 647919 w 676882"/>
                <a:gd name="connsiteY101" fmla="*/ 208542 h 490410"/>
                <a:gd name="connsiteX102" fmla="*/ 624747 w 676882"/>
                <a:gd name="connsiteY102" fmla="*/ 232415 h 490410"/>
                <a:gd name="connsiteX103" fmla="*/ 594554 w 676882"/>
                <a:gd name="connsiteY103" fmla="*/ 251198 h 490410"/>
                <a:gd name="connsiteX104" fmla="*/ 567520 w 676882"/>
                <a:gd name="connsiteY104" fmla="*/ 255411 h 490410"/>
                <a:gd name="connsiteX105" fmla="*/ 544350 w 676882"/>
                <a:gd name="connsiteY105" fmla="*/ 235575 h 490410"/>
                <a:gd name="connsiteX106" fmla="*/ 552600 w 676882"/>
                <a:gd name="connsiteY106" fmla="*/ 119543 h 490410"/>
                <a:gd name="connsiteX107" fmla="*/ 554004 w 676882"/>
                <a:gd name="connsiteY107" fmla="*/ 101813 h 490410"/>
                <a:gd name="connsiteX108" fmla="*/ 537855 w 676882"/>
                <a:gd name="connsiteY108" fmla="*/ 73552 h 490410"/>
                <a:gd name="connsiteX109" fmla="*/ 484665 w 676882"/>
                <a:gd name="connsiteY109" fmla="*/ 44763 h 490410"/>
                <a:gd name="connsiteX110" fmla="*/ 479048 w 676882"/>
                <a:gd name="connsiteY110" fmla="*/ 36512 h 490410"/>
                <a:gd name="connsiteX111" fmla="*/ 488528 w 676882"/>
                <a:gd name="connsiteY111" fmla="*/ 26155 h 490410"/>
                <a:gd name="connsiteX112" fmla="*/ 544174 w 676882"/>
                <a:gd name="connsiteY112" fmla="*/ 11761 h 490410"/>
                <a:gd name="connsiteX113" fmla="*/ 573489 w 676882"/>
                <a:gd name="connsiteY113" fmla="*/ 0 h 49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76882" h="490410">
                  <a:moveTo>
                    <a:pt x="210648" y="407429"/>
                  </a:moveTo>
                  <a:cubicBezTo>
                    <a:pt x="200993" y="412870"/>
                    <a:pt x="191689" y="417961"/>
                    <a:pt x="181157" y="423929"/>
                  </a:cubicBezTo>
                  <a:cubicBezTo>
                    <a:pt x="191338" y="429195"/>
                    <a:pt x="209769" y="418137"/>
                    <a:pt x="210648" y="407429"/>
                  </a:cubicBezTo>
                  <a:close/>
                  <a:moveTo>
                    <a:pt x="386538" y="309302"/>
                  </a:moveTo>
                  <a:cubicBezTo>
                    <a:pt x="342478" y="333877"/>
                    <a:pt x="298593" y="358453"/>
                    <a:pt x="254532" y="383029"/>
                  </a:cubicBezTo>
                  <a:cubicBezTo>
                    <a:pt x="254883" y="384257"/>
                    <a:pt x="255059" y="385486"/>
                    <a:pt x="255410" y="386715"/>
                  </a:cubicBezTo>
                  <a:cubicBezTo>
                    <a:pt x="258746" y="386188"/>
                    <a:pt x="262783" y="386539"/>
                    <a:pt x="265767" y="384960"/>
                  </a:cubicBezTo>
                  <a:cubicBezTo>
                    <a:pt x="302104" y="365299"/>
                    <a:pt x="338440" y="345638"/>
                    <a:pt x="374426" y="325452"/>
                  </a:cubicBezTo>
                  <a:cubicBezTo>
                    <a:pt x="379868" y="322292"/>
                    <a:pt x="381272" y="315621"/>
                    <a:pt x="386012" y="311057"/>
                  </a:cubicBezTo>
                  <a:cubicBezTo>
                    <a:pt x="382326" y="314217"/>
                    <a:pt x="387065" y="310179"/>
                    <a:pt x="386538" y="309302"/>
                  </a:cubicBezTo>
                  <a:close/>
                  <a:moveTo>
                    <a:pt x="456052" y="270683"/>
                  </a:moveTo>
                  <a:cubicBezTo>
                    <a:pt x="449206" y="274369"/>
                    <a:pt x="442536" y="278056"/>
                    <a:pt x="436041" y="281742"/>
                  </a:cubicBezTo>
                  <a:cubicBezTo>
                    <a:pt x="429545" y="285253"/>
                    <a:pt x="423051" y="288939"/>
                    <a:pt x="417258" y="292274"/>
                  </a:cubicBezTo>
                  <a:cubicBezTo>
                    <a:pt x="423051" y="294030"/>
                    <a:pt x="423402" y="295961"/>
                    <a:pt x="429019" y="300525"/>
                  </a:cubicBezTo>
                  <a:cubicBezTo>
                    <a:pt x="431652" y="299121"/>
                    <a:pt x="436743" y="297716"/>
                    <a:pt x="439727" y="295610"/>
                  </a:cubicBezTo>
                  <a:cubicBezTo>
                    <a:pt x="443062" y="293328"/>
                    <a:pt x="447626" y="291046"/>
                    <a:pt x="448855" y="287710"/>
                  </a:cubicBezTo>
                  <a:cubicBezTo>
                    <a:pt x="449206" y="279811"/>
                    <a:pt x="450435" y="275949"/>
                    <a:pt x="456052" y="270683"/>
                  </a:cubicBezTo>
                  <a:close/>
                  <a:moveTo>
                    <a:pt x="541014" y="97600"/>
                  </a:moveTo>
                  <a:cubicBezTo>
                    <a:pt x="539609" y="117437"/>
                    <a:pt x="538556" y="136395"/>
                    <a:pt x="537151" y="155353"/>
                  </a:cubicBezTo>
                  <a:cubicBezTo>
                    <a:pt x="535572" y="177120"/>
                    <a:pt x="533641" y="199063"/>
                    <a:pt x="532237" y="220830"/>
                  </a:cubicBezTo>
                  <a:cubicBezTo>
                    <a:pt x="531886" y="226447"/>
                    <a:pt x="529955" y="229782"/>
                    <a:pt x="524864" y="232064"/>
                  </a:cubicBezTo>
                  <a:cubicBezTo>
                    <a:pt x="513629" y="237857"/>
                    <a:pt x="499762" y="245581"/>
                    <a:pt x="487825" y="252251"/>
                  </a:cubicBezTo>
                  <a:cubicBezTo>
                    <a:pt x="493793" y="253655"/>
                    <a:pt x="495724" y="253480"/>
                    <a:pt x="498357" y="254884"/>
                  </a:cubicBezTo>
                  <a:cubicBezTo>
                    <a:pt x="510821" y="247512"/>
                    <a:pt x="522933" y="240315"/>
                    <a:pt x="535221" y="232942"/>
                  </a:cubicBezTo>
                  <a:cubicBezTo>
                    <a:pt x="535748" y="233819"/>
                    <a:pt x="538205" y="238559"/>
                    <a:pt x="538732" y="239437"/>
                  </a:cubicBezTo>
                  <a:cubicBezTo>
                    <a:pt x="526970" y="246634"/>
                    <a:pt x="515209" y="253831"/>
                    <a:pt x="503272" y="261028"/>
                  </a:cubicBezTo>
                  <a:cubicBezTo>
                    <a:pt x="503273" y="270859"/>
                    <a:pt x="506959" y="277705"/>
                    <a:pt x="505379" y="287184"/>
                  </a:cubicBezTo>
                  <a:cubicBezTo>
                    <a:pt x="504150" y="293679"/>
                    <a:pt x="496777" y="304562"/>
                    <a:pt x="492038" y="309477"/>
                  </a:cubicBezTo>
                  <a:cubicBezTo>
                    <a:pt x="479574" y="322292"/>
                    <a:pt x="465181" y="322116"/>
                    <a:pt x="452717" y="304913"/>
                  </a:cubicBezTo>
                  <a:cubicBezTo>
                    <a:pt x="448855" y="307020"/>
                    <a:pt x="445168" y="309653"/>
                    <a:pt x="441131" y="311584"/>
                  </a:cubicBezTo>
                  <a:cubicBezTo>
                    <a:pt x="435690" y="314041"/>
                    <a:pt x="433934" y="317728"/>
                    <a:pt x="433408" y="323872"/>
                  </a:cubicBezTo>
                  <a:cubicBezTo>
                    <a:pt x="432179" y="338441"/>
                    <a:pt x="425860" y="350554"/>
                    <a:pt x="412519" y="357926"/>
                  </a:cubicBezTo>
                  <a:cubicBezTo>
                    <a:pt x="399528" y="365124"/>
                    <a:pt x="387416" y="360384"/>
                    <a:pt x="382150" y="346516"/>
                  </a:cubicBezTo>
                  <a:cubicBezTo>
                    <a:pt x="381272" y="344410"/>
                    <a:pt x="380570" y="342128"/>
                    <a:pt x="379692" y="339319"/>
                  </a:cubicBezTo>
                  <a:cubicBezTo>
                    <a:pt x="377937" y="340021"/>
                    <a:pt x="376357" y="340548"/>
                    <a:pt x="375128" y="341250"/>
                  </a:cubicBezTo>
                  <a:cubicBezTo>
                    <a:pt x="340020" y="360384"/>
                    <a:pt x="304912" y="379693"/>
                    <a:pt x="269629" y="398652"/>
                  </a:cubicBezTo>
                  <a:cubicBezTo>
                    <a:pt x="264714" y="401285"/>
                    <a:pt x="263310" y="404620"/>
                    <a:pt x="262256" y="410062"/>
                  </a:cubicBezTo>
                  <a:cubicBezTo>
                    <a:pt x="260676" y="418137"/>
                    <a:pt x="258219" y="426914"/>
                    <a:pt x="253655" y="433760"/>
                  </a:cubicBezTo>
                  <a:cubicBezTo>
                    <a:pt x="240665" y="453245"/>
                    <a:pt x="221882" y="452191"/>
                    <a:pt x="209945" y="431653"/>
                  </a:cubicBezTo>
                  <a:cubicBezTo>
                    <a:pt x="207136" y="433233"/>
                    <a:pt x="204503" y="434813"/>
                    <a:pt x="201519" y="436042"/>
                  </a:cubicBezTo>
                  <a:cubicBezTo>
                    <a:pt x="195726" y="438499"/>
                    <a:pt x="194673" y="442186"/>
                    <a:pt x="193796" y="448681"/>
                  </a:cubicBezTo>
                  <a:cubicBezTo>
                    <a:pt x="192567" y="458862"/>
                    <a:pt x="189231" y="469745"/>
                    <a:pt x="183263" y="477820"/>
                  </a:cubicBezTo>
                  <a:cubicBezTo>
                    <a:pt x="168869" y="497305"/>
                    <a:pt x="150086" y="493795"/>
                    <a:pt x="140256" y="469921"/>
                  </a:cubicBezTo>
                  <a:cubicBezTo>
                    <a:pt x="129723" y="475538"/>
                    <a:pt x="119191" y="480804"/>
                    <a:pt x="109185" y="486773"/>
                  </a:cubicBezTo>
                  <a:cubicBezTo>
                    <a:pt x="103919" y="489932"/>
                    <a:pt x="99706" y="490108"/>
                    <a:pt x="94089" y="486773"/>
                  </a:cubicBezTo>
                  <a:cubicBezTo>
                    <a:pt x="69689" y="472203"/>
                    <a:pt x="45289" y="457282"/>
                    <a:pt x="20011" y="444292"/>
                  </a:cubicBezTo>
                  <a:cubicBezTo>
                    <a:pt x="7197" y="437621"/>
                    <a:pt x="3510" y="429020"/>
                    <a:pt x="5265" y="415504"/>
                  </a:cubicBezTo>
                  <a:cubicBezTo>
                    <a:pt x="9127" y="417610"/>
                    <a:pt x="12638" y="419541"/>
                    <a:pt x="16676" y="421823"/>
                  </a:cubicBezTo>
                  <a:cubicBezTo>
                    <a:pt x="19309" y="414099"/>
                    <a:pt x="14920" y="410764"/>
                    <a:pt x="9478" y="408657"/>
                  </a:cubicBezTo>
                  <a:cubicBezTo>
                    <a:pt x="1755" y="405849"/>
                    <a:pt x="-1" y="400583"/>
                    <a:pt x="0" y="392683"/>
                  </a:cubicBezTo>
                  <a:cubicBezTo>
                    <a:pt x="350" y="350203"/>
                    <a:pt x="175" y="307897"/>
                    <a:pt x="175" y="263661"/>
                  </a:cubicBezTo>
                  <a:cubicBezTo>
                    <a:pt x="16325" y="273141"/>
                    <a:pt x="31421" y="281917"/>
                    <a:pt x="46166" y="291046"/>
                  </a:cubicBezTo>
                  <a:cubicBezTo>
                    <a:pt x="48097" y="292274"/>
                    <a:pt x="48975" y="296136"/>
                    <a:pt x="48975" y="298769"/>
                  </a:cubicBezTo>
                  <a:cubicBezTo>
                    <a:pt x="49150" y="341777"/>
                    <a:pt x="49151" y="384960"/>
                    <a:pt x="49150" y="430249"/>
                  </a:cubicBezTo>
                  <a:cubicBezTo>
                    <a:pt x="40374" y="425509"/>
                    <a:pt x="33879" y="422174"/>
                    <a:pt x="27384" y="418663"/>
                  </a:cubicBezTo>
                  <a:cubicBezTo>
                    <a:pt x="26682" y="419190"/>
                    <a:pt x="25804" y="419541"/>
                    <a:pt x="25101" y="420067"/>
                  </a:cubicBezTo>
                  <a:cubicBezTo>
                    <a:pt x="26682" y="423227"/>
                    <a:pt x="27384" y="427791"/>
                    <a:pt x="30017" y="429371"/>
                  </a:cubicBezTo>
                  <a:cubicBezTo>
                    <a:pt x="47395" y="439552"/>
                    <a:pt x="65125" y="449207"/>
                    <a:pt x="83030" y="459037"/>
                  </a:cubicBezTo>
                  <a:cubicBezTo>
                    <a:pt x="86189" y="451314"/>
                    <a:pt x="83205" y="446925"/>
                    <a:pt x="76535" y="444994"/>
                  </a:cubicBezTo>
                  <a:cubicBezTo>
                    <a:pt x="58630" y="439903"/>
                    <a:pt x="54592" y="428318"/>
                    <a:pt x="55645" y="410237"/>
                  </a:cubicBezTo>
                  <a:cubicBezTo>
                    <a:pt x="57752" y="376182"/>
                    <a:pt x="57050" y="342128"/>
                    <a:pt x="57401" y="307897"/>
                  </a:cubicBezTo>
                  <a:cubicBezTo>
                    <a:pt x="57401" y="304738"/>
                    <a:pt x="57752" y="301578"/>
                    <a:pt x="57928" y="296839"/>
                  </a:cubicBezTo>
                  <a:cubicBezTo>
                    <a:pt x="76184" y="307371"/>
                    <a:pt x="93387" y="317201"/>
                    <a:pt x="110239" y="327383"/>
                  </a:cubicBezTo>
                  <a:cubicBezTo>
                    <a:pt x="111818" y="328436"/>
                    <a:pt x="112696" y="331946"/>
                    <a:pt x="112696" y="334228"/>
                  </a:cubicBezTo>
                  <a:cubicBezTo>
                    <a:pt x="111643" y="376182"/>
                    <a:pt x="110414" y="418312"/>
                    <a:pt x="109185" y="460793"/>
                  </a:cubicBezTo>
                  <a:cubicBezTo>
                    <a:pt x="106903" y="460617"/>
                    <a:pt x="104972" y="460442"/>
                    <a:pt x="102339" y="460091"/>
                  </a:cubicBezTo>
                  <a:cubicBezTo>
                    <a:pt x="103042" y="464654"/>
                    <a:pt x="103568" y="468517"/>
                    <a:pt x="104270" y="473783"/>
                  </a:cubicBezTo>
                  <a:cubicBezTo>
                    <a:pt x="117962" y="464304"/>
                    <a:pt x="134463" y="460793"/>
                    <a:pt x="144820" y="447803"/>
                  </a:cubicBezTo>
                  <a:cubicBezTo>
                    <a:pt x="144293" y="446925"/>
                    <a:pt x="143942" y="446223"/>
                    <a:pt x="143415" y="445345"/>
                  </a:cubicBezTo>
                  <a:cubicBezTo>
                    <a:pt x="136569" y="448856"/>
                    <a:pt x="129899" y="452542"/>
                    <a:pt x="122175" y="456755"/>
                  </a:cubicBezTo>
                  <a:cubicBezTo>
                    <a:pt x="121824" y="453069"/>
                    <a:pt x="121648" y="450612"/>
                    <a:pt x="121649" y="448154"/>
                  </a:cubicBezTo>
                  <a:cubicBezTo>
                    <a:pt x="122000" y="409886"/>
                    <a:pt x="122526" y="371794"/>
                    <a:pt x="122702" y="333702"/>
                  </a:cubicBezTo>
                  <a:cubicBezTo>
                    <a:pt x="122702" y="328260"/>
                    <a:pt x="123755" y="324925"/>
                    <a:pt x="129197" y="321941"/>
                  </a:cubicBezTo>
                  <a:cubicBezTo>
                    <a:pt x="264714" y="248214"/>
                    <a:pt x="400055" y="174136"/>
                    <a:pt x="535572" y="100234"/>
                  </a:cubicBezTo>
                  <a:cubicBezTo>
                    <a:pt x="536976" y="99531"/>
                    <a:pt x="538380" y="98829"/>
                    <a:pt x="541014" y="97600"/>
                  </a:cubicBezTo>
                  <a:close/>
                  <a:moveTo>
                    <a:pt x="661786" y="79871"/>
                  </a:moveTo>
                  <a:cubicBezTo>
                    <a:pt x="622816" y="94616"/>
                    <a:pt x="622816" y="94616"/>
                    <a:pt x="621939" y="127969"/>
                  </a:cubicBezTo>
                  <a:cubicBezTo>
                    <a:pt x="621939" y="128671"/>
                    <a:pt x="622113" y="129198"/>
                    <a:pt x="622640" y="131304"/>
                  </a:cubicBezTo>
                  <a:cubicBezTo>
                    <a:pt x="634928" y="126564"/>
                    <a:pt x="646514" y="122176"/>
                    <a:pt x="658100" y="117437"/>
                  </a:cubicBezTo>
                  <a:cubicBezTo>
                    <a:pt x="660030" y="116734"/>
                    <a:pt x="662664" y="114803"/>
                    <a:pt x="662663" y="113399"/>
                  </a:cubicBezTo>
                  <a:cubicBezTo>
                    <a:pt x="662839" y="102340"/>
                    <a:pt x="662137" y="91456"/>
                    <a:pt x="661786" y="79871"/>
                  </a:cubicBezTo>
                  <a:close/>
                  <a:moveTo>
                    <a:pt x="422349" y="32476"/>
                  </a:moveTo>
                  <a:cubicBezTo>
                    <a:pt x="429019" y="28789"/>
                    <a:pt x="434110" y="28438"/>
                    <a:pt x="441132" y="32476"/>
                  </a:cubicBezTo>
                  <a:cubicBezTo>
                    <a:pt x="469043" y="48976"/>
                    <a:pt x="497480" y="64599"/>
                    <a:pt x="525742" y="80574"/>
                  </a:cubicBezTo>
                  <a:cubicBezTo>
                    <a:pt x="528726" y="82329"/>
                    <a:pt x="531885" y="84085"/>
                    <a:pt x="535572" y="86367"/>
                  </a:cubicBezTo>
                  <a:cubicBezTo>
                    <a:pt x="469393" y="122879"/>
                    <a:pt x="404268" y="158865"/>
                    <a:pt x="338968" y="194850"/>
                  </a:cubicBezTo>
                  <a:cubicBezTo>
                    <a:pt x="269629" y="233118"/>
                    <a:pt x="200115" y="271035"/>
                    <a:pt x="131128" y="309829"/>
                  </a:cubicBezTo>
                  <a:cubicBezTo>
                    <a:pt x="120069" y="315973"/>
                    <a:pt x="112345" y="315798"/>
                    <a:pt x="101637" y="309478"/>
                  </a:cubicBezTo>
                  <a:cubicBezTo>
                    <a:pt x="74077" y="292977"/>
                    <a:pt x="45639" y="278057"/>
                    <a:pt x="17729" y="262609"/>
                  </a:cubicBezTo>
                  <a:cubicBezTo>
                    <a:pt x="14745" y="260854"/>
                    <a:pt x="11761" y="258923"/>
                    <a:pt x="7547" y="256465"/>
                  </a:cubicBezTo>
                  <a:cubicBezTo>
                    <a:pt x="29315" y="244704"/>
                    <a:pt x="49853" y="233645"/>
                    <a:pt x="70391" y="222586"/>
                  </a:cubicBezTo>
                  <a:cubicBezTo>
                    <a:pt x="187652" y="159216"/>
                    <a:pt x="305088" y="96021"/>
                    <a:pt x="422349" y="32476"/>
                  </a:cubicBezTo>
                  <a:close/>
                  <a:moveTo>
                    <a:pt x="573489" y="0"/>
                  </a:moveTo>
                  <a:cubicBezTo>
                    <a:pt x="576122" y="0"/>
                    <a:pt x="578755" y="0"/>
                    <a:pt x="581389" y="0"/>
                  </a:cubicBezTo>
                  <a:cubicBezTo>
                    <a:pt x="592623" y="4564"/>
                    <a:pt x="603682" y="9655"/>
                    <a:pt x="615092" y="13868"/>
                  </a:cubicBezTo>
                  <a:cubicBezTo>
                    <a:pt x="639668" y="22996"/>
                    <a:pt x="660733" y="36337"/>
                    <a:pt x="671265" y="61966"/>
                  </a:cubicBezTo>
                  <a:cubicBezTo>
                    <a:pt x="672319" y="64599"/>
                    <a:pt x="674074" y="67408"/>
                    <a:pt x="674250" y="70216"/>
                  </a:cubicBezTo>
                  <a:cubicBezTo>
                    <a:pt x="675303" y="91105"/>
                    <a:pt x="676180" y="111819"/>
                    <a:pt x="676882" y="132708"/>
                  </a:cubicBezTo>
                  <a:cubicBezTo>
                    <a:pt x="676883" y="136219"/>
                    <a:pt x="676531" y="140257"/>
                    <a:pt x="675303" y="143592"/>
                  </a:cubicBezTo>
                  <a:cubicBezTo>
                    <a:pt x="666175" y="157986"/>
                    <a:pt x="667052" y="174487"/>
                    <a:pt x="665297" y="190461"/>
                  </a:cubicBezTo>
                  <a:cubicBezTo>
                    <a:pt x="664595" y="196781"/>
                    <a:pt x="662488" y="201169"/>
                    <a:pt x="656520" y="203627"/>
                  </a:cubicBezTo>
                  <a:cubicBezTo>
                    <a:pt x="653535" y="204855"/>
                    <a:pt x="650903" y="207137"/>
                    <a:pt x="647919" y="208542"/>
                  </a:cubicBezTo>
                  <a:cubicBezTo>
                    <a:pt x="637210" y="213633"/>
                    <a:pt x="625800" y="220303"/>
                    <a:pt x="624747" y="232415"/>
                  </a:cubicBezTo>
                  <a:cubicBezTo>
                    <a:pt x="622113" y="249443"/>
                    <a:pt x="601224" y="259097"/>
                    <a:pt x="594554" y="251198"/>
                  </a:cubicBezTo>
                  <a:cubicBezTo>
                    <a:pt x="588761" y="244352"/>
                    <a:pt x="576298" y="253129"/>
                    <a:pt x="567520" y="255411"/>
                  </a:cubicBezTo>
                  <a:cubicBezTo>
                    <a:pt x="558217" y="257693"/>
                    <a:pt x="543647" y="245932"/>
                    <a:pt x="544350" y="235575"/>
                  </a:cubicBezTo>
                  <a:cubicBezTo>
                    <a:pt x="546982" y="196781"/>
                    <a:pt x="549791" y="158162"/>
                    <a:pt x="552600" y="119543"/>
                  </a:cubicBezTo>
                  <a:cubicBezTo>
                    <a:pt x="552950" y="113574"/>
                    <a:pt x="552424" y="107430"/>
                    <a:pt x="554004" y="101813"/>
                  </a:cubicBezTo>
                  <a:cubicBezTo>
                    <a:pt x="558568" y="86190"/>
                    <a:pt x="550493" y="79520"/>
                    <a:pt x="537855" y="73552"/>
                  </a:cubicBezTo>
                  <a:cubicBezTo>
                    <a:pt x="519598" y="64950"/>
                    <a:pt x="502220" y="54769"/>
                    <a:pt x="484665" y="44763"/>
                  </a:cubicBezTo>
                  <a:cubicBezTo>
                    <a:pt x="481857" y="43358"/>
                    <a:pt x="478522" y="38970"/>
                    <a:pt x="479048" y="36512"/>
                  </a:cubicBezTo>
                  <a:cubicBezTo>
                    <a:pt x="479926" y="31948"/>
                    <a:pt x="480979" y="25102"/>
                    <a:pt x="488528" y="26155"/>
                  </a:cubicBezTo>
                  <a:cubicBezTo>
                    <a:pt x="509066" y="29140"/>
                    <a:pt x="526444" y="19660"/>
                    <a:pt x="544174" y="11761"/>
                  </a:cubicBezTo>
                  <a:cubicBezTo>
                    <a:pt x="553828" y="7373"/>
                    <a:pt x="563659" y="3862"/>
                    <a:pt x="573489" y="0"/>
                  </a:cubicBezTo>
                  <a:close/>
                </a:path>
              </a:pathLst>
            </a:custGeom>
            <a:solidFill>
              <a:schemeClr val="accent4"/>
            </a:solidFill>
            <a:ln w="4485" cap="flat">
              <a:noFill/>
              <a:prstDash val="solid"/>
              <a:miter/>
            </a:ln>
          </p:spPr>
          <p:txBody>
            <a:bodyPr wrap="square" rtlCol="0" anchor="ctr">
              <a:noAutofit/>
            </a:bodyPr>
            <a:lstStyle/>
            <a:p>
              <a:endParaRPr lang="en-US"/>
            </a:p>
          </p:txBody>
        </p:sp>
      </p:grpSp>
      <p:grpSp>
        <p:nvGrpSpPr>
          <p:cNvPr id="153" name="그룹 152">
            <a:extLst>
              <a:ext uri="{FF2B5EF4-FFF2-40B4-BE49-F238E27FC236}">
                <a16:creationId xmlns:a16="http://schemas.microsoft.com/office/drawing/2014/main" id="{E9BC498A-BDCA-4FC3-AA4E-A396C90D1367}"/>
              </a:ext>
            </a:extLst>
          </p:cNvPr>
          <p:cNvGrpSpPr/>
          <p:nvPr/>
        </p:nvGrpSpPr>
        <p:grpSpPr>
          <a:xfrm>
            <a:off x="9157926" y="1110735"/>
            <a:ext cx="2120625" cy="1368295"/>
            <a:chOff x="2007302" y="3500544"/>
            <a:chExt cx="1983609" cy="1279888"/>
          </a:xfrm>
        </p:grpSpPr>
        <p:sp>
          <p:nvSpPr>
            <p:cNvPr id="154" name="자유형: 도형 153">
              <a:extLst>
                <a:ext uri="{FF2B5EF4-FFF2-40B4-BE49-F238E27FC236}">
                  <a16:creationId xmlns:a16="http://schemas.microsoft.com/office/drawing/2014/main" id="{5ABA2E8C-C7FB-4AE3-8D65-D0E30B5E3E18}"/>
                </a:ext>
              </a:extLst>
            </p:cNvPr>
            <p:cNvSpPr/>
            <p:nvPr/>
          </p:nvSpPr>
          <p:spPr>
            <a:xfrm>
              <a:off x="2049341" y="3500544"/>
              <a:ext cx="1921496" cy="1279888"/>
            </a:xfrm>
            <a:custGeom>
              <a:avLst/>
              <a:gdLst>
                <a:gd name="connsiteX0" fmla="*/ 0 w 1924595"/>
                <a:gd name="connsiteY0" fmla="*/ 923109 h 1262743"/>
                <a:gd name="connsiteX1" fmla="*/ 879566 w 1924595"/>
                <a:gd name="connsiteY1" fmla="*/ 470263 h 1262743"/>
                <a:gd name="connsiteX2" fmla="*/ 1698172 w 1924595"/>
                <a:gd name="connsiteY2" fmla="*/ 0 h 1262743"/>
                <a:gd name="connsiteX3" fmla="*/ 1846218 w 1924595"/>
                <a:gd name="connsiteY3" fmla="*/ 34835 h 1262743"/>
                <a:gd name="connsiteX4" fmla="*/ 1915886 w 1924595"/>
                <a:gd name="connsiteY4" fmla="*/ 139338 h 1262743"/>
                <a:gd name="connsiteX5" fmla="*/ 1924595 w 1924595"/>
                <a:gd name="connsiteY5" fmla="*/ 296092 h 1262743"/>
                <a:gd name="connsiteX6" fmla="*/ 174172 w 1924595"/>
                <a:gd name="connsiteY6" fmla="*/ 1262743 h 1262743"/>
                <a:gd name="connsiteX7" fmla="*/ 26126 w 1924595"/>
                <a:gd name="connsiteY7" fmla="*/ 1193075 h 1262743"/>
                <a:gd name="connsiteX8" fmla="*/ 0 w 1924595"/>
                <a:gd name="connsiteY8" fmla="*/ 923109 h 1262743"/>
                <a:gd name="connsiteX0" fmla="*/ 0 w 1901735"/>
                <a:gd name="connsiteY0" fmla="*/ 940254 h 1262743"/>
                <a:gd name="connsiteX1" fmla="*/ 856706 w 1901735"/>
                <a:gd name="connsiteY1" fmla="*/ 470263 h 1262743"/>
                <a:gd name="connsiteX2" fmla="*/ 1675312 w 1901735"/>
                <a:gd name="connsiteY2" fmla="*/ 0 h 1262743"/>
                <a:gd name="connsiteX3" fmla="*/ 1823358 w 1901735"/>
                <a:gd name="connsiteY3" fmla="*/ 34835 h 1262743"/>
                <a:gd name="connsiteX4" fmla="*/ 1893026 w 1901735"/>
                <a:gd name="connsiteY4" fmla="*/ 139338 h 1262743"/>
                <a:gd name="connsiteX5" fmla="*/ 1901735 w 1901735"/>
                <a:gd name="connsiteY5" fmla="*/ 296092 h 1262743"/>
                <a:gd name="connsiteX6" fmla="*/ 151312 w 1901735"/>
                <a:gd name="connsiteY6" fmla="*/ 1262743 h 1262743"/>
                <a:gd name="connsiteX7" fmla="*/ 3266 w 1901735"/>
                <a:gd name="connsiteY7" fmla="*/ 1193075 h 1262743"/>
                <a:gd name="connsiteX8" fmla="*/ 0 w 1901735"/>
                <a:gd name="connsiteY8" fmla="*/ 940254 h 1262743"/>
                <a:gd name="connsiteX0" fmla="*/ 2616 w 1904351"/>
                <a:gd name="connsiteY0" fmla="*/ 940254 h 1262743"/>
                <a:gd name="connsiteX1" fmla="*/ 859322 w 1904351"/>
                <a:gd name="connsiteY1" fmla="*/ 470263 h 1262743"/>
                <a:gd name="connsiteX2" fmla="*/ 1677928 w 1904351"/>
                <a:gd name="connsiteY2" fmla="*/ 0 h 1262743"/>
                <a:gd name="connsiteX3" fmla="*/ 1825974 w 1904351"/>
                <a:gd name="connsiteY3" fmla="*/ 34835 h 1262743"/>
                <a:gd name="connsiteX4" fmla="*/ 1895642 w 1904351"/>
                <a:gd name="connsiteY4" fmla="*/ 139338 h 1262743"/>
                <a:gd name="connsiteX5" fmla="*/ 1904351 w 1904351"/>
                <a:gd name="connsiteY5" fmla="*/ 296092 h 1262743"/>
                <a:gd name="connsiteX6" fmla="*/ 153928 w 1904351"/>
                <a:gd name="connsiteY6" fmla="*/ 1262743 h 1262743"/>
                <a:gd name="connsiteX7" fmla="*/ 167 w 1904351"/>
                <a:gd name="connsiteY7" fmla="*/ 1193075 h 1262743"/>
                <a:gd name="connsiteX8" fmla="*/ 2616 w 1904351"/>
                <a:gd name="connsiteY8" fmla="*/ 940254 h 1262743"/>
                <a:gd name="connsiteX0" fmla="*/ 2616 w 1904351"/>
                <a:gd name="connsiteY0" fmla="*/ 940254 h 1274173"/>
                <a:gd name="connsiteX1" fmla="*/ 859322 w 1904351"/>
                <a:gd name="connsiteY1" fmla="*/ 470263 h 1274173"/>
                <a:gd name="connsiteX2" fmla="*/ 1677928 w 1904351"/>
                <a:gd name="connsiteY2" fmla="*/ 0 h 1274173"/>
                <a:gd name="connsiteX3" fmla="*/ 1825974 w 1904351"/>
                <a:gd name="connsiteY3" fmla="*/ 34835 h 1274173"/>
                <a:gd name="connsiteX4" fmla="*/ 1895642 w 1904351"/>
                <a:gd name="connsiteY4" fmla="*/ 139338 h 1274173"/>
                <a:gd name="connsiteX5" fmla="*/ 1904351 w 1904351"/>
                <a:gd name="connsiteY5" fmla="*/ 296092 h 1274173"/>
                <a:gd name="connsiteX6" fmla="*/ 185361 w 1904351"/>
                <a:gd name="connsiteY6" fmla="*/ 1274173 h 1274173"/>
                <a:gd name="connsiteX7" fmla="*/ 167 w 1904351"/>
                <a:gd name="connsiteY7" fmla="*/ 1193075 h 1274173"/>
                <a:gd name="connsiteX8" fmla="*/ 2616 w 1904351"/>
                <a:gd name="connsiteY8" fmla="*/ 940254 h 1274173"/>
                <a:gd name="connsiteX0" fmla="*/ 2616 w 1921496"/>
                <a:gd name="connsiteY0" fmla="*/ 940254 h 1274173"/>
                <a:gd name="connsiteX1" fmla="*/ 859322 w 1921496"/>
                <a:gd name="connsiteY1" fmla="*/ 470263 h 1274173"/>
                <a:gd name="connsiteX2" fmla="*/ 1677928 w 1921496"/>
                <a:gd name="connsiteY2" fmla="*/ 0 h 1274173"/>
                <a:gd name="connsiteX3" fmla="*/ 1825974 w 1921496"/>
                <a:gd name="connsiteY3" fmla="*/ 34835 h 1274173"/>
                <a:gd name="connsiteX4" fmla="*/ 1895642 w 1921496"/>
                <a:gd name="connsiteY4" fmla="*/ 139338 h 1274173"/>
                <a:gd name="connsiteX5" fmla="*/ 1921496 w 1921496"/>
                <a:gd name="connsiteY5" fmla="*/ 290377 h 1274173"/>
                <a:gd name="connsiteX6" fmla="*/ 185361 w 1921496"/>
                <a:gd name="connsiteY6" fmla="*/ 1274173 h 1274173"/>
                <a:gd name="connsiteX7" fmla="*/ 167 w 1921496"/>
                <a:gd name="connsiteY7" fmla="*/ 1193075 h 1274173"/>
                <a:gd name="connsiteX8" fmla="*/ 2616 w 1921496"/>
                <a:gd name="connsiteY8" fmla="*/ 940254 h 1274173"/>
                <a:gd name="connsiteX0" fmla="*/ 2616 w 1921496"/>
                <a:gd name="connsiteY0" fmla="*/ 940254 h 1274173"/>
                <a:gd name="connsiteX1" fmla="*/ 819317 w 1921496"/>
                <a:gd name="connsiteY1" fmla="*/ 481693 h 1274173"/>
                <a:gd name="connsiteX2" fmla="*/ 1677928 w 1921496"/>
                <a:gd name="connsiteY2" fmla="*/ 0 h 1274173"/>
                <a:gd name="connsiteX3" fmla="*/ 1825974 w 1921496"/>
                <a:gd name="connsiteY3" fmla="*/ 34835 h 1274173"/>
                <a:gd name="connsiteX4" fmla="*/ 1895642 w 1921496"/>
                <a:gd name="connsiteY4" fmla="*/ 139338 h 1274173"/>
                <a:gd name="connsiteX5" fmla="*/ 1921496 w 1921496"/>
                <a:gd name="connsiteY5" fmla="*/ 290377 h 1274173"/>
                <a:gd name="connsiteX6" fmla="*/ 185361 w 1921496"/>
                <a:gd name="connsiteY6" fmla="*/ 1274173 h 1274173"/>
                <a:gd name="connsiteX7" fmla="*/ 167 w 1921496"/>
                <a:gd name="connsiteY7" fmla="*/ 1193075 h 1274173"/>
                <a:gd name="connsiteX8" fmla="*/ 2616 w 1921496"/>
                <a:gd name="connsiteY8" fmla="*/ 940254 h 1274173"/>
                <a:gd name="connsiteX0" fmla="*/ 2616 w 1921496"/>
                <a:gd name="connsiteY0" fmla="*/ 940254 h 1274173"/>
                <a:gd name="connsiteX1" fmla="*/ 819317 w 1921496"/>
                <a:gd name="connsiteY1" fmla="*/ 481693 h 1274173"/>
                <a:gd name="connsiteX2" fmla="*/ 1677928 w 1921496"/>
                <a:gd name="connsiteY2" fmla="*/ 0 h 1274173"/>
                <a:gd name="connsiteX3" fmla="*/ 1825974 w 1921496"/>
                <a:gd name="connsiteY3" fmla="*/ 34835 h 1274173"/>
                <a:gd name="connsiteX4" fmla="*/ 1895642 w 1921496"/>
                <a:gd name="connsiteY4" fmla="*/ 139338 h 1274173"/>
                <a:gd name="connsiteX5" fmla="*/ 1921496 w 1921496"/>
                <a:gd name="connsiteY5" fmla="*/ 290377 h 1274173"/>
                <a:gd name="connsiteX6" fmla="*/ 185361 w 1921496"/>
                <a:gd name="connsiteY6" fmla="*/ 1274173 h 1274173"/>
                <a:gd name="connsiteX7" fmla="*/ 167 w 1921496"/>
                <a:gd name="connsiteY7" fmla="*/ 1193075 h 1274173"/>
                <a:gd name="connsiteX8" fmla="*/ 2616 w 1921496"/>
                <a:gd name="connsiteY8" fmla="*/ 940254 h 1274173"/>
                <a:gd name="connsiteX0" fmla="*/ 2616 w 1921496"/>
                <a:gd name="connsiteY0" fmla="*/ 945969 h 1279888"/>
                <a:gd name="connsiteX1" fmla="*/ 819317 w 1921496"/>
                <a:gd name="connsiteY1" fmla="*/ 487408 h 1279888"/>
                <a:gd name="connsiteX2" fmla="*/ 1655068 w 1921496"/>
                <a:gd name="connsiteY2" fmla="*/ 0 h 1279888"/>
                <a:gd name="connsiteX3" fmla="*/ 1825974 w 1921496"/>
                <a:gd name="connsiteY3" fmla="*/ 40550 h 1279888"/>
                <a:gd name="connsiteX4" fmla="*/ 1895642 w 1921496"/>
                <a:gd name="connsiteY4" fmla="*/ 145053 h 1279888"/>
                <a:gd name="connsiteX5" fmla="*/ 1921496 w 1921496"/>
                <a:gd name="connsiteY5" fmla="*/ 296092 h 1279888"/>
                <a:gd name="connsiteX6" fmla="*/ 185361 w 1921496"/>
                <a:gd name="connsiteY6" fmla="*/ 1279888 h 1279888"/>
                <a:gd name="connsiteX7" fmla="*/ 167 w 1921496"/>
                <a:gd name="connsiteY7" fmla="*/ 1198790 h 1279888"/>
                <a:gd name="connsiteX8" fmla="*/ 2616 w 1921496"/>
                <a:gd name="connsiteY8" fmla="*/ 945969 h 1279888"/>
                <a:gd name="connsiteX0" fmla="*/ 2616 w 1921496"/>
                <a:gd name="connsiteY0" fmla="*/ 945969 h 1279888"/>
                <a:gd name="connsiteX1" fmla="*/ 819317 w 1921496"/>
                <a:gd name="connsiteY1" fmla="*/ 487408 h 1279888"/>
                <a:gd name="connsiteX2" fmla="*/ 1655068 w 1921496"/>
                <a:gd name="connsiteY2" fmla="*/ 0 h 1279888"/>
                <a:gd name="connsiteX3" fmla="*/ 1825974 w 1921496"/>
                <a:gd name="connsiteY3" fmla="*/ 40550 h 1279888"/>
                <a:gd name="connsiteX4" fmla="*/ 1895642 w 1921496"/>
                <a:gd name="connsiteY4" fmla="*/ 145053 h 1279888"/>
                <a:gd name="connsiteX5" fmla="*/ 1921496 w 1921496"/>
                <a:gd name="connsiteY5" fmla="*/ 296092 h 1279888"/>
                <a:gd name="connsiteX6" fmla="*/ 185361 w 1921496"/>
                <a:gd name="connsiteY6" fmla="*/ 1279888 h 1279888"/>
                <a:gd name="connsiteX7" fmla="*/ 167 w 1921496"/>
                <a:gd name="connsiteY7" fmla="*/ 1198790 h 1279888"/>
                <a:gd name="connsiteX8" fmla="*/ 2616 w 1921496"/>
                <a:gd name="connsiteY8" fmla="*/ 945969 h 1279888"/>
                <a:gd name="connsiteX0" fmla="*/ 2616 w 1921496"/>
                <a:gd name="connsiteY0" fmla="*/ 945969 h 1279888"/>
                <a:gd name="connsiteX1" fmla="*/ 819317 w 1921496"/>
                <a:gd name="connsiteY1" fmla="*/ 487408 h 1279888"/>
                <a:gd name="connsiteX2" fmla="*/ 1655068 w 1921496"/>
                <a:gd name="connsiteY2" fmla="*/ 0 h 1279888"/>
                <a:gd name="connsiteX3" fmla="*/ 1825974 w 1921496"/>
                <a:gd name="connsiteY3" fmla="*/ 40550 h 1279888"/>
                <a:gd name="connsiteX4" fmla="*/ 1895642 w 1921496"/>
                <a:gd name="connsiteY4" fmla="*/ 145053 h 1279888"/>
                <a:gd name="connsiteX5" fmla="*/ 1921496 w 1921496"/>
                <a:gd name="connsiteY5" fmla="*/ 296092 h 1279888"/>
                <a:gd name="connsiteX6" fmla="*/ 185361 w 1921496"/>
                <a:gd name="connsiteY6" fmla="*/ 1279888 h 1279888"/>
                <a:gd name="connsiteX7" fmla="*/ 167 w 1921496"/>
                <a:gd name="connsiteY7" fmla="*/ 1198790 h 1279888"/>
                <a:gd name="connsiteX8" fmla="*/ 2616 w 1921496"/>
                <a:gd name="connsiteY8" fmla="*/ 945969 h 1279888"/>
                <a:gd name="connsiteX0" fmla="*/ 2616 w 1921496"/>
                <a:gd name="connsiteY0" fmla="*/ 945969 h 1279888"/>
                <a:gd name="connsiteX1" fmla="*/ 819317 w 1921496"/>
                <a:gd name="connsiteY1" fmla="*/ 487408 h 1279888"/>
                <a:gd name="connsiteX2" fmla="*/ 1655068 w 1921496"/>
                <a:gd name="connsiteY2" fmla="*/ 0 h 1279888"/>
                <a:gd name="connsiteX3" fmla="*/ 1825974 w 1921496"/>
                <a:gd name="connsiteY3" fmla="*/ 40550 h 1279888"/>
                <a:gd name="connsiteX4" fmla="*/ 1895642 w 1921496"/>
                <a:gd name="connsiteY4" fmla="*/ 145053 h 1279888"/>
                <a:gd name="connsiteX5" fmla="*/ 1921496 w 1921496"/>
                <a:gd name="connsiteY5" fmla="*/ 296092 h 1279888"/>
                <a:gd name="connsiteX6" fmla="*/ 185361 w 1921496"/>
                <a:gd name="connsiteY6" fmla="*/ 1279888 h 1279888"/>
                <a:gd name="connsiteX7" fmla="*/ 167 w 1921496"/>
                <a:gd name="connsiteY7" fmla="*/ 1198790 h 1279888"/>
                <a:gd name="connsiteX8" fmla="*/ 2616 w 1921496"/>
                <a:gd name="connsiteY8" fmla="*/ 945969 h 1279888"/>
                <a:gd name="connsiteX0" fmla="*/ 2616 w 1921496"/>
                <a:gd name="connsiteY0" fmla="*/ 945969 h 1279888"/>
                <a:gd name="connsiteX1" fmla="*/ 819317 w 1921496"/>
                <a:gd name="connsiteY1" fmla="*/ 487408 h 1279888"/>
                <a:gd name="connsiteX2" fmla="*/ 1655068 w 1921496"/>
                <a:gd name="connsiteY2" fmla="*/ 0 h 1279888"/>
                <a:gd name="connsiteX3" fmla="*/ 1825974 w 1921496"/>
                <a:gd name="connsiteY3" fmla="*/ 40550 h 1279888"/>
                <a:gd name="connsiteX4" fmla="*/ 1895642 w 1921496"/>
                <a:gd name="connsiteY4" fmla="*/ 145053 h 1279888"/>
                <a:gd name="connsiteX5" fmla="*/ 1921496 w 1921496"/>
                <a:gd name="connsiteY5" fmla="*/ 296092 h 1279888"/>
                <a:gd name="connsiteX6" fmla="*/ 185361 w 1921496"/>
                <a:gd name="connsiteY6" fmla="*/ 1279888 h 1279888"/>
                <a:gd name="connsiteX7" fmla="*/ 167 w 1921496"/>
                <a:gd name="connsiteY7" fmla="*/ 1198790 h 1279888"/>
                <a:gd name="connsiteX8" fmla="*/ 2616 w 1921496"/>
                <a:gd name="connsiteY8" fmla="*/ 945969 h 1279888"/>
                <a:gd name="connsiteX0" fmla="*/ 2616 w 1921496"/>
                <a:gd name="connsiteY0" fmla="*/ 945969 h 1279888"/>
                <a:gd name="connsiteX1" fmla="*/ 819317 w 1921496"/>
                <a:gd name="connsiteY1" fmla="*/ 487408 h 1279888"/>
                <a:gd name="connsiteX2" fmla="*/ 956749 w 1921496"/>
                <a:gd name="connsiteY2" fmla="*/ 419946 h 1279888"/>
                <a:gd name="connsiteX3" fmla="*/ 1655068 w 1921496"/>
                <a:gd name="connsiteY3" fmla="*/ 0 h 1279888"/>
                <a:gd name="connsiteX4" fmla="*/ 1825974 w 1921496"/>
                <a:gd name="connsiteY4" fmla="*/ 40550 h 1279888"/>
                <a:gd name="connsiteX5" fmla="*/ 1895642 w 1921496"/>
                <a:gd name="connsiteY5" fmla="*/ 145053 h 1279888"/>
                <a:gd name="connsiteX6" fmla="*/ 1921496 w 1921496"/>
                <a:gd name="connsiteY6" fmla="*/ 296092 h 1279888"/>
                <a:gd name="connsiteX7" fmla="*/ 185361 w 1921496"/>
                <a:gd name="connsiteY7" fmla="*/ 1279888 h 1279888"/>
                <a:gd name="connsiteX8" fmla="*/ 167 w 1921496"/>
                <a:gd name="connsiteY8" fmla="*/ 1198790 h 1279888"/>
                <a:gd name="connsiteX9" fmla="*/ 2616 w 1921496"/>
                <a:gd name="connsiteY9" fmla="*/ 945969 h 1279888"/>
                <a:gd name="connsiteX0" fmla="*/ 2616 w 1921496"/>
                <a:gd name="connsiteY0" fmla="*/ 945969 h 1279888"/>
                <a:gd name="connsiteX1" fmla="*/ 819317 w 1921496"/>
                <a:gd name="connsiteY1" fmla="*/ 487408 h 1279888"/>
                <a:gd name="connsiteX2" fmla="*/ 968179 w 1921496"/>
                <a:gd name="connsiteY2" fmla="*/ 414231 h 1279888"/>
                <a:gd name="connsiteX3" fmla="*/ 1655068 w 1921496"/>
                <a:gd name="connsiteY3" fmla="*/ 0 h 1279888"/>
                <a:gd name="connsiteX4" fmla="*/ 1825974 w 1921496"/>
                <a:gd name="connsiteY4" fmla="*/ 40550 h 1279888"/>
                <a:gd name="connsiteX5" fmla="*/ 1895642 w 1921496"/>
                <a:gd name="connsiteY5" fmla="*/ 145053 h 1279888"/>
                <a:gd name="connsiteX6" fmla="*/ 1921496 w 1921496"/>
                <a:gd name="connsiteY6" fmla="*/ 296092 h 1279888"/>
                <a:gd name="connsiteX7" fmla="*/ 185361 w 1921496"/>
                <a:gd name="connsiteY7" fmla="*/ 1279888 h 1279888"/>
                <a:gd name="connsiteX8" fmla="*/ 167 w 1921496"/>
                <a:gd name="connsiteY8" fmla="*/ 1198790 h 1279888"/>
                <a:gd name="connsiteX9" fmla="*/ 2616 w 1921496"/>
                <a:gd name="connsiteY9" fmla="*/ 945969 h 1279888"/>
                <a:gd name="connsiteX0" fmla="*/ 2616 w 1921496"/>
                <a:gd name="connsiteY0" fmla="*/ 945969 h 1279888"/>
                <a:gd name="connsiteX1" fmla="*/ 819317 w 1921496"/>
                <a:gd name="connsiteY1" fmla="*/ 487408 h 1279888"/>
                <a:gd name="connsiteX2" fmla="*/ 968179 w 1921496"/>
                <a:gd name="connsiteY2" fmla="*/ 414231 h 1279888"/>
                <a:gd name="connsiteX3" fmla="*/ 1516819 w 1921496"/>
                <a:gd name="connsiteY3" fmla="*/ 74189 h 1279888"/>
                <a:gd name="connsiteX4" fmla="*/ 1655068 w 1921496"/>
                <a:gd name="connsiteY4" fmla="*/ 0 h 1279888"/>
                <a:gd name="connsiteX5" fmla="*/ 1825974 w 1921496"/>
                <a:gd name="connsiteY5" fmla="*/ 40550 h 1279888"/>
                <a:gd name="connsiteX6" fmla="*/ 1895642 w 1921496"/>
                <a:gd name="connsiteY6" fmla="*/ 145053 h 1279888"/>
                <a:gd name="connsiteX7" fmla="*/ 1921496 w 1921496"/>
                <a:gd name="connsiteY7" fmla="*/ 296092 h 1279888"/>
                <a:gd name="connsiteX8" fmla="*/ 185361 w 1921496"/>
                <a:gd name="connsiteY8" fmla="*/ 1279888 h 1279888"/>
                <a:gd name="connsiteX9" fmla="*/ 167 w 1921496"/>
                <a:gd name="connsiteY9" fmla="*/ 1198790 h 1279888"/>
                <a:gd name="connsiteX10" fmla="*/ 2616 w 1921496"/>
                <a:gd name="connsiteY10" fmla="*/ 945969 h 1279888"/>
                <a:gd name="connsiteX0" fmla="*/ 2616 w 1921496"/>
                <a:gd name="connsiteY0" fmla="*/ 945969 h 1279888"/>
                <a:gd name="connsiteX1" fmla="*/ 819317 w 1921496"/>
                <a:gd name="connsiteY1" fmla="*/ 487408 h 1279888"/>
                <a:gd name="connsiteX2" fmla="*/ 968179 w 1921496"/>
                <a:gd name="connsiteY2" fmla="*/ 414231 h 1279888"/>
                <a:gd name="connsiteX3" fmla="*/ 1528249 w 1921496"/>
                <a:gd name="connsiteY3" fmla="*/ 88476 h 1279888"/>
                <a:gd name="connsiteX4" fmla="*/ 1655068 w 1921496"/>
                <a:gd name="connsiteY4" fmla="*/ 0 h 1279888"/>
                <a:gd name="connsiteX5" fmla="*/ 1825974 w 1921496"/>
                <a:gd name="connsiteY5" fmla="*/ 40550 h 1279888"/>
                <a:gd name="connsiteX6" fmla="*/ 1895642 w 1921496"/>
                <a:gd name="connsiteY6" fmla="*/ 145053 h 1279888"/>
                <a:gd name="connsiteX7" fmla="*/ 1921496 w 1921496"/>
                <a:gd name="connsiteY7" fmla="*/ 296092 h 1279888"/>
                <a:gd name="connsiteX8" fmla="*/ 185361 w 1921496"/>
                <a:gd name="connsiteY8" fmla="*/ 1279888 h 1279888"/>
                <a:gd name="connsiteX9" fmla="*/ 167 w 1921496"/>
                <a:gd name="connsiteY9" fmla="*/ 1198790 h 1279888"/>
                <a:gd name="connsiteX10" fmla="*/ 2616 w 1921496"/>
                <a:gd name="connsiteY10" fmla="*/ 945969 h 1279888"/>
                <a:gd name="connsiteX0" fmla="*/ 2616 w 1921496"/>
                <a:gd name="connsiteY0" fmla="*/ 945969 h 1279888"/>
                <a:gd name="connsiteX1" fmla="*/ 827890 w 1921496"/>
                <a:gd name="connsiteY1" fmla="*/ 478835 h 1279888"/>
                <a:gd name="connsiteX2" fmla="*/ 968179 w 1921496"/>
                <a:gd name="connsiteY2" fmla="*/ 414231 h 1279888"/>
                <a:gd name="connsiteX3" fmla="*/ 1528249 w 1921496"/>
                <a:gd name="connsiteY3" fmla="*/ 88476 h 1279888"/>
                <a:gd name="connsiteX4" fmla="*/ 1655068 w 1921496"/>
                <a:gd name="connsiteY4" fmla="*/ 0 h 1279888"/>
                <a:gd name="connsiteX5" fmla="*/ 1825974 w 1921496"/>
                <a:gd name="connsiteY5" fmla="*/ 40550 h 1279888"/>
                <a:gd name="connsiteX6" fmla="*/ 1895642 w 1921496"/>
                <a:gd name="connsiteY6" fmla="*/ 145053 h 1279888"/>
                <a:gd name="connsiteX7" fmla="*/ 1921496 w 1921496"/>
                <a:gd name="connsiteY7" fmla="*/ 296092 h 1279888"/>
                <a:gd name="connsiteX8" fmla="*/ 185361 w 1921496"/>
                <a:gd name="connsiteY8" fmla="*/ 1279888 h 1279888"/>
                <a:gd name="connsiteX9" fmla="*/ 167 w 1921496"/>
                <a:gd name="connsiteY9" fmla="*/ 1198790 h 1279888"/>
                <a:gd name="connsiteX10" fmla="*/ 2616 w 1921496"/>
                <a:gd name="connsiteY10" fmla="*/ 945969 h 1279888"/>
                <a:gd name="connsiteX0" fmla="*/ 2616 w 1921496"/>
                <a:gd name="connsiteY0" fmla="*/ 945969 h 1279888"/>
                <a:gd name="connsiteX1" fmla="*/ 827890 w 1921496"/>
                <a:gd name="connsiteY1" fmla="*/ 478835 h 1279888"/>
                <a:gd name="connsiteX2" fmla="*/ 891027 w 1921496"/>
                <a:gd name="connsiteY2" fmla="*/ 445664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 name="connsiteX0" fmla="*/ 2616 w 1921496"/>
                <a:gd name="connsiteY0" fmla="*/ 945969 h 1279888"/>
                <a:gd name="connsiteX1" fmla="*/ 827890 w 1921496"/>
                <a:gd name="connsiteY1" fmla="*/ 478835 h 1279888"/>
                <a:gd name="connsiteX2" fmla="*/ 973895 w 1921496"/>
                <a:gd name="connsiteY2" fmla="*/ 557106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 name="connsiteX0" fmla="*/ 2616 w 1921496"/>
                <a:gd name="connsiteY0" fmla="*/ 945969 h 1279888"/>
                <a:gd name="connsiteX1" fmla="*/ 827890 w 1921496"/>
                <a:gd name="connsiteY1" fmla="*/ 478835 h 1279888"/>
                <a:gd name="connsiteX2" fmla="*/ 973895 w 1921496"/>
                <a:gd name="connsiteY2" fmla="*/ 557106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 name="connsiteX0" fmla="*/ 2616 w 1921496"/>
                <a:gd name="connsiteY0" fmla="*/ 945969 h 1279888"/>
                <a:gd name="connsiteX1" fmla="*/ 827890 w 1921496"/>
                <a:gd name="connsiteY1" fmla="*/ 478835 h 1279888"/>
                <a:gd name="connsiteX2" fmla="*/ 973895 w 1921496"/>
                <a:gd name="connsiteY2" fmla="*/ 557106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 name="connsiteX0" fmla="*/ 2616 w 1921496"/>
                <a:gd name="connsiteY0" fmla="*/ 945969 h 1279888"/>
                <a:gd name="connsiteX1" fmla="*/ 827890 w 1921496"/>
                <a:gd name="connsiteY1" fmla="*/ 478835 h 1279888"/>
                <a:gd name="connsiteX2" fmla="*/ 973895 w 1921496"/>
                <a:gd name="connsiteY2" fmla="*/ 557106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 name="connsiteX0" fmla="*/ 2616 w 1921496"/>
                <a:gd name="connsiteY0" fmla="*/ 945969 h 1279888"/>
                <a:gd name="connsiteX1" fmla="*/ 827890 w 1921496"/>
                <a:gd name="connsiteY1" fmla="*/ 478835 h 1279888"/>
                <a:gd name="connsiteX2" fmla="*/ 973895 w 1921496"/>
                <a:gd name="connsiteY2" fmla="*/ 557106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 name="connsiteX0" fmla="*/ 2616 w 1921496"/>
                <a:gd name="connsiteY0" fmla="*/ 945969 h 1279888"/>
                <a:gd name="connsiteX1" fmla="*/ 827890 w 1921496"/>
                <a:gd name="connsiteY1" fmla="*/ 478835 h 1279888"/>
                <a:gd name="connsiteX2" fmla="*/ 973895 w 1921496"/>
                <a:gd name="connsiteY2" fmla="*/ 557106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 name="connsiteX0" fmla="*/ 2616 w 1921496"/>
                <a:gd name="connsiteY0" fmla="*/ 945969 h 1279888"/>
                <a:gd name="connsiteX1" fmla="*/ 827890 w 1921496"/>
                <a:gd name="connsiteY1" fmla="*/ 478835 h 1279888"/>
                <a:gd name="connsiteX2" fmla="*/ 973895 w 1921496"/>
                <a:gd name="connsiteY2" fmla="*/ 557106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 name="connsiteX0" fmla="*/ 2616 w 1921496"/>
                <a:gd name="connsiteY0" fmla="*/ 945969 h 1279888"/>
                <a:gd name="connsiteX1" fmla="*/ 827890 w 1921496"/>
                <a:gd name="connsiteY1" fmla="*/ 478835 h 1279888"/>
                <a:gd name="connsiteX2" fmla="*/ 973895 w 1921496"/>
                <a:gd name="connsiteY2" fmla="*/ 557106 h 1279888"/>
                <a:gd name="connsiteX3" fmla="*/ 968179 w 1921496"/>
                <a:gd name="connsiteY3" fmla="*/ 414231 h 1279888"/>
                <a:gd name="connsiteX4" fmla="*/ 1528249 w 1921496"/>
                <a:gd name="connsiteY4" fmla="*/ 88476 h 1279888"/>
                <a:gd name="connsiteX5" fmla="*/ 1655068 w 1921496"/>
                <a:gd name="connsiteY5" fmla="*/ 0 h 1279888"/>
                <a:gd name="connsiteX6" fmla="*/ 1825974 w 1921496"/>
                <a:gd name="connsiteY6" fmla="*/ 40550 h 1279888"/>
                <a:gd name="connsiteX7" fmla="*/ 1895642 w 1921496"/>
                <a:gd name="connsiteY7" fmla="*/ 145053 h 1279888"/>
                <a:gd name="connsiteX8" fmla="*/ 1921496 w 1921496"/>
                <a:gd name="connsiteY8" fmla="*/ 296092 h 1279888"/>
                <a:gd name="connsiteX9" fmla="*/ 185361 w 1921496"/>
                <a:gd name="connsiteY9" fmla="*/ 1279888 h 1279888"/>
                <a:gd name="connsiteX10" fmla="*/ 167 w 1921496"/>
                <a:gd name="connsiteY10" fmla="*/ 1198790 h 1279888"/>
                <a:gd name="connsiteX11" fmla="*/ 2616 w 1921496"/>
                <a:gd name="connsiteY11" fmla="*/ 945969 h 12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1496" h="1279888">
                  <a:moveTo>
                    <a:pt x="2616" y="945969"/>
                  </a:moveTo>
                  <a:lnTo>
                    <a:pt x="827890" y="478835"/>
                  </a:lnTo>
                  <a:cubicBezTo>
                    <a:pt x="881661" y="501179"/>
                    <a:pt x="953372" y="533583"/>
                    <a:pt x="973895" y="557106"/>
                  </a:cubicBezTo>
                  <a:cubicBezTo>
                    <a:pt x="971559" y="497762"/>
                    <a:pt x="953415" y="473762"/>
                    <a:pt x="968179" y="414231"/>
                  </a:cubicBezTo>
                  <a:cubicBezTo>
                    <a:pt x="1084429" y="345361"/>
                    <a:pt x="1413768" y="157514"/>
                    <a:pt x="1528249" y="88476"/>
                  </a:cubicBezTo>
                  <a:cubicBezTo>
                    <a:pt x="1642730" y="19438"/>
                    <a:pt x="1603542" y="5606"/>
                    <a:pt x="1655068" y="0"/>
                  </a:cubicBezTo>
                  <a:cubicBezTo>
                    <a:pt x="1703465" y="27804"/>
                    <a:pt x="1769005" y="27033"/>
                    <a:pt x="1825974" y="40550"/>
                  </a:cubicBezTo>
                  <a:cubicBezTo>
                    <a:pt x="1912062" y="66812"/>
                    <a:pt x="1915281" y="124506"/>
                    <a:pt x="1895642" y="145053"/>
                  </a:cubicBezTo>
                  <a:lnTo>
                    <a:pt x="1921496" y="296092"/>
                  </a:lnTo>
                  <a:lnTo>
                    <a:pt x="185361" y="1279888"/>
                  </a:lnTo>
                  <a:lnTo>
                    <a:pt x="167" y="1198790"/>
                  </a:lnTo>
                  <a:cubicBezTo>
                    <a:pt x="-922" y="1114516"/>
                    <a:pt x="3705" y="1030243"/>
                    <a:pt x="2616" y="9459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5" name="Freeform: Shape 86">
              <a:extLst>
                <a:ext uri="{FF2B5EF4-FFF2-40B4-BE49-F238E27FC236}">
                  <a16:creationId xmlns:a16="http://schemas.microsoft.com/office/drawing/2014/main" id="{05619F90-C46F-456F-847B-AE67C17C34A5}"/>
                </a:ext>
              </a:extLst>
            </p:cNvPr>
            <p:cNvSpPr/>
            <p:nvPr/>
          </p:nvSpPr>
          <p:spPr>
            <a:xfrm rot="21374498">
              <a:off x="2007302" y="3542915"/>
              <a:ext cx="1983609" cy="1220103"/>
            </a:xfrm>
            <a:custGeom>
              <a:avLst/>
              <a:gdLst>
                <a:gd name="connsiteX0" fmla="*/ 0 w 1280046"/>
                <a:gd name="connsiteY0" fmla="*/ 684400 h 787347"/>
                <a:gd name="connsiteX1" fmla="*/ 108164 w 1280046"/>
                <a:gd name="connsiteY1" fmla="*/ 755666 h 787347"/>
                <a:gd name="connsiteX2" fmla="*/ 130403 w 1280046"/>
                <a:gd name="connsiteY2" fmla="*/ 757183 h 787347"/>
                <a:gd name="connsiteX3" fmla="*/ 219360 w 1280046"/>
                <a:gd name="connsiteY3" fmla="*/ 713715 h 787347"/>
                <a:gd name="connsiteX4" fmla="*/ 213295 w 1280046"/>
                <a:gd name="connsiteY4" fmla="*/ 741261 h 787347"/>
                <a:gd name="connsiteX5" fmla="*/ 189793 w 1280046"/>
                <a:gd name="connsiteY5" fmla="*/ 749348 h 787347"/>
                <a:gd name="connsiteX6" fmla="*/ 175135 w 1280046"/>
                <a:gd name="connsiteY6" fmla="*/ 741261 h 787347"/>
                <a:gd name="connsiteX7" fmla="*/ 162246 w 1280046"/>
                <a:gd name="connsiteY7" fmla="*/ 747074 h 787347"/>
                <a:gd name="connsiteX8" fmla="*/ 141270 w 1280046"/>
                <a:gd name="connsiteY8" fmla="*/ 770576 h 787347"/>
                <a:gd name="connsiteX9" fmla="*/ 111449 w 1280046"/>
                <a:gd name="connsiteY9" fmla="*/ 777400 h 787347"/>
                <a:gd name="connsiteX10" fmla="*/ 96286 w 1280046"/>
                <a:gd name="connsiteY10" fmla="*/ 766028 h 787347"/>
                <a:gd name="connsiteX11" fmla="*/ 19712 w 1280046"/>
                <a:gd name="connsiteY11" fmla="*/ 713715 h 787347"/>
                <a:gd name="connsiteX12" fmla="*/ 0 w 1280046"/>
                <a:gd name="connsiteY12" fmla="*/ 689960 h 787347"/>
                <a:gd name="connsiteX13" fmla="*/ 0 w 1280046"/>
                <a:gd name="connsiteY13" fmla="*/ 684400 h 787347"/>
                <a:gd name="connsiteX14" fmla="*/ 15163 w 1280046"/>
                <a:gd name="connsiteY14" fmla="*/ 546669 h 787347"/>
                <a:gd name="connsiteX15" fmla="*/ 83144 w 1280046"/>
                <a:gd name="connsiteY15" fmla="*/ 590389 h 787347"/>
                <a:gd name="connsiteX16" fmla="*/ 113218 w 1280046"/>
                <a:gd name="connsiteY16" fmla="*/ 646240 h 787347"/>
                <a:gd name="connsiteX17" fmla="*/ 112712 w 1280046"/>
                <a:gd name="connsiteY17" fmla="*/ 728627 h 787347"/>
                <a:gd name="connsiteX18" fmla="*/ 19459 w 1280046"/>
                <a:gd name="connsiteY18" fmla="*/ 669237 h 787347"/>
                <a:gd name="connsiteX19" fmla="*/ 15416 w 1280046"/>
                <a:gd name="connsiteY19" fmla="*/ 661403 h 787347"/>
                <a:gd name="connsiteX20" fmla="*/ 15163 w 1280046"/>
                <a:gd name="connsiteY20" fmla="*/ 546669 h 787347"/>
                <a:gd name="connsiteX21" fmla="*/ 674001 w 1280046"/>
                <a:gd name="connsiteY21" fmla="*/ 488543 h 787347"/>
                <a:gd name="connsiteX22" fmla="*/ 676022 w 1280046"/>
                <a:gd name="connsiteY22" fmla="*/ 490060 h 787347"/>
                <a:gd name="connsiteX23" fmla="*/ 667935 w 1280046"/>
                <a:gd name="connsiteY23" fmla="*/ 501432 h 787347"/>
                <a:gd name="connsiteX24" fmla="*/ 642664 w 1280046"/>
                <a:gd name="connsiteY24" fmla="*/ 537318 h 787347"/>
                <a:gd name="connsiteX25" fmla="*/ 611579 w 1280046"/>
                <a:gd name="connsiteY25" fmla="*/ 542120 h 787347"/>
                <a:gd name="connsiteX26" fmla="*/ 592120 w 1280046"/>
                <a:gd name="connsiteY26" fmla="*/ 548185 h 787347"/>
                <a:gd name="connsiteX27" fmla="*/ 548652 w 1280046"/>
                <a:gd name="connsiteY27" fmla="*/ 565118 h 787347"/>
                <a:gd name="connsiteX28" fmla="*/ 533742 w 1280046"/>
                <a:gd name="connsiteY28" fmla="*/ 568150 h 787347"/>
                <a:gd name="connsiteX29" fmla="*/ 246653 w 1280046"/>
                <a:gd name="connsiteY29" fmla="*/ 704113 h 787347"/>
                <a:gd name="connsiteX30" fmla="*/ 229722 w 1280046"/>
                <a:gd name="connsiteY30" fmla="*/ 711947 h 787347"/>
                <a:gd name="connsiteX31" fmla="*/ 227953 w 1280046"/>
                <a:gd name="connsiteY31" fmla="*/ 709420 h 787347"/>
                <a:gd name="connsiteX32" fmla="*/ 674001 w 1280046"/>
                <a:gd name="connsiteY32" fmla="*/ 488543 h 787347"/>
                <a:gd name="connsiteX33" fmla="*/ 373328 w 1280046"/>
                <a:gd name="connsiteY33" fmla="*/ 485669 h 787347"/>
                <a:gd name="connsiteX34" fmla="*/ 378319 w 1280046"/>
                <a:gd name="connsiteY34" fmla="*/ 485763 h 787347"/>
                <a:gd name="connsiteX35" fmla="*/ 378067 w 1280046"/>
                <a:gd name="connsiteY35" fmla="*/ 603025 h 787347"/>
                <a:gd name="connsiteX36" fmla="*/ 372760 w 1280046"/>
                <a:gd name="connsiteY36" fmla="*/ 610860 h 787347"/>
                <a:gd name="connsiteX37" fmla="*/ 120547 w 1280046"/>
                <a:gd name="connsiteY37" fmla="*/ 730143 h 787347"/>
                <a:gd name="connsiteX38" fmla="*/ 120547 w 1280046"/>
                <a:gd name="connsiteY38" fmla="*/ 706135 h 787347"/>
                <a:gd name="connsiteX39" fmla="*/ 120799 w 1280046"/>
                <a:gd name="connsiteY39" fmla="*/ 620210 h 787347"/>
                <a:gd name="connsiteX40" fmla="*/ 126612 w 1280046"/>
                <a:gd name="connsiteY40" fmla="*/ 608333 h 787347"/>
                <a:gd name="connsiteX41" fmla="*/ 371749 w 1280046"/>
                <a:gd name="connsiteY41" fmla="*/ 485763 h 787347"/>
                <a:gd name="connsiteX42" fmla="*/ 373328 w 1280046"/>
                <a:gd name="connsiteY42" fmla="*/ 485669 h 787347"/>
                <a:gd name="connsiteX43" fmla="*/ 688910 w 1280046"/>
                <a:gd name="connsiteY43" fmla="*/ 466052 h 787347"/>
                <a:gd name="connsiteX44" fmla="*/ 690679 w 1280046"/>
                <a:gd name="connsiteY44" fmla="*/ 470601 h 787347"/>
                <a:gd name="connsiteX45" fmla="*/ 450597 w 1280046"/>
                <a:gd name="connsiteY45" fmla="*/ 588873 h 787347"/>
                <a:gd name="connsiteX46" fmla="*/ 131161 w 1280046"/>
                <a:gd name="connsiteY46" fmla="*/ 746569 h 787347"/>
                <a:gd name="connsiteX47" fmla="*/ 110185 w 1280046"/>
                <a:gd name="connsiteY47" fmla="*/ 745558 h 787347"/>
                <a:gd name="connsiteX48" fmla="*/ 13141 w 1280046"/>
                <a:gd name="connsiteY48" fmla="*/ 681874 h 787347"/>
                <a:gd name="connsiteX49" fmla="*/ 4802 w 1280046"/>
                <a:gd name="connsiteY49" fmla="*/ 675556 h 787347"/>
                <a:gd name="connsiteX50" fmla="*/ 6318 w 1280046"/>
                <a:gd name="connsiteY50" fmla="*/ 672523 h 787347"/>
                <a:gd name="connsiteX51" fmla="*/ 19459 w 1280046"/>
                <a:gd name="connsiteY51" fmla="*/ 678588 h 787347"/>
                <a:gd name="connsiteX52" fmla="*/ 109680 w 1280046"/>
                <a:gd name="connsiteY52" fmla="*/ 737724 h 787347"/>
                <a:gd name="connsiteX53" fmla="*/ 131666 w 1280046"/>
                <a:gd name="connsiteY53" fmla="*/ 738988 h 787347"/>
                <a:gd name="connsiteX54" fmla="*/ 671473 w 1280046"/>
                <a:gd name="connsiteY54" fmla="*/ 472370 h 787347"/>
                <a:gd name="connsiteX55" fmla="*/ 688910 w 1280046"/>
                <a:gd name="connsiteY55" fmla="*/ 466052 h 787347"/>
                <a:gd name="connsiteX56" fmla="*/ 271641 w 1280046"/>
                <a:gd name="connsiteY56" fmla="*/ 423248 h 787347"/>
                <a:gd name="connsiteX57" fmla="*/ 284056 w 1280046"/>
                <a:gd name="connsiteY57" fmla="*/ 427639 h 787347"/>
                <a:gd name="connsiteX58" fmla="*/ 371749 w 1280046"/>
                <a:gd name="connsiteY58" fmla="*/ 476919 h 787347"/>
                <a:gd name="connsiteX59" fmla="*/ 124843 w 1280046"/>
                <a:gd name="connsiteY59" fmla="*/ 599993 h 787347"/>
                <a:gd name="connsiteX60" fmla="*/ 113724 w 1280046"/>
                <a:gd name="connsiteY60" fmla="*/ 601762 h 787347"/>
                <a:gd name="connsiteX61" fmla="*/ 19965 w 1280046"/>
                <a:gd name="connsiteY61" fmla="*/ 540857 h 787347"/>
                <a:gd name="connsiteX62" fmla="*/ 216074 w 1280046"/>
                <a:gd name="connsiteY62" fmla="*/ 447351 h 787347"/>
                <a:gd name="connsiteX63" fmla="*/ 259037 w 1280046"/>
                <a:gd name="connsiteY63" fmla="*/ 426628 h 787347"/>
                <a:gd name="connsiteX64" fmla="*/ 271641 w 1280046"/>
                <a:gd name="connsiteY64" fmla="*/ 423248 h 787347"/>
                <a:gd name="connsiteX65" fmla="*/ 315393 w 1280046"/>
                <a:gd name="connsiteY65" fmla="*/ 406410 h 787347"/>
                <a:gd name="connsiteX66" fmla="*/ 407887 w 1280046"/>
                <a:gd name="connsiteY66" fmla="*/ 464282 h 787347"/>
                <a:gd name="connsiteX67" fmla="*/ 412942 w 1280046"/>
                <a:gd name="connsiteY67" fmla="*/ 472622 h 787347"/>
                <a:gd name="connsiteX68" fmla="*/ 413195 w 1280046"/>
                <a:gd name="connsiteY68" fmla="*/ 579269 h 787347"/>
                <a:gd name="connsiteX69" fmla="*/ 389186 w 1280046"/>
                <a:gd name="connsiteY69" fmla="*/ 552734 h 787347"/>
                <a:gd name="connsiteX70" fmla="*/ 387923 w 1280046"/>
                <a:gd name="connsiteY70" fmla="*/ 485763 h 787347"/>
                <a:gd name="connsiteX71" fmla="*/ 379583 w 1280046"/>
                <a:gd name="connsiteY71" fmla="*/ 470853 h 787347"/>
                <a:gd name="connsiteX72" fmla="*/ 332830 w 1280046"/>
                <a:gd name="connsiteY72" fmla="*/ 440274 h 787347"/>
                <a:gd name="connsiteX73" fmla="*/ 315393 w 1280046"/>
                <a:gd name="connsiteY73" fmla="*/ 406410 h 787347"/>
                <a:gd name="connsiteX74" fmla="*/ 719996 w 1280046"/>
                <a:gd name="connsiteY74" fmla="*/ 400344 h 787347"/>
                <a:gd name="connsiteX75" fmla="*/ 751839 w 1280046"/>
                <a:gd name="connsiteY75" fmla="*/ 406410 h 787347"/>
                <a:gd name="connsiteX76" fmla="*/ 751839 w 1280046"/>
                <a:gd name="connsiteY76" fmla="*/ 464536 h 787347"/>
                <a:gd name="connsiteX77" fmla="*/ 719996 w 1280046"/>
                <a:gd name="connsiteY77" fmla="*/ 464536 h 787347"/>
                <a:gd name="connsiteX78" fmla="*/ 719996 w 1280046"/>
                <a:gd name="connsiteY78" fmla="*/ 400344 h 787347"/>
                <a:gd name="connsiteX79" fmla="*/ 686889 w 1280046"/>
                <a:gd name="connsiteY79" fmla="*/ 382907 h 787347"/>
                <a:gd name="connsiteX80" fmla="*/ 706855 w 1280046"/>
                <a:gd name="connsiteY80" fmla="*/ 397312 h 787347"/>
                <a:gd name="connsiteX81" fmla="*/ 710898 w 1280046"/>
                <a:gd name="connsiteY81" fmla="*/ 404388 h 787347"/>
                <a:gd name="connsiteX82" fmla="*/ 711151 w 1280046"/>
                <a:gd name="connsiteY82" fmla="*/ 460744 h 787347"/>
                <a:gd name="connsiteX83" fmla="*/ 686889 w 1280046"/>
                <a:gd name="connsiteY83" fmla="*/ 382907 h 787347"/>
                <a:gd name="connsiteX84" fmla="*/ 675012 w 1280046"/>
                <a:gd name="connsiteY84" fmla="*/ 343231 h 787347"/>
                <a:gd name="connsiteX85" fmla="*/ 674759 w 1280046"/>
                <a:gd name="connsiteY85" fmla="*/ 451647 h 787347"/>
                <a:gd name="connsiteX86" fmla="*/ 667936 w 1280046"/>
                <a:gd name="connsiteY86" fmla="*/ 464283 h 787347"/>
                <a:gd name="connsiteX87" fmla="*/ 426083 w 1280046"/>
                <a:gd name="connsiteY87" fmla="*/ 584577 h 787347"/>
                <a:gd name="connsiteX88" fmla="*/ 421029 w 1280046"/>
                <a:gd name="connsiteY88" fmla="*/ 585082 h 787347"/>
                <a:gd name="connsiteX89" fmla="*/ 421029 w 1280046"/>
                <a:gd name="connsiteY89" fmla="*/ 568150 h 787347"/>
                <a:gd name="connsiteX90" fmla="*/ 421282 w 1280046"/>
                <a:gd name="connsiteY90" fmla="*/ 477930 h 787347"/>
                <a:gd name="connsiteX91" fmla="*/ 428610 w 1280046"/>
                <a:gd name="connsiteY91" fmla="*/ 464283 h 787347"/>
                <a:gd name="connsiteX92" fmla="*/ 666672 w 1280046"/>
                <a:gd name="connsiteY92" fmla="*/ 345505 h 787347"/>
                <a:gd name="connsiteX93" fmla="*/ 675012 w 1280046"/>
                <a:gd name="connsiteY93" fmla="*/ 343231 h 787347"/>
                <a:gd name="connsiteX94" fmla="*/ 571239 w 1280046"/>
                <a:gd name="connsiteY94" fmla="*/ 274712 h 787347"/>
                <a:gd name="connsiteX95" fmla="*/ 577463 w 1280046"/>
                <a:gd name="connsiteY95" fmla="*/ 274997 h 787347"/>
                <a:gd name="connsiteX96" fmla="*/ 669452 w 1280046"/>
                <a:gd name="connsiteY96" fmla="*/ 335649 h 787347"/>
                <a:gd name="connsiteX97" fmla="*/ 485979 w 1280046"/>
                <a:gd name="connsiteY97" fmla="*/ 426881 h 787347"/>
                <a:gd name="connsiteX98" fmla="*/ 426084 w 1280046"/>
                <a:gd name="connsiteY98" fmla="*/ 456449 h 787347"/>
                <a:gd name="connsiteX99" fmla="*/ 413954 w 1280046"/>
                <a:gd name="connsiteY99" fmla="*/ 457965 h 787347"/>
                <a:gd name="connsiteX100" fmla="*/ 321205 w 1280046"/>
                <a:gd name="connsiteY100" fmla="*/ 400598 h 787347"/>
                <a:gd name="connsiteX101" fmla="*/ 331820 w 1280046"/>
                <a:gd name="connsiteY101" fmla="*/ 394532 h 787347"/>
                <a:gd name="connsiteX102" fmla="*/ 564068 w 1280046"/>
                <a:gd name="connsiteY102" fmla="*/ 277271 h 787347"/>
                <a:gd name="connsiteX103" fmla="*/ 571239 w 1280046"/>
                <a:gd name="connsiteY103" fmla="*/ 274712 h 787347"/>
                <a:gd name="connsiteX104" fmla="*/ 659848 w 1280046"/>
                <a:gd name="connsiteY104" fmla="*/ 245933 h 787347"/>
                <a:gd name="connsiteX105" fmla="*/ 727324 w 1280046"/>
                <a:gd name="connsiteY105" fmla="*/ 290917 h 787347"/>
                <a:gd name="connsiteX106" fmla="*/ 730609 w 1280046"/>
                <a:gd name="connsiteY106" fmla="*/ 297741 h 787347"/>
                <a:gd name="connsiteX107" fmla="*/ 730862 w 1280046"/>
                <a:gd name="connsiteY107" fmla="*/ 393016 h 787347"/>
                <a:gd name="connsiteX108" fmla="*/ 726566 w 1280046"/>
                <a:gd name="connsiteY108" fmla="*/ 397059 h 787347"/>
                <a:gd name="connsiteX109" fmla="*/ 689922 w 1280046"/>
                <a:gd name="connsiteY109" fmla="*/ 373809 h 787347"/>
                <a:gd name="connsiteX110" fmla="*/ 684867 w 1280046"/>
                <a:gd name="connsiteY110" fmla="*/ 351570 h 787347"/>
                <a:gd name="connsiteX111" fmla="*/ 669705 w 1280046"/>
                <a:gd name="connsiteY111" fmla="*/ 324781 h 787347"/>
                <a:gd name="connsiteX112" fmla="*/ 656816 w 1280046"/>
                <a:gd name="connsiteY112" fmla="*/ 300015 h 787347"/>
                <a:gd name="connsiteX113" fmla="*/ 659848 w 1280046"/>
                <a:gd name="connsiteY113" fmla="*/ 245933 h 787347"/>
                <a:gd name="connsiteX114" fmla="*/ 1277493 w 1280046"/>
                <a:gd name="connsiteY114" fmla="*/ 150911 h 787347"/>
                <a:gd name="connsiteX115" fmla="*/ 1277240 w 1280046"/>
                <a:gd name="connsiteY115" fmla="*/ 199180 h 787347"/>
                <a:gd name="connsiteX116" fmla="*/ 1272438 w 1280046"/>
                <a:gd name="connsiteY116" fmla="*/ 206762 h 787347"/>
                <a:gd name="connsiteX117" fmla="*/ 1240848 w 1280046"/>
                <a:gd name="connsiteY117" fmla="*/ 239363 h 787347"/>
                <a:gd name="connsiteX118" fmla="*/ 1223663 w 1280046"/>
                <a:gd name="connsiteY118" fmla="*/ 242395 h 787347"/>
                <a:gd name="connsiteX119" fmla="*/ 1201172 w 1280046"/>
                <a:gd name="connsiteY119" fmla="*/ 257306 h 787347"/>
                <a:gd name="connsiteX120" fmla="*/ 1184998 w 1280046"/>
                <a:gd name="connsiteY120" fmla="*/ 266909 h 787347"/>
                <a:gd name="connsiteX121" fmla="*/ 1170340 w 1280046"/>
                <a:gd name="connsiteY121" fmla="*/ 264129 h 787347"/>
                <a:gd name="connsiteX122" fmla="*/ 1157957 w 1280046"/>
                <a:gd name="connsiteY122" fmla="*/ 271963 h 787347"/>
                <a:gd name="connsiteX123" fmla="*/ 1130411 w 1280046"/>
                <a:gd name="connsiteY123" fmla="*/ 284094 h 787347"/>
                <a:gd name="connsiteX124" fmla="*/ 1104886 w 1280046"/>
                <a:gd name="connsiteY124" fmla="*/ 301531 h 787347"/>
                <a:gd name="connsiteX125" fmla="*/ 916105 w 1280046"/>
                <a:gd name="connsiteY125" fmla="*/ 393522 h 787347"/>
                <a:gd name="connsiteX126" fmla="*/ 900942 w 1280046"/>
                <a:gd name="connsiteY126" fmla="*/ 399839 h 787347"/>
                <a:gd name="connsiteX127" fmla="*/ 899678 w 1280046"/>
                <a:gd name="connsiteY127" fmla="*/ 375325 h 787347"/>
                <a:gd name="connsiteX128" fmla="*/ 895888 w 1280046"/>
                <a:gd name="connsiteY128" fmla="*/ 373556 h 787347"/>
                <a:gd name="connsiteX129" fmla="*/ 889064 w 1280046"/>
                <a:gd name="connsiteY129" fmla="*/ 385182 h 787347"/>
                <a:gd name="connsiteX130" fmla="*/ 886284 w 1280046"/>
                <a:gd name="connsiteY130" fmla="*/ 402619 h 787347"/>
                <a:gd name="connsiteX131" fmla="*/ 861265 w 1280046"/>
                <a:gd name="connsiteY131" fmla="*/ 416772 h 787347"/>
                <a:gd name="connsiteX132" fmla="*/ 845597 w 1280046"/>
                <a:gd name="connsiteY132" fmla="*/ 423342 h 787347"/>
                <a:gd name="connsiteX133" fmla="*/ 816281 w 1280046"/>
                <a:gd name="connsiteY133" fmla="*/ 438253 h 787347"/>
                <a:gd name="connsiteX134" fmla="*/ 797328 w 1280046"/>
                <a:gd name="connsiteY134" fmla="*/ 448361 h 787347"/>
                <a:gd name="connsiteX135" fmla="*/ 779384 w 1280046"/>
                <a:gd name="connsiteY135" fmla="*/ 466052 h 787347"/>
                <a:gd name="connsiteX136" fmla="*/ 770540 w 1280046"/>
                <a:gd name="connsiteY136" fmla="*/ 443307 h 787347"/>
                <a:gd name="connsiteX137" fmla="*/ 765738 w 1280046"/>
                <a:gd name="connsiteY137" fmla="*/ 468073 h 787347"/>
                <a:gd name="connsiteX138" fmla="*/ 761441 w 1280046"/>
                <a:gd name="connsiteY138" fmla="*/ 467568 h 787347"/>
                <a:gd name="connsiteX139" fmla="*/ 761694 w 1280046"/>
                <a:gd name="connsiteY139" fmla="*/ 406410 h 787347"/>
                <a:gd name="connsiteX140" fmla="*/ 768770 w 1280046"/>
                <a:gd name="connsiteY140" fmla="*/ 400850 h 787347"/>
                <a:gd name="connsiteX141" fmla="*/ 1270416 w 1280046"/>
                <a:gd name="connsiteY141" fmla="*/ 152680 h 787347"/>
                <a:gd name="connsiteX142" fmla="*/ 1277493 w 1280046"/>
                <a:gd name="connsiteY142" fmla="*/ 150911 h 787347"/>
                <a:gd name="connsiteX143" fmla="*/ 1114742 w 1280046"/>
                <a:gd name="connsiteY143" fmla="*/ 110224 h 787347"/>
                <a:gd name="connsiteX144" fmla="*/ 1114489 w 1280046"/>
                <a:gd name="connsiteY144" fmla="*/ 179721 h 787347"/>
                <a:gd name="connsiteX145" fmla="*/ 1109182 w 1280046"/>
                <a:gd name="connsiteY145" fmla="*/ 188061 h 787347"/>
                <a:gd name="connsiteX146" fmla="*/ 976757 w 1280046"/>
                <a:gd name="connsiteY146" fmla="*/ 254526 h 787347"/>
                <a:gd name="connsiteX147" fmla="*/ 977010 w 1280046"/>
                <a:gd name="connsiteY147" fmla="*/ 185028 h 787347"/>
                <a:gd name="connsiteX148" fmla="*/ 982065 w 1280046"/>
                <a:gd name="connsiteY148" fmla="*/ 175425 h 787347"/>
                <a:gd name="connsiteX149" fmla="*/ 1114742 w 1280046"/>
                <a:gd name="connsiteY149" fmla="*/ 110224 h 787347"/>
                <a:gd name="connsiteX150" fmla="*/ 1215577 w 1280046"/>
                <a:gd name="connsiteY150" fmla="*/ 86974 h 787347"/>
                <a:gd name="connsiteX151" fmla="*/ 1220378 w 1280046"/>
                <a:gd name="connsiteY151" fmla="*/ 131705 h 787347"/>
                <a:gd name="connsiteX152" fmla="*/ 1237311 w 1280046"/>
                <a:gd name="connsiteY152" fmla="*/ 132715 h 787347"/>
                <a:gd name="connsiteX153" fmla="*/ 1218862 w 1280046"/>
                <a:gd name="connsiteY153" fmla="*/ 167338 h 787347"/>
                <a:gd name="connsiteX154" fmla="*/ 765485 w 1280046"/>
                <a:gd name="connsiteY154" fmla="*/ 392764 h 787347"/>
                <a:gd name="connsiteX155" fmla="*/ 738444 w 1280046"/>
                <a:gd name="connsiteY155" fmla="*/ 399334 h 787347"/>
                <a:gd name="connsiteX156" fmla="*/ 738697 w 1280046"/>
                <a:gd name="connsiteY156" fmla="*/ 299004 h 787347"/>
                <a:gd name="connsiteX157" fmla="*/ 744256 w 1280046"/>
                <a:gd name="connsiteY157" fmla="*/ 291170 h 787347"/>
                <a:gd name="connsiteX158" fmla="*/ 966396 w 1280046"/>
                <a:gd name="connsiteY158" fmla="*/ 183259 h 787347"/>
                <a:gd name="connsiteX159" fmla="*/ 968923 w 1280046"/>
                <a:gd name="connsiteY159" fmla="*/ 183765 h 787347"/>
                <a:gd name="connsiteX160" fmla="*/ 968923 w 1280046"/>
                <a:gd name="connsiteY160" fmla="*/ 266656 h 787347"/>
                <a:gd name="connsiteX161" fmla="*/ 981054 w 1280046"/>
                <a:gd name="connsiteY161" fmla="*/ 261097 h 787347"/>
                <a:gd name="connsiteX162" fmla="*/ 1111710 w 1280046"/>
                <a:gd name="connsiteY162" fmla="*/ 195895 h 787347"/>
                <a:gd name="connsiteX163" fmla="*/ 1122324 w 1280046"/>
                <a:gd name="connsiteY163" fmla="*/ 179721 h 787347"/>
                <a:gd name="connsiteX164" fmla="*/ 1126367 w 1280046"/>
                <a:gd name="connsiteY164" fmla="*/ 133221 h 787347"/>
                <a:gd name="connsiteX165" fmla="*/ 1166297 w 1280046"/>
                <a:gd name="connsiteY165" fmla="*/ 111487 h 787347"/>
                <a:gd name="connsiteX166" fmla="*/ 1215577 w 1280046"/>
                <a:gd name="connsiteY166" fmla="*/ 86974 h 787347"/>
                <a:gd name="connsiteX167" fmla="*/ 1207143 w 1280046"/>
                <a:gd name="connsiteY167" fmla="*/ 56805 h 787347"/>
                <a:gd name="connsiteX168" fmla="*/ 1212292 w 1280046"/>
                <a:gd name="connsiteY168" fmla="*/ 58416 h 787347"/>
                <a:gd name="connsiteX169" fmla="*/ 1209764 w 1280046"/>
                <a:gd name="connsiteY169" fmla="*/ 79897 h 787347"/>
                <a:gd name="connsiteX170" fmla="*/ 1124850 w 1280046"/>
                <a:gd name="connsiteY170" fmla="*/ 123870 h 787347"/>
                <a:gd name="connsiteX171" fmla="*/ 1119796 w 1280046"/>
                <a:gd name="connsiteY171" fmla="*/ 91775 h 787347"/>
                <a:gd name="connsiteX172" fmla="*/ 1161495 w 1280046"/>
                <a:gd name="connsiteY172" fmla="*/ 73074 h 787347"/>
                <a:gd name="connsiteX173" fmla="*/ 1199150 w 1280046"/>
                <a:gd name="connsiteY173" fmla="*/ 56900 h 787347"/>
                <a:gd name="connsiteX174" fmla="*/ 1207143 w 1280046"/>
                <a:gd name="connsiteY174" fmla="*/ 56805 h 787347"/>
                <a:gd name="connsiteX175" fmla="*/ 1045086 w 1280046"/>
                <a:gd name="connsiteY175" fmla="*/ 53868 h 787347"/>
                <a:gd name="connsiteX176" fmla="*/ 1056111 w 1280046"/>
                <a:gd name="connsiteY176" fmla="*/ 57405 h 787347"/>
                <a:gd name="connsiteX177" fmla="*/ 1104380 w 1280046"/>
                <a:gd name="connsiteY177" fmla="*/ 88490 h 787347"/>
                <a:gd name="connsiteX178" fmla="*/ 1103622 w 1280046"/>
                <a:gd name="connsiteY178" fmla="*/ 107444 h 787347"/>
                <a:gd name="connsiteX179" fmla="*/ 744257 w 1280046"/>
                <a:gd name="connsiteY179" fmla="*/ 282325 h 787347"/>
                <a:gd name="connsiteX180" fmla="*/ 730609 w 1280046"/>
                <a:gd name="connsiteY180" fmla="*/ 283589 h 787347"/>
                <a:gd name="connsiteX181" fmla="*/ 665156 w 1280046"/>
                <a:gd name="connsiteY181" fmla="*/ 240374 h 787347"/>
                <a:gd name="connsiteX182" fmla="*/ 955782 w 1280046"/>
                <a:gd name="connsiteY182" fmla="*/ 97082 h 787347"/>
                <a:gd name="connsiteX183" fmla="*/ 1034630 w 1280046"/>
                <a:gd name="connsiteY183" fmla="*/ 57153 h 787347"/>
                <a:gd name="connsiteX184" fmla="*/ 1045086 w 1280046"/>
                <a:gd name="connsiteY184" fmla="*/ 53868 h 787347"/>
                <a:gd name="connsiteX185" fmla="*/ 1122513 w 1280046"/>
                <a:gd name="connsiteY185" fmla="*/ 133 h 787347"/>
                <a:gd name="connsiteX186" fmla="*/ 1147848 w 1280046"/>
                <a:gd name="connsiteY186" fmla="*/ 10147 h 787347"/>
                <a:gd name="connsiteX187" fmla="*/ 1199150 w 1280046"/>
                <a:gd name="connsiteY187" fmla="*/ 25816 h 787347"/>
                <a:gd name="connsiteX188" fmla="*/ 1229476 w 1280046"/>
                <a:gd name="connsiteY188" fmla="*/ 34661 h 787347"/>
                <a:gd name="connsiteX189" fmla="*/ 1254748 w 1280046"/>
                <a:gd name="connsiteY189" fmla="*/ 50835 h 787347"/>
                <a:gd name="connsiteX190" fmla="*/ 1280020 w 1280046"/>
                <a:gd name="connsiteY190" fmla="*/ 98852 h 787347"/>
                <a:gd name="connsiteX191" fmla="*/ 1277998 w 1280046"/>
                <a:gd name="connsiteY191" fmla="*/ 117806 h 787347"/>
                <a:gd name="connsiteX192" fmla="*/ 1244640 w 1280046"/>
                <a:gd name="connsiteY192" fmla="*/ 153439 h 787347"/>
                <a:gd name="connsiteX193" fmla="*/ 1247672 w 1280046"/>
                <a:gd name="connsiteY193" fmla="*/ 125640 h 787347"/>
                <a:gd name="connsiteX194" fmla="*/ 1228971 w 1280046"/>
                <a:gd name="connsiteY194" fmla="*/ 122608 h 787347"/>
                <a:gd name="connsiteX195" fmla="*/ 1223411 w 1280046"/>
                <a:gd name="connsiteY195" fmla="*/ 67262 h 787347"/>
                <a:gd name="connsiteX196" fmla="*/ 1226191 w 1280046"/>
                <a:gd name="connsiteY196" fmla="*/ 65746 h 787347"/>
                <a:gd name="connsiteX197" fmla="*/ 1231498 w 1280046"/>
                <a:gd name="connsiteY197" fmla="*/ 73074 h 787347"/>
                <a:gd name="connsiteX198" fmla="*/ 1270922 w 1280046"/>
                <a:gd name="connsiteY198" fmla="*/ 116290 h 787347"/>
                <a:gd name="connsiteX199" fmla="*/ 1246914 w 1280046"/>
                <a:gd name="connsiteY199" fmla="*/ 53110 h 787347"/>
                <a:gd name="connsiteX200" fmla="*/ 1191569 w 1280046"/>
                <a:gd name="connsiteY200" fmla="*/ 30618 h 787347"/>
                <a:gd name="connsiteX201" fmla="*/ 1181460 w 1280046"/>
                <a:gd name="connsiteY201" fmla="*/ 32386 h 787347"/>
                <a:gd name="connsiteX202" fmla="*/ 1199908 w 1280046"/>
                <a:gd name="connsiteY202" fmla="*/ 47803 h 787347"/>
                <a:gd name="connsiteX203" fmla="*/ 1118027 w 1280046"/>
                <a:gd name="connsiteY203" fmla="*/ 83688 h 787347"/>
                <a:gd name="connsiteX204" fmla="*/ 1107160 w 1280046"/>
                <a:gd name="connsiteY204" fmla="*/ 80656 h 787347"/>
                <a:gd name="connsiteX205" fmla="*/ 1062176 w 1280046"/>
                <a:gd name="connsiteY205" fmla="*/ 52099 h 787347"/>
                <a:gd name="connsiteX206" fmla="*/ 1033367 w 1280046"/>
                <a:gd name="connsiteY206" fmla="*/ 49824 h 787347"/>
                <a:gd name="connsiteX207" fmla="*/ 1030587 w 1280046"/>
                <a:gd name="connsiteY207" fmla="*/ 47297 h 787347"/>
                <a:gd name="connsiteX208" fmla="*/ 1037157 w 1280046"/>
                <a:gd name="connsiteY208" fmla="*/ 36683 h 787347"/>
                <a:gd name="connsiteX209" fmla="*/ 1096040 w 1280046"/>
                <a:gd name="connsiteY209" fmla="*/ 5093 h 787347"/>
                <a:gd name="connsiteX210" fmla="*/ 1122513 w 1280046"/>
                <a:gd name="connsiteY210" fmla="*/ 133 h 78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280046" h="787347">
                  <a:moveTo>
                    <a:pt x="0" y="684400"/>
                  </a:moveTo>
                  <a:cubicBezTo>
                    <a:pt x="36139" y="708155"/>
                    <a:pt x="72277" y="731405"/>
                    <a:pt x="108164" y="755666"/>
                  </a:cubicBezTo>
                  <a:cubicBezTo>
                    <a:pt x="115998" y="760974"/>
                    <a:pt x="121810" y="761479"/>
                    <a:pt x="130403" y="757183"/>
                  </a:cubicBezTo>
                  <a:cubicBezTo>
                    <a:pt x="159719" y="742272"/>
                    <a:pt x="189793" y="728120"/>
                    <a:pt x="219360" y="713715"/>
                  </a:cubicBezTo>
                  <a:cubicBezTo>
                    <a:pt x="221382" y="725087"/>
                    <a:pt x="216833" y="736713"/>
                    <a:pt x="213295" y="741261"/>
                  </a:cubicBezTo>
                  <a:cubicBezTo>
                    <a:pt x="207988" y="748084"/>
                    <a:pt x="198132" y="750106"/>
                    <a:pt x="189793" y="749348"/>
                  </a:cubicBezTo>
                  <a:cubicBezTo>
                    <a:pt x="186002" y="749095"/>
                    <a:pt x="183222" y="744799"/>
                    <a:pt x="175135" y="741261"/>
                  </a:cubicBezTo>
                  <a:cubicBezTo>
                    <a:pt x="172860" y="742272"/>
                    <a:pt x="167806" y="745052"/>
                    <a:pt x="162246" y="747074"/>
                  </a:cubicBezTo>
                  <a:cubicBezTo>
                    <a:pt x="150620" y="751117"/>
                    <a:pt x="144302" y="757941"/>
                    <a:pt x="141270" y="770576"/>
                  </a:cubicBezTo>
                  <a:cubicBezTo>
                    <a:pt x="136216" y="790794"/>
                    <a:pt x="125854" y="792310"/>
                    <a:pt x="111449" y="777400"/>
                  </a:cubicBezTo>
                  <a:cubicBezTo>
                    <a:pt x="107153" y="772851"/>
                    <a:pt x="101593" y="769566"/>
                    <a:pt x="96286" y="766028"/>
                  </a:cubicBezTo>
                  <a:cubicBezTo>
                    <a:pt x="70761" y="748590"/>
                    <a:pt x="45489" y="730900"/>
                    <a:pt x="19712" y="713715"/>
                  </a:cubicBezTo>
                  <a:cubicBezTo>
                    <a:pt x="10867" y="707650"/>
                    <a:pt x="1769" y="701837"/>
                    <a:pt x="0" y="689960"/>
                  </a:cubicBezTo>
                  <a:cubicBezTo>
                    <a:pt x="0" y="687938"/>
                    <a:pt x="0" y="686169"/>
                    <a:pt x="0" y="684400"/>
                  </a:cubicBezTo>
                  <a:close/>
                  <a:moveTo>
                    <a:pt x="15163" y="546669"/>
                  </a:moveTo>
                  <a:cubicBezTo>
                    <a:pt x="38413" y="561832"/>
                    <a:pt x="59642" y="578258"/>
                    <a:pt x="83144" y="590389"/>
                  </a:cubicBezTo>
                  <a:cubicBezTo>
                    <a:pt x="107153" y="602773"/>
                    <a:pt x="115997" y="619199"/>
                    <a:pt x="113218" y="646240"/>
                  </a:cubicBezTo>
                  <a:cubicBezTo>
                    <a:pt x="110691" y="672776"/>
                    <a:pt x="112712" y="699564"/>
                    <a:pt x="112712" y="728627"/>
                  </a:cubicBezTo>
                  <a:cubicBezTo>
                    <a:pt x="80365" y="708156"/>
                    <a:pt x="49786" y="688950"/>
                    <a:pt x="19459" y="669237"/>
                  </a:cubicBezTo>
                  <a:cubicBezTo>
                    <a:pt x="17185" y="667974"/>
                    <a:pt x="15163" y="664183"/>
                    <a:pt x="15416" y="661403"/>
                  </a:cubicBezTo>
                  <a:cubicBezTo>
                    <a:pt x="15163" y="623748"/>
                    <a:pt x="15163" y="586345"/>
                    <a:pt x="15163" y="546669"/>
                  </a:cubicBezTo>
                  <a:close/>
                  <a:moveTo>
                    <a:pt x="674001" y="488543"/>
                  </a:moveTo>
                  <a:cubicBezTo>
                    <a:pt x="674759" y="489049"/>
                    <a:pt x="675264" y="489554"/>
                    <a:pt x="676022" y="490060"/>
                  </a:cubicBezTo>
                  <a:cubicBezTo>
                    <a:pt x="673242" y="493851"/>
                    <a:pt x="672232" y="499410"/>
                    <a:pt x="667935" y="501432"/>
                  </a:cubicBezTo>
                  <a:cubicBezTo>
                    <a:pt x="643422" y="512804"/>
                    <a:pt x="651508" y="525946"/>
                    <a:pt x="642664" y="537318"/>
                  </a:cubicBezTo>
                  <a:cubicBezTo>
                    <a:pt x="634576" y="547933"/>
                    <a:pt x="619161" y="551218"/>
                    <a:pt x="611579" y="542120"/>
                  </a:cubicBezTo>
                  <a:cubicBezTo>
                    <a:pt x="601976" y="536307"/>
                    <a:pt x="592120" y="538329"/>
                    <a:pt x="592120" y="548185"/>
                  </a:cubicBezTo>
                  <a:cubicBezTo>
                    <a:pt x="592120" y="572446"/>
                    <a:pt x="564068" y="579523"/>
                    <a:pt x="548652" y="565118"/>
                  </a:cubicBezTo>
                  <a:cubicBezTo>
                    <a:pt x="544609" y="563601"/>
                    <a:pt x="538291" y="565876"/>
                    <a:pt x="533742" y="568150"/>
                  </a:cubicBezTo>
                  <a:cubicBezTo>
                    <a:pt x="437961" y="613387"/>
                    <a:pt x="342434" y="658623"/>
                    <a:pt x="246653" y="704113"/>
                  </a:cubicBezTo>
                  <a:cubicBezTo>
                    <a:pt x="241094" y="706640"/>
                    <a:pt x="235282" y="709420"/>
                    <a:pt x="229722" y="711947"/>
                  </a:cubicBezTo>
                  <a:cubicBezTo>
                    <a:pt x="229216" y="711189"/>
                    <a:pt x="228458" y="710178"/>
                    <a:pt x="227953" y="709420"/>
                  </a:cubicBezTo>
                  <a:cubicBezTo>
                    <a:pt x="376804" y="635879"/>
                    <a:pt x="525402" y="562085"/>
                    <a:pt x="674001" y="488543"/>
                  </a:cubicBezTo>
                  <a:close/>
                  <a:moveTo>
                    <a:pt x="373328" y="485669"/>
                  </a:moveTo>
                  <a:cubicBezTo>
                    <a:pt x="374276" y="485700"/>
                    <a:pt x="375792" y="485763"/>
                    <a:pt x="378319" y="485763"/>
                  </a:cubicBezTo>
                  <a:cubicBezTo>
                    <a:pt x="378319" y="524935"/>
                    <a:pt x="378319" y="564107"/>
                    <a:pt x="378067" y="603025"/>
                  </a:cubicBezTo>
                  <a:cubicBezTo>
                    <a:pt x="378067" y="605553"/>
                    <a:pt x="375287" y="609596"/>
                    <a:pt x="372760" y="610860"/>
                  </a:cubicBezTo>
                  <a:cubicBezTo>
                    <a:pt x="289615" y="650537"/>
                    <a:pt x="206218" y="689708"/>
                    <a:pt x="120547" y="730143"/>
                  </a:cubicBezTo>
                  <a:cubicBezTo>
                    <a:pt x="120547" y="721045"/>
                    <a:pt x="120547" y="713463"/>
                    <a:pt x="120547" y="706135"/>
                  </a:cubicBezTo>
                  <a:cubicBezTo>
                    <a:pt x="120547" y="677577"/>
                    <a:pt x="120294" y="648767"/>
                    <a:pt x="120799" y="620210"/>
                  </a:cubicBezTo>
                  <a:cubicBezTo>
                    <a:pt x="120799" y="616167"/>
                    <a:pt x="123327" y="609849"/>
                    <a:pt x="126612" y="608333"/>
                  </a:cubicBezTo>
                  <a:cubicBezTo>
                    <a:pt x="208240" y="567139"/>
                    <a:pt x="290121" y="526451"/>
                    <a:pt x="371749" y="485763"/>
                  </a:cubicBezTo>
                  <a:cubicBezTo>
                    <a:pt x="372002" y="485637"/>
                    <a:pt x="372381" y="485637"/>
                    <a:pt x="373328" y="485669"/>
                  </a:cubicBezTo>
                  <a:close/>
                  <a:moveTo>
                    <a:pt x="688910" y="466052"/>
                  </a:moveTo>
                  <a:cubicBezTo>
                    <a:pt x="689416" y="467568"/>
                    <a:pt x="690174" y="469084"/>
                    <a:pt x="690679" y="470601"/>
                  </a:cubicBezTo>
                  <a:cubicBezTo>
                    <a:pt x="610568" y="510024"/>
                    <a:pt x="530709" y="549449"/>
                    <a:pt x="450597" y="588873"/>
                  </a:cubicBezTo>
                  <a:cubicBezTo>
                    <a:pt x="344203" y="641438"/>
                    <a:pt x="237555" y="693751"/>
                    <a:pt x="131161" y="746569"/>
                  </a:cubicBezTo>
                  <a:cubicBezTo>
                    <a:pt x="123579" y="750360"/>
                    <a:pt x="117767" y="750613"/>
                    <a:pt x="110185" y="745558"/>
                  </a:cubicBezTo>
                  <a:cubicBezTo>
                    <a:pt x="78090" y="724077"/>
                    <a:pt x="45236" y="703355"/>
                    <a:pt x="13141" y="681874"/>
                  </a:cubicBezTo>
                  <a:cubicBezTo>
                    <a:pt x="10109" y="679852"/>
                    <a:pt x="7582" y="677577"/>
                    <a:pt x="4802" y="675556"/>
                  </a:cubicBezTo>
                  <a:cubicBezTo>
                    <a:pt x="5307" y="674545"/>
                    <a:pt x="5813" y="673534"/>
                    <a:pt x="6318" y="672523"/>
                  </a:cubicBezTo>
                  <a:cubicBezTo>
                    <a:pt x="10614" y="674545"/>
                    <a:pt x="15416" y="676061"/>
                    <a:pt x="19459" y="678588"/>
                  </a:cubicBezTo>
                  <a:cubicBezTo>
                    <a:pt x="49533" y="698047"/>
                    <a:pt x="79859" y="717506"/>
                    <a:pt x="109680" y="737724"/>
                  </a:cubicBezTo>
                  <a:cubicBezTo>
                    <a:pt x="117514" y="743031"/>
                    <a:pt x="123327" y="743031"/>
                    <a:pt x="131666" y="738988"/>
                  </a:cubicBezTo>
                  <a:cubicBezTo>
                    <a:pt x="311349" y="650031"/>
                    <a:pt x="491285" y="561074"/>
                    <a:pt x="671473" y="472370"/>
                  </a:cubicBezTo>
                  <a:cubicBezTo>
                    <a:pt x="677033" y="469590"/>
                    <a:pt x="683098" y="468073"/>
                    <a:pt x="688910" y="466052"/>
                  </a:cubicBezTo>
                  <a:close/>
                  <a:moveTo>
                    <a:pt x="271641" y="423248"/>
                  </a:moveTo>
                  <a:cubicBezTo>
                    <a:pt x="275653" y="423532"/>
                    <a:pt x="279634" y="425112"/>
                    <a:pt x="284056" y="427639"/>
                  </a:cubicBezTo>
                  <a:cubicBezTo>
                    <a:pt x="312361" y="444065"/>
                    <a:pt x="340918" y="459733"/>
                    <a:pt x="371749" y="476919"/>
                  </a:cubicBezTo>
                  <a:cubicBezTo>
                    <a:pt x="287595" y="518870"/>
                    <a:pt x="206219" y="559558"/>
                    <a:pt x="124843" y="599993"/>
                  </a:cubicBezTo>
                  <a:cubicBezTo>
                    <a:pt x="121558" y="601762"/>
                    <a:pt x="116251" y="603278"/>
                    <a:pt x="113724" y="601762"/>
                  </a:cubicBezTo>
                  <a:cubicBezTo>
                    <a:pt x="82892" y="582050"/>
                    <a:pt x="52060" y="561833"/>
                    <a:pt x="19965" y="540857"/>
                  </a:cubicBezTo>
                  <a:cubicBezTo>
                    <a:pt x="86683" y="509015"/>
                    <a:pt x="151379" y="477930"/>
                    <a:pt x="216074" y="447351"/>
                  </a:cubicBezTo>
                  <a:cubicBezTo>
                    <a:pt x="230480" y="440527"/>
                    <a:pt x="245137" y="434462"/>
                    <a:pt x="259037" y="426628"/>
                  </a:cubicBezTo>
                  <a:cubicBezTo>
                    <a:pt x="263586" y="423974"/>
                    <a:pt x="267629" y="422963"/>
                    <a:pt x="271641" y="423248"/>
                  </a:cubicBezTo>
                  <a:close/>
                  <a:moveTo>
                    <a:pt x="315393" y="406410"/>
                  </a:moveTo>
                  <a:cubicBezTo>
                    <a:pt x="347235" y="426122"/>
                    <a:pt x="377561" y="445076"/>
                    <a:pt x="407887" y="464282"/>
                  </a:cubicBezTo>
                  <a:cubicBezTo>
                    <a:pt x="410415" y="465799"/>
                    <a:pt x="412942" y="469843"/>
                    <a:pt x="412942" y="472622"/>
                  </a:cubicBezTo>
                  <a:cubicBezTo>
                    <a:pt x="413195" y="508255"/>
                    <a:pt x="413195" y="543636"/>
                    <a:pt x="413195" y="579269"/>
                  </a:cubicBezTo>
                  <a:cubicBezTo>
                    <a:pt x="389692" y="573962"/>
                    <a:pt x="389692" y="573962"/>
                    <a:pt x="389186" y="552734"/>
                  </a:cubicBezTo>
                  <a:cubicBezTo>
                    <a:pt x="388681" y="530242"/>
                    <a:pt x="389186" y="508003"/>
                    <a:pt x="387923" y="485763"/>
                  </a:cubicBezTo>
                  <a:cubicBezTo>
                    <a:pt x="387670" y="480709"/>
                    <a:pt x="383879" y="473886"/>
                    <a:pt x="379583" y="470853"/>
                  </a:cubicBezTo>
                  <a:cubicBezTo>
                    <a:pt x="364673" y="459986"/>
                    <a:pt x="349004" y="449372"/>
                    <a:pt x="332830" y="440274"/>
                  </a:cubicBezTo>
                  <a:cubicBezTo>
                    <a:pt x="319942" y="432945"/>
                    <a:pt x="313876" y="423342"/>
                    <a:pt x="315393" y="406410"/>
                  </a:cubicBezTo>
                  <a:close/>
                  <a:moveTo>
                    <a:pt x="719996" y="400344"/>
                  </a:moveTo>
                  <a:cubicBezTo>
                    <a:pt x="730863" y="402366"/>
                    <a:pt x="741477" y="404388"/>
                    <a:pt x="751839" y="406410"/>
                  </a:cubicBezTo>
                  <a:cubicBezTo>
                    <a:pt x="751839" y="425870"/>
                    <a:pt x="751839" y="444824"/>
                    <a:pt x="751839" y="464536"/>
                  </a:cubicBezTo>
                  <a:cubicBezTo>
                    <a:pt x="740466" y="464536"/>
                    <a:pt x="730611" y="464536"/>
                    <a:pt x="719996" y="464536"/>
                  </a:cubicBezTo>
                  <a:cubicBezTo>
                    <a:pt x="719996" y="443307"/>
                    <a:pt x="719996" y="422332"/>
                    <a:pt x="719996" y="400344"/>
                  </a:cubicBezTo>
                  <a:close/>
                  <a:moveTo>
                    <a:pt x="686889" y="382907"/>
                  </a:moveTo>
                  <a:cubicBezTo>
                    <a:pt x="694471" y="388214"/>
                    <a:pt x="700789" y="392510"/>
                    <a:pt x="706855" y="397312"/>
                  </a:cubicBezTo>
                  <a:cubicBezTo>
                    <a:pt x="708876" y="399081"/>
                    <a:pt x="710898" y="402113"/>
                    <a:pt x="710898" y="404388"/>
                  </a:cubicBezTo>
                  <a:cubicBezTo>
                    <a:pt x="711403" y="423089"/>
                    <a:pt x="711151" y="441537"/>
                    <a:pt x="711151" y="460744"/>
                  </a:cubicBezTo>
                  <a:cubicBezTo>
                    <a:pt x="685626" y="445833"/>
                    <a:pt x="681835" y="433451"/>
                    <a:pt x="686889" y="382907"/>
                  </a:cubicBezTo>
                  <a:close/>
                  <a:moveTo>
                    <a:pt x="675012" y="343231"/>
                  </a:moveTo>
                  <a:cubicBezTo>
                    <a:pt x="675012" y="380633"/>
                    <a:pt x="675264" y="416267"/>
                    <a:pt x="674759" y="451647"/>
                  </a:cubicBezTo>
                  <a:cubicBezTo>
                    <a:pt x="674759" y="455944"/>
                    <a:pt x="671474" y="462514"/>
                    <a:pt x="667936" y="464283"/>
                  </a:cubicBezTo>
                  <a:cubicBezTo>
                    <a:pt x="587571" y="504718"/>
                    <a:pt x="506701" y="544647"/>
                    <a:pt x="426083" y="584577"/>
                  </a:cubicBezTo>
                  <a:cubicBezTo>
                    <a:pt x="425325" y="585082"/>
                    <a:pt x="424314" y="584830"/>
                    <a:pt x="421029" y="585082"/>
                  </a:cubicBezTo>
                  <a:cubicBezTo>
                    <a:pt x="421029" y="579270"/>
                    <a:pt x="421029" y="573710"/>
                    <a:pt x="421029" y="568150"/>
                  </a:cubicBezTo>
                  <a:cubicBezTo>
                    <a:pt x="421029" y="538077"/>
                    <a:pt x="420524" y="508004"/>
                    <a:pt x="421282" y="477930"/>
                  </a:cubicBezTo>
                  <a:cubicBezTo>
                    <a:pt x="421534" y="473128"/>
                    <a:pt x="424820" y="466305"/>
                    <a:pt x="428610" y="464283"/>
                  </a:cubicBezTo>
                  <a:cubicBezTo>
                    <a:pt x="507965" y="424353"/>
                    <a:pt x="587318" y="385181"/>
                    <a:pt x="666672" y="345505"/>
                  </a:cubicBezTo>
                  <a:cubicBezTo>
                    <a:pt x="667936" y="345000"/>
                    <a:pt x="669199" y="344747"/>
                    <a:pt x="675012" y="343231"/>
                  </a:cubicBezTo>
                  <a:close/>
                  <a:moveTo>
                    <a:pt x="571239" y="274712"/>
                  </a:moveTo>
                  <a:cubicBezTo>
                    <a:pt x="573735" y="274175"/>
                    <a:pt x="576073" y="274112"/>
                    <a:pt x="577463" y="274997"/>
                  </a:cubicBezTo>
                  <a:cubicBezTo>
                    <a:pt x="608042" y="294456"/>
                    <a:pt x="638115" y="314673"/>
                    <a:pt x="669452" y="335649"/>
                  </a:cubicBezTo>
                  <a:cubicBezTo>
                    <a:pt x="607283" y="366481"/>
                    <a:pt x="546631" y="396807"/>
                    <a:pt x="485979" y="426881"/>
                  </a:cubicBezTo>
                  <a:cubicBezTo>
                    <a:pt x="466014" y="436737"/>
                    <a:pt x="446301" y="446845"/>
                    <a:pt x="426084" y="456449"/>
                  </a:cubicBezTo>
                  <a:cubicBezTo>
                    <a:pt x="422546" y="458218"/>
                    <a:pt x="416734" y="459987"/>
                    <a:pt x="413954" y="457965"/>
                  </a:cubicBezTo>
                  <a:cubicBezTo>
                    <a:pt x="383374" y="439517"/>
                    <a:pt x="353048" y="420563"/>
                    <a:pt x="321205" y="400598"/>
                  </a:cubicBezTo>
                  <a:cubicBezTo>
                    <a:pt x="325755" y="398070"/>
                    <a:pt x="328787" y="396049"/>
                    <a:pt x="331820" y="394532"/>
                  </a:cubicBezTo>
                  <a:cubicBezTo>
                    <a:pt x="409151" y="355361"/>
                    <a:pt x="486484" y="316190"/>
                    <a:pt x="564068" y="277271"/>
                  </a:cubicBezTo>
                  <a:cubicBezTo>
                    <a:pt x="566090" y="276260"/>
                    <a:pt x="568743" y="275249"/>
                    <a:pt x="571239" y="274712"/>
                  </a:cubicBezTo>
                  <a:close/>
                  <a:moveTo>
                    <a:pt x="659848" y="245933"/>
                  </a:moveTo>
                  <a:cubicBezTo>
                    <a:pt x="683098" y="261349"/>
                    <a:pt x="705337" y="276007"/>
                    <a:pt x="727324" y="290917"/>
                  </a:cubicBezTo>
                  <a:cubicBezTo>
                    <a:pt x="729093" y="292181"/>
                    <a:pt x="730609" y="295466"/>
                    <a:pt x="730609" y="297741"/>
                  </a:cubicBezTo>
                  <a:cubicBezTo>
                    <a:pt x="730862" y="329331"/>
                    <a:pt x="730862" y="361174"/>
                    <a:pt x="730862" y="393016"/>
                  </a:cubicBezTo>
                  <a:cubicBezTo>
                    <a:pt x="729346" y="394280"/>
                    <a:pt x="728082" y="395796"/>
                    <a:pt x="726566" y="397059"/>
                  </a:cubicBezTo>
                  <a:cubicBezTo>
                    <a:pt x="714183" y="389478"/>
                    <a:pt x="700536" y="383160"/>
                    <a:pt x="689922" y="373809"/>
                  </a:cubicBezTo>
                  <a:cubicBezTo>
                    <a:pt x="685120" y="369766"/>
                    <a:pt x="684362" y="359152"/>
                    <a:pt x="684867" y="351570"/>
                  </a:cubicBezTo>
                  <a:cubicBezTo>
                    <a:pt x="685626" y="338681"/>
                    <a:pt x="682087" y="329583"/>
                    <a:pt x="669705" y="324781"/>
                  </a:cubicBezTo>
                  <a:cubicBezTo>
                    <a:pt x="657826" y="320485"/>
                    <a:pt x="655552" y="311640"/>
                    <a:pt x="656816" y="300015"/>
                  </a:cubicBezTo>
                  <a:cubicBezTo>
                    <a:pt x="658585" y="282830"/>
                    <a:pt x="658837" y="265645"/>
                    <a:pt x="659848" y="245933"/>
                  </a:cubicBezTo>
                  <a:close/>
                  <a:moveTo>
                    <a:pt x="1277493" y="150911"/>
                  </a:moveTo>
                  <a:cubicBezTo>
                    <a:pt x="1277493" y="167591"/>
                    <a:pt x="1277745" y="183512"/>
                    <a:pt x="1277240" y="199180"/>
                  </a:cubicBezTo>
                  <a:cubicBezTo>
                    <a:pt x="1277240" y="201707"/>
                    <a:pt x="1274460" y="204740"/>
                    <a:pt x="1272438" y="206762"/>
                  </a:cubicBezTo>
                  <a:cubicBezTo>
                    <a:pt x="1261571" y="217124"/>
                    <a:pt x="1246408" y="223188"/>
                    <a:pt x="1240848" y="239363"/>
                  </a:cubicBezTo>
                  <a:cubicBezTo>
                    <a:pt x="1239837" y="242143"/>
                    <a:pt x="1229476" y="243153"/>
                    <a:pt x="1223663" y="242395"/>
                  </a:cubicBezTo>
                  <a:cubicBezTo>
                    <a:pt x="1207742" y="240374"/>
                    <a:pt x="1204710" y="241890"/>
                    <a:pt x="1201172" y="257306"/>
                  </a:cubicBezTo>
                  <a:cubicBezTo>
                    <a:pt x="1199150" y="266151"/>
                    <a:pt x="1193590" y="269183"/>
                    <a:pt x="1184998" y="266909"/>
                  </a:cubicBezTo>
                  <a:cubicBezTo>
                    <a:pt x="1179943" y="265645"/>
                    <a:pt x="1174889" y="263371"/>
                    <a:pt x="1170340" y="264129"/>
                  </a:cubicBezTo>
                  <a:cubicBezTo>
                    <a:pt x="1165791" y="264887"/>
                    <a:pt x="1159473" y="268173"/>
                    <a:pt x="1157957" y="271963"/>
                  </a:cubicBezTo>
                  <a:cubicBezTo>
                    <a:pt x="1148353" y="293950"/>
                    <a:pt x="1148859" y="293950"/>
                    <a:pt x="1130411" y="284094"/>
                  </a:cubicBezTo>
                  <a:cubicBezTo>
                    <a:pt x="1121060" y="290665"/>
                    <a:pt x="1113478" y="297235"/>
                    <a:pt x="1104886" y="301531"/>
                  </a:cubicBezTo>
                  <a:cubicBezTo>
                    <a:pt x="1041959" y="332363"/>
                    <a:pt x="979032" y="362942"/>
                    <a:pt x="916105" y="393522"/>
                  </a:cubicBezTo>
                  <a:cubicBezTo>
                    <a:pt x="911304" y="395796"/>
                    <a:pt x="906502" y="397565"/>
                    <a:pt x="900942" y="399839"/>
                  </a:cubicBezTo>
                  <a:cubicBezTo>
                    <a:pt x="900436" y="390489"/>
                    <a:pt x="899931" y="382907"/>
                    <a:pt x="899678" y="375325"/>
                  </a:cubicBezTo>
                  <a:cubicBezTo>
                    <a:pt x="898415" y="374820"/>
                    <a:pt x="897151" y="374062"/>
                    <a:pt x="895888" y="373556"/>
                  </a:cubicBezTo>
                  <a:cubicBezTo>
                    <a:pt x="893613" y="377600"/>
                    <a:pt x="890328" y="381138"/>
                    <a:pt x="889064" y="385182"/>
                  </a:cubicBezTo>
                  <a:cubicBezTo>
                    <a:pt x="887295" y="390742"/>
                    <a:pt x="887548" y="396807"/>
                    <a:pt x="886284" y="402619"/>
                  </a:cubicBezTo>
                  <a:cubicBezTo>
                    <a:pt x="883252" y="416266"/>
                    <a:pt x="873649" y="422331"/>
                    <a:pt x="861265" y="416772"/>
                  </a:cubicBezTo>
                  <a:cubicBezTo>
                    <a:pt x="852420" y="412728"/>
                    <a:pt x="848377" y="416266"/>
                    <a:pt x="845597" y="423342"/>
                  </a:cubicBezTo>
                  <a:cubicBezTo>
                    <a:pt x="840037" y="436989"/>
                    <a:pt x="830433" y="442044"/>
                    <a:pt x="816281" y="438253"/>
                  </a:cubicBezTo>
                  <a:cubicBezTo>
                    <a:pt x="806931" y="435725"/>
                    <a:pt x="801876" y="439516"/>
                    <a:pt x="797328" y="448361"/>
                  </a:cubicBezTo>
                  <a:cubicBezTo>
                    <a:pt x="794042" y="454679"/>
                    <a:pt x="786713" y="458975"/>
                    <a:pt x="779384" y="466052"/>
                  </a:cubicBezTo>
                  <a:cubicBezTo>
                    <a:pt x="775847" y="456954"/>
                    <a:pt x="773825" y="451646"/>
                    <a:pt x="770540" y="443307"/>
                  </a:cubicBezTo>
                  <a:cubicBezTo>
                    <a:pt x="768518" y="453415"/>
                    <a:pt x="767254" y="460745"/>
                    <a:pt x="765738" y="468073"/>
                  </a:cubicBezTo>
                  <a:cubicBezTo>
                    <a:pt x="764221" y="467821"/>
                    <a:pt x="762958" y="467821"/>
                    <a:pt x="761441" y="467568"/>
                  </a:cubicBezTo>
                  <a:cubicBezTo>
                    <a:pt x="761441" y="447098"/>
                    <a:pt x="761189" y="426880"/>
                    <a:pt x="761694" y="406410"/>
                  </a:cubicBezTo>
                  <a:cubicBezTo>
                    <a:pt x="761694" y="404641"/>
                    <a:pt x="765990" y="402114"/>
                    <a:pt x="768770" y="400850"/>
                  </a:cubicBezTo>
                  <a:cubicBezTo>
                    <a:pt x="935817" y="317958"/>
                    <a:pt x="1103117" y="235319"/>
                    <a:pt x="1270416" y="152680"/>
                  </a:cubicBezTo>
                  <a:cubicBezTo>
                    <a:pt x="1271680" y="152175"/>
                    <a:pt x="1272944" y="152175"/>
                    <a:pt x="1277493" y="150911"/>
                  </a:cubicBezTo>
                  <a:close/>
                  <a:moveTo>
                    <a:pt x="1114742" y="110224"/>
                  </a:moveTo>
                  <a:cubicBezTo>
                    <a:pt x="1114742" y="134485"/>
                    <a:pt x="1114994" y="157229"/>
                    <a:pt x="1114489" y="179721"/>
                  </a:cubicBezTo>
                  <a:cubicBezTo>
                    <a:pt x="1114489" y="182754"/>
                    <a:pt x="1111709" y="186797"/>
                    <a:pt x="1109182" y="188061"/>
                  </a:cubicBezTo>
                  <a:cubicBezTo>
                    <a:pt x="1065967" y="210048"/>
                    <a:pt x="1022499" y="231782"/>
                    <a:pt x="976757" y="254526"/>
                  </a:cubicBezTo>
                  <a:cubicBezTo>
                    <a:pt x="976757" y="229507"/>
                    <a:pt x="976505" y="207268"/>
                    <a:pt x="977010" y="185028"/>
                  </a:cubicBezTo>
                  <a:cubicBezTo>
                    <a:pt x="977010" y="181743"/>
                    <a:pt x="979285" y="176688"/>
                    <a:pt x="982065" y="175425"/>
                  </a:cubicBezTo>
                  <a:cubicBezTo>
                    <a:pt x="1025785" y="153691"/>
                    <a:pt x="1070010" y="132463"/>
                    <a:pt x="1114742" y="110224"/>
                  </a:cubicBezTo>
                  <a:close/>
                  <a:moveTo>
                    <a:pt x="1215577" y="86974"/>
                  </a:moveTo>
                  <a:cubicBezTo>
                    <a:pt x="1217346" y="102389"/>
                    <a:pt x="1218862" y="116542"/>
                    <a:pt x="1220378" y="131705"/>
                  </a:cubicBezTo>
                  <a:cubicBezTo>
                    <a:pt x="1226191" y="131957"/>
                    <a:pt x="1231751" y="132463"/>
                    <a:pt x="1237311" y="132715"/>
                  </a:cubicBezTo>
                  <a:cubicBezTo>
                    <a:pt x="1239838" y="156976"/>
                    <a:pt x="1239838" y="156976"/>
                    <a:pt x="1218862" y="167338"/>
                  </a:cubicBezTo>
                  <a:cubicBezTo>
                    <a:pt x="1067737" y="242648"/>
                    <a:pt x="916610" y="317706"/>
                    <a:pt x="765485" y="392764"/>
                  </a:cubicBezTo>
                  <a:cubicBezTo>
                    <a:pt x="757903" y="396302"/>
                    <a:pt x="749058" y="396807"/>
                    <a:pt x="738444" y="399334"/>
                  </a:cubicBezTo>
                  <a:cubicBezTo>
                    <a:pt x="738444" y="363448"/>
                    <a:pt x="738191" y="331353"/>
                    <a:pt x="738697" y="299004"/>
                  </a:cubicBezTo>
                  <a:cubicBezTo>
                    <a:pt x="738697" y="296224"/>
                    <a:pt x="741729" y="292434"/>
                    <a:pt x="744256" y="291170"/>
                  </a:cubicBezTo>
                  <a:cubicBezTo>
                    <a:pt x="818303" y="255031"/>
                    <a:pt x="892349" y="219145"/>
                    <a:pt x="966396" y="183259"/>
                  </a:cubicBezTo>
                  <a:cubicBezTo>
                    <a:pt x="966901" y="183006"/>
                    <a:pt x="967406" y="183259"/>
                    <a:pt x="968923" y="183765"/>
                  </a:cubicBezTo>
                  <a:cubicBezTo>
                    <a:pt x="968923" y="210553"/>
                    <a:pt x="968923" y="237847"/>
                    <a:pt x="968923" y="266656"/>
                  </a:cubicBezTo>
                  <a:cubicBezTo>
                    <a:pt x="973977" y="264382"/>
                    <a:pt x="977515" y="262866"/>
                    <a:pt x="981054" y="261097"/>
                  </a:cubicBezTo>
                  <a:cubicBezTo>
                    <a:pt x="1024521" y="239363"/>
                    <a:pt x="1067989" y="217376"/>
                    <a:pt x="1111710" y="195895"/>
                  </a:cubicBezTo>
                  <a:cubicBezTo>
                    <a:pt x="1119291" y="192104"/>
                    <a:pt x="1122324" y="187808"/>
                    <a:pt x="1122324" y="179721"/>
                  </a:cubicBezTo>
                  <a:cubicBezTo>
                    <a:pt x="1122324" y="163800"/>
                    <a:pt x="1119038" y="144846"/>
                    <a:pt x="1126367" y="133221"/>
                  </a:cubicBezTo>
                  <a:cubicBezTo>
                    <a:pt x="1133443" y="122101"/>
                    <a:pt x="1152397" y="118311"/>
                    <a:pt x="1166297" y="111487"/>
                  </a:cubicBezTo>
                  <a:cubicBezTo>
                    <a:pt x="1182218" y="103653"/>
                    <a:pt x="1197886" y="95819"/>
                    <a:pt x="1215577" y="86974"/>
                  </a:cubicBezTo>
                  <a:close/>
                  <a:moveTo>
                    <a:pt x="1207143" y="56805"/>
                  </a:moveTo>
                  <a:cubicBezTo>
                    <a:pt x="1209954" y="57279"/>
                    <a:pt x="1212292" y="58037"/>
                    <a:pt x="1212292" y="58416"/>
                  </a:cubicBezTo>
                  <a:cubicBezTo>
                    <a:pt x="1212292" y="65745"/>
                    <a:pt x="1213555" y="77623"/>
                    <a:pt x="1209764" y="79897"/>
                  </a:cubicBezTo>
                  <a:cubicBezTo>
                    <a:pt x="1182218" y="95566"/>
                    <a:pt x="1153661" y="109213"/>
                    <a:pt x="1124850" y="123870"/>
                  </a:cubicBezTo>
                  <a:cubicBezTo>
                    <a:pt x="1123334" y="113256"/>
                    <a:pt x="1121818" y="103653"/>
                    <a:pt x="1119796" y="91775"/>
                  </a:cubicBezTo>
                  <a:cubicBezTo>
                    <a:pt x="1132938" y="85963"/>
                    <a:pt x="1147090" y="79392"/>
                    <a:pt x="1161495" y="73074"/>
                  </a:cubicBezTo>
                  <a:cubicBezTo>
                    <a:pt x="1174131" y="67514"/>
                    <a:pt x="1186262" y="61702"/>
                    <a:pt x="1199150" y="56900"/>
                  </a:cubicBezTo>
                  <a:cubicBezTo>
                    <a:pt x="1201045" y="56142"/>
                    <a:pt x="1204331" y="56331"/>
                    <a:pt x="1207143" y="56805"/>
                  </a:cubicBezTo>
                  <a:close/>
                  <a:moveTo>
                    <a:pt x="1045086" y="53868"/>
                  </a:moveTo>
                  <a:cubicBezTo>
                    <a:pt x="1048592" y="53678"/>
                    <a:pt x="1052194" y="54625"/>
                    <a:pt x="1056111" y="57405"/>
                  </a:cubicBezTo>
                  <a:cubicBezTo>
                    <a:pt x="1071779" y="68525"/>
                    <a:pt x="1088459" y="78128"/>
                    <a:pt x="1104380" y="88490"/>
                  </a:cubicBezTo>
                  <a:cubicBezTo>
                    <a:pt x="1116005" y="96072"/>
                    <a:pt x="1115752" y="101631"/>
                    <a:pt x="1103622" y="107444"/>
                  </a:cubicBezTo>
                  <a:cubicBezTo>
                    <a:pt x="983834" y="165822"/>
                    <a:pt x="864045" y="224200"/>
                    <a:pt x="744257" y="282325"/>
                  </a:cubicBezTo>
                  <a:cubicBezTo>
                    <a:pt x="740466" y="284094"/>
                    <a:pt x="733895" y="285358"/>
                    <a:pt x="730609" y="283589"/>
                  </a:cubicBezTo>
                  <a:cubicBezTo>
                    <a:pt x="709128" y="269942"/>
                    <a:pt x="688153" y="255537"/>
                    <a:pt x="665156" y="240374"/>
                  </a:cubicBezTo>
                  <a:cubicBezTo>
                    <a:pt x="763463" y="191852"/>
                    <a:pt x="859749" y="144594"/>
                    <a:pt x="955782" y="97082"/>
                  </a:cubicBezTo>
                  <a:cubicBezTo>
                    <a:pt x="982065" y="84194"/>
                    <a:pt x="1008347" y="70294"/>
                    <a:pt x="1034630" y="57153"/>
                  </a:cubicBezTo>
                  <a:cubicBezTo>
                    <a:pt x="1038168" y="55384"/>
                    <a:pt x="1041579" y="54057"/>
                    <a:pt x="1045086" y="53868"/>
                  </a:cubicBezTo>
                  <a:close/>
                  <a:moveTo>
                    <a:pt x="1122513" y="133"/>
                  </a:moveTo>
                  <a:cubicBezTo>
                    <a:pt x="1131358" y="797"/>
                    <a:pt x="1140014" y="3955"/>
                    <a:pt x="1147848" y="10147"/>
                  </a:cubicBezTo>
                  <a:cubicBezTo>
                    <a:pt x="1163264" y="22278"/>
                    <a:pt x="1179185" y="27332"/>
                    <a:pt x="1199150" y="25816"/>
                  </a:cubicBezTo>
                  <a:cubicBezTo>
                    <a:pt x="1209006" y="25058"/>
                    <a:pt x="1219873" y="30365"/>
                    <a:pt x="1229476" y="34661"/>
                  </a:cubicBezTo>
                  <a:cubicBezTo>
                    <a:pt x="1238575" y="38705"/>
                    <a:pt x="1246156" y="46034"/>
                    <a:pt x="1254748" y="50835"/>
                  </a:cubicBezTo>
                  <a:cubicBezTo>
                    <a:pt x="1273702" y="61449"/>
                    <a:pt x="1280526" y="78129"/>
                    <a:pt x="1280020" y="98852"/>
                  </a:cubicBezTo>
                  <a:cubicBezTo>
                    <a:pt x="1279767" y="105170"/>
                    <a:pt x="1278756" y="111488"/>
                    <a:pt x="1277998" y="117806"/>
                  </a:cubicBezTo>
                  <a:cubicBezTo>
                    <a:pt x="1274460" y="145858"/>
                    <a:pt x="1274460" y="145858"/>
                    <a:pt x="1244640" y="153439"/>
                  </a:cubicBezTo>
                  <a:cubicBezTo>
                    <a:pt x="1245650" y="144341"/>
                    <a:pt x="1246661" y="135496"/>
                    <a:pt x="1247672" y="125640"/>
                  </a:cubicBezTo>
                  <a:cubicBezTo>
                    <a:pt x="1241355" y="124629"/>
                    <a:pt x="1235795" y="123618"/>
                    <a:pt x="1228971" y="122608"/>
                  </a:cubicBezTo>
                  <a:cubicBezTo>
                    <a:pt x="1227202" y="103907"/>
                    <a:pt x="1225180" y="85710"/>
                    <a:pt x="1223411" y="67262"/>
                  </a:cubicBezTo>
                  <a:cubicBezTo>
                    <a:pt x="1224422" y="66756"/>
                    <a:pt x="1225180" y="66251"/>
                    <a:pt x="1226191" y="65746"/>
                  </a:cubicBezTo>
                  <a:cubicBezTo>
                    <a:pt x="1227960" y="68020"/>
                    <a:pt x="1230740" y="70295"/>
                    <a:pt x="1231498" y="73074"/>
                  </a:cubicBezTo>
                  <a:cubicBezTo>
                    <a:pt x="1239838" y="102896"/>
                    <a:pt x="1239838" y="102896"/>
                    <a:pt x="1270922" y="116290"/>
                  </a:cubicBezTo>
                  <a:cubicBezTo>
                    <a:pt x="1278504" y="83435"/>
                    <a:pt x="1273702" y="70547"/>
                    <a:pt x="1246914" y="53110"/>
                  </a:cubicBezTo>
                  <a:cubicBezTo>
                    <a:pt x="1229982" y="42243"/>
                    <a:pt x="1214566" y="27080"/>
                    <a:pt x="1191569" y="30618"/>
                  </a:cubicBezTo>
                  <a:cubicBezTo>
                    <a:pt x="1189042" y="31123"/>
                    <a:pt x="1186514" y="31628"/>
                    <a:pt x="1181460" y="32386"/>
                  </a:cubicBezTo>
                  <a:cubicBezTo>
                    <a:pt x="1188284" y="38199"/>
                    <a:pt x="1193338" y="42243"/>
                    <a:pt x="1199908" y="47803"/>
                  </a:cubicBezTo>
                  <a:cubicBezTo>
                    <a:pt x="1171857" y="60185"/>
                    <a:pt x="1145068" y="72316"/>
                    <a:pt x="1118027" y="83688"/>
                  </a:cubicBezTo>
                  <a:cubicBezTo>
                    <a:pt x="1115247" y="84952"/>
                    <a:pt x="1110193" y="82677"/>
                    <a:pt x="1107160" y="80656"/>
                  </a:cubicBezTo>
                  <a:cubicBezTo>
                    <a:pt x="1091997" y="71558"/>
                    <a:pt x="1076581" y="62460"/>
                    <a:pt x="1062176" y="52099"/>
                  </a:cubicBezTo>
                  <a:cubicBezTo>
                    <a:pt x="1052573" y="45528"/>
                    <a:pt x="1043981" y="42748"/>
                    <a:pt x="1033367" y="49824"/>
                  </a:cubicBezTo>
                  <a:cubicBezTo>
                    <a:pt x="1032356" y="48813"/>
                    <a:pt x="1031597" y="48055"/>
                    <a:pt x="1030587" y="47297"/>
                  </a:cubicBezTo>
                  <a:cubicBezTo>
                    <a:pt x="1032608" y="43759"/>
                    <a:pt x="1033872" y="38452"/>
                    <a:pt x="1037157" y="36683"/>
                  </a:cubicBezTo>
                  <a:cubicBezTo>
                    <a:pt x="1056617" y="25563"/>
                    <a:pt x="1075823" y="14191"/>
                    <a:pt x="1096040" y="5093"/>
                  </a:cubicBezTo>
                  <a:cubicBezTo>
                    <a:pt x="1104633" y="1302"/>
                    <a:pt x="1113668" y="-530"/>
                    <a:pt x="1122513" y="133"/>
                  </a:cubicBezTo>
                  <a:close/>
                </a:path>
              </a:pathLst>
            </a:custGeom>
            <a:solidFill>
              <a:schemeClr val="accent2"/>
            </a:solidFill>
            <a:ln w="4485" cap="flat">
              <a:noFill/>
              <a:prstDash val="solid"/>
              <a:miter/>
            </a:ln>
          </p:spPr>
          <p:txBody>
            <a:bodyPr wrap="square" rtlCol="0" anchor="ctr">
              <a:noAutofit/>
            </a:bodyPr>
            <a:lstStyle/>
            <a:p>
              <a:endParaRPr lang="en-US"/>
            </a:p>
          </p:txBody>
        </p:sp>
      </p:grpSp>
      <p:sp>
        <p:nvSpPr>
          <p:cNvPr id="156" name="자유형: 도형 155">
            <a:extLst>
              <a:ext uri="{FF2B5EF4-FFF2-40B4-BE49-F238E27FC236}">
                <a16:creationId xmlns:a16="http://schemas.microsoft.com/office/drawing/2014/main" id="{CB157F51-BA2E-4219-910E-F9750FE0B57F}"/>
              </a:ext>
            </a:extLst>
          </p:cNvPr>
          <p:cNvSpPr/>
          <p:nvPr/>
        </p:nvSpPr>
        <p:spPr>
          <a:xfrm>
            <a:off x="9662128" y="526074"/>
            <a:ext cx="1476064" cy="639071"/>
          </a:xfrm>
          <a:custGeom>
            <a:avLst/>
            <a:gdLst>
              <a:gd name="connsiteX0" fmla="*/ 2001679 w 2046835"/>
              <a:gd name="connsiteY0" fmla="*/ 19680 h 886188"/>
              <a:gd name="connsiteX1" fmla="*/ 1848803 w 2046835"/>
              <a:gd name="connsiteY1" fmla="*/ 6821 h 886188"/>
              <a:gd name="connsiteX2" fmla="*/ 1755648 w 2046835"/>
              <a:gd name="connsiteY2" fmla="*/ 15584 h 886188"/>
              <a:gd name="connsiteX3" fmla="*/ 1291018 w 2046835"/>
              <a:gd name="connsiteY3" fmla="*/ 206561 h 886188"/>
              <a:gd name="connsiteX4" fmla="*/ 1200912 w 2046835"/>
              <a:gd name="connsiteY4" fmla="*/ 210656 h 886188"/>
              <a:gd name="connsiteX5" fmla="*/ 1141857 w 2046835"/>
              <a:gd name="connsiteY5" fmla="*/ 215038 h 886188"/>
              <a:gd name="connsiteX6" fmla="*/ 1051560 w 2046835"/>
              <a:gd name="connsiteY6" fmla="*/ 256853 h 886188"/>
              <a:gd name="connsiteX7" fmla="*/ 961358 w 2046835"/>
              <a:gd name="connsiteY7" fmla="*/ 262663 h 886188"/>
              <a:gd name="connsiteX8" fmla="*/ 156305 w 2046835"/>
              <a:gd name="connsiteY8" fmla="*/ 41969 h 886188"/>
              <a:gd name="connsiteX9" fmla="*/ 0 w 2046835"/>
              <a:gd name="connsiteY9" fmla="*/ 74163 h 886188"/>
              <a:gd name="connsiteX10" fmla="*/ 817055 w 2046835"/>
              <a:gd name="connsiteY10" fmla="*/ 424016 h 886188"/>
              <a:gd name="connsiteX11" fmla="*/ 658178 w 2046835"/>
              <a:gd name="connsiteY11" fmla="*/ 503741 h 886188"/>
              <a:gd name="connsiteX12" fmla="*/ 605314 w 2046835"/>
              <a:gd name="connsiteY12" fmla="*/ 495263 h 886188"/>
              <a:gd name="connsiteX13" fmla="*/ 450056 w 2046835"/>
              <a:gd name="connsiteY13" fmla="*/ 341339 h 886188"/>
              <a:gd name="connsiteX14" fmla="*/ 370523 w 2046835"/>
              <a:gd name="connsiteY14" fmla="*/ 329624 h 886188"/>
              <a:gd name="connsiteX15" fmla="*/ 355092 w 2046835"/>
              <a:gd name="connsiteY15" fmla="*/ 394013 h 886188"/>
              <a:gd name="connsiteX16" fmla="*/ 391478 w 2046835"/>
              <a:gd name="connsiteY16" fmla="*/ 579845 h 886188"/>
              <a:gd name="connsiteX17" fmla="*/ 86106 w 2046835"/>
              <a:gd name="connsiteY17" fmla="*/ 503264 h 886188"/>
              <a:gd name="connsiteX18" fmla="*/ 35528 w 2046835"/>
              <a:gd name="connsiteY18" fmla="*/ 514980 h 886188"/>
              <a:gd name="connsiteX19" fmla="*/ 77915 w 2046835"/>
              <a:gd name="connsiteY19" fmla="*/ 537935 h 886188"/>
              <a:gd name="connsiteX20" fmla="*/ 343662 w 2046835"/>
              <a:gd name="connsiteY20" fmla="*/ 674810 h 886188"/>
              <a:gd name="connsiteX21" fmla="*/ 368046 w 2046835"/>
              <a:gd name="connsiteY21" fmla="*/ 707480 h 886188"/>
              <a:gd name="connsiteX22" fmla="*/ 418529 w 2046835"/>
              <a:gd name="connsiteY22" fmla="*/ 750057 h 886188"/>
              <a:gd name="connsiteX23" fmla="*/ 535400 w 2046835"/>
              <a:gd name="connsiteY23" fmla="*/ 771584 h 886188"/>
              <a:gd name="connsiteX24" fmla="*/ 636746 w 2046835"/>
              <a:gd name="connsiteY24" fmla="*/ 823495 h 886188"/>
              <a:gd name="connsiteX25" fmla="*/ 667893 w 2046835"/>
              <a:gd name="connsiteY25" fmla="*/ 822447 h 886188"/>
              <a:gd name="connsiteX26" fmla="*/ 658749 w 2046835"/>
              <a:gd name="connsiteY26" fmla="*/ 796158 h 886188"/>
              <a:gd name="connsiteX27" fmla="*/ 599027 w 2046835"/>
              <a:gd name="connsiteY27" fmla="*/ 722339 h 886188"/>
              <a:gd name="connsiteX28" fmla="*/ 1075849 w 2046835"/>
              <a:gd name="connsiteY28" fmla="*/ 577559 h 886188"/>
              <a:gd name="connsiteX29" fmla="*/ 1133380 w 2046835"/>
              <a:gd name="connsiteY29" fmla="*/ 593371 h 886188"/>
              <a:gd name="connsiteX30" fmla="*/ 1396937 w 2046835"/>
              <a:gd name="connsiteY30" fmla="*/ 847307 h 886188"/>
              <a:gd name="connsiteX31" fmla="*/ 1534192 w 2046835"/>
              <a:gd name="connsiteY31" fmla="*/ 882740 h 886188"/>
              <a:gd name="connsiteX32" fmla="*/ 1428560 w 2046835"/>
              <a:gd name="connsiteY32" fmla="*/ 689764 h 886188"/>
              <a:gd name="connsiteX33" fmla="*/ 1550099 w 2046835"/>
              <a:gd name="connsiteY33" fmla="*/ 641853 h 886188"/>
              <a:gd name="connsiteX34" fmla="*/ 1596581 w 2046835"/>
              <a:gd name="connsiteY34" fmla="*/ 548889 h 886188"/>
              <a:gd name="connsiteX35" fmla="*/ 1499140 w 2046835"/>
              <a:gd name="connsiteY35" fmla="*/ 502883 h 886188"/>
              <a:gd name="connsiteX36" fmla="*/ 1392746 w 2046835"/>
              <a:gd name="connsiteY36" fmla="*/ 542603 h 886188"/>
              <a:gd name="connsiteX37" fmla="*/ 1328547 w 2046835"/>
              <a:gd name="connsiteY37" fmla="*/ 508884 h 886188"/>
              <a:gd name="connsiteX38" fmla="*/ 1359599 w 2046835"/>
              <a:gd name="connsiteY38" fmla="*/ 472403 h 886188"/>
              <a:gd name="connsiteX39" fmla="*/ 1411319 w 2046835"/>
              <a:gd name="connsiteY39" fmla="*/ 449067 h 886188"/>
              <a:gd name="connsiteX40" fmla="*/ 1930813 w 2046835"/>
              <a:gd name="connsiteY40" fmla="*/ 185701 h 886188"/>
              <a:gd name="connsiteX41" fmla="*/ 2032349 w 2046835"/>
              <a:gd name="connsiteY41" fmla="*/ 86831 h 886188"/>
              <a:gd name="connsiteX42" fmla="*/ 2001679 w 2046835"/>
              <a:gd name="connsiteY42" fmla="*/ 19680 h 886188"/>
              <a:gd name="connsiteX43" fmla="*/ 404336 w 2046835"/>
              <a:gd name="connsiteY43" fmla="*/ 581084 h 886188"/>
              <a:gd name="connsiteX44" fmla="*/ 360617 w 2046835"/>
              <a:gd name="connsiteY44" fmla="*/ 361532 h 886188"/>
              <a:gd name="connsiteX45" fmla="*/ 372428 w 2046835"/>
              <a:gd name="connsiteY45" fmla="*/ 359151 h 886188"/>
              <a:gd name="connsiteX46" fmla="*/ 416052 w 2046835"/>
              <a:gd name="connsiteY46" fmla="*/ 578702 h 886188"/>
              <a:gd name="connsiteX47" fmla="*/ 404336 w 2046835"/>
              <a:gd name="connsiteY47" fmla="*/ 581084 h 886188"/>
              <a:gd name="connsiteX48" fmla="*/ 1226249 w 2046835"/>
              <a:gd name="connsiteY48" fmla="*/ 303716 h 886188"/>
              <a:gd name="connsiteX49" fmla="*/ 1187482 w 2046835"/>
              <a:gd name="connsiteY49" fmla="*/ 276284 h 886188"/>
              <a:gd name="connsiteX50" fmla="*/ 1191959 w 2046835"/>
              <a:gd name="connsiteY50" fmla="*/ 228944 h 886188"/>
              <a:gd name="connsiteX51" fmla="*/ 1230725 w 2046835"/>
              <a:gd name="connsiteY51" fmla="*/ 256376 h 886188"/>
              <a:gd name="connsiteX52" fmla="*/ 1226249 w 2046835"/>
              <a:gd name="connsiteY52" fmla="*/ 303716 h 886188"/>
              <a:gd name="connsiteX53" fmla="*/ 1542288 w 2046835"/>
              <a:gd name="connsiteY53" fmla="*/ 524696 h 886188"/>
              <a:gd name="connsiteX54" fmla="*/ 1583246 w 2046835"/>
              <a:gd name="connsiteY54" fmla="*/ 552509 h 886188"/>
              <a:gd name="connsiteX55" fmla="*/ 1573339 w 2046835"/>
              <a:gd name="connsiteY55" fmla="*/ 600991 h 886188"/>
              <a:gd name="connsiteX56" fmla="*/ 1532382 w 2046835"/>
              <a:gd name="connsiteY56" fmla="*/ 573178 h 886188"/>
              <a:gd name="connsiteX57" fmla="*/ 1542288 w 2046835"/>
              <a:gd name="connsiteY57" fmla="*/ 524696 h 886188"/>
              <a:gd name="connsiteX58" fmla="*/ 1810703 w 2046835"/>
              <a:gd name="connsiteY58" fmla="*/ 45017 h 886188"/>
              <a:gd name="connsiteX59" fmla="*/ 1829753 w 2046835"/>
              <a:gd name="connsiteY59" fmla="*/ 6917 h 886188"/>
              <a:gd name="connsiteX60" fmla="*/ 1867853 w 2046835"/>
              <a:gd name="connsiteY60" fmla="*/ 25967 h 886188"/>
              <a:gd name="connsiteX61" fmla="*/ 1810703 w 2046835"/>
              <a:gd name="connsiteY61" fmla="*/ 45017 h 88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046835" h="886188">
                <a:moveTo>
                  <a:pt x="2001679" y="19680"/>
                </a:moveTo>
                <a:cubicBezTo>
                  <a:pt x="1953292" y="13584"/>
                  <a:pt x="1879949" y="22633"/>
                  <a:pt x="1848803" y="6821"/>
                </a:cubicBezTo>
                <a:cubicBezTo>
                  <a:pt x="1818227" y="-8609"/>
                  <a:pt x="1787176" y="5583"/>
                  <a:pt x="1755648" y="15584"/>
                </a:cubicBezTo>
                <a:cubicBezTo>
                  <a:pt x="1595533" y="66257"/>
                  <a:pt x="1443609" y="137409"/>
                  <a:pt x="1291018" y="206561"/>
                </a:cubicBezTo>
                <a:cubicBezTo>
                  <a:pt x="1261015" y="220086"/>
                  <a:pt x="1233868" y="235898"/>
                  <a:pt x="1200912" y="210656"/>
                </a:cubicBezTo>
                <a:cubicBezTo>
                  <a:pt x="1183386" y="197226"/>
                  <a:pt x="1160907" y="206751"/>
                  <a:pt x="1141857" y="215038"/>
                </a:cubicBezTo>
                <a:cubicBezTo>
                  <a:pt x="1111472" y="228373"/>
                  <a:pt x="1080992" y="241613"/>
                  <a:pt x="1051560" y="256853"/>
                </a:cubicBezTo>
                <a:cubicBezTo>
                  <a:pt x="1021842" y="272188"/>
                  <a:pt x="994029" y="271712"/>
                  <a:pt x="961358" y="262663"/>
                </a:cubicBezTo>
                <a:cubicBezTo>
                  <a:pt x="693230" y="188273"/>
                  <a:pt x="424244" y="116740"/>
                  <a:pt x="156305" y="41969"/>
                </a:cubicBezTo>
                <a:cubicBezTo>
                  <a:pt x="97536" y="25586"/>
                  <a:pt x="50673" y="42254"/>
                  <a:pt x="0" y="74163"/>
                </a:cubicBezTo>
                <a:cubicBezTo>
                  <a:pt x="272891" y="191035"/>
                  <a:pt x="541401" y="306002"/>
                  <a:pt x="817055" y="424016"/>
                </a:cubicBezTo>
                <a:cubicBezTo>
                  <a:pt x="759143" y="452782"/>
                  <a:pt x="707993" y="476975"/>
                  <a:pt x="658178" y="503741"/>
                </a:cubicBezTo>
                <a:cubicBezTo>
                  <a:pt x="636365" y="515456"/>
                  <a:pt x="622459" y="512599"/>
                  <a:pt x="605314" y="495263"/>
                </a:cubicBezTo>
                <a:cubicBezTo>
                  <a:pt x="554165" y="443257"/>
                  <a:pt x="499110" y="395156"/>
                  <a:pt x="450056" y="341339"/>
                </a:cubicBezTo>
                <a:cubicBezTo>
                  <a:pt x="423386" y="312098"/>
                  <a:pt x="400145" y="318003"/>
                  <a:pt x="370523" y="329624"/>
                </a:cubicBezTo>
                <a:cubicBezTo>
                  <a:pt x="334423" y="340292"/>
                  <a:pt x="343948" y="340292"/>
                  <a:pt x="355092" y="394013"/>
                </a:cubicBezTo>
                <a:cubicBezTo>
                  <a:pt x="364903" y="455544"/>
                  <a:pt x="378809" y="516314"/>
                  <a:pt x="391478" y="579845"/>
                </a:cubicBezTo>
                <a:cubicBezTo>
                  <a:pt x="285464" y="553366"/>
                  <a:pt x="185738" y="528791"/>
                  <a:pt x="86106" y="503264"/>
                </a:cubicBezTo>
                <a:cubicBezTo>
                  <a:pt x="67818" y="498597"/>
                  <a:pt x="50768" y="491834"/>
                  <a:pt x="35528" y="514980"/>
                </a:cubicBezTo>
                <a:cubicBezTo>
                  <a:pt x="50673" y="523267"/>
                  <a:pt x="64198" y="530887"/>
                  <a:pt x="77915" y="537935"/>
                </a:cubicBezTo>
                <a:cubicBezTo>
                  <a:pt x="166497" y="583560"/>
                  <a:pt x="255175" y="628994"/>
                  <a:pt x="343662" y="674810"/>
                </a:cubicBezTo>
                <a:cubicBezTo>
                  <a:pt x="356521" y="681477"/>
                  <a:pt x="373571" y="683192"/>
                  <a:pt x="368046" y="707480"/>
                </a:cubicBezTo>
                <a:cubicBezTo>
                  <a:pt x="358331" y="750152"/>
                  <a:pt x="386144" y="758820"/>
                  <a:pt x="418529" y="750057"/>
                </a:cubicBezTo>
                <a:cubicBezTo>
                  <a:pt x="462248" y="738151"/>
                  <a:pt x="498539" y="749962"/>
                  <a:pt x="535400" y="771584"/>
                </a:cubicBezTo>
                <a:cubicBezTo>
                  <a:pt x="568166" y="790729"/>
                  <a:pt x="602933" y="806445"/>
                  <a:pt x="636746" y="823495"/>
                </a:cubicBezTo>
                <a:cubicBezTo>
                  <a:pt x="647319" y="828829"/>
                  <a:pt x="659225" y="831020"/>
                  <a:pt x="667893" y="822447"/>
                </a:cubicBezTo>
                <a:cubicBezTo>
                  <a:pt x="680847" y="809779"/>
                  <a:pt x="664083" y="803302"/>
                  <a:pt x="658749" y="796158"/>
                </a:cubicBezTo>
                <a:cubicBezTo>
                  <a:pt x="640652" y="771869"/>
                  <a:pt x="620649" y="748819"/>
                  <a:pt x="599027" y="722339"/>
                </a:cubicBezTo>
                <a:cubicBezTo>
                  <a:pt x="765524" y="685382"/>
                  <a:pt x="921068" y="632519"/>
                  <a:pt x="1075849" y="577559"/>
                </a:cubicBezTo>
                <a:cubicBezTo>
                  <a:pt x="1102805" y="568034"/>
                  <a:pt x="1116521" y="577178"/>
                  <a:pt x="1133380" y="593371"/>
                </a:cubicBezTo>
                <a:cubicBezTo>
                  <a:pt x="1221391" y="677953"/>
                  <a:pt x="1312736" y="759201"/>
                  <a:pt x="1396937" y="847307"/>
                </a:cubicBezTo>
                <a:cubicBezTo>
                  <a:pt x="1437513" y="889789"/>
                  <a:pt x="1479423" y="889694"/>
                  <a:pt x="1534192" y="882740"/>
                </a:cubicBezTo>
                <a:cubicBezTo>
                  <a:pt x="1497616" y="815875"/>
                  <a:pt x="1463135" y="753010"/>
                  <a:pt x="1428560" y="689764"/>
                </a:cubicBezTo>
                <a:cubicBezTo>
                  <a:pt x="1470946" y="673190"/>
                  <a:pt x="1510951" y="658427"/>
                  <a:pt x="1550099" y="641853"/>
                </a:cubicBezTo>
                <a:cubicBezTo>
                  <a:pt x="1597152" y="621946"/>
                  <a:pt x="1612297" y="590132"/>
                  <a:pt x="1596581" y="548889"/>
                </a:cubicBezTo>
                <a:cubicBezTo>
                  <a:pt x="1582484" y="511932"/>
                  <a:pt x="1539526" y="490406"/>
                  <a:pt x="1499140" y="502883"/>
                </a:cubicBezTo>
                <a:cubicBezTo>
                  <a:pt x="1462945" y="514028"/>
                  <a:pt x="1425416" y="524410"/>
                  <a:pt x="1392746" y="542603"/>
                </a:cubicBezTo>
                <a:cubicBezTo>
                  <a:pt x="1349121" y="566891"/>
                  <a:pt x="1341787" y="533935"/>
                  <a:pt x="1328547" y="508884"/>
                </a:cubicBezTo>
                <a:cubicBezTo>
                  <a:pt x="1310164" y="474118"/>
                  <a:pt x="1346645" y="481166"/>
                  <a:pt x="1359599" y="472403"/>
                </a:cubicBezTo>
                <a:cubicBezTo>
                  <a:pt x="1375029" y="461926"/>
                  <a:pt x="1393984" y="456687"/>
                  <a:pt x="1411319" y="449067"/>
                </a:cubicBezTo>
                <a:cubicBezTo>
                  <a:pt x="1589437" y="371057"/>
                  <a:pt x="1771174" y="300287"/>
                  <a:pt x="1930813" y="185701"/>
                </a:cubicBezTo>
                <a:cubicBezTo>
                  <a:pt x="1969865" y="157697"/>
                  <a:pt x="2005393" y="126551"/>
                  <a:pt x="2032349" y="86831"/>
                </a:cubicBezTo>
                <a:cubicBezTo>
                  <a:pt x="2059114" y="47493"/>
                  <a:pt x="2048732" y="25681"/>
                  <a:pt x="2001679" y="19680"/>
                </a:cubicBezTo>
                <a:close/>
                <a:moveTo>
                  <a:pt x="404336" y="581084"/>
                </a:moveTo>
                <a:cubicBezTo>
                  <a:pt x="389763" y="507932"/>
                  <a:pt x="375190" y="434684"/>
                  <a:pt x="360617" y="361532"/>
                </a:cubicBezTo>
                <a:cubicBezTo>
                  <a:pt x="364522" y="360770"/>
                  <a:pt x="368522" y="359913"/>
                  <a:pt x="372428" y="359151"/>
                </a:cubicBezTo>
                <a:cubicBezTo>
                  <a:pt x="387001" y="432303"/>
                  <a:pt x="401574" y="505550"/>
                  <a:pt x="416052" y="578702"/>
                </a:cubicBezTo>
                <a:cubicBezTo>
                  <a:pt x="412147" y="579560"/>
                  <a:pt x="408242" y="580322"/>
                  <a:pt x="404336" y="581084"/>
                </a:cubicBezTo>
                <a:close/>
                <a:moveTo>
                  <a:pt x="1226249" y="303716"/>
                </a:moveTo>
                <a:cubicBezTo>
                  <a:pt x="1214342" y="309240"/>
                  <a:pt x="1196912" y="296953"/>
                  <a:pt x="1187482" y="276284"/>
                </a:cubicBezTo>
                <a:cubicBezTo>
                  <a:pt x="1177957" y="255614"/>
                  <a:pt x="1179957" y="234469"/>
                  <a:pt x="1191959" y="228944"/>
                </a:cubicBezTo>
                <a:cubicBezTo>
                  <a:pt x="1203865" y="223420"/>
                  <a:pt x="1221296" y="235707"/>
                  <a:pt x="1230725" y="256376"/>
                </a:cubicBezTo>
                <a:cubicBezTo>
                  <a:pt x="1240250" y="277046"/>
                  <a:pt x="1238250" y="298191"/>
                  <a:pt x="1226249" y="303716"/>
                </a:cubicBezTo>
                <a:close/>
                <a:moveTo>
                  <a:pt x="1542288" y="524696"/>
                </a:moveTo>
                <a:cubicBezTo>
                  <a:pt x="1556290" y="518981"/>
                  <a:pt x="1574673" y="531458"/>
                  <a:pt x="1583246" y="552509"/>
                </a:cubicBezTo>
                <a:cubicBezTo>
                  <a:pt x="1591818" y="573559"/>
                  <a:pt x="1587341" y="595276"/>
                  <a:pt x="1573339" y="600991"/>
                </a:cubicBezTo>
                <a:cubicBezTo>
                  <a:pt x="1559338" y="606706"/>
                  <a:pt x="1540955" y="594228"/>
                  <a:pt x="1532382" y="573178"/>
                </a:cubicBezTo>
                <a:cubicBezTo>
                  <a:pt x="1523810" y="552128"/>
                  <a:pt x="1528286" y="530411"/>
                  <a:pt x="1542288" y="524696"/>
                </a:cubicBezTo>
                <a:close/>
                <a:moveTo>
                  <a:pt x="1810703" y="45017"/>
                </a:moveTo>
                <a:cubicBezTo>
                  <a:pt x="1801178" y="35492"/>
                  <a:pt x="1810703" y="25967"/>
                  <a:pt x="1829753" y="6917"/>
                </a:cubicBezTo>
                <a:cubicBezTo>
                  <a:pt x="1829753" y="6917"/>
                  <a:pt x="1867853" y="25967"/>
                  <a:pt x="1867853" y="25967"/>
                </a:cubicBezTo>
                <a:cubicBezTo>
                  <a:pt x="1848803" y="45017"/>
                  <a:pt x="1820228" y="54542"/>
                  <a:pt x="1810703" y="45017"/>
                </a:cubicBezTo>
                <a:close/>
              </a:path>
            </a:pathLst>
          </a:custGeom>
          <a:solidFill>
            <a:schemeClr val="accent1"/>
          </a:solidFill>
          <a:ln w="9525" cap="flat">
            <a:noFill/>
            <a:prstDash val="solid"/>
            <a:miter/>
          </a:ln>
        </p:spPr>
        <p:txBody>
          <a:bodyPr rtlCol="0" anchor="ctr"/>
          <a:lstStyle/>
          <a:p>
            <a:endParaRPr lang="ko-KR" altLang="en-US"/>
          </a:p>
        </p:txBody>
      </p:sp>
      <p:grpSp>
        <p:nvGrpSpPr>
          <p:cNvPr id="157" name="그룹 156">
            <a:extLst>
              <a:ext uri="{FF2B5EF4-FFF2-40B4-BE49-F238E27FC236}">
                <a16:creationId xmlns:a16="http://schemas.microsoft.com/office/drawing/2014/main" id="{054A9949-A1F4-4D9D-A9FA-FA03EA32A292}"/>
              </a:ext>
            </a:extLst>
          </p:cNvPr>
          <p:cNvGrpSpPr/>
          <p:nvPr/>
        </p:nvGrpSpPr>
        <p:grpSpPr>
          <a:xfrm rot="358610">
            <a:off x="9925991" y="1490181"/>
            <a:ext cx="1700815" cy="1391744"/>
            <a:chOff x="2071850" y="1041149"/>
            <a:chExt cx="6660536" cy="5450186"/>
          </a:xfrm>
        </p:grpSpPr>
        <p:sp>
          <p:nvSpPr>
            <p:cNvPr id="158" name="자유형: 도형 157">
              <a:extLst>
                <a:ext uri="{FF2B5EF4-FFF2-40B4-BE49-F238E27FC236}">
                  <a16:creationId xmlns:a16="http://schemas.microsoft.com/office/drawing/2014/main" id="{49C510DC-F72C-4D13-98DB-0390C33C278C}"/>
                </a:ext>
              </a:extLst>
            </p:cNvPr>
            <p:cNvSpPr/>
            <p:nvPr/>
          </p:nvSpPr>
          <p:spPr>
            <a:xfrm>
              <a:off x="2181885" y="1041149"/>
              <a:ext cx="6473228" cy="5450186"/>
            </a:xfrm>
            <a:custGeom>
              <a:avLst/>
              <a:gdLst>
                <a:gd name="connsiteX0" fmla="*/ 5078994 w 6473228"/>
                <a:gd name="connsiteY0" fmla="*/ 262550 h 5450186"/>
                <a:gd name="connsiteX1" fmla="*/ 3838669 w 6473228"/>
                <a:gd name="connsiteY1" fmla="*/ 1312752 h 5450186"/>
                <a:gd name="connsiteX2" fmla="*/ 3576119 w 6473228"/>
                <a:gd name="connsiteY2" fmla="*/ 1158843 h 5450186"/>
                <a:gd name="connsiteX3" fmla="*/ 1457608 w 6473228"/>
                <a:gd name="connsiteY3" fmla="*/ 2869948 h 5450186"/>
                <a:gd name="connsiteX4" fmla="*/ 1448555 w 6473228"/>
                <a:gd name="connsiteY4" fmla="*/ 3204926 h 5450186"/>
                <a:gd name="connsiteX5" fmla="*/ 407406 w 6473228"/>
                <a:gd name="connsiteY5" fmla="*/ 4010685 h 5450186"/>
                <a:gd name="connsiteX6" fmla="*/ 371192 w 6473228"/>
                <a:gd name="connsiteY6" fmla="*/ 4191754 h 5450186"/>
                <a:gd name="connsiteX7" fmla="*/ 0 w 6473228"/>
                <a:gd name="connsiteY7" fmla="*/ 4490518 h 5450186"/>
                <a:gd name="connsiteX8" fmla="*/ 18107 w 6473228"/>
                <a:gd name="connsiteY8" fmla="*/ 4870764 h 5450186"/>
                <a:gd name="connsiteX9" fmla="*/ 90535 w 6473228"/>
                <a:gd name="connsiteY9" fmla="*/ 5015619 h 5450186"/>
                <a:gd name="connsiteX10" fmla="*/ 1004935 w 6473228"/>
                <a:gd name="connsiteY10" fmla="*/ 5423025 h 5450186"/>
                <a:gd name="connsiteX11" fmla="*/ 1032095 w 6473228"/>
                <a:gd name="connsiteY11" fmla="*/ 5450186 h 5450186"/>
                <a:gd name="connsiteX12" fmla="*/ 1376127 w 6473228"/>
                <a:gd name="connsiteY12" fmla="*/ 5359651 h 5450186"/>
                <a:gd name="connsiteX13" fmla="*/ 6373640 w 6473228"/>
                <a:gd name="connsiteY13" fmla="*/ 1240324 h 5450186"/>
                <a:gd name="connsiteX14" fmla="*/ 6437014 w 6473228"/>
                <a:gd name="connsiteY14" fmla="*/ 1149790 h 5450186"/>
                <a:gd name="connsiteX15" fmla="*/ 6473228 w 6473228"/>
                <a:gd name="connsiteY15" fmla="*/ 1023041 h 5450186"/>
                <a:gd name="connsiteX16" fmla="*/ 6373640 w 6473228"/>
                <a:gd name="connsiteY16" fmla="*/ 135801 h 5450186"/>
                <a:gd name="connsiteX17" fmla="*/ 6310265 w 6473228"/>
                <a:gd name="connsiteY17" fmla="*/ 27160 h 5450186"/>
                <a:gd name="connsiteX18" fmla="*/ 6192570 w 6473228"/>
                <a:gd name="connsiteY18" fmla="*/ 9053 h 5450186"/>
                <a:gd name="connsiteX19" fmla="*/ 6092982 w 6473228"/>
                <a:gd name="connsiteY19" fmla="*/ 0 h 5450186"/>
                <a:gd name="connsiteX20" fmla="*/ 5368705 w 6473228"/>
                <a:gd name="connsiteY20" fmla="*/ 217283 h 5450186"/>
                <a:gd name="connsiteX21" fmla="*/ 5232903 w 6473228"/>
                <a:gd name="connsiteY21" fmla="*/ 289710 h 5450186"/>
                <a:gd name="connsiteX22" fmla="*/ 5196689 w 6473228"/>
                <a:gd name="connsiteY22" fmla="*/ 316871 h 5450186"/>
                <a:gd name="connsiteX23" fmla="*/ 5078994 w 6473228"/>
                <a:gd name="connsiteY23" fmla="*/ 262550 h 545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73228" h="5450186">
                  <a:moveTo>
                    <a:pt x="5078994" y="262550"/>
                  </a:moveTo>
                  <a:lnTo>
                    <a:pt x="3838669" y="1312752"/>
                  </a:lnTo>
                  <a:lnTo>
                    <a:pt x="3576119" y="1158843"/>
                  </a:lnTo>
                  <a:lnTo>
                    <a:pt x="1457608" y="2869948"/>
                  </a:lnTo>
                  <a:lnTo>
                    <a:pt x="1448555" y="3204926"/>
                  </a:lnTo>
                  <a:lnTo>
                    <a:pt x="407406" y="4010685"/>
                  </a:lnTo>
                  <a:lnTo>
                    <a:pt x="371192" y="4191754"/>
                  </a:lnTo>
                  <a:lnTo>
                    <a:pt x="0" y="4490518"/>
                  </a:lnTo>
                  <a:lnTo>
                    <a:pt x="18107" y="4870764"/>
                  </a:lnTo>
                  <a:lnTo>
                    <a:pt x="90535" y="5015619"/>
                  </a:lnTo>
                  <a:lnTo>
                    <a:pt x="1004935" y="5423025"/>
                  </a:lnTo>
                  <a:lnTo>
                    <a:pt x="1032095" y="5450186"/>
                  </a:lnTo>
                  <a:lnTo>
                    <a:pt x="1376127" y="5359651"/>
                  </a:lnTo>
                  <a:lnTo>
                    <a:pt x="6373640" y="1240324"/>
                  </a:lnTo>
                  <a:lnTo>
                    <a:pt x="6437014" y="1149790"/>
                  </a:lnTo>
                  <a:lnTo>
                    <a:pt x="6473228" y="1023041"/>
                  </a:lnTo>
                  <a:lnTo>
                    <a:pt x="6373640" y="135801"/>
                  </a:lnTo>
                  <a:lnTo>
                    <a:pt x="6310265" y="27160"/>
                  </a:lnTo>
                  <a:lnTo>
                    <a:pt x="6192570" y="9053"/>
                  </a:lnTo>
                  <a:lnTo>
                    <a:pt x="6092982" y="0"/>
                  </a:lnTo>
                  <a:lnTo>
                    <a:pt x="5368705" y="217283"/>
                  </a:lnTo>
                  <a:lnTo>
                    <a:pt x="5232903" y="289710"/>
                  </a:lnTo>
                  <a:lnTo>
                    <a:pt x="5196689" y="316871"/>
                  </a:lnTo>
                  <a:lnTo>
                    <a:pt x="5078994" y="2625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9" name="Freeform: Shape 84">
              <a:extLst>
                <a:ext uri="{FF2B5EF4-FFF2-40B4-BE49-F238E27FC236}">
                  <a16:creationId xmlns:a16="http://schemas.microsoft.com/office/drawing/2014/main" id="{C978A8AA-214C-4D39-B1BE-BD935E299B5B}"/>
                </a:ext>
              </a:extLst>
            </p:cNvPr>
            <p:cNvSpPr/>
            <p:nvPr/>
          </p:nvSpPr>
          <p:spPr>
            <a:xfrm rot="21420112">
              <a:off x="2071850" y="1206479"/>
              <a:ext cx="6660536" cy="5181930"/>
            </a:xfrm>
            <a:custGeom>
              <a:avLst/>
              <a:gdLst>
                <a:gd name="connsiteX0" fmla="*/ 208223 w 1379373"/>
                <a:gd name="connsiteY0" fmla="*/ 943938 h 1038242"/>
                <a:gd name="connsiteX1" fmla="*/ 263067 w 1379373"/>
                <a:gd name="connsiteY1" fmla="*/ 938921 h 1038242"/>
                <a:gd name="connsiteX2" fmla="*/ 267080 w 1379373"/>
                <a:gd name="connsiteY2" fmla="*/ 1031889 h 1038242"/>
                <a:gd name="connsiteX3" fmla="*/ 208223 w 1379373"/>
                <a:gd name="connsiteY3" fmla="*/ 1038242 h 1038242"/>
                <a:gd name="connsiteX4" fmla="*/ 208223 w 1379373"/>
                <a:gd name="connsiteY4" fmla="*/ 943938 h 1038242"/>
                <a:gd name="connsiteX5" fmla="*/ 323263 w 1379373"/>
                <a:gd name="connsiteY5" fmla="*/ 811175 h 1038242"/>
                <a:gd name="connsiteX6" fmla="*/ 307545 w 1379373"/>
                <a:gd name="connsiteY6" fmla="*/ 844617 h 1038242"/>
                <a:gd name="connsiteX7" fmla="*/ 323263 w 1379373"/>
                <a:gd name="connsiteY7" fmla="*/ 811175 h 1038242"/>
                <a:gd name="connsiteX8" fmla="*/ 367740 w 1379373"/>
                <a:gd name="connsiteY8" fmla="*/ 784756 h 1038242"/>
                <a:gd name="connsiteX9" fmla="*/ 351688 w 1379373"/>
                <a:gd name="connsiteY9" fmla="*/ 815522 h 1038242"/>
                <a:gd name="connsiteX10" fmla="*/ 367740 w 1379373"/>
                <a:gd name="connsiteY10" fmla="*/ 784756 h 1038242"/>
                <a:gd name="connsiteX11" fmla="*/ 218 w 1379373"/>
                <a:gd name="connsiteY11" fmla="*/ 842944 h 1038242"/>
                <a:gd name="connsiteX12" fmla="*/ 12591 w 1379373"/>
                <a:gd name="connsiteY12" fmla="*/ 847961 h 1038242"/>
                <a:gd name="connsiteX13" fmla="*/ 185819 w 1379373"/>
                <a:gd name="connsiteY13" fmla="*/ 936580 h 1038242"/>
                <a:gd name="connsiteX14" fmla="*/ 198527 w 1379373"/>
                <a:gd name="connsiteY14" fmla="*/ 957314 h 1038242"/>
                <a:gd name="connsiteX15" fmla="*/ 198192 w 1379373"/>
                <a:gd name="connsiteY15" fmla="*/ 1035903 h 1038242"/>
                <a:gd name="connsiteX16" fmla="*/ 178461 w 1379373"/>
                <a:gd name="connsiteY16" fmla="*/ 1025870 h 1038242"/>
                <a:gd name="connsiteX17" fmla="*/ 34328 w 1379373"/>
                <a:gd name="connsiteY17" fmla="*/ 951629 h 1038242"/>
                <a:gd name="connsiteX18" fmla="*/ 552 w 1379373"/>
                <a:gd name="connsiteY18" fmla="*/ 896785 h 1038242"/>
                <a:gd name="connsiteX19" fmla="*/ 218 w 1379373"/>
                <a:gd name="connsiteY19" fmla="*/ 842944 h 1038242"/>
                <a:gd name="connsiteX20" fmla="*/ 405529 w 1379373"/>
                <a:gd name="connsiteY20" fmla="*/ 757668 h 1038242"/>
                <a:gd name="connsiteX21" fmla="*/ 393156 w 1379373"/>
                <a:gd name="connsiteY21" fmla="*/ 784421 h 1038242"/>
                <a:gd name="connsiteX22" fmla="*/ 405529 w 1379373"/>
                <a:gd name="connsiteY22" fmla="*/ 757668 h 1038242"/>
                <a:gd name="connsiteX23" fmla="*/ 88503 w 1379373"/>
                <a:gd name="connsiteY23" fmla="*/ 740613 h 1038242"/>
                <a:gd name="connsiteX24" fmla="*/ 137662 w 1379373"/>
                <a:gd name="connsiteY24" fmla="*/ 767032 h 1038242"/>
                <a:gd name="connsiteX25" fmla="*/ 251697 w 1379373"/>
                <a:gd name="connsiteY25" fmla="*/ 829568 h 1038242"/>
                <a:gd name="connsiteX26" fmla="*/ 278116 w 1379373"/>
                <a:gd name="connsiteY26" fmla="*/ 828564 h 1038242"/>
                <a:gd name="connsiteX27" fmla="*/ 438971 w 1379373"/>
                <a:gd name="connsiteY27" fmla="*/ 726568 h 1038242"/>
                <a:gd name="connsiteX28" fmla="*/ 452682 w 1379373"/>
                <a:gd name="connsiteY28" fmla="*/ 718207 h 1038242"/>
                <a:gd name="connsiteX29" fmla="*/ 432616 w 1379373"/>
                <a:gd name="connsiteY29" fmla="*/ 769707 h 1038242"/>
                <a:gd name="connsiteX30" fmla="*/ 283468 w 1379373"/>
                <a:gd name="connsiteY30" fmla="*/ 872373 h 1038242"/>
                <a:gd name="connsiteX31" fmla="*/ 260058 w 1379373"/>
                <a:gd name="connsiteY31" fmla="*/ 873376 h 1038242"/>
                <a:gd name="connsiteX32" fmla="*/ 101545 w 1379373"/>
                <a:gd name="connsiteY32" fmla="*/ 785759 h 1038242"/>
                <a:gd name="connsiteX33" fmla="*/ 86496 w 1379373"/>
                <a:gd name="connsiteY33" fmla="*/ 752317 h 1038242"/>
                <a:gd name="connsiteX34" fmla="*/ 88503 w 1379373"/>
                <a:gd name="connsiteY34" fmla="*/ 740613 h 1038242"/>
                <a:gd name="connsiteX35" fmla="*/ 279788 w 1379373"/>
                <a:gd name="connsiteY35" fmla="*/ 617549 h 1038242"/>
                <a:gd name="connsiteX36" fmla="*/ 297178 w 1379373"/>
                <a:gd name="connsiteY36" fmla="*/ 615877 h 1038242"/>
                <a:gd name="connsiteX37" fmla="*/ 449002 w 1379373"/>
                <a:gd name="connsiteY37" fmla="*/ 699815 h 1038242"/>
                <a:gd name="connsiteX38" fmla="*/ 456025 w 1379373"/>
                <a:gd name="connsiteY38" fmla="*/ 705166 h 1038242"/>
                <a:gd name="connsiteX39" fmla="*/ 415227 w 1379373"/>
                <a:gd name="connsiteY39" fmla="*/ 730915 h 1038242"/>
                <a:gd name="connsiteX40" fmla="*/ 273769 w 1379373"/>
                <a:gd name="connsiteY40" fmla="*/ 820204 h 1038242"/>
                <a:gd name="connsiteX41" fmla="*/ 258720 w 1379373"/>
                <a:gd name="connsiteY41" fmla="*/ 823215 h 1038242"/>
                <a:gd name="connsiteX42" fmla="*/ 95191 w 1379373"/>
                <a:gd name="connsiteY42" fmla="*/ 734594 h 1038242"/>
                <a:gd name="connsiteX43" fmla="*/ 169766 w 1379373"/>
                <a:gd name="connsiteY43" fmla="*/ 687107 h 1038242"/>
                <a:gd name="connsiteX44" fmla="*/ 279788 w 1379373"/>
                <a:gd name="connsiteY44" fmla="*/ 617549 h 1038242"/>
                <a:gd name="connsiteX45" fmla="*/ 423922 w 1379373"/>
                <a:gd name="connsiteY45" fmla="*/ 581766 h 1038242"/>
                <a:gd name="connsiteX46" fmla="*/ 458702 w 1379373"/>
                <a:gd name="connsiteY46" fmla="*/ 600159 h 1038242"/>
                <a:gd name="connsiteX47" fmla="*/ 462046 w 1379373"/>
                <a:gd name="connsiteY47" fmla="*/ 609523 h 1038242"/>
                <a:gd name="connsiteX48" fmla="*/ 462046 w 1379373"/>
                <a:gd name="connsiteY48" fmla="*/ 674064 h 1038242"/>
                <a:gd name="connsiteX49" fmla="*/ 423587 w 1379373"/>
                <a:gd name="connsiteY49" fmla="*/ 621896 h 1038242"/>
                <a:gd name="connsiteX50" fmla="*/ 423922 w 1379373"/>
                <a:gd name="connsiteY50" fmla="*/ 581766 h 1038242"/>
                <a:gd name="connsiteX51" fmla="*/ 660019 w 1379373"/>
                <a:gd name="connsiteY51" fmla="*/ 521237 h 1038242"/>
                <a:gd name="connsiteX52" fmla="*/ 664032 w 1379373"/>
                <a:gd name="connsiteY52" fmla="*/ 571399 h 1038242"/>
                <a:gd name="connsiteX53" fmla="*/ 658012 w 1379373"/>
                <a:gd name="connsiteY53" fmla="*/ 580763 h 1038242"/>
                <a:gd name="connsiteX54" fmla="*/ 499499 w 1379373"/>
                <a:gd name="connsiteY54" fmla="*/ 694130 h 1038242"/>
                <a:gd name="connsiteX55" fmla="*/ 468733 w 1379373"/>
                <a:gd name="connsiteY55" fmla="*/ 649653 h 1038242"/>
                <a:gd name="connsiteX56" fmla="*/ 469067 w 1379373"/>
                <a:gd name="connsiteY56" fmla="*/ 607851 h 1038242"/>
                <a:gd name="connsiteX57" fmla="*/ 477093 w 1379373"/>
                <a:gd name="connsiteY57" fmla="*/ 610191 h 1038242"/>
                <a:gd name="connsiteX58" fmla="*/ 536619 w 1379373"/>
                <a:gd name="connsiteY58" fmla="*/ 605844 h 1038242"/>
                <a:gd name="connsiteX59" fmla="*/ 660019 w 1379373"/>
                <a:gd name="connsiteY59" fmla="*/ 521237 h 1038242"/>
                <a:gd name="connsiteX60" fmla="*/ 368742 w 1379373"/>
                <a:gd name="connsiteY60" fmla="*/ 553006 h 1038242"/>
                <a:gd name="connsiteX61" fmla="*/ 411213 w 1379373"/>
                <a:gd name="connsiteY61" fmla="*/ 575411 h 1038242"/>
                <a:gd name="connsiteX62" fmla="*/ 414892 w 1379373"/>
                <a:gd name="connsiteY62" fmla="*/ 585110 h 1038242"/>
                <a:gd name="connsiteX63" fmla="*/ 414892 w 1379373"/>
                <a:gd name="connsiteY63" fmla="*/ 650989 h 1038242"/>
                <a:gd name="connsiteX64" fmla="*/ 375096 w 1379373"/>
                <a:gd name="connsiteY64" fmla="*/ 628917 h 1038242"/>
                <a:gd name="connsiteX65" fmla="*/ 369077 w 1379373"/>
                <a:gd name="connsiteY65" fmla="*/ 618217 h 1038242"/>
                <a:gd name="connsiteX66" fmla="*/ 368742 w 1379373"/>
                <a:gd name="connsiteY66" fmla="*/ 553006 h 1038242"/>
                <a:gd name="connsiteX67" fmla="*/ 618092 w 1379373"/>
                <a:gd name="connsiteY67" fmla="*/ 499583 h 1038242"/>
                <a:gd name="connsiteX68" fmla="*/ 652662 w 1379373"/>
                <a:gd name="connsiteY68" fmla="*/ 515217 h 1038242"/>
                <a:gd name="connsiteX69" fmla="*/ 618551 w 1379373"/>
                <a:gd name="connsiteY69" fmla="*/ 538626 h 1038242"/>
                <a:gd name="connsiteX70" fmla="*/ 520233 w 1379373"/>
                <a:gd name="connsiteY70" fmla="*/ 606178 h 1038242"/>
                <a:gd name="connsiteX71" fmla="*/ 491473 w 1379373"/>
                <a:gd name="connsiteY71" fmla="*/ 607850 h 1038242"/>
                <a:gd name="connsiteX72" fmla="*/ 471074 w 1379373"/>
                <a:gd name="connsiteY72" fmla="*/ 596481 h 1038242"/>
                <a:gd name="connsiteX73" fmla="*/ 550664 w 1379373"/>
                <a:gd name="connsiteY73" fmla="*/ 540632 h 1038242"/>
                <a:gd name="connsiteX74" fmla="*/ 584776 w 1379373"/>
                <a:gd name="connsiteY74" fmla="*/ 516554 h 1038242"/>
                <a:gd name="connsiteX75" fmla="*/ 618092 w 1379373"/>
                <a:gd name="connsiteY75" fmla="*/ 499583 h 1038242"/>
                <a:gd name="connsiteX76" fmla="*/ 574325 w 1379373"/>
                <a:gd name="connsiteY76" fmla="*/ 476132 h 1038242"/>
                <a:gd name="connsiteX77" fmla="*/ 604506 w 1379373"/>
                <a:gd name="connsiteY77" fmla="*/ 492143 h 1038242"/>
                <a:gd name="connsiteX78" fmla="*/ 468733 w 1379373"/>
                <a:gd name="connsiteY78" fmla="*/ 587451 h 1038242"/>
                <a:gd name="connsiteX79" fmla="*/ 457698 w 1379373"/>
                <a:gd name="connsiteY79" fmla="*/ 589458 h 1038242"/>
                <a:gd name="connsiteX80" fmla="*/ 428938 w 1379373"/>
                <a:gd name="connsiteY80" fmla="*/ 574409 h 1038242"/>
                <a:gd name="connsiteX81" fmla="*/ 546652 w 1379373"/>
                <a:gd name="connsiteY81" fmla="*/ 490470 h 1038242"/>
                <a:gd name="connsiteX82" fmla="*/ 574325 w 1379373"/>
                <a:gd name="connsiteY82" fmla="*/ 476132 h 1038242"/>
                <a:gd name="connsiteX83" fmla="*/ 821207 w 1379373"/>
                <a:gd name="connsiteY83" fmla="*/ 411549 h 1038242"/>
                <a:gd name="connsiteX84" fmla="*/ 827227 w 1379373"/>
                <a:gd name="connsiteY84" fmla="*/ 455023 h 1038242"/>
                <a:gd name="connsiteX85" fmla="*/ 820872 w 1379373"/>
                <a:gd name="connsiteY85" fmla="*/ 464387 h 1038242"/>
                <a:gd name="connsiteX86" fmla="*/ 673730 w 1379373"/>
                <a:gd name="connsiteY86" fmla="*/ 569728 h 1038242"/>
                <a:gd name="connsiteX87" fmla="*/ 669717 w 1379373"/>
                <a:gd name="connsiteY87" fmla="*/ 522910 h 1038242"/>
                <a:gd name="connsiteX88" fmla="*/ 674733 w 1379373"/>
                <a:gd name="connsiteY88" fmla="*/ 511540 h 1038242"/>
                <a:gd name="connsiteX89" fmla="*/ 821207 w 1379373"/>
                <a:gd name="connsiteY89" fmla="*/ 411549 h 1038242"/>
                <a:gd name="connsiteX90" fmla="*/ 511872 w 1379373"/>
                <a:gd name="connsiteY90" fmla="*/ 453016 h 1038242"/>
                <a:gd name="connsiteX91" fmla="*/ 522909 w 1379373"/>
                <a:gd name="connsiteY91" fmla="*/ 452347 h 1038242"/>
                <a:gd name="connsiteX92" fmla="*/ 560028 w 1379373"/>
                <a:gd name="connsiteY92" fmla="*/ 469403 h 1038242"/>
                <a:gd name="connsiteX93" fmla="*/ 426931 w 1379373"/>
                <a:gd name="connsiteY93" fmla="*/ 564711 h 1038242"/>
                <a:gd name="connsiteX94" fmla="*/ 414558 w 1379373"/>
                <a:gd name="connsiteY94" fmla="*/ 566383 h 1038242"/>
                <a:gd name="connsiteX95" fmla="*/ 374762 w 1379373"/>
                <a:gd name="connsiteY95" fmla="*/ 545649 h 1038242"/>
                <a:gd name="connsiteX96" fmla="*/ 511872 w 1379373"/>
                <a:gd name="connsiteY96" fmla="*/ 453016 h 1038242"/>
                <a:gd name="connsiteX97" fmla="*/ 767365 w 1379373"/>
                <a:gd name="connsiteY97" fmla="*/ 388809 h 1038242"/>
                <a:gd name="connsiteX98" fmla="*/ 779739 w 1379373"/>
                <a:gd name="connsiteY98" fmla="*/ 387805 h 1038242"/>
                <a:gd name="connsiteX99" fmla="*/ 814852 w 1379373"/>
                <a:gd name="connsiteY99" fmla="*/ 404861 h 1038242"/>
                <a:gd name="connsiteX100" fmla="*/ 693460 w 1379373"/>
                <a:gd name="connsiteY100" fmla="*/ 488130 h 1038242"/>
                <a:gd name="connsiteX101" fmla="*/ 625239 w 1379373"/>
                <a:gd name="connsiteY101" fmla="*/ 488130 h 1038242"/>
                <a:gd name="connsiteX102" fmla="*/ 767365 w 1379373"/>
                <a:gd name="connsiteY102" fmla="*/ 388809 h 1038242"/>
                <a:gd name="connsiteX103" fmla="*/ 463090 w 1379373"/>
                <a:gd name="connsiteY103" fmla="*/ 426472 h 1038242"/>
                <a:gd name="connsiteX104" fmla="*/ 475087 w 1379373"/>
                <a:gd name="connsiteY104" fmla="*/ 429607 h 1038242"/>
                <a:gd name="connsiteX105" fmla="*/ 507525 w 1379373"/>
                <a:gd name="connsiteY105" fmla="*/ 445325 h 1038242"/>
                <a:gd name="connsiteX106" fmla="*/ 373090 w 1379373"/>
                <a:gd name="connsiteY106" fmla="*/ 536286 h 1038242"/>
                <a:gd name="connsiteX107" fmla="*/ 358376 w 1379373"/>
                <a:gd name="connsiteY107" fmla="*/ 536955 h 1038242"/>
                <a:gd name="connsiteX108" fmla="*/ 326941 w 1379373"/>
                <a:gd name="connsiteY108" fmla="*/ 520568 h 1038242"/>
                <a:gd name="connsiteX109" fmla="*/ 336305 w 1379373"/>
                <a:gd name="connsiteY109" fmla="*/ 512877 h 1038242"/>
                <a:gd name="connsiteX110" fmla="*/ 451343 w 1379373"/>
                <a:gd name="connsiteY110" fmla="*/ 431614 h 1038242"/>
                <a:gd name="connsiteX111" fmla="*/ 463090 w 1379373"/>
                <a:gd name="connsiteY111" fmla="*/ 426472 h 1038242"/>
                <a:gd name="connsiteX112" fmla="*/ 727904 w 1379373"/>
                <a:gd name="connsiteY112" fmla="*/ 364522 h 1038242"/>
                <a:gd name="connsiteX113" fmla="*/ 744291 w 1379373"/>
                <a:gd name="connsiteY113" fmla="*/ 369747 h 1038242"/>
                <a:gd name="connsiteX114" fmla="*/ 764021 w 1379373"/>
                <a:gd name="connsiteY114" fmla="*/ 379779 h 1038242"/>
                <a:gd name="connsiteX115" fmla="*/ 621561 w 1379373"/>
                <a:gd name="connsiteY115" fmla="*/ 479770 h 1038242"/>
                <a:gd name="connsiteX116" fmla="*/ 606512 w 1379373"/>
                <a:gd name="connsiteY116" fmla="*/ 481442 h 1038242"/>
                <a:gd name="connsiteX117" fmla="*/ 577752 w 1379373"/>
                <a:gd name="connsiteY117" fmla="*/ 468400 h 1038242"/>
                <a:gd name="connsiteX118" fmla="*/ 600827 w 1379373"/>
                <a:gd name="connsiteY118" fmla="*/ 451679 h 1038242"/>
                <a:gd name="connsiteX119" fmla="*/ 711518 w 1379373"/>
                <a:gd name="connsiteY119" fmla="*/ 372088 h 1038242"/>
                <a:gd name="connsiteX120" fmla="*/ 727904 w 1379373"/>
                <a:gd name="connsiteY120" fmla="*/ 364522 h 1038242"/>
                <a:gd name="connsiteX121" fmla="*/ 962665 w 1379373"/>
                <a:gd name="connsiteY121" fmla="*/ 311893 h 1038242"/>
                <a:gd name="connsiteX122" fmla="*/ 1001123 w 1379373"/>
                <a:gd name="connsiteY122" fmla="*/ 335636 h 1038242"/>
                <a:gd name="connsiteX123" fmla="*/ 836255 w 1379373"/>
                <a:gd name="connsiteY123" fmla="*/ 453684 h 1038242"/>
                <a:gd name="connsiteX124" fmla="*/ 830905 w 1379373"/>
                <a:gd name="connsiteY124" fmla="*/ 413221 h 1038242"/>
                <a:gd name="connsiteX125" fmla="*/ 839266 w 1379373"/>
                <a:gd name="connsiteY125" fmla="*/ 399175 h 1038242"/>
                <a:gd name="connsiteX126" fmla="*/ 963335 w 1379373"/>
                <a:gd name="connsiteY126" fmla="*/ 314568 h 1038242"/>
                <a:gd name="connsiteX127" fmla="*/ 962665 w 1379373"/>
                <a:gd name="connsiteY127" fmla="*/ 311893 h 1038242"/>
                <a:gd name="connsiteX128" fmla="*/ 674733 w 1379373"/>
                <a:gd name="connsiteY128" fmla="*/ 342994 h 1038242"/>
                <a:gd name="connsiteX129" fmla="*/ 686771 w 1379373"/>
                <a:gd name="connsiteY129" fmla="*/ 341991 h 1038242"/>
                <a:gd name="connsiteX130" fmla="*/ 717538 w 1379373"/>
                <a:gd name="connsiteY130" fmla="*/ 356705 h 1038242"/>
                <a:gd name="connsiteX131" fmla="*/ 653665 w 1379373"/>
                <a:gd name="connsiteY131" fmla="*/ 402521 h 1038242"/>
                <a:gd name="connsiteX132" fmla="*/ 579424 w 1379373"/>
                <a:gd name="connsiteY132" fmla="*/ 456027 h 1038242"/>
                <a:gd name="connsiteX133" fmla="*/ 556015 w 1379373"/>
                <a:gd name="connsiteY133" fmla="*/ 458368 h 1038242"/>
                <a:gd name="connsiteX134" fmla="*/ 525583 w 1379373"/>
                <a:gd name="connsiteY134" fmla="*/ 443654 h 1038242"/>
                <a:gd name="connsiteX135" fmla="*/ 674733 w 1379373"/>
                <a:gd name="connsiteY135" fmla="*/ 342994 h 1038242"/>
                <a:gd name="connsiteX136" fmla="*/ 627162 w 1379373"/>
                <a:gd name="connsiteY136" fmla="*/ 315530 h 1038242"/>
                <a:gd name="connsiteX137" fmla="*/ 670386 w 1379373"/>
                <a:gd name="connsiteY137" fmla="*/ 334633 h 1038242"/>
                <a:gd name="connsiteX138" fmla="*/ 612866 w 1379373"/>
                <a:gd name="connsiteY138" fmla="*/ 373760 h 1038242"/>
                <a:gd name="connsiteX139" fmla="*/ 530934 w 1379373"/>
                <a:gd name="connsiteY139" fmla="*/ 429608 h 1038242"/>
                <a:gd name="connsiteX140" fmla="*/ 500502 w 1379373"/>
                <a:gd name="connsiteY140" fmla="*/ 432283 h 1038242"/>
                <a:gd name="connsiteX141" fmla="*/ 471074 w 1379373"/>
                <a:gd name="connsiteY141" fmla="*/ 418238 h 1038242"/>
                <a:gd name="connsiteX142" fmla="*/ 573405 w 1379373"/>
                <a:gd name="connsiteY142" fmla="*/ 346003 h 1038242"/>
                <a:gd name="connsiteX143" fmla="*/ 587450 w 1379373"/>
                <a:gd name="connsiteY143" fmla="*/ 336305 h 1038242"/>
                <a:gd name="connsiteX144" fmla="*/ 627162 w 1379373"/>
                <a:gd name="connsiteY144" fmla="*/ 315530 h 1038242"/>
                <a:gd name="connsiteX145" fmla="*/ 1168998 w 1379373"/>
                <a:gd name="connsiteY145" fmla="*/ 171438 h 1038242"/>
                <a:gd name="connsiteX146" fmla="*/ 1181372 w 1379373"/>
                <a:gd name="connsiteY146" fmla="*/ 171438 h 1038242"/>
                <a:gd name="connsiteX147" fmla="*/ 1211469 w 1379373"/>
                <a:gd name="connsiteY147" fmla="*/ 185483 h 1038242"/>
                <a:gd name="connsiteX148" fmla="*/ 1144252 w 1379373"/>
                <a:gd name="connsiteY148" fmla="*/ 233305 h 1038242"/>
                <a:gd name="connsiteX149" fmla="*/ 1133550 w 1379373"/>
                <a:gd name="connsiteY149" fmla="*/ 233973 h 1038242"/>
                <a:gd name="connsiteX150" fmla="*/ 1102784 w 1379373"/>
                <a:gd name="connsiteY150" fmla="*/ 219259 h 1038242"/>
                <a:gd name="connsiteX151" fmla="*/ 1168998 w 1379373"/>
                <a:gd name="connsiteY151" fmla="*/ 171438 h 1038242"/>
                <a:gd name="connsiteX152" fmla="*/ 833581 w 1379373"/>
                <a:gd name="connsiteY152" fmla="*/ 233305 h 1038242"/>
                <a:gd name="connsiteX153" fmla="*/ 959655 w 1379373"/>
                <a:gd name="connsiteY153" fmla="*/ 310889 h 1038242"/>
                <a:gd name="connsiteX154" fmla="*/ 947281 w 1379373"/>
                <a:gd name="connsiteY154" fmla="*/ 314568 h 1038242"/>
                <a:gd name="connsiteX155" fmla="*/ 837259 w 1379373"/>
                <a:gd name="connsiteY155" fmla="*/ 389811 h 1038242"/>
                <a:gd name="connsiteX156" fmla="*/ 806827 w 1379373"/>
                <a:gd name="connsiteY156" fmla="*/ 392152 h 1038242"/>
                <a:gd name="connsiteX157" fmla="*/ 781077 w 1379373"/>
                <a:gd name="connsiteY157" fmla="*/ 379110 h 1038242"/>
                <a:gd name="connsiteX158" fmla="*/ 909492 w 1379373"/>
                <a:gd name="connsiteY158" fmla="*/ 288818 h 1038242"/>
                <a:gd name="connsiteX159" fmla="*/ 907821 w 1379373"/>
                <a:gd name="connsiteY159" fmla="*/ 283801 h 1038242"/>
                <a:gd name="connsiteX160" fmla="*/ 894445 w 1379373"/>
                <a:gd name="connsiteY160" fmla="*/ 288149 h 1038242"/>
                <a:gd name="connsiteX161" fmla="*/ 788100 w 1379373"/>
                <a:gd name="connsiteY161" fmla="*/ 363058 h 1038242"/>
                <a:gd name="connsiteX162" fmla="*/ 753989 w 1379373"/>
                <a:gd name="connsiteY162" fmla="*/ 365399 h 1038242"/>
                <a:gd name="connsiteX163" fmla="*/ 734594 w 1379373"/>
                <a:gd name="connsiteY163" fmla="*/ 355366 h 1038242"/>
                <a:gd name="connsiteX164" fmla="*/ 867691 w 1379373"/>
                <a:gd name="connsiteY164" fmla="*/ 260392 h 1038242"/>
                <a:gd name="connsiteX165" fmla="*/ 865685 w 1379373"/>
                <a:gd name="connsiteY165" fmla="*/ 255710 h 1038242"/>
                <a:gd name="connsiteX166" fmla="*/ 851639 w 1379373"/>
                <a:gd name="connsiteY166" fmla="*/ 260727 h 1038242"/>
                <a:gd name="connsiteX167" fmla="*/ 742285 w 1379373"/>
                <a:gd name="connsiteY167" fmla="*/ 339314 h 1038242"/>
                <a:gd name="connsiteX168" fmla="*/ 707171 w 1379373"/>
                <a:gd name="connsiteY168" fmla="*/ 342324 h 1038242"/>
                <a:gd name="connsiteX169" fmla="*/ 689113 w 1379373"/>
                <a:gd name="connsiteY169" fmla="*/ 332960 h 1038242"/>
                <a:gd name="connsiteX170" fmla="*/ 737603 w 1379373"/>
                <a:gd name="connsiteY170" fmla="*/ 299853 h 1038242"/>
                <a:gd name="connsiteX171" fmla="*/ 823882 w 1379373"/>
                <a:gd name="connsiteY171" fmla="*/ 240327 h 1038242"/>
                <a:gd name="connsiteX172" fmla="*/ 833581 w 1379373"/>
                <a:gd name="connsiteY172" fmla="*/ 233305 h 1038242"/>
                <a:gd name="connsiteX173" fmla="*/ 1295742 w 1379373"/>
                <a:gd name="connsiteY173" fmla="*/ 135991 h 1038242"/>
                <a:gd name="connsiteX174" fmla="*/ 1299755 w 1379373"/>
                <a:gd name="connsiteY174" fmla="*/ 203208 h 1038242"/>
                <a:gd name="connsiteX175" fmla="*/ 1288719 w 1379373"/>
                <a:gd name="connsiteY175" fmla="*/ 214578 h 1038242"/>
                <a:gd name="connsiteX176" fmla="*/ 792113 w 1379373"/>
                <a:gd name="connsiteY176" fmla="*/ 562036 h 1038242"/>
                <a:gd name="connsiteX177" fmla="*/ 278451 w 1379373"/>
                <a:gd name="connsiteY177" fmla="*/ 920195 h 1038242"/>
                <a:gd name="connsiteX178" fmla="*/ 186486 w 1379373"/>
                <a:gd name="connsiteY178" fmla="*/ 926215 h 1038242"/>
                <a:gd name="connsiteX179" fmla="*/ 2893 w 1379373"/>
                <a:gd name="connsiteY179" fmla="*/ 832579 h 1038242"/>
                <a:gd name="connsiteX180" fmla="*/ 76129 w 1379373"/>
                <a:gd name="connsiteY180" fmla="*/ 784756 h 1038242"/>
                <a:gd name="connsiteX181" fmla="*/ 89841 w 1379373"/>
                <a:gd name="connsiteY181" fmla="*/ 788435 h 1038242"/>
                <a:gd name="connsiteX182" fmla="*/ 260392 w 1379373"/>
                <a:gd name="connsiteY182" fmla="*/ 883409 h 1038242"/>
                <a:gd name="connsiteX183" fmla="*/ 283802 w 1379373"/>
                <a:gd name="connsiteY183" fmla="*/ 882071 h 1038242"/>
                <a:gd name="connsiteX184" fmla="*/ 450675 w 1379373"/>
                <a:gd name="connsiteY184" fmla="*/ 766364 h 1038242"/>
                <a:gd name="connsiteX185" fmla="*/ 462713 w 1379373"/>
                <a:gd name="connsiteY185" fmla="*/ 743624 h 1038242"/>
                <a:gd name="connsiteX186" fmla="*/ 423587 w 1379373"/>
                <a:gd name="connsiteY186" fmla="*/ 673731 h 1038242"/>
                <a:gd name="connsiteX187" fmla="*/ 297513 w 1379373"/>
                <a:gd name="connsiteY187" fmla="*/ 604507 h 1038242"/>
                <a:gd name="connsiteX188" fmla="*/ 322928 w 1379373"/>
                <a:gd name="connsiteY188" fmla="*/ 528595 h 1038242"/>
                <a:gd name="connsiteX189" fmla="*/ 356369 w 1379373"/>
                <a:gd name="connsiteY189" fmla="*/ 546319 h 1038242"/>
                <a:gd name="connsiteX190" fmla="*/ 360717 w 1379373"/>
                <a:gd name="connsiteY190" fmla="*/ 558023 h 1038242"/>
                <a:gd name="connsiteX191" fmla="*/ 360383 w 1379373"/>
                <a:gd name="connsiteY191" fmla="*/ 618553 h 1038242"/>
                <a:gd name="connsiteX192" fmla="*/ 369746 w 1379373"/>
                <a:gd name="connsiteY192" fmla="*/ 634939 h 1038242"/>
                <a:gd name="connsiteX193" fmla="*/ 489132 w 1379373"/>
                <a:gd name="connsiteY193" fmla="*/ 700484 h 1038242"/>
                <a:gd name="connsiteX194" fmla="*/ 508194 w 1379373"/>
                <a:gd name="connsiteY194" fmla="*/ 698143 h 1038242"/>
                <a:gd name="connsiteX195" fmla="*/ 650655 w 1379373"/>
                <a:gd name="connsiteY195" fmla="*/ 596146 h 1038242"/>
                <a:gd name="connsiteX196" fmla="*/ 665369 w 1379373"/>
                <a:gd name="connsiteY196" fmla="*/ 586114 h 1038242"/>
                <a:gd name="connsiteX197" fmla="*/ 668045 w 1379373"/>
                <a:gd name="connsiteY197" fmla="*/ 601831 h 1038242"/>
                <a:gd name="connsiteX198" fmla="*/ 671054 w 1379373"/>
                <a:gd name="connsiteY198" fmla="*/ 602835 h 1038242"/>
                <a:gd name="connsiteX199" fmla="*/ 675402 w 1379373"/>
                <a:gd name="connsiteY199" fmla="*/ 593471 h 1038242"/>
                <a:gd name="connsiteX200" fmla="*/ 688778 w 1379373"/>
                <a:gd name="connsiteY200" fmla="*/ 569059 h 1038242"/>
                <a:gd name="connsiteX201" fmla="*/ 828899 w 1379373"/>
                <a:gd name="connsiteY201" fmla="*/ 469069 h 1038242"/>
                <a:gd name="connsiteX202" fmla="*/ 833580 w 1379373"/>
                <a:gd name="connsiteY202" fmla="*/ 494484 h 1038242"/>
                <a:gd name="connsiteX203" fmla="*/ 838262 w 1379373"/>
                <a:gd name="connsiteY203" fmla="*/ 495153 h 1038242"/>
                <a:gd name="connsiteX204" fmla="*/ 839600 w 1379373"/>
                <a:gd name="connsiteY204" fmla="*/ 477763 h 1038242"/>
                <a:gd name="connsiteX205" fmla="*/ 846288 w 1379373"/>
                <a:gd name="connsiteY205" fmla="*/ 456361 h 1038242"/>
                <a:gd name="connsiteX206" fmla="*/ 1002460 w 1379373"/>
                <a:gd name="connsiteY206" fmla="*/ 345335 h 1038242"/>
                <a:gd name="connsiteX207" fmla="*/ 1002795 w 1379373"/>
                <a:gd name="connsiteY207" fmla="*/ 367407 h 1038242"/>
                <a:gd name="connsiteX208" fmla="*/ 1011824 w 1379373"/>
                <a:gd name="connsiteY208" fmla="*/ 367407 h 1038242"/>
                <a:gd name="connsiteX209" fmla="*/ 1011489 w 1379373"/>
                <a:gd name="connsiteY209" fmla="*/ 338981 h 1038242"/>
                <a:gd name="connsiteX210" fmla="*/ 1134220 w 1379373"/>
                <a:gd name="connsiteY210" fmla="*/ 251364 h 1038242"/>
                <a:gd name="connsiteX211" fmla="*/ 1138901 w 1379373"/>
                <a:gd name="connsiteY211" fmla="*/ 248689 h 1038242"/>
                <a:gd name="connsiteX212" fmla="*/ 1144921 w 1379373"/>
                <a:gd name="connsiteY212" fmla="*/ 270426 h 1038242"/>
                <a:gd name="connsiteX213" fmla="*/ 1149603 w 1379373"/>
                <a:gd name="connsiteY213" fmla="*/ 270092 h 1038242"/>
                <a:gd name="connsiteX214" fmla="*/ 1149269 w 1379373"/>
                <a:gd name="connsiteY214" fmla="*/ 253037 h 1038242"/>
                <a:gd name="connsiteX215" fmla="*/ 1156291 w 1379373"/>
                <a:gd name="connsiteY215" fmla="*/ 234978 h 1038242"/>
                <a:gd name="connsiteX216" fmla="*/ 1218827 w 1379373"/>
                <a:gd name="connsiteY216" fmla="*/ 190501 h 1038242"/>
                <a:gd name="connsiteX217" fmla="*/ 1225515 w 1379373"/>
                <a:gd name="connsiteY217" fmla="*/ 213910 h 1038242"/>
                <a:gd name="connsiteX218" fmla="*/ 1230197 w 1379373"/>
                <a:gd name="connsiteY218" fmla="*/ 213910 h 1038242"/>
                <a:gd name="connsiteX219" fmla="*/ 1229862 w 1379373"/>
                <a:gd name="connsiteY219" fmla="*/ 197523 h 1038242"/>
                <a:gd name="connsiteX220" fmla="*/ 1237554 w 1379373"/>
                <a:gd name="connsiteY220" fmla="*/ 177124 h 1038242"/>
                <a:gd name="connsiteX221" fmla="*/ 1295742 w 1379373"/>
                <a:gd name="connsiteY221" fmla="*/ 135991 h 1038242"/>
                <a:gd name="connsiteX222" fmla="*/ 1116829 w 1379373"/>
                <a:gd name="connsiteY222" fmla="*/ 148030 h 1038242"/>
                <a:gd name="connsiteX223" fmla="*/ 1130541 w 1379373"/>
                <a:gd name="connsiteY223" fmla="*/ 147361 h 1038242"/>
                <a:gd name="connsiteX224" fmla="*/ 1165320 w 1379373"/>
                <a:gd name="connsiteY224" fmla="*/ 163747 h 1038242"/>
                <a:gd name="connsiteX225" fmla="*/ 1098771 w 1379373"/>
                <a:gd name="connsiteY225" fmla="*/ 211903 h 1038242"/>
                <a:gd name="connsiteX226" fmla="*/ 1088070 w 1379373"/>
                <a:gd name="connsiteY226" fmla="*/ 211903 h 1038242"/>
                <a:gd name="connsiteX227" fmla="*/ 1051953 w 1379373"/>
                <a:gd name="connsiteY227" fmla="*/ 194848 h 1038242"/>
                <a:gd name="connsiteX228" fmla="*/ 1116829 w 1379373"/>
                <a:gd name="connsiteY228" fmla="*/ 148030 h 1038242"/>
                <a:gd name="connsiteX229" fmla="*/ 1253480 w 1379373"/>
                <a:gd name="connsiteY229" fmla="*/ 112873 h 1038242"/>
                <a:gd name="connsiteX230" fmla="*/ 1265311 w 1379373"/>
                <a:gd name="connsiteY230" fmla="*/ 116259 h 1038242"/>
                <a:gd name="connsiteX231" fmla="*/ 1290726 w 1379373"/>
                <a:gd name="connsiteY231" fmla="*/ 128632 h 1038242"/>
                <a:gd name="connsiteX232" fmla="*/ 1224511 w 1379373"/>
                <a:gd name="connsiteY232" fmla="*/ 175785 h 1038242"/>
                <a:gd name="connsiteX233" fmla="*/ 1213476 w 1379373"/>
                <a:gd name="connsiteY233" fmla="*/ 176789 h 1038242"/>
                <a:gd name="connsiteX234" fmla="*/ 1182375 w 1379373"/>
                <a:gd name="connsiteY234" fmla="*/ 162074 h 1038242"/>
                <a:gd name="connsiteX235" fmla="*/ 1241901 w 1379373"/>
                <a:gd name="connsiteY235" fmla="*/ 118265 h 1038242"/>
                <a:gd name="connsiteX236" fmla="*/ 1253480 w 1379373"/>
                <a:gd name="connsiteY236" fmla="*/ 112873 h 1038242"/>
                <a:gd name="connsiteX237" fmla="*/ 780576 w 1379373"/>
                <a:gd name="connsiteY237" fmla="*/ 202539 h 1038242"/>
                <a:gd name="connsiteX238" fmla="*/ 790775 w 1379373"/>
                <a:gd name="connsiteY238" fmla="*/ 206217 h 1038242"/>
                <a:gd name="connsiteX239" fmla="*/ 826223 w 1379373"/>
                <a:gd name="connsiteY239" fmla="*/ 228289 h 1038242"/>
                <a:gd name="connsiteX240" fmla="*/ 684097 w 1379373"/>
                <a:gd name="connsiteY240" fmla="*/ 324601 h 1038242"/>
                <a:gd name="connsiteX241" fmla="*/ 672726 w 1379373"/>
                <a:gd name="connsiteY241" fmla="*/ 324936 h 1038242"/>
                <a:gd name="connsiteX242" fmla="*/ 631927 w 1379373"/>
                <a:gd name="connsiteY242" fmla="*/ 304871 h 1038242"/>
                <a:gd name="connsiteX243" fmla="*/ 692122 w 1379373"/>
                <a:gd name="connsiteY243" fmla="*/ 262400 h 1038242"/>
                <a:gd name="connsiteX244" fmla="*/ 770375 w 1379373"/>
                <a:gd name="connsiteY244" fmla="*/ 206886 h 1038242"/>
                <a:gd name="connsiteX245" fmla="*/ 780576 w 1379373"/>
                <a:gd name="connsiteY245" fmla="*/ 202539 h 1038242"/>
                <a:gd name="connsiteX246" fmla="*/ 942892 w 1379373"/>
                <a:gd name="connsiteY246" fmla="*/ 155554 h 1038242"/>
                <a:gd name="connsiteX247" fmla="*/ 958986 w 1379373"/>
                <a:gd name="connsiteY247" fmla="*/ 160069 h 1038242"/>
                <a:gd name="connsiteX248" fmla="*/ 983063 w 1379373"/>
                <a:gd name="connsiteY248" fmla="*/ 172442 h 1038242"/>
                <a:gd name="connsiteX249" fmla="*/ 888424 w 1379373"/>
                <a:gd name="connsiteY249" fmla="*/ 239994 h 1038242"/>
                <a:gd name="connsiteX250" fmla="*/ 890096 w 1379373"/>
                <a:gd name="connsiteY250" fmla="*/ 243673 h 1038242"/>
                <a:gd name="connsiteX251" fmla="*/ 903138 w 1379373"/>
                <a:gd name="connsiteY251" fmla="*/ 238656 h 1038242"/>
                <a:gd name="connsiteX252" fmla="*/ 980388 w 1379373"/>
                <a:gd name="connsiteY252" fmla="*/ 184147 h 1038242"/>
                <a:gd name="connsiteX253" fmla="*/ 1004131 w 1379373"/>
                <a:gd name="connsiteY253" fmla="*/ 181806 h 1038242"/>
                <a:gd name="connsiteX254" fmla="*/ 1034898 w 1379373"/>
                <a:gd name="connsiteY254" fmla="*/ 197188 h 1038242"/>
                <a:gd name="connsiteX255" fmla="*/ 938586 w 1379373"/>
                <a:gd name="connsiteY255" fmla="*/ 267751 h 1038242"/>
                <a:gd name="connsiteX256" fmla="*/ 940927 w 1379373"/>
                <a:gd name="connsiteY256" fmla="*/ 271763 h 1038242"/>
                <a:gd name="connsiteX257" fmla="*/ 954638 w 1379373"/>
                <a:gd name="connsiteY257" fmla="*/ 265075 h 1038242"/>
                <a:gd name="connsiteX258" fmla="*/ 1031219 w 1379373"/>
                <a:gd name="connsiteY258" fmla="*/ 209562 h 1038242"/>
                <a:gd name="connsiteX259" fmla="*/ 1057304 w 1379373"/>
                <a:gd name="connsiteY259" fmla="*/ 207555 h 1038242"/>
                <a:gd name="connsiteX260" fmla="*/ 1086064 w 1379373"/>
                <a:gd name="connsiteY260" fmla="*/ 221601 h 1038242"/>
                <a:gd name="connsiteX261" fmla="*/ 981391 w 1379373"/>
                <a:gd name="connsiteY261" fmla="*/ 298182 h 1038242"/>
                <a:gd name="connsiteX262" fmla="*/ 983732 w 1379373"/>
                <a:gd name="connsiteY262" fmla="*/ 302195 h 1038242"/>
                <a:gd name="connsiteX263" fmla="*/ 997109 w 1379373"/>
                <a:gd name="connsiteY263" fmla="*/ 295841 h 1038242"/>
                <a:gd name="connsiteX264" fmla="*/ 1078372 w 1379373"/>
                <a:gd name="connsiteY264" fmla="*/ 236315 h 1038242"/>
                <a:gd name="connsiteX265" fmla="*/ 1112817 w 1379373"/>
                <a:gd name="connsiteY265" fmla="*/ 233974 h 1038242"/>
                <a:gd name="connsiteX266" fmla="*/ 1130541 w 1379373"/>
                <a:gd name="connsiteY266" fmla="*/ 243338 h 1038242"/>
                <a:gd name="connsiteX267" fmla="*/ 1009148 w 1379373"/>
                <a:gd name="connsiteY267" fmla="*/ 330286 h 1038242"/>
                <a:gd name="connsiteX268" fmla="*/ 842274 w 1379373"/>
                <a:gd name="connsiteY268" fmla="*/ 227621 h 1038242"/>
                <a:gd name="connsiteX269" fmla="*/ 927551 w 1379373"/>
                <a:gd name="connsiteY269" fmla="*/ 163078 h 1038242"/>
                <a:gd name="connsiteX270" fmla="*/ 942892 w 1379373"/>
                <a:gd name="connsiteY270" fmla="*/ 155554 h 1038242"/>
                <a:gd name="connsiteX271" fmla="*/ 1067002 w 1379373"/>
                <a:gd name="connsiteY271" fmla="*/ 123618 h 1038242"/>
                <a:gd name="connsiteX272" fmla="*/ 1077035 w 1379373"/>
                <a:gd name="connsiteY272" fmla="*/ 122948 h 1038242"/>
                <a:gd name="connsiteX273" fmla="*/ 1113486 w 1379373"/>
                <a:gd name="connsiteY273" fmla="*/ 140004 h 1038242"/>
                <a:gd name="connsiteX274" fmla="*/ 1046937 w 1379373"/>
                <a:gd name="connsiteY274" fmla="*/ 188160 h 1038242"/>
                <a:gd name="connsiteX275" fmla="*/ 1037238 w 1379373"/>
                <a:gd name="connsiteY275" fmla="*/ 188160 h 1038242"/>
                <a:gd name="connsiteX276" fmla="*/ 1000118 w 1379373"/>
                <a:gd name="connsiteY276" fmla="*/ 170436 h 1038242"/>
                <a:gd name="connsiteX277" fmla="*/ 1067002 w 1379373"/>
                <a:gd name="connsiteY277" fmla="*/ 123618 h 1038242"/>
                <a:gd name="connsiteX278" fmla="*/ 1197089 w 1379373"/>
                <a:gd name="connsiteY278" fmla="*/ 89841 h 1038242"/>
                <a:gd name="connsiteX279" fmla="*/ 1205449 w 1379373"/>
                <a:gd name="connsiteY279" fmla="*/ 89173 h 1038242"/>
                <a:gd name="connsiteX280" fmla="*/ 1243238 w 1379373"/>
                <a:gd name="connsiteY280" fmla="*/ 106896 h 1038242"/>
                <a:gd name="connsiteX281" fmla="*/ 1178027 w 1379373"/>
                <a:gd name="connsiteY281" fmla="*/ 154384 h 1038242"/>
                <a:gd name="connsiteX282" fmla="*/ 1168329 w 1379373"/>
                <a:gd name="connsiteY282" fmla="*/ 155722 h 1038242"/>
                <a:gd name="connsiteX283" fmla="*/ 1130206 w 1379373"/>
                <a:gd name="connsiteY283" fmla="*/ 137997 h 1038242"/>
                <a:gd name="connsiteX284" fmla="*/ 1197089 w 1379373"/>
                <a:gd name="connsiteY284" fmla="*/ 89841 h 1038242"/>
                <a:gd name="connsiteX285" fmla="*/ 1016171 w 1379373"/>
                <a:gd name="connsiteY285" fmla="*/ 100876 h 1038242"/>
                <a:gd name="connsiteX286" fmla="*/ 1028544 w 1379373"/>
                <a:gd name="connsiteY286" fmla="*/ 100208 h 1038242"/>
                <a:gd name="connsiteX287" fmla="*/ 1062655 w 1379373"/>
                <a:gd name="connsiteY287" fmla="*/ 115925 h 1038242"/>
                <a:gd name="connsiteX288" fmla="*/ 996440 w 1379373"/>
                <a:gd name="connsiteY288" fmla="*/ 162744 h 1038242"/>
                <a:gd name="connsiteX289" fmla="*/ 985070 w 1379373"/>
                <a:gd name="connsiteY289" fmla="*/ 162744 h 1038242"/>
                <a:gd name="connsiteX290" fmla="*/ 950960 w 1379373"/>
                <a:gd name="connsiteY290" fmla="*/ 146358 h 1038242"/>
                <a:gd name="connsiteX291" fmla="*/ 1016171 w 1379373"/>
                <a:gd name="connsiteY291" fmla="*/ 100876 h 1038242"/>
                <a:gd name="connsiteX292" fmla="*/ 1151275 w 1379373"/>
                <a:gd name="connsiteY292" fmla="*/ 63757 h 1038242"/>
                <a:gd name="connsiteX293" fmla="*/ 1191740 w 1379373"/>
                <a:gd name="connsiteY293" fmla="*/ 82818 h 1038242"/>
                <a:gd name="connsiteX294" fmla="*/ 1126862 w 1379373"/>
                <a:gd name="connsiteY294" fmla="*/ 129971 h 1038242"/>
                <a:gd name="connsiteX295" fmla="*/ 1114489 w 1379373"/>
                <a:gd name="connsiteY295" fmla="*/ 130306 h 1038242"/>
                <a:gd name="connsiteX296" fmla="*/ 1080044 w 1379373"/>
                <a:gd name="connsiteY296" fmla="*/ 114254 h 1038242"/>
                <a:gd name="connsiteX297" fmla="*/ 1151275 w 1379373"/>
                <a:gd name="connsiteY297" fmla="*/ 63757 h 1038242"/>
                <a:gd name="connsiteX298" fmla="*/ 1166992 w 1379373"/>
                <a:gd name="connsiteY298" fmla="*/ 34328 h 1038242"/>
                <a:gd name="connsiteX299" fmla="*/ 1292063 w 1379373"/>
                <a:gd name="connsiteY299" fmla="*/ 31987 h 1038242"/>
                <a:gd name="connsiteX300" fmla="*/ 1346238 w 1379373"/>
                <a:gd name="connsiteY300" fmla="*/ 74792 h 1038242"/>
                <a:gd name="connsiteX301" fmla="*/ 1367306 w 1379373"/>
                <a:gd name="connsiteY301" fmla="*/ 152378 h 1038242"/>
                <a:gd name="connsiteX302" fmla="*/ 1363293 w 1379373"/>
                <a:gd name="connsiteY302" fmla="*/ 162745 h 1038242"/>
                <a:gd name="connsiteX303" fmla="*/ 1309787 w 1379373"/>
                <a:gd name="connsiteY303" fmla="*/ 200534 h 1038242"/>
                <a:gd name="connsiteX304" fmla="*/ 1303433 w 1379373"/>
                <a:gd name="connsiteY304" fmla="*/ 124286 h 1038242"/>
                <a:gd name="connsiteX305" fmla="*/ 1137229 w 1379373"/>
                <a:gd name="connsiteY305" fmla="*/ 47036 h 1038242"/>
                <a:gd name="connsiteX306" fmla="*/ 1166992 w 1379373"/>
                <a:gd name="connsiteY306" fmla="*/ 34328 h 1038242"/>
                <a:gd name="connsiteX307" fmla="*/ 1098102 w 1379373"/>
                <a:gd name="connsiteY307" fmla="*/ 44026 h 1038242"/>
                <a:gd name="connsiteX308" fmla="*/ 1109137 w 1379373"/>
                <a:gd name="connsiteY308" fmla="*/ 44026 h 1038242"/>
                <a:gd name="connsiteX309" fmla="*/ 1142579 w 1379373"/>
                <a:gd name="connsiteY309" fmla="*/ 59410 h 1038242"/>
                <a:gd name="connsiteX310" fmla="*/ 1076700 w 1379373"/>
                <a:gd name="connsiteY310" fmla="*/ 105893 h 1038242"/>
                <a:gd name="connsiteX311" fmla="*/ 1065998 w 1379373"/>
                <a:gd name="connsiteY311" fmla="*/ 107566 h 1038242"/>
                <a:gd name="connsiteX312" fmla="*/ 1030550 w 1379373"/>
                <a:gd name="connsiteY312" fmla="*/ 91179 h 1038242"/>
                <a:gd name="connsiteX313" fmla="*/ 1098102 w 1379373"/>
                <a:gd name="connsiteY313" fmla="*/ 44026 h 1038242"/>
                <a:gd name="connsiteX314" fmla="*/ 1275718 w 1379373"/>
                <a:gd name="connsiteY314" fmla="*/ 4900 h 1038242"/>
                <a:gd name="connsiteX315" fmla="*/ 1340888 w 1379373"/>
                <a:gd name="connsiteY315" fmla="*/ 887 h 1038242"/>
                <a:gd name="connsiteX316" fmla="*/ 1373660 w 1379373"/>
                <a:gd name="connsiteY316" fmla="*/ 28643 h 1038242"/>
                <a:gd name="connsiteX317" fmla="*/ 1379345 w 1379373"/>
                <a:gd name="connsiteY317" fmla="*/ 212237 h 1038242"/>
                <a:gd name="connsiteX318" fmla="*/ 1346573 w 1379373"/>
                <a:gd name="connsiteY318" fmla="*/ 269088 h 1038242"/>
                <a:gd name="connsiteX319" fmla="*/ 759005 w 1379373"/>
                <a:gd name="connsiteY319" fmla="*/ 686104 h 1038242"/>
                <a:gd name="connsiteX320" fmla="*/ 292495 w 1379373"/>
                <a:gd name="connsiteY320" fmla="*/ 1014165 h 1038242"/>
                <a:gd name="connsiteX321" fmla="*/ 274772 w 1379373"/>
                <a:gd name="connsiteY321" fmla="*/ 1025869 h 1038242"/>
                <a:gd name="connsiteX322" fmla="*/ 272431 w 1379373"/>
                <a:gd name="connsiteY322" fmla="*/ 940593 h 1038242"/>
                <a:gd name="connsiteX323" fmla="*/ 283801 w 1379373"/>
                <a:gd name="connsiteY323" fmla="*/ 927551 h 1038242"/>
                <a:gd name="connsiteX324" fmla="*/ 732252 w 1379373"/>
                <a:gd name="connsiteY324" fmla="*/ 613869 h 1038242"/>
                <a:gd name="connsiteX325" fmla="*/ 1363962 w 1379373"/>
                <a:gd name="connsiteY325" fmla="*/ 172776 h 1038242"/>
                <a:gd name="connsiteX326" fmla="*/ 1374664 w 1379373"/>
                <a:gd name="connsiteY326" fmla="*/ 146358 h 1038242"/>
                <a:gd name="connsiteX327" fmla="*/ 1353930 w 1379373"/>
                <a:gd name="connsiteY327" fmla="*/ 72117 h 1038242"/>
                <a:gd name="connsiteX328" fmla="*/ 1288384 w 1379373"/>
                <a:gd name="connsiteY328" fmla="*/ 22289 h 1038242"/>
                <a:gd name="connsiteX329" fmla="*/ 1212806 w 1379373"/>
                <a:gd name="connsiteY329" fmla="*/ 21955 h 1038242"/>
                <a:gd name="connsiteX330" fmla="*/ 1275718 w 1379373"/>
                <a:gd name="connsiteY330" fmla="*/ 4900 h 103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1379373" h="1038242">
                  <a:moveTo>
                    <a:pt x="208223" y="943938"/>
                  </a:moveTo>
                  <a:cubicBezTo>
                    <a:pt x="225947" y="942265"/>
                    <a:pt x="243671" y="940594"/>
                    <a:pt x="263067" y="938921"/>
                  </a:cubicBezTo>
                  <a:cubicBezTo>
                    <a:pt x="264404" y="970022"/>
                    <a:pt x="265742" y="1000119"/>
                    <a:pt x="267080" y="1031889"/>
                  </a:cubicBezTo>
                  <a:cubicBezTo>
                    <a:pt x="247684" y="1033895"/>
                    <a:pt x="228957" y="1035901"/>
                    <a:pt x="208223" y="1038242"/>
                  </a:cubicBezTo>
                  <a:cubicBezTo>
                    <a:pt x="208223" y="1006473"/>
                    <a:pt x="208223" y="976042"/>
                    <a:pt x="208223" y="943938"/>
                  </a:cubicBezTo>
                  <a:close/>
                  <a:moveTo>
                    <a:pt x="323263" y="811175"/>
                  </a:moveTo>
                  <a:cubicBezTo>
                    <a:pt x="301860" y="818531"/>
                    <a:pt x="300857" y="820539"/>
                    <a:pt x="307545" y="844617"/>
                  </a:cubicBezTo>
                  <a:cubicBezTo>
                    <a:pt x="329282" y="831909"/>
                    <a:pt x="329282" y="831909"/>
                    <a:pt x="323263" y="811175"/>
                  </a:cubicBezTo>
                  <a:close/>
                  <a:moveTo>
                    <a:pt x="367740" y="784756"/>
                  </a:moveTo>
                  <a:cubicBezTo>
                    <a:pt x="346672" y="793117"/>
                    <a:pt x="345668" y="794788"/>
                    <a:pt x="351688" y="815522"/>
                  </a:cubicBezTo>
                  <a:cubicBezTo>
                    <a:pt x="363393" y="808834"/>
                    <a:pt x="373760" y="801143"/>
                    <a:pt x="367740" y="784756"/>
                  </a:cubicBezTo>
                  <a:close/>
                  <a:moveTo>
                    <a:pt x="218" y="842944"/>
                  </a:moveTo>
                  <a:cubicBezTo>
                    <a:pt x="5234" y="844951"/>
                    <a:pt x="8912" y="846288"/>
                    <a:pt x="12591" y="847961"/>
                  </a:cubicBezTo>
                  <a:cubicBezTo>
                    <a:pt x="70111" y="877389"/>
                    <a:pt x="127964" y="907487"/>
                    <a:pt x="185819" y="936580"/>
                  </a:cubicBezTo>
                  <a:cubicBezTo>
                    <a:pt x="195182" y="941263"/>
                    <a:pt x="198526" y="946613"/>
                    <a:pt x="198527" y="957314"/>
                  </a:cubicBezTo>
                  <a:cubicBezTo>
                    <a:pt x="197857" y="982730"/>
                    <a:pt x="198192" y="1008480"/>
                    <a:pt x="198192" y="1035903"/>
                  </a:cubicBezTo>
                  <a:cubicBezTo>
                    <a:pt x="191169" y="1032224"/>
                    <a:pt x="184815" y="1029214"/>
                    <a:pt x="178461" y="1025870"/>
                  </a:cubicBezTo>
                  <a:cubicBezTo>
                    <a:pt x="130305" y="1001123"/>
                    <a:pt x="81815" y="977045"/>
                    <a:pt x="34328" y="951629"/>
                  </a:cubicBezTo>
                  <a:cubicBezTo>
                    <a:pt x="13260" y="940259"/>
                    <a:pt x="1890" y="920863"/>
                    <a:pt x="552" y="896785"/>
                  </a:cubicBezTo>
                  <a:cubicBezTo>
                    <a:pt x="-451" y="879395"/>
                    <a:pt x="218" y="862006"/>
                    <a:pt x="218" y="842944"/>
                  </a:cubicBezTo>
                  <a:close/>
                  <a:moveTo>
                    <a:pt x="405529" y="757668"/>
                  </a:moveTo>
                  <a:cubicBezTo>
                    <a:pt x="392821" y="762684"/>
                    <a:pt x="387136" y="770710"/>
                    <a:pt x="393156" y="784421"/>
                  </a:cubicBezTo>
                  <a:cubicBezTo>
                    <a:pt x="412217" y="776730"/>
                    <a:pt x="413220" y="774724"/>
                    <a:pt x="405529" y="757668"/>
                  </a:cubicBezTo>
                  <a:close/>
                  <a:moveTo>
                    <a:pt x="88503" y="740613"/>
                  </a:moveTo>
                  <a:cubicBezTo>
                    <a:pt x="106226" y="749976"/>
                    <a:pt x="121945" y="758337"/>
                    <a:pt x="137662" y="767032"/>
                  </a:cubicBezTo>
                  <a:cubicBezTo>
                    <a:pt x="175786" y="787765"/>
                    <a:pt x="213908" y="808165"/>
                    <a:pt x="251697" y="829568"/>
                  </a:cubicBezTo>
                  <a:cubicBezTo>
                    <a:pt x="261730" y="835588"/>
                    <a:pt x="268753" y="834584"/>
                    <a:pt x="278116" y="828564"/>
                  </a:cubicBezTo>
                  <a:cubicBezTo>
                    <a:pt x="331623" y="794120"/>
                    <a:pt x="385464" y="760343"/>
                    <a:pt x="438971" y="726568"/>
                  </a:cubicBezTo>
                  <a:cubicBezTo>
                    <a:pt x="443318" y="723892"/>
                    <a:pt x="447665" y="721216"/>
                    <a:pt x="452682" y="718207"/>
                  </a:cubicBezTo>
                  <a:cubicBezTo>
                    <a:pt x="456026" y="740612"/>
                    <a:pt x="453685" y="756331"/>
                    <a:pt x="432616" y="769707"/>
                  </a:cubicBezTo>
                  <a:cubicBezTo>
                    <a:pt x="381786" y="802146"/>
                    <a:pt x="332961" y="837594"/>
                    <a:pt x="283468" y="872373"/>
                  </a:cubicBezTo>
                  <a:cubicBezTo>
                    <a:pt x="275107" y="878058"/>
                    <a:pt x="269087" y="878392"/>
                    <a:pt x="260058" y="873376"/>
                  </a:cubicBezTo>
                  <a:cubicBezTo>
                    <a:pt x="207555" y="843613"/>
                    <a:pt x="155052" y="813850"/>
                    <a:pt x="101545" y="785759"/>
                  </a:cubicBezTo>
                  <a:cubicBezTo>
                    <a:pt x="85827" y="777733"/>
                    <a:pt x="79808" y="768704"/>
                    <a:pt x="86496" y="752317"/>
                  </a:cubicBezTo>
                  <a:cubicBezTo>
                    <a:pt x="87500" y="749642"/>
                    <a:pt x="87500" y="746298"/>
                    <a:pt x="88503" y="740613"/>
                  </a:cubicBezTo>
                  <a:close/>
                  <a:moveTo>
                    <a:pt x="279788" y="617549"/>
                  </a:moveTo>
                  <a:cubicBezTo>
                    <a:pt x="284136" y="614874"/>
                    <a:pt x="292831" y="613536"/>
                    <a:pt x="297178" y="615877"/>
                  </a:cubicBezTo>
                  <a:cubicBezTo>
                    <a:pt x="348009" y="643299"/>
                    <a:pt x="398506" y="671724"/>
                    <a:pt x="449002" y="699815"/>
                  </a:cubicBezTo>
                  <a:cubicBezTo>
                    <a:pt x="450674" y="700818"/>
                    <a:pt x="452346" y="702156"/>
                    <a:pt x="456025" y="705166"/>
                  </a:cubicBezTo>
                  <a:cubicBezTo>
                    <a:pt x="441311" y="714530"/>
                    <a:pt x="428268" y="722555"/>
                    <a:pt x="415227" y="730915"/>
                  </a:cubicBezTo>
                  <a:cubicBezTo>
                    <a:pt x="368074" y="760678"/>
                    <a:pt x="321256" y="790776"/>
                    <a:pt x="273769" y="820204"/>
                  </a:cubicBezTo>
                  <a:cubicBezTo>
                    <a:pt x="269756" y="822545"/>
                    <a:pt x="262733" y="824886"/>
                    <a:pt x="258720" y="823215"/>
                  </a:cubicBezTo>
                  <a:cubicBezTo>
                    <a:pt x="204545" y="794455"/>
                    <a:pt x="150704" y="765026"/>
                    <a:pt x="95191" y="734594"/>
                  </a:cubicBezTo>
                  <a:cubicBezTo>
                    <a:pt x="121275" y="718208"/>
                    <a:pt x="145353" y="702490"/>
                    <a:pt x="169766" y="687107"/>
                  </a:cubicBezTo>
                  <a:cubicBezTo>
                    <a:pt x="206217" y="663698"/>
                    <a:pt x="242668" y="640289"/>
                    <a:pt x="279788" y="617549"/>
                  </a:cubicBezTo>
                  <a:close/>
                  <a:moveTo>
                    <a:pt x="423922" y="581766"/>
                  </a:moveTo>
                  <a:cubicBezTo>
                    <a:pt x="436965" y="588454"/>
                    <a:pt x="448000" y="593805"/>
                    <a:pt x="458702" y="600159"/>
                  </a:cubicBezTo>
                  <a:cubicBezTo>
                    <a:pt x="460709" y="601497"/>
                    <a:pt x="462046" y="606512"/>
                    <a:pt x="462046" y="609523"/>
                  </a:cubicBezTo>
                  <a:cubicBezTo>
                    <a:pt x="462046" y="630590"/>
                    <a:pt x="462046" y="651659"/>
                    <a:pt x="462046" y="674064"/>
                  </a:cubicBezTo>
                  <a:cubicBezTo>
                    <a:pt x="431948" y="665704"/>
                    <a:pt x="418236" y="650990"/>
                    <a:pt x="423587" y="621896"/>
                  </a:cubicBezTo>
                  <a:cubicBezTo>
                    <a:pt x="425594" y="610191"/>
                    <a:pt x="423922" y="597483"/>
                    <a:pt x="423922" y="581766"/>
                  </a:cubicBezTo>
                  <a:close/>
                  <a:moveTo>
                    <a:pt x="660019" y="521237"/>
                  </a:moveTo>
                  <a:cubicBezTo>
                    <a:pt x="661356" y="539295"/>
                    <a:pt x="663363" y="555347"/>
                    <a:pt x="664032" y="571399"/>
                  </a:cubicBezTo>
                  <a:cubicBezTo>
                    <a:pt x="664366" y="574409"/>
                    <a:pt x="661022" y="578757"/>
                    <a:pt x="658012" y="580763"/>
                  </a:cubicBezTo>
                  <a:cubicBezTo>
                    <a:pt x="604840" y="618886"/>
                    <a:pt x="551334" y="657010"/>
                    <a:pt x="499499" y="694130"/>
                  </a:cubicBezTo>
                  <a:cubicBezTo>
                    <a:pt x="473080" y="689448"/>
                    <a:pt x="465054" y="674065"/>
                    <a:pt x="468733" y="649653"/>
                  </a:cubicBezTo>
                  <a:cubicBezTo>
                    <a:pt x="470739" y="636610"/>
                    <a:pt x="469067" y="623234"/>
                    <a:pt x="469067" y="607851"/>
                  </a:cubicBezTo>
                  <a:cubicBezTo>
                    <a:pt x="474083" y="609188"/>
                    <a:pt x="476090" y="609188"/>
                    <a:pt x="477093" y="610191"/>
                  </a:cubicBezTo>
                  <a:cubicBezTo>
                    <a:pt x="498496" y="628584"/>
                    <a:pt x="516219" y="620893"/>
                    <a:pt x="536619" y="605844"/>
                  </a:cubicBezTo>
                  <a:cubicBezTo>
                    <a:pt x="576080" y="576750"/>
                    <a:pt x="617213" y="550331"/>
                    <a:pt x="660019" y="521237"/>
                  </a:cubicBezTo>
                  <a:close/>
                  <a:moveTo>
                    <a:pt x="368742" y="553006"/>
                  </a:moveTo>
                  <a:cubicBezTo>
                    <a:pt x="384794" y="561366"/>
                    <a:pt x="398171" y="568055"/>
                    <a:pt x="411213" y="575411"/>
                  </a:cubicBezTo>
                  <a:cubicBezTo>
                    <a:pt x="413554" y="576749"/>
                    <a:pt x="414892" y="581431"/>
                    <a:pt x="414892" y="585110"/>
                  </a:cubicBezTo>
                  <a:cubicBezTo>
                    <a:pt x="414892" y="605844"/>
                    <a:pt x="414892" y="626911"/>
                    <a:pt x="414892" y="650989"/>
                  </a:cubicBezTo>
                  <a:cubicBezTo>
                    <a:pt x="400177" y="642629"/>
                    <a:pt x="387135" y="636275"/>
                    <a:pt x="375096" y="628917"/>
                  </a:cubicBezTo>
                  <a:cubicBezTo>
                    <a:pt x="372086" y="626911"/>
                    <a:pt x="369077" y="621895"/>
                    <a:pt x="369077" y="618217"/>
                  </a:cubicBezTo>
                  <a:cubicBezTo>
                    <a:pt x="368408" y="597483"/>
                    <a:pt x="368742" y="577084"/>
                    <a:pt x="368742" y="553006"/>
                  </a:cubicBezTo>
                  <a:close/>
                  <a:moveTo>
                    <a:pt x="618092" y="499583"/>
                  </a:moveTo>
                  <a:cubicBezTo>
                    <a:pt x="629336" y="499165"/>
                    <a:pt x="640790" y="504181"/>
                    <a:pt x="652662" y="515217"/>
                  </a:cubicBezTo>
                  <a:cubicBezTo>
                    <a:pt x="641626" y="522574"/>
                    <a:pt x="630256" y="530600"/>
                    <a:pt x="618551" y="538626"/>
                  </a:cubicBezTo>
                  <a:cubicBezTo>
                    <a:pt x="585779" y="561032"/>
                    <a:pt x="552672" y="583103"/>
                    <a:pt x="520233" y="606178"/>
                  </a:cubicBezTo>
                  <a:cubicBezTo>
                    <a:pt x="509866" y="613536"/>
                    <a:pt x="501840" y="615207"/>
                    <a:pt x="491473" y="607850"/>
                  </a:cubicBezTo>
                  <a:cubicBezTo>
                    <a:pt x="485788" y="603837"/>
                    <a:pt x="479100" y="600828"/>
                    <a:pt x="471074" y="596481"/>
                  </a:cubicBezTo>
                  <a:cubicBezTo>
                    <a:pt x="498496" y="577084"/>
                    <a:pt x="524580" y="559025"/>
                    <a:pt x="550664" y="540632"/>
                  </a:cubicBezTo>
                  <a:cubicBezTo>
                    <a:pt x="562035" y="532606"/>
                    <a:pt x="574742" y="525918"/>
                    <a:pt x="584776" y="516554"/>
                  </a:cubicBezTo>
                  <a:cubicBezTo>
                    <a:pt x="595811" y="505853"/>
                    <a:pt x="606847" y="500001"/>
                    <a:pt x="618092" y="499583"/>
                  </a:cubicBezTo>
                  <a:close/>
                  <a:moveTo>
                    <a:pt x="574325" y="476132"/>
                  </a:moveTo>
                  <a:cubicBezTo>
                    <a:pt x="581682" y="476341"/>
                    <a:pt x="589458" y="481609"/>
                    <a:pt x="604506" y="492143"/>
                  </a:cubicBezTo>
                  <a:cubicBezTo>
                    <a:pt x="559025" y="524247"/>
                    <a:pt x="513880" y="556016"/>
                    <a:pt x="468733" y="587451"/>
                  </a:cubicBezTo>
                  <a:cubicBezTo>
                    <a:pt x="465724" y="589458"/>
                    <a:pt x="460707" y="590795"/>
                    <a:pt x="457698" y="589458"/>
                  </a:cubicBezTo>
                  <a:cubicBezTo>
                    <a:pt x="448669" y="585445"/>
                    <a:pt x="439640" y="580094"/>
                    <a:pt x="428938" y="574409"/>
                  </a:cubicBezTo>
                  <a:cubicBezTo>
                    <a:pt x="469402" y="545649"/>
                    <a:pt x="508195" y="517893"/>
                    <a:pt x="546652" y="490470"/>
                  </a:cubicBezTo>
                  <a:cubicBezTo>
                    <a:pt x="560029" y="480772"/>
                    <a:pt x="566968" y="475923"/>
                    <a:pt x="574325" y="476132"/>
                  </a:cubicBezTo>
                  <a:close/>
                  <a:moveTo>
                    <a:pt x="821207" y="411549"/>
                  </a:moveTo>
                  <a:cubicBezTo>
                    <a:pt x="823548" y="427267"/>
                    <a:pt x="825889" y="440978"/>
                    <a:pt x="827227" y="455023"/>
                  </a:cubicBezTo>
                  <a:cubicBezTo>
                    <a:pt x="827560" y="458033"/>
                    <a:pt x="823882" y="462381"/>
                    <a:pt x="820872" y="464387"/>
                  </a:cubicBezTo>
                  <a:cubicBezTo>
                    <a:pt x="772716" y="499166"/>
                    <a:pt x="724560" y="533277"/>
                    <a:pt x="673730" y="569728"/>
                  </a:cubicBezTo>
                  <a:cubicBezTo>
                    <a:pt x="672057" y="552673"/>
                    <a:pt x="670385" y="537624"/>
                    <a:pt x="669717" y="522910"/>
                  </a:cubicBezTo>
                  <a:cubicBezTo>
                    <a:pt x="669716" y="519231"/>
                    <a:pt x="671723" y="513546"/>
                    <a:pt x="674733" y="511540"/>
                  </a:cubicBezTo>
                  <a:cubicBezTo>
                    <a:pt x="722554" y="478433"/>
                    <a:pt x="770710" y="445659"/>
                    <a:pt x="821207" y="411549"/>
                  </a:cubicBezTo>
                  <a:close/>
                  <a:moveTo>
                    <a:pt x="511872" y="453016"/>
                  </a:moveTo>
                  <a:cubicBezTo>
                    <a:pt x="514548" y="451344"/>
                    <a:pt x="519899" y="451010"/>
                    <a:pt x="522909" y="452347"/>
                  </a:cubicBezTo>
                  <a:cubicBezTo>
                    <a:pt x="534612" y="457029"/>
                    <a:pt x="546317" y="463048"/>
                    <a:pt x="560028" y="469403"/>
                  </a:cubicBezTo>
                  <a:cubicBezTo>
                    <a:pt x="514548" y="502510"/>
                    <a:pt x="470739" y="533610"/>
                    <a:pt x="426931" y="564711"/>
                  </a:cubicBezTo>
                  <a:cubicBezTo>
                    <a:pt x="423921" y="567052"/>
                    <a:pt x="417902" y="568056"/>
                    <a:pt x="414558" y="566383"/>
                  </a:cubicBezTo>
                  <a:cubicBezTo>
                    <a:pt x="401516" y="560364"/>
                    <a:pt x="389142" y="553341"/>
                    <a:pt x="374762" y="545649"/>
                  </a:cubicBezTo>
                  <a:cubicBezTo>
                    <a:pt x="421580" y="514214"/>
                    <a:pt x="466392" y="483448"/>
                    <a:pt x="511872" y="453016"/>
                  </a:cubicBezTo>
                  <a:close/>
                  <a:moveTo>
                    <a:pt x="767365" y="388809"/>
                  </a:moveTo>
                  <a:cubicBezTo>
                    <a:pt x="770375" y="386802"/>
                    <a:pt x="776395" y="386468"/>
                    <a:pt x="779739" y="387805"/>
                  </a:cubicBezTo>
                  <a:cubicBezTo>
                    <a:pt x="791109" y="392487"/>
                    <a:pt x="802145" y="398507"/>
                    <a:pt x="814852" y="404861"/>
                  </a:cubicBezTo>
                  <a:cubicBezTo>
                    <a:pt x="773385" y="433286"/>
                    <a:pt x="731918" y="458702"/>
                    <a:pt x="693460" y="488130"/>
                  </a:cubicBezTo>
                  <a:cubicBezTo>
                    <a:pt x="669048" y="507192"/>
                    <a:pt x="648982" y="508864"/>
                    <a:pt x="625239" y="488130"/>
                  </a:cubicBezTo>
                  <a:cubicBezTo>
                    <a:pt x="672726" y="454688"/>
                    <a:pt x="719878" y="421581"/>
                    <a:pt x="767365" y="388809"/>
                  </a:cubicBezTo>
                  <a:close/>
                  <a:moveTo>
                    <a:pt x="463090" y="426472"/>
                  </a:moveTo>
                  <a:cubicBezTo>
                    <a:pt x="466894" y="426096"/>
                    <a:pt x="470740" y="427099"/>
                    <a:pt x="475087" y="429607"/>
                  </a:cubicBezTo>
                  <a:cubicBezTo>
                    <a:pt x="484785" y="435293"/>
                    <a:pt x="495152" y="439640"/>
                    <a:pt x="507525" y="445325"/>
                  </a:cubicBezTo>
                  <a:cubicBezTo>
                    <a:pt x="461042" y="476760"/>
                    <a:pt x="417233" y="506857"/>
                    <a:pt x="373090" y="536286"/>
                  </a:cubicBezTo>
                  <a:cubicBezTo>
                    <a:pt x="369412" y="538627"/>
                    <a:pt x="362389" y="538961"/>
                    <a:pt x="358376" y="536955"/>
                  </a:cubicBezTo>
                  <a:cubicBezTo>
                    <a:pt x="348010" y="532607"/>
                    <a:pt x="338311" y="526588"/>
                    <a:pt x="326941" y="520568"/>
                  </a:cubicBezTo>
                  <a:cubicBezTo>
                    <a:pt x="330620" y="517559"/>
                    <a:pt x="333295" y="514883"/>
                    <a:pt x="336305" y="512877"/>
                  </a:cubicBezTo>
                  <a:cubicBezTo>
                    <a:pt x="374762" y="485789"/>
                    <a:pt x="413220" y="459036"/>
                    <a:pt x="451343" y="431614"/>
                  </a:cubicBezTo>
                  <a:cubicBezTo>
                    <a:pt x="455524" y="428604"/>
                    <a:pt x="459286" y="426848"/>
                    <a:pt x="463090" y="426472"/>
                  </a:cubicBezTo>
                  <a:close/>
                  <a:moveTo>
                    <a:pt x="727904" y="364522"/>
                  </a:moveTo>
                  <a:cubicBezTo>
                    <a:pt x="733171" y="363979"/>
                    <a:pt x="738439" y="365567"/>
                    <a:pt x="744291" y="369747"/>
                  </a:cubicBezTo>
                  <a:cubicBezTo>
                    <a:pt x="749641" y="373426"/>
                    <a:pt x="755996" y="375767"/>
                    <a:pt x="764021" y="379779"/>
                  </a:cubicBezTo>
                  <a:cubicBezTo>
                    <a:pt x="715531" y="414224"/>
                    <a:pt x="668713" y="447331"/>
                    <a:pt x="621561" y="479770"/>
                  </a:cubicBezTo>
                  <a:cubicBezTo>
                    <a:pt x="617882" y="482445"/>
                    <a:pt x="610859" y="482779"/>
                    <a:pt x="606512" y="481442"/>
                  </a:cubicBezTo>
                  <a:cubicBezTo>
                    <a:pt x="597483" y="478432"/>
                    <a:pt x="588788" y="473416"/>
                    <a:pt x="577752" y="468400"/>
                  </a:cubicBezTo>
                  <a:cubicBezTo>
                    <a:pt x="586447" y="462046"/>
                    <a:pt x="593469" y="456695"/>
                    <a:pt x="600827" y="451679"/>
                  </a:cubicBezTo>
                  <a:cubicBezTo>
                    <a:pt x="637946" y="425260"/>
                    <a:pt x="675067" y="399510"/>
                    <a:pt x="711518" y="372088"/>
                  </a:cubicBezTo>
                  <a:cubicBezTo>
                    <a:pt x="717370" y="367741"/>
                    <a:pt x="722637" y="365065"/>
                    <a:pt x="727904" y="364522"/>
                  </a:cubicBezTo>
                  <a:close/>
                  <a:moveTo>
                    <a:pt x="962665" y="311893"/>
                  </a:moveTo>
                  <a:lnTo>
                    <a:pt x="1001123" y="335636"/>
                  </a:lnTo>
                  <a:cubicBezTo>
                    <a:pt x="946614" y="374762"/>
                    <a:pt x="891769" y="413889"/>
                    <a:pt x="836255" y="453684"/>
                  </a:cubicBezTo>
                  <a:cubicBezTo>
                    <a:pt x="833915" y="438635"/>
                    <a:pt x="831240" y="425928"/>
                    <a:pt x="830905" y="413221"/>
                  </a:cubicBezTo>
                  <a:cubicBezTo>
                    <a:pt x="830905" y="408539"/>
                    <a:pt x="835587" y="402184"/>
                    <a:pt x="839266" y="399175"/>
                  </a:cubicBezTo>
                  <a:cubicBezTo>
                    <a:pt x="880399" y="370750"/>
                    <a:pt x="921867" y="342659"/>
                    <a:pt x="963335" y="314568"/>
                  </a:cubicBezTo>
                  <a:cubicBezTo>
                    <a:pt x="963000" y="313565"/>
                    <a:pt x="963000" y="312896"/>
                    <a:pt x="962665" y="311893"/>
                  </a:cubicBezTo>
                  <a:close/>
                  <a:moveTo>
                    <a:pt x="674733" y="342994"/>
                  </a:moveTo>
                  <a:cubicBezTo>
                    <a:pt x="677742" y="340988"/>
                    <a:pt x="683428" y="340653"/>
                    <a:pt x="686771" y="341991"/>
                  </a:cubicBezTo>
                  <a:cubicBezTo>
                    <a:pt x="696805" y="345670"/>
                    <a:pt x="706168" y="351020"/>
                    <a:pt x="717538" y="356705"/>
                  </a:cubicBezTo>
                  <a:cubicBezTo>
                    <a:pt x="695467" y="372757"/>
                    <a:pt x="674398" y="387472"/>
                    <a:pt x="653665" y="402521"/>
                  </a:cubicBezTo>
                  <a:cubicBezTo>
                    <a:pt x="628918" y="420245"/>
                    <a:pt x="603837" y="437634"/>
                    <a:pt x="579424" y="456027"/>
                  </a:cubicBezTo>
                  <a:cubicBezTo>
                    <a:pt x="571398" y="462047"/>
                    <a:pt x="565044" y="463719"/>
                    <a:pt x="556015" y="458368"/>
                  </a:cubicBezTo>
                  <a:cubicBezTo>
                    <a:pt x="546985" y="453018"/>
                    <a:pt x="536953" y="449005"/>
                    <a:pt x="525583" y="443654"/>
                  </a:cubicBezTo>
                  <a:cubicBezTo>
                    <a:pt x="576415" y="409209"/>
                    <a:pt x="625574" y="376102"/>
                    <a:pt x="674733" y="342994"/>
                  </a:cubicBezTo>
                  <a:close/>
                  <a:moveTo>
                    <a:pt x="627162" y="315530"/>
                  </a:moveTo>
                  <a:cubicBezTo>
                    <a:pt x="637529" y="315321"/>
                    <a:pt x="648481" y="321758"/>
                    <a:pt x="670386" y="334633"/>
                  </a:cubicBezTo>
                  <a:cubicBezTo>
                    <a:pt x="650989" y="348010"/>
                    <a:pt x="631927" y="360718"/>
                    <a:pt x="612866" y="373760"/>
                  </a:cubicBezTo>
                  <a:cubicBezTo>
                    <a:pt x="585444" y="392153"/>
                    <a:pt x="557687" y="410212"/>
                    <a:pt x="530934" y="429608"/>
                  </a:cubicBezTo>
                  <a:cubicBezTo>
                    <a:pt x="520567" y="437299"/>
                    <a:pt x="511872" y="439640"/>
                    <a:pt x="500502" y="432283"/>
                  </a:cubicBezTo>
                  <a:cubicBezTo>
                    <a:pt x="491808" y="426933"/>
                    <a:pt x="482109" y="423588"/>
                    <a:pt x="471074" y="418238"/>
                  </a:cubicBezTo>
                  <a:cubicBezTo>
                    <a:pt x="506187" y="393491"/>
                    <a:pt x="539629" y="369747"/>
                    <a:pt x="573405" y="346003"/>
                  </a:cubicBezTo>
                  <a:cubicBezTo>
                    <a:pt x="578087" y="342659"/>
                    <a:pt x="582768" y="339650"/>
                    <a:pt x="587450" y="336305"/>
                  </a:cubicBezTo>
                  <a:cubicBezTo>
                    <a:pt x="607014" y="322594"/>
                    <a:pt x="616795" y="315739"/>
                    <a:pt x="627162" y="315530"/>
                  </a:cubicBezTo>
                  <a:close/>
                  <a:moveTo>
                    <a:pt x="1168998" y="171438"/>
                  </a:moveTo>
                  <a:cubicBezTo>
                    <a:pt x="1172008" y="169765"/>
                    <a:pt x="1177693" y="170100"/>
                    <a:pt x="1181372" y="171438"/>
                  </a:cubicBezTo>
                  <a:cubicBezTo>
                    <a:pt x="1190735" y="175117"/>
                    <a:pt x="1200099" y="180132"/>
                    <a:pt x="1211469" y="185483"/>
                  </a:cubicBezTo>
                  <a:cubicBezTo>
                    <a:pt x="1187726" y="202539"/>
                    <a:pt x="1166324" y="218256"/>
                    <a:pt x="1144252" y="233305"/>
                  </a:cubicBezTo>
                  <a:cubicBezTo>
                    <a:pt x="1141576" y="234977"/>
                    <a:pt x="1136560" y="235311"/>
                    <a:pt x="1133550" y="233973"/>
                  </a:cubicBezTo>
                  <a:cubicBezTo>
                    <a:pt x="1123518" y="229961"/>
                    <a:pt x="1114154" y="224610"/>
                    <a:pt x="1102784" y="219259"/>
                  </a:cubicBezTo>
                  <a:cubicBezTo>
                    <a:pt x="1125859" y="202539"/>
                    <a:pt x="1147261" y="186487"/>
                    <a:pt x="1168998" y="171438"/>
                  </a:cubicBezTo>
                  <a:close/>
                  <a:moveTo>
                    <a:pt x="833581" y="233305"/>
                  </a:moveTo>
                  <a:lnTo>
                    <a:pt x="959655" y="310889"/>
                  </a:lnTo>
                  <a:cubicBezTo>
                    <a:pt x="955307" y="311892"/>
                    <a:pt x="950625" y="312227"/>
                    <a:pt x="947281" y="314568"/>
                  </a:cubicBezTo>
                  <a:cubicBezTo>
                    <a:pt x="910495" y="339314"/>
                    <a:pt x="873376" y="364061"/>
                    <a:pt x="837259" y="389811"/>
                  </a:cubicBezTo>
                  <a:cubicBezTo>
                    <a:pt x="826558" y="397503"/>
                    <a:pt x="817863" y="399509"/>
                    <a:pt x="806827" y="392152"/>
                  </a:cubicBezTo>
                  <a:cubicBezTo>
                    <a:pt x="799471" y="387470"/>
                    <a:pt x="791444" y="384126"/>
                    <a:pt x="781077" y="379110"/>
                  </a:cubicBezTo>
                  <a:cubicBezTo>
                    <a:pt x="824886" y="348344"/>
                    <a:pt x="867357" y="318581"/>
                    <a:pt x="909492" y="288818"/>
                  </a:cubicBezTo>
                  <a:cubicBezTo>
                    <a:pt x="909158" y="287146"/>
                    <a:pt x="908489" y="285473"/>
                    <a:pt x="907821" y="283801"/>
                  </a:cubicBezTo>
                  <a:cubicBezTo>
                    <a:pt x="903474" y="285139"/>
                    <a:pt x="898123" y="285473"/>
                    <a:pt x="894445" y="288149"/>
                  </a:cubicBezTo>
                  <a:cubicBezTo>
                    <a:pt x="858662" y="312561"/>
                    <a:pt x="822879" y="337308"/>
                    <a:pt x="788100" y="363058"/>
                  </a:cubicBezTo>
                  <a:cubicBezTo>
                    <a:pt x="776061" y="372087"/>
                    <a:pt x="766363" y="374094"/>
                    <a:pt x="753989" y="365399"/>
                  </a:cubicBezTo>
                  <a:cubicBezTo>
                    <a:pt x="748639" y="361386"/>
                    <a:pt x="741951" y="359045"/>
                    <a:pt x="734594" y="355366"/>
                  </a:cubicBezTo>
                  <a:cubicBezTo>
                    <a:pt x="779740" y="323263"/>
                    <a:pt x="823548" y="291827"/>
                    <a:pt x="867691" y="260392"/>
                  </a:cubicBezTo>
                  <a:cubicBezTo>
                    <a:pt x="867022" y="258720"/>
                    <a:pt x="866353" y="257383"/>
                    <a:pt x="865685" y="255710"/>
                  </a:cubicBezTo>
                  <a:cubicBezTo>
                    <a:pt x="861002" y="257383"/>
                    <a:pt x="855652" y="258051"/>
                    <a:pt x="851639" y="260727"/>
                  </a:cubicBezTo>
                  <a:cubicBezTo>
                    <a:pt x="815188" y="286477"/>
                    <a:pt x="778067" y="312227"/>
                    <a:pt x="742285" y="339314"/>
                  </a:cubicBezTo>
                  <a:cubicBezTo>
                    <a:pt x="730246" y="348678"/>
                    <a:pt x="720214" y="351688"/>
                    <a:pt x="707171" y="342324"/>
                  </a:cubicBezTo>
                  <a:cubicBezTo>
                    <a:pt x="702490" y="338980"/>
                    <a:pt x="696805" y="336973"/>
                    <a:pt x="689113" y="332960"/>
                  </a:cubicBezTo>
                  <a:cubicBezTo>
                    <a:pt x="706503" y="321256"/>
                    <a:pt x="721886" y="310555"/>
                    <a:pt x="737603" y="299853"/>
                  </a:cubicBezTo>
                  <a:cubicBezTo>
                    <a:pt x="766697" y="280123"/>
                    <a:pt x="796127" y="261061"/>
                    <a:pt x="823882" y="240327"/>
                  </a:cubicBezTo>
                  <a:cubicBezTo>
                    <a:pt x="826892" y="237986"/>
                    <a:pt x="830237" y="235645"/>
                    <a:pt x="833581" y="233305"/>
                  </a:cubicBezTo>
                  <a:close/>
                  <a:moveTo>
                    <a:pt x="1295742" y="135991"/>
                  </a:moveTo>
                  <a:cubicBezTo>
                    <a:pt x="1297414" y="159734"/>
                    <a:pt x="1299421" y="181471"/>
                    <a:pt x="1299755" y="203208"/>
                  </a:cubicBezTo>
                  <a:cubicBezTo>
                    <a:pt x="1299755" y="206887"/>
                    <a:pt x="1293067" y="211569"/>
                    <a:pt x="1288719" y="214578"/>
                  </a:cubicBezTo>
                  <a:cubicBezTo>
                    <a:pt x="1123184" y="330621"/>
                    <a:pt x="957649" y="446329"/>
                    <a:pt x="792113" y="562036"/>
                  </a:cubicBezTo>
                  <a:cubicBezTo>
                    <a:pt x="620892" y="681757"/>
                    <a:pt x="450340" y="801812"/>
                    <a:pt x="278451" y="920195"/>
                  </a:cubicBezTo>
                  <a:cubicBezTo>
                    <a:pt x="251029" y="939257"/>
                    <a:pt x="217253" y="941932"/>
                    <a:pt x="186486" y="926215"/>
                  </a:cubicBezTo>
                  <a:cubicBezTo>
                    <a:pt x="125623" y="896786"/>
                    <a:pt x="65763" y="865016"/>
                    <a:pt x="2893" y="832579"/>
                  </a:cubicBezTo>
                  <a:cubicBezTo>
                    <a:pt x="28308" y="815857"/>
                    <a:pt x="52051" y="799805"/>
                    <a:pt x="76129" y="784756"/>
                  </a:cubicBezTo>
                  <a:cubicBezTo>
                    <a:pt x="79139" y="783085"/>
                    <a:pt x="85828" y="786094"/>
                    <a:pt x="89841" y="788435"/>
                  </a:cubicBezTo>
                  <a:cubicBezTo>
                    <a:pt x="146691" y="819871"/>
                    <a:pt x="203876" y="851305"/>
                    <a:pt x="260392" y="883409"/>
                  </a:cubicBezTo>
                  <a:cubicBezTo>
                    <a:pt x="269422" y="888426"/>
                    <a:pt x="275441" y="888091"/>
                    <a:pt x="283802" y="882071"/>
                  </a:cubicBezTo>
                  <a:cubicBezTo>
                    <a:pt x="338980" y="842945"/>
                    <a:pt x="394828" y="804487"/>
                    <a:pt x="450675" y="766364"/>
                  </a:cubicBezTo>
                  <a:cubicBezTo>
                    <a:pt x="459369" y="760345"/>
                    <a:pt x="461042" y="753322"/>
                    <a:pt x="462713" y="743624"/>
                  </a:cubicBezTo>
                  <a:cubicBezTo>
                    <a:pt x="469067" y="708845"/>
                    <a:pt x="456695" y="688779"/>
                    <a:pt x="423587" y="673731"/>
                  </a:cubicBezTo>
                  <a:cubicBezTo>
                    <a:pt x="381116" y="654335"/>
                    <a:pt x="341320" y="628919"/>
                    <a:pt x="297513" y="604507"/>
                  </a:cubicBezTo>
                  <a:cubicBezTo>
                    <a:pt x="336639" y="587117"/>
                    <a:pt x="311223" y="553676"/>
                    <a:pt x="322928" y="528595"/>
                  </a:cubicBezTo>
                  <a:cubicBezTo>
                    <a:pt x="333294" y="533945"/>
                    <a:pt x="345334" y="539296"/>
                    <a:pt x="356369" y="546319"/>
                  </a:cubicBezTo>
                  <a:cubicBezTo>
                    <a:pt x="359379" y="547991"/>
                    <a:pt x="360717" y="554010"/>
                    <a:pt x="360717" y="558023"/>
                  </a:cubicBezTo>
                  <a:cubicBezTo>
                    <a:pt x="360717" y="578088"/>
                    <a:pt x="359380" y="598488"/>
                    <a:pt x="360383" y="618553"/>
                  </a:cubicBezTo>
                  <a:cubicBezTo>
                    <a:pt x="360717" y="624238"/>
                    <a:pt x="365065" y="632263"/>
                    <a:pt x="369746" y="634939"/>
                  </a:cubicBezTo>
                  <a:cubicBezTo>
                    <a:pt x="409207" y="657345"/>
                    <a:pt x="449337" y="678412"/>
                    <a:pt x="489132" y="700484"/>
                  </a:cubicBezTo>
                  <a:cubicBezTo>
                    <a:pt x="497158" y="705166"/>
                    <a:pt x="501840" y="702490"/>
                    <a:pt x="508194" y="698143"/>
                  </a:cubicBezTo>
                  <a:cubicBezTo>
                    <a:pt x="555681" y="664033"/>
                    <a:pt x="603168" y="630257"/>
                    <a:pt x="650655" y="596146"/>
                  </a:cubicBezTo>
                  <a:cubicBezTo>
                    <a:pt x="655002" y="592803"/>
                    <a:pt x="659684" y="589793"/>
                    <a:pt x="665369" y="586114"/>
                  </a:cubicBezTo>
                  <a:cubicBezTo>
                    <a:pt x="666372" y="592468"/>
                    <a:pt x="667376" y="597150"/>
                    <a:pt x="668045" y="601831"/>
                  </a:cubicBezTo>
                  <a:cubicBezTo>
                    <a:pt x="669048" y="602166"/>
                    <a:pt x="670051" y="602501"/>
                    <a:pt x="671054" y="602835"/>
                  </a:cubicBezTo>
                  <a:cubicBezTo>
                    <a:pt x="672727" y="599825"/>
                    <a:pt x="676071" y="595812"/>
                    <a:pt x="675402" y="593471"/>
                  </a:cubicBezTo>
                  <a:cubicBezTo>
                    <a:pt x="671389" y="580094"/>
                    <a:pt x="680084" y="575078"/>
                    <a:pt x="688778" y="569059"/>
                  </a:cubicBezTo>
                  <a:cubicBezTo>
                    <a:pt x="734927" y="536286"/>
                    <a:pt x="781077" y="503179"/>
                    <a:pt x="828899" y="469069"/>
                  </a:cubicBezTo>
                  <a:cubicBezTo>
                    <a:pt x="830905" y="478767"/>
                    <a:pt x="832243" y="486458"/>
                    <a:pt x="833580" y="494484"/>
                  </a:cubicBezTo>
                  <a:cubicBezTo>
                    <a:pt x="835252" y="494819"/>
                    <a:pt x="836590" y="494819"/>
                    <a:pt x="838262" y="495153"/>
                  </a:cubicBezTo>
                  <a:cubicBezTo>
                    <a:pt x="838931" y="489468"/>
                    <a:pt x="840269" y="483449"/>
                    <a:pt x="839600" y="477763"/>
                  </a:cubicBezTo>
                  <a:cubicBezTo>
                    <a:pt x="838262" y="469069"/>
                    <a:pt x="837594" y="462715"/>
                    <a:pt x="846288" y="456361"/>
                  </a:cubicBezTo>
                  <a:cubicBezTo>
                    <a:pt x="898457" y="419575"/>
                    <a:pt x="950292" y="382455"/>
                    <a:pt x="1002460" y="345335"/>
                  </a:cubicBezTo>
                  <a:lnTo>
                    <a:pt x="1002795" y="367407"/>
                  </a:lnTo>
                  <a:lnTo>
                    <a:pt x="1011824" y="367407"/>
                  </a:lnTo>
                  <a:lnTo>
                    <a:pt x="1011489" y="338981"/>
                  </a:lnTo>
                  <a:cubicBezTo>
                    <a:pt x="1052288" y="309887"/>
                    <a:pt x="1093421" y="280459"/>
                    <a:pt x="1134220" y="251364"/>
                  </a:cubicBezTo>
                  <a:cubicBezTo>
                    <a:pt x="1135223" y="250361"/>
                    <a:pt x="1136561" y="250026"/>
                    <a:pt x="1138901" y="248689"/>
                  </a:cubicBezTo>
                  <a:cubicBezTo>
                    <a:pt x="1140908" y="256381"/>
                    <a:pt x="1142914" y="263404"/>
                    <a:pt x="1144921" y="270426"/>
                  </a:cubicBezTo>
                  <a:cubicBezTo>
                    <a:pt x="1146593" y="270426"/>
                    <a:pt x="1147931" y="270092"/>
                    <a:pt x="1149603" y="270092"/>
                  </a:cubicBezTo>
                  <a:cubicBezTo>
                    <a:pt x="1149602" y="264407"/>
                    <a:pt x="1150606" y="258387"/>
                    <a:pt x="1149269" y="253037"/>
                  </a:cubicBezTo>
                  <a:cubicBezTo>
                    <a:pt x="1146928" y="244676"/>
                    <a:pt x="1149269" y="239659"/>
                    <a:pt x="1156291" y="234978"/>
                  </a:cubicBezTo>
                  <a:cubicBezTo>
                    <a:pt x="1177024" y="220933"/>
                    <a:pt x="1197424" y="205884"/>
                    <a:pt x="1218827" y="190501"/>
                  </a:cubicBezTo>
                  <a:cubicBezTo>
                    <a:pt x="1221168" y="199530"/>
                    <a:pt x="1223508" y="206552"/>
                    <a:pt x="1225515" y="213910"/>
                  </a:cubicBezTo>
                  <a:cubicBezTo>
                    <a:pt x="1227188" y="213910"/>
                    <a:pt x="1228525" y="213910"/>
                    <a:pt x="1230197" y="213910"/>
                  </a:cubicBezTo>
                  <a:cubicBezTo>
                    <a:pt x="1230197" y="208559"/>
                    <a:pt x="1231535" y="202540"/>
                    <a:pt x="1229862" y="197523"/>
                  </a:cubicBezTo>
                  <a:cubicBezTo>
                    <a:pt x="1226518" y="187826"/>
                    <a:pt x="1229528" y="182475"/>
                    <a:pt x="1237554" y="177124"/>
                  </a:cubicBezTo>
                  <a:cubicBezTo>
                    <a:pt x="1256616" y="164416"/>
                    <a:pt x="1274674" y="151040"/>
                    <a:pt x="1295742" y="135991"/>
                  </a:cubicBezTo>
                  <a:close/>
                  <a:moveTo>
                    <a:pt x="1116829" y="148030"/>
                  </a:moveTo>
                  <a:cubicBezTo>
                    <a:pt x="1120174" y="145689"/>
                    <a:pt x="1126528" y="145689"/>
                    <a:pt x="1130541" y="147361"/>
                  </a:cubicBezTo>
                  <a:cubicBezTo>
                    <a:pt x="1141577" y="151709"/>
                    <a:pt x="1151944" y="157394"/>
                    <a:pt x="1165320" y="163747"/>
                  </a:cubicBezTo>
                  <a:cubicBezTo>
                    <a:pt x="1141911" y="180802"/>
                    <a:pt x="1120508" y="196521"/>
                    <a:pt x="1098771" y="211903"/>
                  </a:cubicBezTo>
                  <a:cubicBezTo>
                    <a:pt x="1096095" y="213910"/>
                    <a:pt x="1090745" y="213576"/>
                    <a:pt x="1088070" y="211903"/>
                  </a:cubicBezTo>
                  <a:cubicBezTo>
                    <a:pt x="1076366" y="206887"/>
                    <a:pt x="1064995" y="201202"/>
                    <a:pt x="1051953" y="194848"/>
                  </a:cubicBezTo>
                  <a:cubicBezTo>
                    <a:pt x="1074358" y="178462"/>
                    <a:pt x="1095092" y="162744"/>
                    <a:pt x="1116829" y="148030"/>
                  </a:cubicBezTo>
                  <a:close/>
                  <a:moveTo>
                    <a:pt x="1253480" y="112873"/>
                  </a:moveTo>
                  <a:cubicBezTo>
                    <a:pt x="1257201" y="112581"/>
                    <a:pt x="1260963" y="113751"/>
                    <a:pt x="1265311" y="116259"/>
                  </a:cubicBezTo>
                  <a:cubicBezTo>
                    <a:pt x="1272667" y="120607"/>
                    <a:pt x="1281028" y="123951"/>
                    <a:pt x="1290726" y="128632"/>
                  </a:cubicBezTo>
                  <a:cubicBezTo>
                    <a:pt x="1267651" y="145019"/>
                    <a:pt x="1246249" y="160736"/>
                    <a:pt x="1224511" y="175785"/>
                  </a:cubicBezTo>
                  <a:cubicBezTo>
                    <a:pt x="1221836" y="177792"/>
                    <a:pt x="1216485" y="177793"/>
                    <a:pt x="1213476" y="176789"/>
                  </a:cubicBezTo>
                  <a:cubicBezTo>
                    <a:pt x="1203778" y="172776"/>
                    <a:pt x="1194080" y="167759"/>
                    <a:pt x="1182375" y="162074"/>
                  </a:cubicBezTo>
                  <a:cubicBezTo>
                    <a:pt x="1203778" y="146357"/>
                    <a:pt x="1223508" y="132980"/>
                    <a:pt x="1241901" y="118265"/>
                  </a:cubicBezTo>
                  <a:cubicBezTo>
                    <a:pt x="1246081" y="114921"/>
                    <a:pt x="1249760" y="113166"/>
                    <a:pt x="1253480" y="112873"/>
                  </a:cubicBezTo>
                  <a:close/>
                  <a:moveTo>
                    <a:pt x="780576" y="202539"/>
                  </a:moveTo>
                  <a:cubicBezTo>
                    <a:pt x="783836" y="202371"/>
                    <a:pt x="787096" y="203542"/>
                    <a:pt x="790775" y="206217"/>
                  </a:cubicBezTo>
                  <a:cubicBezTo>
                    <a:pt x="801811" y="213909"/>
                    <a:pt x="813515" y="220262"/>
                    <a:pt x="826223" y="228289"/>
                  </a:cubicBezTo>
                  <a:cubicBezTo>
                    <a:pt x="778067" y="261062"/>
                    <a:pt x="731249" y="293166"/>
                    <a:pt x="684097" y="324601"/>
                  </a:cubicBezTo>
                  <a:cubicBezTo>
                    <a:pt x="681421" y="326608"/>
                    <a:pt x="676071" y="326274"/>
                    <a:pt x="672726" y="324936"/>
                  </a:cubicBezTo>
                  <a:cubicBezTo>
                    <a:pt x="659684" y="318916"/>
                    <a:pt x="646976" y="312228"/>
                    <a:pt x="631927" y="304871"/>
                  </a:cubicBezTo>
                  <a:cubicBezTo>
                    <a:pt x="652996" y="289822"/>
                    <a:pt x="672726" y="276111"/>
                    <a:pt x="692122" y="262400"/>
                  </a:cubicBezTo>
                  <a:cubicBezTo>
                    <a:pt x="718207" y="244007"/>
                    <a:pt x="744626" y="225614"/>
                    <a:pt x="770375" y="206886"/>
                  </a:cubicBezTo>
                  <a:cubicBezTo>
                    <a:pt x="774054" y="204211"/>
                    <a:pt x="777315" y="202706"/>
                    <a:pt x="780576" y="202539"/>
                  </a:cubicBezTo>
                  <a:close/>
                  <a:moveTo>
                    <a:pt x="942892" y="155554"/>
                  </a:moveTo>
                  <a:cubicBezTo>
                    <a:pt x="947950" y="154885"/>
                    <a:pt x="953133" y="156223"/>
                    <a:pt x="958986" y="160069"/>
                  </a:cubicBezTo>
                  <a:cubicBezTo>
                    <a:pt x="965674" y="164751"/>
                    <a:pt x="973366" y="167760"/>
                    <a:pt x="983063" y="172442"/>
                  </a:cubicBezTo>
                  <a:cubicBezTo>
                    <a:pt x="950625" y="195851"/>
                    <a:pt x="919524" y="217922"/>
                    <a:pt x="888424" y="239994"/>
                  </a:cubicBezTo>
                  <a:cubicBezTo>
                    <a:pt x="889093" y="240997"/>
                    <a:pt x="889427" y="242335"/>
                    <a:pt x="890096" y="243673"/>
                  </a:cubicBezTo>
                  <a:cubicBezTo>
                    <a:pt x="894443" y="242000"/>
                    <a:pt x="899459" y="241332"/>
                    <a:pt x="903138" y="238656"/>
                  </a:cubicBezTo>
                  <a:cubicBezTo>
                    <a:pt x="929222" y="220932"/>
                    <a:pt x="954973" y="202874"/>
                    <a:pt x="980388" y="184147"/>
                  </a:cubicBezTo>
                  <a:cubicBezTo>
                    <a:pt x="988748" y="178127"/>
                    <a:pt x="995103" y="176455"/>
                    <a:pt x="1004131" y="181806"/>
                  </a:cubicBezTo>
                  <a:cubicBezTo>
                    <a:pt x="1013161" y="187491"/>
                    <a:pt x="1023193" y="191503"/>
                    <a:pt x="1034898" y="197188"/>
                  </a:cubicBezTo>
                  <a:cubicBezTo>
                    <a:pt x="1001791" y="221267"/>
                    <a:pt x="970355" y="244676"/>
                    <a:pt x="938586" y="267751"/>
                  </a:cubicBezTo>
                  <a:cubicBezTo>
                    <a:pt x="939255" y="269088"/>
                    <a:pt x="940258" y="270425"/>
                    <a:pt x="940927" y="271763"/>
                  </a:cubicBezTo>
                  <a:cubicBezTo>
                    <a:pt x="945609" y="269422"/>
                    <a:pt x="950625" y="268085"/>
                    <a:pt x="954638" y="265075"/>
                  </a:cubicBezTo>
                  <a:cubicBezTo>
                    <a:pt x="980388" y="247017"/>
                    <a:pt x="1006138" y="228624"/>
                    <a:pt x="1031219" y="209562"/>
                  </a:cubicBezTo>
                  <a:cubicBezTo>
                    <a:pt x="1040248" y="202540"/>
                    <a:pt x="1047606" y="201536"/>
                    <a:pt x="1057304" y="207555"/>
                  </a:cubicBezTo>
                  <a:cubicBezTo>
                    <a:pt x="1065998" y="212907"/>
                    <a:pt x="1075696" y="216584"/>
                    <a:pt x="1086064" y="221601"/>
                  </a:cubicBezTo>
                  <a:cubicBezTo>
                    <a:pt x="1049947" y="248020"/>
                    <a:pt x="1015836" y="273101"/>
                    <a:pt x="981391" y="298182"/>
                  </a:cubicBezTo>
                  <a:cubicBezTo>
                    <a:pt x="982060" y="299520"/>
                    <a:pt x="983063" y="300858"/>
                    <a:pt x="983732" y="302195"/>
                  </a:cubicBezTo>
                  <a:cubicBezTo>
                    <a:pt x="988080" y="300188"/>
                    <a:pt x="993096" y="298517"/>
                    <a:pt x="997109" y="295841"/>
                  </a:cubicBezTo>
                  <a:cubicBezTo>
                    <a:pt x="1024531" y="276111"/>
                    <a:pt x="1051953" y="257049"/>
                    <a:pt x="1078372" y="236315"/>
                  </a:cubicBezTo>
                  <a:cubicBezTo>
                    <a:pt x="1090411" y="226951"/>
                    <a:pt x="1100444" y="225614"/>
                    <a:pt x="1112817" y="233974"/>
                  </a:cubicBezTo>
                  <a:cubicBezTo>
                    <a:pt x="1117833" y="237318"/>
                    <a:pt x="1123518" y="239659"/>
                    <a:pt x="1130541" y="243338"/>
                  </a:cubicBezTo>
                  <a:cubicBezTo>
                    <a:pt x="1089742" y="272432"/>
                    <a:pt x="1049612" y="301192"/>
                    <a:pt x="1009148" y="330286"/>
                  </a:cubicBezTo>
                  <a:lnTo>
                    <a:pt x="842274" y="227621"/>
                  </a:lnTo>
                  <a:cubicBezTo>
                    <a:pt x="871034" y="206552"/>
                    <a:pt x="899460" y="185150"/>
                    <a:pt x="927551" y="163078"/>
                  </a:cubicBezTo>
                  <a:cubicBezTo>
                    <a:pt x="932901" y="158898"/>
                    <a:pt x="937834" y="156223"/>
                    <a:pt x="942892" y="155554"/>
                  </a:cubicBezTo>
                  <a:close/>
                  <a:moveTo>
                    <a:pt x="1067002" y="123618"/>
                  </a:moveTo>
                  <a:cubicBezTo>
                    <a:pt x="1069342" y="121945"/>
                    <a:pt x="1074024" y="121611"/>
                    <a:pt x="1077035" y="122948"/>
                  </a:cubicBezTo>
                  <a:cubicBezTo>
                    <a:pt x="1088405" y="127630"/>
                    <a:pt x="1099775" y="133650"/>
                    <a:pt x="1113486" y="140004"/>
                  </a:cubicBezTo>
                  <a:cubicBezTo>
                    <a:pt x="1090076" y="157059"/>
                    <a:pt x="1068674" y="172777"/>
                    <a:pt x="1046937" y="188160"/>
                  </a:cubicBezTo>
                  <a:cubicBezTo>
                    <a:pt x="1044931" y="189497"/>
                    <a:pt x="1039914" y="189497"/>
                    <a:pt x="1037238" y="188160"/>
                  </a:cubicBezTo>
                  <a:cubicBezTo>
                    <a:pt x="1025534" y="183144"/>
                    <a:pt x="1014164" y="177124"/>
                    <a:pt x="1000118" y="170436"/>
                  </a:cubicBezTo>
                  <a:cubicBezTo>
                    <a:pt x="1023528" y="153715"/>
                    <a:pt x="1045265" y="138666"/>
                    <a:pt x="1067002" y="123618"/>
                  </a:cubicBezTo>
                  <a:close/>
                  <a:moveTo>
                    <a:pt x="1197089" y="89841"/>
                  </a:moveTo>
                  <a:cubicBezTo>
                    <a:pt x="1199095" y="88503"/>
                    <a:pt x="1203108" y="88170"/>
                    <a:pt x="1205449" y="89173"/>
                  </a:cubicBezTo>
                  <a:cubicBezTo>
                    <a:pt x="1217488" y="94523"/>
                    <a:pt x="1229527" y="100208"/>
                    <a:pt x="1243238" y="106896"/>
                  </a:cubicBezTo>
                  <a:cubicBezTo>
                    <a:pt x="1220498" y="123618"/>
                    <a:pt x="1199430" y="139335"/>
                    <a:pt x="1178027" y="154384"/>
                  </a:cubicBezTo>
                  <a:cubicBezTo>
                    <a:pt x="1175686" y="156056"/>
                    <a:pt x="1171004" y="156725"/>
                    <a:pt x="1168329" y="155722"/>
                  </a:cubicBezTo>
                  <a:cubicBezTo>
                    <a:pt x="1155956" y="150371"/>
                    <a:pt x="1144251" y="144686"/>
                    <a:pt x="1130206" y="137997"/>
                  </a:cubicBezTo>
                  <a:cubicBezTo>
                    <a:pt x="1153615" y="120942"/>
                    <a:pt x="1175352" y="105225"/>
                    <a:pt x="1197089" y="89841"/>
                  </a:cubicBezTo>
                  <a:close/>
                  <a:moveTo>
                    <a:pt x="1016171" y="100876"/>
                  </a:moveTo>
                  <a:cubicBezTo>
                    <a:pt x="1019181" y="98870"/>
                    <a:pt x="1024866" y="98870"/>
                    <a:pt x="1028544" y="100208"/>
                  </a:cubicBezTo>
                  <a:cubicBezTo>
                    <a:pt x="1039246" y="104555"/>
                    <a:pt x="1049613" y="109906"/>
                    <a:pt x="1062655" y="115925"/>
                  </a:cubicBezTo>
                  <a:cubicBezTo>
                    <a:pt x="1039581" y="132647"/>
                    <a:pt x="1018177" y="148029"/>
                    <a:pt x="996440" y="162744"/>
                  </a:cubicBezTo>
                  <a:cubicBezTo>
                    <a:pt x="993766" y="164416"/>
                    <a:pt x="988414" y="164416"/>
                    <a:pt x="985070" y="162744"/>
                  </a:cubicBezTo>
                  <a:cubicBezTo>
                    <a:pt x="974370" y="158062"/>
                    <a:pt x="964001" y="152711"/>
                    <a:pt x="950960" y="146358"/>
                  </a:cubicBezTo>
                  <a:cubicBezTo>
                    <a:pt x="974035" y="130306"/>
                    <a:pt x="995103" y="115257"/>
                    <a:pt x="1016171" y="100876"/>
                  </a:cubicBezTo>
                  <a:close/>
                  <a:moveTo>
                    <a:pt x="1151275" y="63757"/>
                  </a:moveTo>
                  <a:cubicBezTo>
                    <a:pt x="1163648" y="69442"/>
                    <a:pt x="1177025" y="75796"/>
                    <a:pt x="1191740" y="82818"/>
                  </a:cubicBezTo>
                  <a:cubicBezTo>
                    <a:pt x="1169333" y="99205"/>
                    <a:pt x="1148265" y="114922"/>
                    <a:pt x="1126862" y="129971"/>
                  </a:cubicBezTo>
                  <a:cubicBezTo>
                    <a:pt x="1123853" y="131978"/>
                    <a:pt x="1118168" y="131644"/>
                    <a:pt x="1114489" y="130306"/>
                  </a:cubicBezTo>
                  <a:cubicBezTo>
                    <a:pt x="1103454" y="125959"/>
                    <a:pt x="1092752" y="120274"/>
                    <a:pt x="1080044" y="114254"/>
                  </a:cubicBezTo>
                  <a:cubicBezTo>
                    <a:pt x="1104457" y="96864"/>
                    <a:pt x="1127531" y="80477"/>
                    <a:pt x="1151275" y="63757"/>
                  </a:cubicBezTo>
                  <a:close/>
                  <a:moveTo>
                    <a:pt x="1166992" y="34328"/>
                  </a:moveTo>
                  <a:cubicBezTo>
                    <a:pt x="1208793" y="32321"/>
                    <a:pt x="1250596" y="30315"/>
                    <a:pt x="1292063" y="31987"/>
                  </a:cubicBezTo>
                  <a:cubicBezTo>
                    <a:pt x="1318148" y="32991"/>
                    <a:pt x="1337543" y="50381"/>
                    <a:pt x="1346238" y="74792"/>
                  </a:cubicBezTo>
                  <a:cubicBezTo>
                    <a:pt x="1355267" y="99874"/>
                    <a:pt x="1360952" y="126293"/>
                    <a:pt x="1367306" y="152378"/>
                  </a:cubicBezTo>
                  <a:cubicBezTo>
                    <a:pt x="1367975" y="155387"/>
                    <a:pt x="1365968" y="160738"/>
                    <a:pt x="1363293" y="162745"/>
                  </a:cubicBezTo>
                  <a:cubicBezTo>
                    <a:pt x="1346572" y="175118"/>
                    <a:pt x="1329183" y="187157"/>
                    <a:pt x="1309787" y="200534"/>
                  </a:cubicBezTo>
                  <a:cubicBezTo>
                    <a:pt x="1307446" y="172777"/>
                    <a:pt x="1305439" y="148030"/>
                    <a:pt x="1303433" y="124286"/>
                  </a:cubicBezTo>
                  <a:cubicBezTo>
                    <a:pt x="1248589" y="98871"/>
                    <a:pt x="1195082" y="73789"/>
                    <a:pt x="1137229" y="47036"/>
                  </a:cubicBezTo>
                  <a:cubicBezTo>
                    <a:pt x="1149267" y="41685"/>
                    <a:pt x="1157963" y="34662"/>
                    <a:pt x="1166992" y="34328"/>
                  </a:cubicBezTo>
                  <a:close/>
                  <a:moveTo>
                    <a:pt x="1098102" y="44026"/>
                  </a:moveTo>
                  <a:cubicBezTo>
                    <a:pt x="1100777" y="42354"/>
                    <a:pt x="1105793" y="42688"/>
                    <a:pt x="1109137" y="44026"/>
                  </a:cubicBezTo>
                  <a:cubicBezTo>
                    <a:pt x="1119504" y="48374"/>
                    <a:pt x="1129537" y="53390"/>
                    <a:pt x="1142579" y="59410"/>
                  </a:cubicBezTo>
                  <a:cubicBezTo>
                    <a:pt x="1119170" y="75796"/>
                    <a:pt x="1098102" y="91179"/>
                    <a:pt x="1076700" y="105893"/>
                  </a:cubicBezTo>
                  <a:cubicBezTo>
                    <a:pt x="1074024" y="107900"/>
                    <a:pt x="1068673" y="108569"/>
                    <a:pt x="1065998" y="107566"/>
                  </a:cubicBezTo>
                  <a:cubicBezTo>
                    <a:pt x="1054628" y="103218"/>
                    <a:pt x="1043926" y="97533"/>
                    <a:pt x="1030550" y="91179"/>
                  </a:cubicBezTo>
                  <a:cubicBezTo>
                    <a:pt x="1054628" y="74124"/>
                    <a:pt x="1076030" y="58740"/>
                    <a:pt x="1098102" y="44026"/>
                  </a:cubicBezTo>
                  <a:close/>
                  <a:moveTo>
                    <a:pt x="1275718" y="4900"/>
                  </a:moveTo>
                  <a:cubicBezTo>
                    <a:pt x="1296996" y="720"/>
                    <a:pt x="1318649" y="-1287"/>
                    <a:pt x="1340888" y="887"/>
                  </a:cubicBezTo>
                  <a:cubicBezTo>
                    <a:pt x="1358946" y="2893"/>
                    <a:pt x="1372992" y="12592"/>
                    <a:pt x="1373660" y="28643"/>
                  </a:cubicBezTo>
                  <a:cubicBezTo>
                    <a:pt x="1377004" y="89841"/>
                    <a:pt x="1379680" y="151373"/>
                    <a:pt x="1379345" y="212237"/>
                  </a:cubicBezTo>
                  <a:cubicBezTo>
                    <a:pt x="1379345" y="235646"/>
                    <a:pt x="1366972" y="254708"/>
                    <a:pt x="1346573" y="269088"/>
                  </a:cubicBezTo>
                  <a:cubicBezTo>
                    <a:pt x="1150605" y="407870"/>
                    <a:pt x="954972" y="547321"/>
                    <a:pt x="759005" y="686104"/>
                  </a:cubicBezTo>
                  <a:cubicBezTo>
                    <a:pt x="603837" y="796126"/>
                    <a:pt x="447999" y="904810"/>
                    <a:pt x="292495" y="1014165"/>
                  </a:cubicBezTo>
                  <a:cubicBezTo>
                    <a:pt x="287480" y="1017509"/>
                    <a:pt x="282463" y="1020853"/>
                    <a:pt x="274772" y="1025869"/>
                  </a:cubicBezTo>
                  <a:cubicBezTo>
                    <a:pt x="273769" y="995772"/>
                    <a:pt x="272431" y="968350"/>
                    <a:pt x="272431" y="940593"/>
                  </a:cubicBezTo>
                  <a:cubicBezTo>
                    <a:pt x="272766" y="936246"/>
                    <a:pt x="279119" y="930895"/>
                    <a:pt x="283801" y="927551"/>
                  </a:cubicBezTo>
                  <a:cubicBezTo>
                    <a:pt x="433285" y="822879"/>
                    <a:pt x="582768" y="718207"/>
                    <a:pt x="732252" y="613869"/>
                  </a:cubicBezTo>
                  <a:cubicBezTo>
                    <a:pt x="942933" y="466727"/>
                    <a:pt x="1153281" y="319585"/>
                    <a:pt x="1363962" y="172776"/>
                  </a:cubicBezTo>
                  <a:cubicBezTo>
                    <a:pt x="1374329" y="165419"/>
                    <a:pt x="1378342" y="158731"/>
                    <a:pt x="1374664" y="146358"/>
                  </a:cubicBezTo>
                  <a:cubicBezTo>
                    <a:pt x="1367640" y="121610"/>
                    <a:pt x="1362959" y="96195"/>
                    <a:pt x="1353930" y="72117"/>
                  </a:cubicBezTo>
                  <a:cubicBezTo>
                    <a:pt x="1342894" y="42688"/>
                    <a:pt x="1319485" y="25299"/>
                    <a:pt x="1288384" y="22289"/>
                  </a:cubicBezTo>
                  <a:cubicBezTo>
                    <a:pt x="1263637" y="19948"/>
                    <a:pt x="1238222" y="21955"/>
                    <a:pt x="1212806" y="21955"/>
                  </a:cubicBezTo>
                  <a:cubicBezTo>
                    <a:pt x="1233541" y="15434"/>
                    <a:pt x="1254441" y="9080"/>
                    <a:pt x="1275718" y="4900"/>
                  </a:cubicBezTo>
                  <a:close/>
                </a:path>
              </a:pathLst>
            </a:custGeom>
            <a:solidFill>
              <a:schemeClr val="accent3"/>
            </a:solidFill>
            <a:ln w="4485" cap="flat">
              <a:noFill/>
              <a:prstDash val="solid"/>
              <a:miter/>
            </a:ln>
          </p:spPr>
          <p:txBody>
            <a:bodyPr wrap="square" rtlCol="0" anchor="ctr">
              <a:noAutofit/>
            </a:bodyPr>
            <a:lstStyle/>
            <a:p>
              <a:endParaRPr lang="en-US" dirty="0"/>
            </a:p>
          </p:txBody>
        </p:sp>
      </p:grpSp>
      <p:grpSp>
        <p:nvGrpSpPr>
          <p:cNvPr id="160" name="그룹 159">
            <a:extLst>
              <a:ext uri="{FF2B5EF4-FFF2-40B4-BE49-F238E27FC236}">
                <a16:creationId xmlns:a16="http://schemas.microsoft.com/office/drawing/2014/main" id="{C66B8A1D-48A9-4F4A-A64F-68AC197D6DB7}"/>
              </a:ext>
            </a:extLst>
          </p:cNvPr>
          <p:cNvGrpSpPr/>
          <p:nvPr/>
        </p:nvGrpSpPr>
        <p:grpSpPr>
          <a:xfrm>
            <a:off x="7470375" y="1014133"/>
            <a:ext cx="1533843" cy="1736157"/>
            <a:chOff x="5473588" y="824755"/>
            <a:chExt cx="5393466" cy="6104863"/>
          </a:xfrm>
        </p:grpSpPr>
        <p:grpSp>
          <p:nvGrpSpPr>
            <p:cNvPr id="161" name="그룹 160">
              <a:extLst>
                <a:ext uri="{FF2B5EF4-FFF2-40B4-BE49-F238E27FC236}">
                  <a16:creationId xmlns:a16="http://schemas.microsoft.com/office/drawing/2014/main" id="{9B2DDDEF-CB9A-4D65-8D82-0323F50A0498}"/>
                </a:ext>
              </a:extLst>
            </p:cNvPr>
            <p:cNvGrpSpPr/>
            <p:nvPr/>
          </p:nvGrpSpPr>
          <p:grpSpPr>
            <a:xfrm>
              <a:off x="5473588" y="1857136"/>
              <a:ext cx="5393466" cy="5072482"/>
              <a:chOff x="5473588" y="1857136"/>
              <a:chExt cx="5393466" cy="5072482"/>
            </a:xfrm>
          </p:grpSpPr>
          <p:sp>
            <p:nvSpPr>
              <p:cNvPr id="173" name="자유형: 도형 172">
                <a:extLst>
                  <a:ext uri="{FF2B5EF4-FFF2-40B4-BE49-F238E27FC236}">
                    <a16:creationId xmlns:a16="http://schemas.microsoft.com/office/drawing/2014/main" id="{64695D24-DA6D-4B13-9B9D-017CEBA40EED}"/>
                  </a:ext>
                </a:extLst>
              </p:cNvPr>
              <p:cNvSpPr/>
              <p:nvPr/>
            </p:nvSpPr>
            <p:spPr>
              <a:xfrm>
                <a:off x="5505357" y="5753232"/>
                <a:ext cx="4972626" cy="1176386"/>
              </a:xfrm>
              <a:custGeom>
                <a:avLst/>
                <a:gdLst>
                  <a:gd name="connsiteX0" fmla="*/ 4291479 w 4972626"/>
                  <a:gd name="connsiteY0" fmla="*/ 1174677 h 1176386"/>
                  <a:gd name="connsiteX1" fmla="*/ 882938 w 4972626"/>
                  <a:gd name="connsiteY1" fmla="*/ 799523 h 1176386"/>
                  <a:gd name="connsiteX2" fmla="*/ 723492 w 4972626"/>
                  <a:gd name="connsiteY2" fmla="*/ 721455 h 1176386"/>
                  <a:gd name="connsiteX3" fmla="*/ 0 w 4972626"/>
                  <a:gd name="connsiteY3" fmla="*/ 0 h 1176386"/>
                  <a:gd name="connsiteX4" fmla="*/ 4972627 w 4972626"/>
                  <a:gd name="connsiteY4" fmla="*/ 721285 h 1176386"/>
                  <a:gd name="connsiteX5" fmla="*/ 4506167 w 4972626"/>
                  <a:gd name="connsiteY5" fmla="*/ 1110016 h 1176386"/>
                  <a:gd name="connsiteX6" fmla="*/ 4291479 w 4972626"/>
                  <a:gd name="connsiteY6" fmla="*/ 1174677 h 117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2626" h="1176386">
                    <a:moveTo>
                      <a:pt x="4291479" y="1174677"/>
                    </a:moveTo>
                    <a:lnTo>
                      <a:pt x="882938" y="799523"/>
                    </a:lnTo>
                    <a:cubicBezTo>
                      <a:pt x="822350" y="792820"/>
                      <a:pt x="765920" y="765241"/>
                      <a:pt x="723492" y="721455"/>
                    </a:cubicBezTo>
                    <a:lnTo>
                      <a:pt x="0" y="0"/>
                    </a:lnTo>
                    <a:lnTo>
                      <a:pt x="4972627" y="721285"/>
                    </a:lnTo>
                    <a:lnTo>
                      <a:pt x="4506167" y="1110016"/>
                    </a:lnTo>
                    <a:cubicBezTo>
                      <a:pt x="4446343" y="1159827"/>
                      <a:pt x="4368784" y="1183163"/>
                      <a:pt x="4291479" y="1174677"/>
                    </a:cubicBezTo>
                    <a:close/>
                  </a:path>
                </a:pathLst>
              </a:custGeom>
              <a:solidFill>
                <a:srgbClr val="7A654A"/>
              </a:solidFill>
              <a:ln w="8477" cap="flat">
                <a:noFill/>
                <a:prstDash val="solid"/>
                <a:miter/>
              </a:ln>
            </p:spPr>
            <p:txBody>
              <a:bodyPr rtlCol="0" anchor="ctr"/>
              <a:lstStyle/>
              <a:p>
                <a:endParaRPr lang="ko-KR" altLang="en-US"/>
              </a:p>
            </p:txBody>
          </p:sp>
          <p:sp>
            <p:nvSpPr>
              <p:cNvPr id="174" name="자유형: 도형 173">
                <a:extLst>
                  <a:ext uri="{FF2B5EF4-FFF2-40B4-BE49-F238E27FC236}">
                    <a16:creationId xmlns:a16="http://schemas.microsoft.com/office/drawing/2014/main" id="{7E27A444-8FCE-4383-9249-21E0B95ED5B0}"/>
                  </a:ext>
                </a:extLst>
              </p:cNvPr>
              <p:cNvSpPr/>
              <p:nvPr/>
            </p:nvSpPr>
            <p:spPr>
              <a:xfrm>
                <a:off x="5473588" y="1857136"/>
                <a:ext cx="5393466" cy="4612299"/>
              </a:xfrm>
              <a:custGeom>
                <a:avLst/>
                <a:gdLst>
                  <a:gd name="connsiteX0" fmla="*/ 4959761 w 5393466"/>
                  <a:gd name="connsiteY0" fmla="*/ 4611102 h 4612299"/>
                  <a:gd name="connsiteX1" fmla="*/ 106783 w 5393466"/>
                  <a:gd name="connsiteY1" fmla="*/ 3938016 h 4612299"/>
                  <a:gd name="connsiteX2" fmla="*/ 796 w 5393466"/>
                  <a:gd name="connsiteY2" fmla="*/ 3801395 h 4612299"/>
                  <a:gd name="connsiteX3" fmla="*/ 421008 w 5393466"/>
                  <a:gd name="connsiteY3" fmla="*/ 109772 h 4612299"/>
                  <a:gd name="connsiteX4" fmla="*/ 553725 w 5393466"/>
                  <a:gd name="connsiteY4" fmla="*/ 391 h 4612299"/>
                  <a:gd name="connsiteX5" fmla="*/ 5279502 w 5393466"/>
                  <a:gd name="connsiteY5" fmla="*/ 375120 h 4612299"/>
                  <a:gd name="connsiteX6" fmla="*/ 5393126 w 5393466"/>
                  <a:gd name="connsiteY6" fmla="*/ 507582 h 4612299"/>
                  <a:gd name="connsiteX7" fmla="*/ 5100199 w 5393466"/>
                  <a:gd name="connsiteY7" fmla="*/ 4497564 h 4612299"/>
                  <a:gd name="connsiteX8" fmla="*/ 4959761 w 5393466"/>
                  <a:gd name="connsiteY8" fmla="*/ 4611102 h 461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3466" h="4612299">
                    <a:moveTo>
                      <a:pt x="4959761" y="4611102"/>
                    </a:moveTo>
                    <a:lnTo>
                      <a:pt x="106783" y="3938016"/>
                    </a:lnTo>
                    <a:cubicBezTo>
                      <a:pt x="40255" y="3928766"/>
                      <a:pt x="-6756" y="3868178"/>
                      <a:pt x="796" y="3801395"/>
                    </a:cubicBezTo>
                    <a:lnTo>
                      <a:pt x="421008" y="109772"/>
                    </a:lnTo>
                    <a:cubicBezTo>
                      <a:pt x="428561" y="43499"/>
                      <a:pt x="487282" y="-4870"/>
                      <a:pt x="553725" y="391"/>
                    </a:cubicBezTo>
                    <a:lnTo>
                      <a:pt x="5279502" y="375120"/>
                    </a:lnTo>
                    <a:cubicBezTo>
                      <a:pt x="5347388" y="380466"/>
                      <a:pt x="5398133" y="439697"/>
                      <a:pt x="5393126" y="507582"/>
                    </a:cubicBezTo>
                    <a:lnTo>
                      <a:pt x="5100199" y="4497564"/>
                    </a:lnTo>
                    <a:cubicBezTo>
                      <a:pt x="5094938" y="4568928"/>
                      <a:pt x="5030532" y="4620946"/>
                      <a:pt x="4959761" y="4611102"/>
                    </a:cubicBezTo>
                    <a:close/>
                  </a:path>
                </a:pathLst>
              </a:custGeom>
              <a:solidFill>
                <a:srgbClr val="917959"/>
              </a:solidFill>
              <a:ln w="8477" cap="flat">
                <a:noFill/>
                <a:prstDash val="solid"/>
                <a:miter/>
              </a:ln>
            </p:spPr>
            <p:txBody>
              <a:bodyPr rtlCol="0" anchor="ctr"/>
              <a:lstStyle/>
              <a:p>
                <a:endParaRPr lang="ko-KR" altLang="en-US"/>
              </a:p>
            </p:txBody>
          </p:sp>
          <p:sp>
            <p:nvSpPr>
              <p:cNvPr id="175" name="자유형: 도형 174">
                <a:extLst>
                  <a:ext uri="{FF2B5EF4-FFF2-40B4-BE49-F238E27FC236}">
                    <a16:creationId xmlns:a16="http://schemas.microsoft.com/office/drawing/2014/main" id="{3513211F-4D09-47B3-826E-8E3A34E08114}"/>
                  </a:ext>
                </a:extLst>
              </p:cNvPr>
              <p:cNvSpPr/>
              <p:nvPr/>
            </p:nvSpPr>
            <p:spPr>
              <a:xfrm>
                <a:off x="5603694" y="1957276"/>
                <a:ext cx="5155657" cy="4415944"/>
              </a:xfrm>
              <a:custGeom>
                <a:avLst/>
                <a:gdLst>
                  <a:gd name="connsiteX0" fmla="*/ 4740640 w 5155657"/>
                  <a:gd name="connsiteY0" fmla="*/ 4414819 h 4415944"/>
                  <a:gd name="connsiteX1" fmla="*/ 102011 w 5155657"/>
                  <a:gd name="connsiteY1" fmla="*/ 3770923 h 4415944"/>
                  <a:gd name="connsiteX2" fmla="*/ 776 w 5155657"/>
                  <a:gd name="connsiteY2" fmla="*/ 3640158 h 4415944"/>
                  <a:gd name="connsiteX3" fmla="*/ 402914 w 5155657"/>
                  <a:gd name="connsiteY3" fmla="*/ 105096 h 4415944"/>
                  <a:gd name="connsiteX4" fmla="*/ 529775 w 5155657"/>
                  <a:gd name="connsiteY4" fmla="*/ 382 h 4415944"/>
                  <a:gd name="connsiteX5" fmla="*/ 5046719 w 5155657"/>
                  <a:gd name="connsiteY5" fmla="*/ 358564 h 4415944"/>
                  <a:gd name="connsiteX6" fmla="*/ 5155336 w 5155657"/>
                  <a:gd name="connsiteY6" fmla="*/ 485341 h 4415944"/>
                  <a:gd name="connsiteX7" fmla="*/ 4874799 w 5155657"/>
                  <a:gd name="connsiteY7" fmla="*/ 4306117 h 4415944"/>
                  <a:gd name="connsiteX8" fmla="*/ 4740640 w 5155657"/>
                  <a:gd name="connsiteY8" fmla="*/ 4414819 h 4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5657" h="4415944">
                    <a:moveTo>
                      <a:pt x="4740640" y="4414819"/>
                    </a:moveTo>
                    <a:lnTo>
                      <a:pt x="102011" y="3770923"/>
                    </a:lnTo>
                    <a:cubicBezTo>
                      <a:pt x="38453" y="3762098"/>
                      <a:pt x="-6522" y="3704055"/>
                      <a:pt x="776" y="3640158"/>
                    </a:cubicBezTo>
                    <a:lnTo>
                      <a:pt x="402914" y="105096"/>
                    </a:lnTo>
                    <a:cubicBezTo>
                      <a:pt x="410127" y="41623"/>
                      <a:pt x="466217" y="-4709"/>
                      <a:pt x="529775" y="382"/>
                    </a:cubicBezTo>
                    <a:lnTo>
                      <a:pt x="5046719" y="358564"/>
                    </a:lnTo>
                    <a:cubicBezTo>
                      <a:pt x="5111550" y="363740"/>
                      <a:pt x="5160088" y="420340"/>
                      <a:pt x="5155336" y="485341"/>
                    </a:cubicBezTo>
                    <a:lnTo>
                      <a:pt x="4874799" y="4306117"/>
                    </a:lnTo>
                    <a:cubicBezTo>
                      <a:pt x="4869877" y="4374342"/>
                      <a:pt x="4808271" y="4424153"/>
                      <a:pt x="4740640" y="4414819"/>
                    </a:cubicBezTo>
                    <a:close/>
                  </a:path>
                </a:pathLst>
              </a:custGeom>
              <a:solidFill>
                <a:srgbClr val="B89970"/>
              </a:solidFill>
              <a:ln w="8477" cap="flat">
                <a:noFill/>
                <a:prstDash val="solid"/>
                <a:miter/>
              </a:ln>
            </p:spPr>
            <p:txBody>
              <a:bodyPr rtlCol="0" anchor="ctr"/>
              <a:lstStyle/>
              <a:p>
                <a:endParaRPr lang="ko-KR" altLang="en-US"/>
              </a:p>
            </p:txBody>
          </p:sp>
          <p:sp>
            <p:nvSpPr>
              <p:cNvPr id="176" name="자유형: 도형 175">
                <a:extLst>
                  <a:ext uri="{FF2B5EF4-FFF2-40B4-BE49-F238E27FC236}">
                    <a16:creationId xmlns:a16="http://schemas.microsoft.com/office/drawing/2014/main" id="{2B2BC171-0299-49E7-AC6F-03D95A0CB1B2}"/>
                  </a:ext>
                </a:extLst>
              </p:cNvPr>
              <p:cNvSpPr/>
              <p:nvPr/>
            </p:nvSpPr>
            <p:spPr>
              <a:xfrm>
                <a:off x="9060999" y="4267371"/>
                <a:ext cx="1418512" cy="2130011"/>
              </a:xfrm>
              <a:custGeom>
                <a:avLst/>
                <a:gdLst>
                  <a:gd name="connsiteX0" fmla="*/ 1384230 w 1418512"/>
                  <a:gd name="connsiteY0" fmla="*/ 1934331 h 2130011"/>
                  <a:gd name="connsiteX1" fmla="*/ 1417408 w 1418512"/>
                  <a:gd name="connsiteY1" fmla="*/ 2019103 h 2130011"/>
                  <a:gd name="connsiteX2" fmla="*/ 1408838 w 1418512"/>
                  <a:gd name="connsiteY2" fmla="*/ 2121017 h 2130011"/>
                  <a:gd name="connsiteX3" fmla="*/ 1392036 w 1418512"/>
                  <a:gd name="connsiteY3" fmla="*/ 2130012 h 2130011"/>
                  <a:gd name="connsiteX4" fmla="*/ 1294621 w 1418512"/>
                  <a:gd name="connsiteY4" fmla="*/ 2111852 h 2130011"/>
                  <a:gd name="connsiteX5" fmla="*/ 1231911 w 1418512"/>
                  <a:gd name="connsiteY5" fmla="*/ 2077994 h 2130011"/>
                  <a:gd name="connsiteX6" fmla="*/ 465 w 1418512"/>
                  <a:gd name="connsiteY6" fmla="*/ 13 h 2130011"/>
                  <a:gd name="connsiteX7" fmla="*/ 1384230 w 1418512"/>
                  <a:gd name="connsiteY7" fmla="*/ 1934331 h 213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8512" h="2130011">
                    <a:moveTo>
                      <a:pt x="1384230" y="1934331"/>
                    </a:moveTo>
                    <a:cubicBezTo>
                      <a:pt x="1400013" y="1960721"/>
                      <a:pt x="1423943" y="1983973"/>
                      <a:pt x="1417408" y="2019103"/>
                    </a:cubicBezTo>
                    <a:cubicBezTo>
                      <a:pt x="1420718" y="2022668"/>
                      <a:pt x="1414863" y="2113804"/>
                      <a:pt x="1408838" y="2121017"/>
                    </a:cubicBezTo>
                    <a:cubicBezTo>
                      <a:pt x="1403238" y="2123987"/>
                      <a:pt x="1397637" y="2126957"/>
                      <a:pt x="1392036" y="2130012"/>
                    </a:cubicBezTo>
                    <a:cubicBezTo>
                      <a:pt x="1359621" y="2123902"/>
                      <a:pt x="1327205" y="2117368"/>
                      <a:pt x="1294621" y="2111852"/>
                    </a:cubicBezTo>
                    <a:cubicBezTo>
                      <a:pt x="1269673" y="2107609"/>
                      <a:pt x="1246931" y="2100227"/>
                      <a:pt x="1231911" y="2077994"/>
                    </a:cubicBezTo>
                    <a:cubicBezTo>
                      <a:pt x="1196950" y="2019612"/>
                      <a:pt x="-27284" y="21397"/>
                      <a:pt x="465" y="13"/>
                    </a:cubicBezTo>
                    <a:cubicBezTo>
                      <a:pt x="7762" y="-5757"/>
                      <a:pt x="1318805" y="1842516"/>
                      <a:pt x="1384230" y="1934331"/>
                    </a:cubicBezTo>
                    <a:close/>
                  </a:path>
                </a:pathLst>
              </a:custGeom>
              <a:solidFill>
                <a:srgbClr val="DBCEBD"/>
              </a:solidFill>
              <a:ln w="8477" cap="flat">
                <a:noFill/>
                <a:prstDash val="solid"/>
                <a:miter/>
              </a:ln>
            </p:spPr>
            <p:txBody>
              <a:bodyPr rtlCol="0" anchor="ctr"/>
              <a:lstStyle/>
              <a:p>
                <a:endParaRPr lang="ko-KR" altLang="en-US"/>
              </a:p>
            </p:txBody>
          </p:sp>
          <p:sp>
            <p:nvSpPr>
              <p:cNvPr id="177" name="자유형: 도형 176">
                <a:extLst>
                  <a:ext uri="{FF2B5EF4-FFF2-40B4-BE49-F238E27FC236}">
                    <a16:creationId xmlns:a16="http://schemas.microsoft.com/office/drawing/2014/main" id="{221ADB88-BD4D-4BA5-B149-60C9E64CA8C9}"/>
                  </a:ext>
                </a:extLst>
              </p:cNvPr>
              <p:cNvSpPr/>
              <p:nvPr/>
            </p:nvSpPr>
            <p:spPr>
              <a:xfrm>
                <a:off x="6005503" y="1951549"/>
                <a:ext cx="2006535" cy="2689982"/>
              </a:xfrm>
              <a:custGeom>
                <a:avLst/>
                <a:gdLst>
                  <a:gd name="connsiteX0" fmla="*/ 34284 w 2006535"/>
                  <a:gd name="connsiteY0" fmla="*/ 195680 h 2689982"/>
                  <a:gd name="connsiteX1" fmla="*/ 1104 w 2006535"/>
                  <a:gd name="connsiteY1" fmla="*/ 110908 h 2689982"/>
                  <a:gd name="connsiteX2" fmla="*/ 9675 w 2006535"/>
                  <a:gd name="connsiteY2" fmla="*/ 8995 h 2689982"/>
                  <a:gd name="connsiteX3" fmla="*/ 26477 w 2006535"/>
                  <a:gd name="connsiteY3" fmla="*/ 0 h 2689982"/>
                  <a:gd name="connsiteX4" fmla="*/ 157835 w 2006535"/>
                  <a:gd name="connsiteY4" fmla="*/ 9674 h 2689982"/>
                  <a:gd name="connsiteX5" fmla="*/ 220545 w 2006535"/>
                  <a:gd name="connsiteY5" fmla="*/ 43532 h 2689982"/>
                  <a:gd name="connsiteX6" fmla="*/ 1884338 w 2006535"/>
                  <a:gd name="connsiteY6" fmla="*/ 2588142 h 2689982"/>
                  <a:gd name="connsiteX7" fmla="*/ 1935252 w 2006535"/>
                  <a:gd name="connsiteY7" fmla="*/ 2672999 h 2689982"/>
                  <a:gd name="connsiteX8" fmla="*/ 1748567 w 2006535"/>
                  <a:gd name="connsiteY8" fmla="*/ 2562685 h 2689982"/>
                  <a:gd name="connsiteX9" fmla="*/ 34284 w 2006535"/>
                  <a:gd name="connsiteY9" fmla="*/ 195680 h 26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6535" h="2689982">
                    <a:moveTo>
                      <a:pt x="34284" y="195680"/>
                    </a:moveTo>
                    <a:cubicBezTo>
                      <a:pt x="18500" y="169290"/>
                      <a:pt x="-5430" y="146039"/>
                      <a:pt x="1104" y="110908"/>
                    </a:cubicBezTo>
                    <a:cubicBezTo>
                      <a:pt x="-2205" y="107344"/>
                      <a:pt x="3650" y="16208"/>
                      <a:pt x="9675" y="8995"/>
                    </a:cubicBezTo>
                    <a:cubicBezTo>
                      <a:pt x="15275" y="6025"/>
                      <a:pt x="20876" y="3055"/>
                      <a:pt x="26477" y="0"/>
                    </a:cubicBezTo>
                    <a:cubicBezTo>
                      <a:pt x="58892" y="6110"/>
                      <a:pt x="125250" y="4158"/>
                      <a:pt x="157835" y="9674"/>
                    </a:cubicBezTo>
                    <a:cubicBezTo>
                      <a:pt x="182783" y="13917"/>
                      <a:pt x="205525" y="21299"/>
                      <a:pt x="220545" y="43532"/>
                    </a:cubicBezTo>
                    <a:cubicBezTo>
                      <a:pt x="250499" y="93597"/>
                      <a:pt x="1663710" y="2375999"/>
                      <a:pt x="1884338" y="2588142"/>
                    </a:cubicBezTo>
                    <a:cubicBezTo>
                      <a:pt x="1974796" y="2675120"/>
                      <a:pt x="2079510" y="2715427"/>
                      <a:pt x="1935252" y="2672999"/>
                    </a:cubicBezTo>
                    <a:cubicBezTo>
                      <a:pt x="1934234" y="2672659"/>
                      <a:pt x="1801687" y="2615805"/>
                      <a:pt x="1748567" y="2562685"/>
                    </a:cubicBezTo>
                    <a:cubicBezTo>
                      <a:pt x="1493995" y="2308198"/>
                      <a:pt x="91901" y="276464"/>
                      <a:pt x="34284" y="195680"/>
                    </a:cubicBezTo>
                    <a:close/>
                  </a:path>
                </a:pathLst>
              </a:custGeom>
              <a:solidFill>
                <a:srgbClr val="8D7557"/>
              </a:solidFill>
              <a:ln w="8477" cap="flat">
                <a:noFill/>
                <a:prstDash val="solid"/>
                <a:miter/>
              </a:ln>
            </p:spPr>
            <p:txBody>
              <a:bodyPr rtlCol="0" anchor="ctr"/>
              <a:lstStyle/>
              <a:p>
                <a:endParaRPr lang="ko-KR" altLang="en-US"/>
              </a:p>
            </p:txBody>
          </p:sp>
          <p:sp>
            <p:nvSpPr>
              <p:cNvPr id="178" name="자유형: 도형 177">
                <a:extLst>
                  <a:ext uri="{FF2B5EF4-FFF2-40B4-BE49-F238E27FC236}">
                    <a16:creationId xmlns:a16="http://schemas.microsoft.com/office/drawing/2014/main" id="{BF2403DE-F608-4DFB-8120-5417CCA61E25}"/>
                  </a:ext>
                </a:extLst>
              </p:cNvPr>
              <p:cNvSpPr/>
              <p:nvPr/>
            </p:nvSpPr>
            <p:spPr>
              <a:xfrm>
                <a:off x="8475340" y="2297632"/>
                <a:ext cx="2323911" cy="2157611"/>
              </a:xfrm>
              <a:custGeom>
                <a:avLst/>
                <a:gdLst>
                  <a:gd name="connsiteX0" fmla="*/ 2130438 w 2323911"/>
                  <a:gd name="connsiteY0" fmla="*/ 47993 h 2157611"/>
                  <a:gd name="connsiteX1" fmla="*/ 2210882 w 2323911"/>
                  <a:gd name="connsiteY1" fmla="*/ 5395 h 2157611"/>
                  <a:gd name="connsiteX2" fmla="*/ 2313050 w 2323911"/>
                  <a:gd name="connsiteY2" fmla="*/ 2340 h 2157611"/>
                  <a:gd name="connsiteX3" fmla="*/ 2323912 w 2323911"/>
                  <a:gd name="connsiteY3" fmla="*/ 18038 h 2157611"/>
                  <a:gd name="connsiteX4" fmla="*/ 2316954 w 2323911"/>
                  <a:gd name="connsiteY4" fmla="*/ 116897 h 2157611"/>
                  <a:gd name="connsiteX5" fmla="*/ 2290478 w 2323911"/>
                  <a:gd name="connsiteY5" fmla="*/ 183001 h 2157611"/>
                  <a:gd name="connsiteX6" fmla="*/ 15 w 2323911"/>
                  <a:gd name="connsiteY6" fmla="*/ 2157371 h 2157611"/>
                  <a:gd name="connsiteX7" fmla="*/ 2130438 w 2323911"/>
                  <a:gd name="connsiteY7" fmla="*/ 47993 h 215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911" h="2157611">
                    <a:moveTo>
                      <a:pt x="2130438" y="47993"/>
                    </a:moveTo>
                    <a:cubicBezTo>
                      <a:pt x="2154877" y="29324"/>
                      <a:pt x="2175243" y="2934"/>
                      <a:pt x="2210882" y="5395"/>
                    </a:cubicBezTo>
                    <a:cubicBezTo>
                      <a:pt x="2214022" y="1661"/>
                      <a:pt x="2305243" y="-2836"/>
                      <a:pt x="2313050" y="2340"/>
                    </a:cubicBezTo>
                    <a:cubicBezTo>
                      <a:pt x="2316614" y="7601"/>
                      <a:pt x="2320263" y="12777"/>
                      <a:pt x="2323912" y="18038"/>
                    </a:cubicBezTo>
                    <a:cubicBezTo>
                      <a:pt x="2321536" y="50963"/>
                      <a:pt x="2318821" y="83888"/>
                      <a:pt x="2316954" y="116897"/>
                    </a:cubicBezTo>
                    <a:cubicBezTo>
                      <a:pt x="2315596" y="142099"/>
                      <a:pt x="2310844" y="165605"/>
                      <a:pt x="2290478" y="183001"/>
                    </a:cubicBezTo>
                    <a:cubicBezTo>
                      <a:pt x="2236424" y="224411"/>
                      <a:pt x="24454" y="2182573"/>
                      <a:pt x="15" y="2157371"/>
                    </a:cubicBezTo>
                    <a:cubicBezTo>
                      <a:pt x="-6434" y="2150667"/>
                      <a:pt x="2046769" y="123516"/>
                      <a:pt x="2130438" y="47993"/>
                    </a:cubicBezTo>
                    <a:close/>
                  </a:path>
                </a:pathLst>
              </a:custGeom>
              <a:solidFill>
                <a:srgbClr val="E9E3D7"/>
              </a:solidFill>
              <a:ln w="8477" cap="flat">
                <a:noFill/>
                <a:prstDash val="solid"/>
                <a:miter/>
              </a:ln>
            </p:spPr>
            <p:txBody>
              <a:bodyPr rtlCol="0" anchor="ctr"/>
              <a:lstStyle/>
              <a:p>
                <a:endParaRPr lang="ko-KR" altLang="en-US"/>
              </a:p>
            </p:txBody>
          </p:sp>
          <p:sp>
            <p:nvSpPr>
              <p:cNvPr id="179" name="자유형: 도형 178">
                <a:extLst>
                  <a:ext uri="{FF2B5EF4-FFF2-40B4-BE49-F238E27FC236}">
                    <a16:creationId xmlns:a16="http://schemas.microsoft.com/office/drawing/2014/main" id="{C0DA4254-ECBD-4E8E-99C9-B34EC3248C79}"/>
                  </a:ext>
                </a:extLst>
              </p:cNvPr>
              <p:cNvSpPr/>
              <p:nvPr/>
            </p:nvSpPr>
            <p:spPr>
              <a:xfrm>
                <a:off x="5603791" y="4038734"/>
                <a:ext cx="1725925" cy="1686823"/>
              </a:xfrm>
              <a:custGeom>
                <a:avLst/>
                <a:gdLst>
                  <a:gd name="connsiteX0" fmla="*/ 238109 w 1725925"/>
                  <a:gd name="connsiteY0" fmla="*/ 1644236 h 1686823"/>
                  <a:gd name="connsiteX1" fmla="*/ 170308 w 1725925"/>
                  <a:gd name="connsiteY1" fmla="*/ 1685986 h 1686823"/>
                  <a:gd name="connsiteX2" fmla="*/ 8995 w 1725925"/>
                  <a:gd name="connsiteY2" fmla="*/ 1669014 h 1686823"/>
                  <a:gd name="connsiteX3" fmla="*/ 0 w 1725925"/>
                  <a:gd name="connsiteY3" fmla="*/ 1652212 h 1686823"/>
                  <a:gd name="connsiteX4" fmla="*/ 18075 w 1725925"/>
                  <a:gd name="connsiteY4" fmla="*/ 1554797 h 1686823"/>
                  <a:gd name="connsiteX5" fmla="*/ 51933 w 1725925"/>
                  <a:gd name="connsiteY5" fmla="*/ 1492087 h 1686823"/>
                  <a:gd name="connsiteX6" fmla="*/ 1725909 w 1725925"/>
                  <a:gd name="connsiteY6" fmla="*/ 384 h 1686823"/>
                  <a:gd name="connsiteX7" fmla="*/ 238109 w 1725925"/>
                  <a:gd name="connsiteY7" fmla="*/ 1644236 h 16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925" h="1686823">
                    <a:moveTo>
                      <a:pt x="238109" y="1644236"/>
                    </a:moveTo>
                    <a:cubicBezTo>
                      <a:pt x="211718" y="1660019"/>
                      <a:pt x="205439" y="1692435"/>
                      <a:pt x="170308" y="1685986"/>
                    </a:cubicBezTo>
                    <a:cubicBezTo>
                      <a:pt x="166744" y="1689380"/>
                      <a:pt x="16208" y="1675039"/>
                      <a:pt x="8995" y="1669014"/>
                    </a:cubicBezTo>
                    <a:cubicBezTo>
                      <a:pt x="6025" y="1663414"/>
                      <a:pt x="2970" y="1657813"/>
                      <a:pt x="0" y="1652212"/>
                    </a:cubicBezTo>
                    <a:cubicBezTo>
                      <a:pt x="6025" y="1619712"/>
                      <a:pt x="12559" y="1587381"/>
                      <a:pt x="18075" y="1554797"/>
                    </a:cubicBezTo>
                    <a:cubicBezTo>
                      <a:pt x="22317" y="1529849"/>
                      <a:pt x="29700" y="1507107"/>
                      <a:pt x="51933" y="1492087"/>
                    </a:cubicBezTo>
                    <a:cubicBezTo>
                      <a:pt x="110314" y="1457126"/>
                      <a:pt x="1704525" y="-27364"/>
                      <a:pt x="1725909" y="384"/>
                    </a:cubicBezTo>
                    <a:cubicBezTo>
                      <a:pt x="1731594" y="7597"/>
                      <a:pt x="329840" y="1578641"/>
                      <a:pt x="238109" y="1644236"/>
                    </a:cubicBezTo>
                    <a:close/>
                  </a:path>
                </a:pathLst>
              </a:custGeom>
              <a:solidFill>
                <a:srgbClr val="806A4F"/>
              </a:solidFill>
              <a:ln w="8477" cap="flat">
                <a:noFill/>
                <a:prstDash val="solid"/>
                <a:miter/>
              </a:ln>
            </p:spPr>
            <p:txBody>
              <a:bodyPr rtlCol="0" anchor="ctr"/>
              <a:lstStyle/>
              <a:p>
                <a:endParaRPr lang="ko-KR" altLang="en-US"/>
              </a:p>
            </p:txBody>
          </p:sp>
        </p:grpSp>
        <p:sp>
          <p:nvSpPr>
            <p:cNvPr id="162" name="자유형: 도형 161">
              <a:extLst>
                <a:ext uri="{FF2B5EF4-FFF2-40B4-BE49-F238E27FC236}">
                  <a16:creationId xmlns:a16="http://schemas.microsoft.com/office/drawing/2014/main" id="{F9E1F05A-58F9-4D69-B294-12A97A1C0894}"/>
                </a:ext>
              </a:extLst>
            </p:cNvPr>
            <p:cNvSpPr/>
            <p:nvPr/>
          </p:nvSpPr>
          <p:spPr>
            <a:xfrm rot="347117">
              <a:off x="8840074" y="2598783"/>
              <a:ext cx="1512907" cy="1009792"/>
            </a:xfrm>
            <a:custGeom>
              <a:avLst/>
              <a:gdLst>
                <a:gd name="connsiteX0" fmla="*/ 0 w 1512907"/>
                <a:gd name="connsiteY0" fmla="*/ 0 h 1009792"/>
                <a:gd name="connsiteX1" fmla="*/ 1512907 w 1512907"/>
                <a:gd name="connsiteY1" fmla="*/ 0 h 1009792"/>
                <a:gd name="connsiteX2" fmla="*/ 1512907 w 1512907"/>
                <a:gd name="connsiteY2" fmla="*/ 1009793 h 1009792"/>
                <a:gd name="connsiteX3" fmla="*/ 0 w 1512907"/>
                <a:gd name="connsiteY3" fmla="*/ 1009793 h 1009792"/>
              </a:gdLst>
              <a:ahLst/>
              <a:cxnLst>
                <a:cxn ang="0">
                  <a:pos x="connsiteX0" y="connsiteY0"/>
                </a:cxn>
                <a:cxn ang="0">
                  <a:pos x="connsiteX1" y="connsiteY1"/>
                </a:cxn>
                <a:cxn ang="0">
                  <a:pos x="connsiteX2" y="connsiteY2"/>
                </a:cxn>
                <a:cxn ang="0">
                  <a:pos x="connsiteX3" y="connsiteY3"/>
                </a:cxn>
              </a:cxnLst>
              <a:rect l="l" t="t" r="r" b="b"/>
              <a:pathLst>
                <a:path w="1512907" h="1009792">
                  <a:moveTo>
                    <a:pt x="0" y="0"/>
                  </a:moveTo>
                  <a:lnTo>
                    <a:pt x="1512907" y="0"/>
                  </a:lnTo>
                  <a:lnTo>
                    <a:pt x="1512907" y="1009793"/>
                  </a:lnTo>
                  <a:lnTo>
                    <a:pt x="0" y="1009793"/>
                  </a:lnTo>
                  <a:close/>
                </a:path>
              </a:pathLst>
            </a:custGeom>
            <a:solidFill>
              <a:srgbClr val="F9EF0A"/>
            </a:solidFill>
            <a:ln w="8477" cap="flat">
              <a:noFill/>
              <a:prstDash val="solid"/>
              <a:miter/>
            </a:ln>
          </p:spPr>
          <p:txBody>
            <a:bodyPr rtlCol="0" anchor="ctr"/>
            <a:lstStyle/>
            <a:p>
              <a:endParaRPr lang="ko-KR" altLang="en-US"/>
            </a:p>
          </p:txBody>
        </p:sp>
        <p:grpSp>
          <p:nvGrpSpPr>
            <p:cNvPr id="163" name="그룹 162">
              <a:extLst>
                <a:ext uri="{FF2B5EF4-FFF2-40B4-BE49-F238E27FC236}">
                  <a16:creationId xmlns:a16="http://schemas.microsoft.com/office/drawing/2014/main" id="{53762C81-AD77-4BBA-8C64-40A119842077}"/>
                </a:ext>
              </a:extLst>
            </p:cNvPr>
            <p:cNvGrpSpPr/>
            <p:nvPr/>
          </p:nvGrpSpPr>
          <p:grpSpPr>
            <a:xfrm>
              <a:off x="5526336" y="824755"/>
              <a:ext cx="5305172" cy="5989643"/>
              <a:chOff x="5526336" y="824755"/>
              <a:chExt cx="5305172" cy="5989643"/>
            </a:xfrm>
          </p:grpSpPr>
          <p:grpSp>
            <p:nvGrpSpPr>
              <p:cNvPr id="164" name="그룹 163">
                <a:extLst>
                  <a:ext uri="{FF2B5EF4-FFF2-40B4-BE49-F238E27FC236}">
                    <a16:creationId xmlns:a16="http://schemas.microsoft.com/office/drawing/2014/main" id="{26B514A5-B072-437D-9AF1-2747B8213474}"/>
                  </a:ext>
                </a:extLst>
              </p:cNvPr>
              <p:cNvGrpSpPr/>
              <p:nvPr/>
            </p:nvGrpSpPr>
            <p:grpSpPr>
              <a:xfrm>
                <a:off x="7069278" y="824755"/>
                <a:ext cx="2556874" cy="1302739"/>
                <a:chOff x="7069278" y="824755"/>
                <a:chExt cx="2556874" cy="1302739"/>
              </a:xfrm>
            </p:grpSpPr>
            <p:sp>
              <p:nvSpPr>
                <p:cNvPr id="171" name="자유형: 도형 170">
                  <a:extLst>
                    <a:ext uri="{FF2B5EF4-FFF2-40B4-BE49-F238E27FC236}">
                      <a16:creationId xmlns:a16="http://schemas.microsoft.com/office/drawing/2014/main" id="{6821A854-F420-4CAA-87BC-DB3439DA2789}"/>
                    </a:ext>
                  </a:extLst>
                </p:cNvPr>
                <p:cNvSpPr/>
                <p:nvPr/>
              </p:nvSpPr>
              <p:spPr>
                <a:xfrm>
                  <a:off x="7069278" y="824755"/>
                  <a:ext cx="2556874" cy="1299303"/>
                </a:xfrm>
                <a:custGeom>
                  <a:avLst/>
                  <a:gdLst>
                    <a:gd name="connsiteX0" fmla="*/ 2541312 w 2556874"/>
                    <a:gd name="connsiteY0" fmla="*/ 637608 h 1316464"/>
                    <a:gd name="connsiteX1" fmla="*/ 2125512 w 2556874"/>
                    <a:gd name="connsiteY1" fmla="*/ 349094 h 1316464"/>
                    <a:gd name="connsiteX2" fmla="*/ 1633341 w 2556874"/>
                    <a:gd name="connsiteY2" fmla="*/ 705494 h 1316464"/>
                    <a:gd name="connsiteX3" fmla="*/ 1387255 w 2556874"/>
                    <a:gd name="connsiteY3" fmla="*/ 1129779 h 1316464"/>
                    <a:gd name="connsiteX4" fmla="*/ 1233834 w 2556874"/>
                    <a:gd name="connsiteY4" fmla="*/ 734515 h 1316464"/>
                    <a:gd name="connsiteX5" fmla="*/ 1244526 w 2556874"/>
                    <a:gd name="connsiteY5" fmla="*/ 226476 h 1316464"/>
                    <a:gd name="connsiteX6" fmla="*/ 1073284 w 2556874"/>
                    <a:gd name="connsiteY6" fmla="*/ 1180 h 1316464"/>
                    <a:gd name="connsiteX7" fmla="*/ 988427 w 2556874"/>
                    <a:gd name="connsiteY7" fmla="*/ 332123 h 1316464"/>
                    <a:gd name="connsiteX8" fmla="*/ 988427 w 2556874"/>
                    <a:gd name="connsiteY8" fmla="*/ 730951 h 1316464"/>
                    <a:gd name="connsiteX9" fmla="*/ 606570 w 2556874"/>
                    <a:gd name="connsiteY9" fmla="*/ 476380 h 1316464"/>
                    <a:gd name="connsiteX10" fmla="*/ 21056 w 2556874"/>
                    <a:gd name="connsiteY10" fmla="*/ 535780 h 1316464"/>
                    <a:gd name="connsiteX11" fmla="*/ 351999 w 2556874"/>
                    <a:gd name="connsiteY11" fmla="*/ 1163722 h 1316464"/>
                    <a:gd name="connsiteX12" fmla="*/ 2346141 w 2556874"/>
                    <a:gd name="connsiteY12" fmla="*/ 1316465 h 1316464"/>
                    <a:gd name="connsiteX13" fmla="*/ 2447969 w 2556874"/>
                    <a:gd name="connsiteY13" fmla="*/ 1172208 h 1316464"/>
                    <a:gd name="connsiteX14" fmla="*/ 2541312 w 2556874"/>
                    <a:gd name="connsiteY14" fmla="*/ 637608 h 1316464"/>
                    <a:gd name="connsiteX15" fmla="*/ 607418 w 2556874"/>
                    <a:gd name="connsiteY15" fmla="*/ 1050693 h 1316464"/>
                    <a:gd name="connsiteX16" fmla="*/ 250085 w 2556874"/>
                    <a:gd name="connsiteY16" fmla="*/ 739437 h 1316464"/>
                    <a:gd name="connsiteX17" fmla="*/ 385857 w 2556874"/>
                    <a:gd name="connsiteY17" fmla="*/ 603665 h 1316464"/>
                    <a:gd name="connsiteX18" fmla="*/ 843746 w 2556874"/>
                    <a:gd name="connsiteY18" fmla="*/ 922983 h 1316464"/>
                    <a:gd name="connsiteX19" fmla="*/ 1036116 w 2556874"/>
                    <a:gd name="connsiteY19" fmla="*/ 1129270 h 1316464"/>
                    <a:gd name="connsiteX20" fmla="*/ 607418 w 2556874"/>
                    <a:gd name="connsiteY20" fmla="*/ 1050693 h 1316464"/>
                    <a:gd name="connsiteX21" fmla="*/ 2261284 w 2556874"/>
                    <a:gd name="connsiteY21" fmla="*/ 875208 h 1316464"/>
                    <a:gd name="connsiteX22" fmla="*/ 1947312 w 2556874"/>
                    <a:gd name="connsiteY22" fmla="*/ 1265551 h 1316464"/>
                    <a:gd name="connsiteX23" fmla="*/ 1675769 w 2556874"/>
                    <a:gd name="connsiteY23" fmla="*/ 1248579 h 1316464"/>
                    <a:gd name="connsiteX24" fmla="*/ 1616369 w 2556874"/>
                    <a:gd name="connsiteY24" fmla="*/ 1163722 h 1316464"/>
                    <a:gd name="connsiteX25" fmla="*/ 1862455 w 2556874"/>
                    <a:gd name="connsiteY25" fmla="*/ 739437 h 1316464"/>
                    <a:gd name="connsiteX26" fmla="*/ 2150969 w 2556874"/>
                    <a:gd name="connsiteY26" fmla="*/ 552751 h 1316464"/>
                    <a:gd name="connsiteX27" fmla="*/ 2261284 w 2556874"/>
                    <a:gd name="connsiteY27" fmla="*/ 875208 h 131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56874" h="1316464">
                      <a:moveTo>
                        <a:pt x="2541312" y="637608"/>
                      </a:moveTo>
                      <a:cubicBezTo>
                        <a:pt x="2515855" y="493351"/>
                        <a:pt x="2337994" y="363180"/>
                        <a:pt x="2125512" y="349094"/>
                      </a:cubicBezTo>
                      <a:cubicBezTo>
                        <a:pt x="1913030" y="335008"/>
                        <a:pt x="1720065" y="589918"/>
                        <a:pt x="1633341" y="705494"/>
                      </a:cubicBezTo>
                      <a:cubicBezTo>
                        <a:pt x="1480598" y="909151"/>
                        <a:pt x="1489084" y="1112808"/>
                        <a:pt x="1387255" y="1129779"/>
                      </a:cubicBezTo>
                      <a:cubicBezTo>
                        <a:pt x="1301889" y="1144035"/>
                        <a:pt x="1276941" y="934608"/>
                        <a:pt x="1233834" y="734515"/>
                      </a:cubicBezTo>
                      <a:cubicBezTo>
                        <a:pt x="1190726" y="534422"/>
                        <a:pt x="1242998" y="298180"/>
                        <a:pt x="1244526" y="226476"/>
                      </a:cubicBezTo>
                      <a:cubicBezTo>
                        <a:pt x="1246053" y="154771"/>
                        <a:pt x="1107227" y="-15792"/>
                        <a:pt x="1073284" y="1180"/>
                      </a:cubicBezTo>
                      <a:cubicBezTo>
                        <a:pt x="1039341" y="18151"/>
                        <a:pt x="1005398" y="204837"/>
                        <a:pt x="988427" y="332123"/>
                      </a:cubicBezTo>
                      <a:cubicBezTo>
                        <a:pt x="971455" y="459408"/>
                        <a:pt x="988427" y="730951"/>
                        <a:pt x="988427" y="730951"/>
                      </a:cubicBezTo>
                      <a:cubicBezTo>
                        <a:pt x="988427" y="730951"/>
                        <a:pt x="784770" y="578208"/>
                        <a:pt x="606570" y="476380"/>
                      </a:cubicBezTo>
                      <a:cubicBezTo>
                        <a:pt x="428370" y="374551"/>
                        <a:pt x="80456" y="340608"/>
                        <a:pt x="21056" y="535780"/>
                      </a:cubicBezTo>
                      <a:cubicBezTo>
                        <a:pt x="-101648" y="938851"/>
                        <a:pt x="351999" y="1163722"/>
                        <a:pt x="351999" y="1163722"/>
                      </a:cubicBezTo>
                      <a:lnTo>
                        <a:pt x="2346141" y="1316465"/>
                      </a:lnTo>
                      <a:cubicBezTo>
                        <a:pt x="2346141" y="1316465"/>
                        <a:pt x="2320684" y="1307979"/>
                        <a:pt x="2447969" y="1172208"/>
                      </a:cubicBezTo>
                      <a:cubicBezTo>
                        <a:pt x="2575255" y="1036437"/>
                        <a:pt x="2567109" y="783987"/>
                        <a:pt x="2541312" y="637608"/>
                      </a:cubicBezTo>
                      <a:close/>
                      <a:moveTo>
                        <a:pt x="607418" y="1050693"/>
                      </a:moveTo>
                      <a:cubicBezTo>
                        <a:pt x="430831" y="934693"/>
                        <a:pt x="275542" y="815808"/>
                        <a:pt x="250085" y="739437"/>
                      </a:cubicBezTo>
                      <a:cubicBezTo>
                        <a:pt x="215209" y="634808"/>
                        <a:pt x="267057" y="561237"/>
                        <a:pt x="385857" y="603665"/>
                      </a:cubicBezTo>
                      <a:cubicBezTo>
                        <a:pt x="504657" y="646094"/>
                        <a:pt x="733092" y="818014"/>
                        <a:pt x="843746" y="922983"/>
                      </a:cubicBezTo>
                      <a:cubicBezTo>
                        <a:pt x="954399" y="1027951"/>
                        <a:pt x="1036116" y="1129270"/>
                        <a:pt x="1036116" y="1129270"/>
                      </a:cubicBezTo>
                      <a:cubicBezTo>
                        <a:pt x="1036116" y="1129270"/>
                        <a:pt x="844170" y="1206151"/>
                        <a:pt x="607418" y="1050693"/>
                      </a:cubicBezTo>
                      <a:close/>
                      <a:moveTo>
                        <a:pt x="2261284" y="875208"/>
                      </a:moveTo>
                      <a:cubicBezTo>
                        <a:pt x="2237608" y="1037370"/>
                        <a:pt x="2074598" y="1257065"/>
                        <a:pt x="1947312" y="1265551"/>
                      </a:cubicBezTo>
                      <a:cubicBezTo>
                        <a:pt x="1820027" y="1274036"/>
                        <a:pt x="1675769" y="1248579"/>
                        <a:pt x="1675769" y="1248579"/>
                      </a:cubicBezTo>
                      <a:cubicBezTo>
                        <a:pt x="1675769" y="1248579"/>
                        <a:pt x="1616369" y="1214637"/>
                        <a:pt x="1616369" y="1163722"/>
                      </a:cubicBezTo>
                      <a:cubicBezTo>
                        <a:pt x="1616369" y="1112808"/>
                        <a:pt x="1803055" y="815808"/>
                        <a:pt x="1862455" y="739437"/>
                      </a:cubicBezTo>
                      <a:cubicBezTo>
                        <a:pt x="1921855" y="663065"/>
                        <a:pt x="2057626" y="493351"/>
                        <a:pt x="2150969" y="552751"/>
                      </a:cubicBezTo>
                      <a:cubicBezTo>
                        <a:pt x="2244312" y="612151"/>
                        <a:pt x="2284959" y="713046"/>
                        <a:pt x="2261284" y="875208"/>
                      </a:cubicBezTo>
                      <a:close/>
                    </a:path>
                  </a:pathLst>
                </a:custGeom>
                <a:solidFill>
                  <a:srgbClr val="A57C29"/>
                </a:solidFill>
                <a:ln w="8477" cap="flat">
                  <a:noFill/>
                  <a:prstDash val="solid"/>
                  <a:miter/>
                </a:ln>
              </p:spPr>
              <p:txBody>
                <a:bodyPr rtlCol="0" anchor="ctr"/>
                <a:lstStyle/>
                <a:p>
                  <a:endParaRPr lang="ko-KR" altLang="en-US"/>
                </a:p>
              </p:txBody>
            </p:sp>
            <p:sp>
              <p:nvSpPr>
                <p:cNvPr id="172" name="자유형: 도형 171">
                  <a:extLst>
                    <a:ext uri="{FF2B5EF4-FFF2-40B4-BE49-F238E27FC236}">
                      <a16:creationId xmlns:a16="http://schemas.microsoft.com/office/drawing/2014/main" id="{C5E18BD2-7C3E-47DC-8EC3-36AB8F2CDCC2}"/>
                    </a:ext>
                  </a:extLst>
                </p:cNvPr>
                <p:cNvSpPr/>
                <p:nvPr/>
              </p:nvSpPr>
              <p:spPr>
                <a:xfrm>
                  <a:off x="7080891" y="837815"/>
                  <a:ext cx="2527095" cy="1289679"/>
                </a:xfrm>
                <a:custGeom>
                  <a:avLst/>
                  <a:gdLst>
                    <a:gd name="connsiteX0" fmla="*/ 2038429 w 2527095"/>
                    <a:gd name="connsiteY0" fmla="*/ 1243964 h 1289679"/>
                    <a:gd name="connsiteX1" fmla="*/ 2116275 w 2527095"/>
                    <a:gd name="connsiteY1" fmla="*/ 1269720 h 1289679"/>
                    <a:gd name="connsiteX2" fmla="*/ 2078259 w 2527095"/>
                    <a:gd name="connsiteY2" fmla="*/ 1289679 h 1289679"/>
                    <a:gd name="connsiteX3" fmla="*/ 1963702 w 2527095"/>
                    <a:gd name="connsiteY3" fmla="*/ 1278086 h 1289679"/>
                    <a:gd name="connsiteX4" fmla="*/ 2038429 w 2527095"/>
                    <a:gd name="connsiteY4" fmla="*/ 1243964 h 1289679"/>
                    <a:gd name="connsiteX5" fmla="*/ 1491705 w 2527095"/>
                    <a:gd name="connsiteY5" fmla="*/ 1180578 h 1289679"/>
                    <a:gd name="connsiteX6" fmla="*/ 1576838 w 2527095"/>
                    <a:gd name="connsiteY6" fmla="*/ 1194763 h 1289679"/>
                    <a:gd name="connsiteX7" fmla="*/ 1638699 w 2527095"/>
                    <a:gd name="connsiteY7" fmla="*/ 1243171 h 1289679"/>
                    <a:gd name="connsiteX8" fmla="*/ 1528682 w 2527095"/>
                    <a:gd name="connsiteY8" fmla="*/ 1236189 h 1289679"/>
                    <a:gd name="connsiteX9" fmla="*/ 1454019 w 2527095"/>
                    <a:gd name="connsiteY9" fmla="*/ 1228747 h 1289679"/>
                    <a:gd name="connsiteX10" fmla="*/ 1454159 w 2527095"/>
                    <a:gd name="connsiteY10" fmla="*/ 1226605 h 1289679"/>
                    <a:gd name="connsiteX11" fmla="*/ 1419814 w 2527095"/>
                    <a:gd name="connsiteY11" fmla="*/ 1224358 h 1289679"/>
                    <a:gd name="connsiteX12" fmla="*/ 1451517 w 2527095"/>
                    <a:gd name="connsiteY12" fmla="*/ 1192797 h 1289679"/>
                    <a:gd name="connsiteX13" fmla="*/ 1491705 w 2527095"/>
                    <a:gd name="connsiteY13" fmla="*/ 1180578 h 1289679"/>
                    <a:gd name="connsiteX14" fmla="*/ 2387394 w 2527095"/>
                    <a:gd name="connsiteY14" fmla="*/ 1158045 h 1289679"/>
                    <a:gd name="connsiteX15" fmla="*/ 2366519 w 2527095"/>
                    <a:gd name="connsiteY15" fmla="*/ 1215498 h 1289679"/>
                    <a:gd name="connsiteX16" fmla="*/ 2242797 w 2527095"/>
                    <a:gd name="connsiteY16" fmla="*/ 1283588 h 1289679"/>
                    <a:gd name="connsiteX17" fmla="*/ 2042789 w 2527095"/>
                    <a:gd name="connsiteY17" fmla="*/ 1231159 h 1289679"/>
                    <a:gd name="connsiteX18" fmla="*/ 2031927 w 2527095"/>
                    <a:gd name="connsiteY18" fmla="*/ 1214996 h 1289679"/>
                    <a:gd name="connsiteX19" fmla="*/ 2032521 w 2527095"/>
                    <a:gd name="connsiteY19" fmla="*/ 1214912 h 1289679"/>
                    <a:gd name="connsiteX20" fmla="*/ 2068925 w 2527095"/>
                    <a:gd name="connsiteY20" fmla="*/ 1198749 h 1289679"/>
                    <a:gd name="connsiteX21" fmla="*/ 2228117 w 2527095"/>
                    <a:gd name="connsiteY21" fmla="*/ 1171864 h 1289679"/>
                    <a:gd name="connsiteX22" fmla="*/ 2387394 w 2527095"/>
                    <a:gd name="connsiteY22" fmla="*/ 1158045 h 1289679"/>
                    <a:gd name="connsiteX23" fmla="*/ 1038058 w 2527095"/>
                    <a:gd name="connsiteY23" fmla="*/ 1143095 h 1289679"/>
                    <a:gd name="connsiteX24" fmla="*/ 1079576 w 2527095"/>
                    <a:gd name="connsiteY24" fmla="*/ 1150507 h 1289679"/>
                    <a:gd name="connsiteX25" fmla="*/ 1107239 w 2527095"/>
                    <a:gd name="connsiteY25" fmla="*/ 1172606 h 1289679"/>
                    <a:gd name="connsiteX26" fmla="*/ 1091201 w 2527095"/>
                    <a:gd name="connsiteY26" fmla="*/ 1184524 h 1289679"/>
                    <a:gd name="connsiteX27" fmla="*/ 963491 w 2527095"/>
                    <a:gd name="connsiteY27" fmla="*/ 1184698 h 1289679"/>
                    <a:gd name="connsiteX28" fmla="*/ 921572 w 2527095"/>
                    <a:gd name="connsiteY28" fmla="*/ 1183566 h 1289679"/>
                    <a:gd name="connsiteX29" fmla="*/ 920299 w 2527095"/>
                    <a:gd name="connsiteY29" fmla="*/ 1175737 h 1289679"/>
                    <a:gd name="connsiteX30" fmla="*/ 921317 w 2527095"/>
                    <a:gd name="connsiteY30" fmla="*/ 1174867 h 1289679"/>
                    <a:gd name="connsiteX31" fmla="*/ 1038058 w 2527095"/>
                    <a:gd name="connsiteY31" fmla="*/ 1143095 h 1289679"/>
                    <a:gd name="connsiteX32" fmla="*/ 838474 w 2527095"/>
                    <a:gd name="connsiteY32" fmla="*/ 1136560 h 1289679"/>
                    <a:gd name="connsiteX33" fmla="*/ 879992 w 2527095"/>
                    <a:gd name="connsiteY33" fmla="*/ 1143979 h 1289679"/>
                    <a:gd name="connsiteX34" fmla="*/ 907655 w 2527095"/>
                    <a:gd name="connsiteY34" fmla="*/ 1166092 h 1289679"/>
                    <a:gd name="connsiteX35" fmla="*/ 891617 w 2527095"/>
                    <a:gd name="connsiteY35" fmla="*/ 1178020 h 1289679"/>
                    <a:gd name="connsiteX36" fmla="*/ 763907 w 2527095"/>
                    <a:gd name="connsiteY36" fmla="*/ 1178194 h 1289679"/>
                    <a:gd name="connsiteX37" fmla="*/ 721988 w 2527095"/>
                    <a:gd name="connsiteY37" fmla="*/ 1177063 h 1289679"/>
                    <a:gd name="connsiteX38" fmla="*/ 720715 w 2527095"/>
                    <a:gd name="connsiteY38" fmla="*/ 1169226 h 1289679"/>
                    <a:gd name="connsiteX39" fmla="*/ 721733 w 2527095"/>
                    <a:gd name="connsiteY39" fmla="*/ 1168356 h 1289679"/>
                    <a:gd name="connsiteX40" fmla="*/ 838474 w 2527095"/>
                    <a:gd name="connsiteY40" fmla="*/ 1136560 h 1289679"/>
                    <a:gd name="connsiteX41" fmla="*/ 1371931 w 2527095"/>
                    <a:gd name="connsiteY41" fmla="*/ 1122527 h 1289679"/>
                    <a:gd name="connsiteX42" fmla="*/ 1524566 w 2527095"/>
                    <a:gd name="connsiteY42" fmla="*/ 1158496 h 1289679"/>
                    <a:gd name="connsiteX43" fmla="*/ 1415140 w 2527095"/>
                    <a:gd name="connsiteY43" fmla="*/ 1190684 h 1289679"/>
                    <a:gd name="connsiteX44" fmla="*/ 1394521 w 2527095"/>
                    <a:gd name="connsiteY44" fmla="*/ 1222702 h 1289679"/>
                    <a:gd name="connsiteX45" fmla="*/ 1380901 w 2527095"/>
                    <a:gd name="connsiteY45" fmla="*/ 1221811 h 1289679"/>
                    <a:gd name="connsiteX46" fmla="*/ 1379885 w 2527095"/>
                    <a:gd name="connsiteY46" fmla="*/ 1221477 h 1289679"/>
                    <a:gd name="connsiteX47" fmla="*/ 1367156 w 2527095"/>
                    <a:gd name="connsiteY47" fmla="*/ 1217289 h 1289679"/>
                    <a:gd name="connsiteX48" fmla="*/ 1333213 w 2527095"/>
                    <a:gd name="connsiteY48" fmla="*/ 1192164 h 1289679"/>
                    <a:gd name="connsiteX49" fmla="*/ 1341530 w 2527095"/>
                    <a:gd name="connsiteY49" fmla="*/ 1128848 h 1289679"/>
                    <a:gd name="connsiteX50" fmla="*/ 1371931 w 2527095"/>
                    <a:gd name="connsiteY50" fmla="*/ 1122527 h 1289679"/>
                    <a:gd name="connsiteX51" fmla="*/ 649889 w 2527095"/>
                    <a:gd name="connsiteY51" fmla="*/ 1101015 h 1289679"/>
                    <a:gd name="connsiteX52" fmla="*/ 703914 w 2527095"/>
                    <a:gd name="connsiteY52" fmla="*/ 1114502 h 1289679"/>
                    <a:gd name="connsiteX53" fmla="*/ 747700 w 2527095"/>
                    <a:gd name="connsiteY53" fmla="*/ 1123547 h 1289679"/>
                    <a:gd name="connsiteX54" fmla="*/ 747700 w 2527095"/>
                    <a:gd name="connsiteY54" fmla="*/ 1124049 h 1289679"/>
                    <a:gd name="connsiteX55" fmla="*/ 736329 w 2527095"/>
                    <a:gd name="connsiteY55" fmla="*/ 1148672 h 1289679"/>
                    <a:gd name="connsiteX56" fmla="*/ 667595 w 2527095"/>
                    <a:gd name="connsiteY56" fmla="*/ 1175305 h 1289679"/>
                    <a:gd name="connsiteX57" fmla="*/ 661315 w 2527095"/>
                    <a:gd name="connsiteY57" fmla="*/ 1175891 h 1289679"/>
                    <a:gd name="connsiteX58" fmla="*/ 508912 w 2527095"/>
                    <a:gd name="connsiteY58" fmla="*/ 1166427 h 1289679"/>
                    <a:gd name="connsiteX59" fmla="*/ 649889 w 2527095"/>
                    <a:gd name="connsiteY59" fmla="*/ 1101015 h 1289679"/>
                    <a:gd name="connsiteX60" fmla="*/ 1094425 w 2527095"/>
                    <a:gd name="connsiteY60" fmla="*/ 1031099 h 1289679"/>
                    <a:gd name="connsiteX61" fmla="*/ 1243095 w 2527095"/>
                    <a:gd name="connsiteY61" fmla="*/ 1128515 h 1289679"/>
                    <a:gd name="connsiteX62" fmla="*/ 1320867 w 2527095"/>
                    <a:gd name="connsiteY62" fmla="*/ 1217732 h 1289679"/>
                    <a:gd name="connsiteX63" fmla="*/ 1320892 w 2527095"/>
                    <a:gd name="connsiteY63" fmla="*/ 1217884 h 1289679"/>
                    <a:gd name="connsiteX64" fmla="*/ 1144818 w 2527095"/>
                    <a:gd name="connsiteY64" fmla="*/ 1206362 h 1289679"/>
                    <a:gd name="connsiteX65" fmla="*/ 1120404 w 2527095"/>
                    <a:gd name="connsiteY65" fmla="*/ 1186992 h 1289679"/>
                    <a:gd name="connsiteX66" fmla="*/ 1094425 w 2527095"/>
                    <a:gd name="connsiteY66" fmla="*/ 1031099 h 1289679"/>
                    <a:gd name="connsiteX67" fmla="*/ 1646846 w 2527095"/>
                    <a:gd name="connsiteY67" fmla="*/ 1028808 h 1289679"/>
                    <a:gd name="connsiteX68" fmla="*/ 1591095 w 2527095"/>
                    <a:gd name="connsiteY68" fmla="*/ 1122358 h 1289679"/>
                    <a:gd name="connsiteX69" fmla="*/ 1503692 w 2527095"/>
                    <a:gd name="connsiteY69" fmla="*/ 1134251 h 1289679"/>
                    <a:gd name="connsiteX70" fmla="*/ 1439031 w 2527095"/>
                    <a:gd name="connsiteY70" fmla="*/ 1118338 h 1289679"/>
                    <a:gd name="connsiteX71" fmla="*/ 1428594 w 2527095"/>
                    <a:gd name="connsiteY71" fmla="*/ 1102677 h 1289679"/>
                    <a:gd name="connsiteX72" fmla="*/ 1540605 w 2527095"/>
                    <a:gd name="connsiteY72" fmla="*/ 1042040 h 1289679"/>
                    <a:gd name="connsiteX73" fmla="*/ 1646846 w 2527095"/>
                    <a:gd name="connsiteY73" fmla="*/ 1028808 h 1289679"/>
                    <a:gd name="connsiteX74" fmla="*/ 487734 w 2527095"/>
                    <a:gd name="connsiteY74" fmla="*/ 1025739 h 1289679"/>
                    <a:gd name="connsiteX75" fmla="*/ 521459 w 2527095"/>
                    <a:gd name="connsiteY75" fmla="*/ 1026639 h 1289679"/>
                    <a:gd name="connsiteX76" fmla="*/ 568311 w 2527095"/>
                    <a:gd name="connsiteY76" fmla="*/ 1040571 h 1289679"/>
                    <a:gd name="connsiteX77" fmla="*/ 623129 w 2527095"/>
                    <a:gd name="connsiteY77" fmla="*/ 1074992 h 1289679"/>
                    <a:gd name="connsiteX78" fmla="*/ 442129 w 2527095"/>
                    <a:gd name="connsiteY78" fmla="*/ 1155141 h 1289679"/>
                    <a:gd name="connsiteX79" fmla="*/ 318747 w 2527095"/>
                    <a:gd name="connsiteY79" fmla="*/ 1131859 h 1289679"/>
                    <a:gd name="connsiteX80" fmla="*/ 266814 w 2527095"/>
                    <a:gd name="connsiteY80" fmla="*/ 1085879 h 1289679"/>
                    <a:gd name="connsiteX81" fmla="*/ 390960 w 2527095"/>
                    <a:gd name="connsiteY81" fmla="*/ 1064021 h 1289679"/>
                    <a:gd name="connsiteX82" fmla="*/ 487734 w 2527095"/>
                    <a:gd name="connsiteY82" fmla="*/ 1025739 h 1289679"/>
                    <a:gd name="connsiteX83" fmla="*/ 2488543 w 2527095"/>
                    <a:gd name="connsiteY83" fmla="*/ 996478 h 1289679"/>
                    <a:gd name="connsiteX84" fmla="*/ 2431689 w 2527095"/>
                    <a:gd name="connsiteY84" fmla="*/ 1124282 h 1289679"/>
                    <a:gd name="connsiteX85" fmla="*/ 2219461 w 2527095"/>
                    <a:gd name="connsiteY85" fmla="*/ 1142038 h 1289679"/>
                    <a:gd name="connsiteX86" fmla="*/ 2144193 w 2527095"/>
                    <a:gd name="connsiteY86" fmla="*/ 1137012 h 1289679"/>
                    <a:gd name="connsiteX87" fmla="*/ 2176778 w 2527095"/>
                    <a:gd name="connsiteY87" fmla="*/ 1087683 h 1289679"/>
                    <a:gd name="connsiteX88" fmla="*/ 2368555 w 2527095"/>
                    <a:gd name="connsiteY88" fmla="*/ 1045808 h 1289679"/>
                    <a:gd name="connsiteX89" fmla="*/ 2488543 w 2527095"/>
                    <a:gd name="connsiteY89" fmla="*/ 996478 h 1289679"/>
                    <a:gd name="connsiteX90" fmla="*/ 991409 w 2527095"/>
                    <a:gd name="connsiteY90" fmla="*/ 981289 h 1289679"/>
                    <a:gd name="connsiteX91" fmla="*/ 1053100 w 2527095"/>
                    <a:gd name="connsiteY91" fmla="*/ 1098122 h 1289679"/>
                    <a:gd name="connsiteX92" fmla="*/ 932603 w 2527095"/>
                    <a:gd name="connsiteY92" fmla="*/ 981959 h 1289679"/>
                    <a:gd name="connsiteX93" fmla="*/ 991409 w 2527095"/>
                    <a:gd name="connsiteY93" fmla="*/ 981289 h 1289679"/>
                    <a:gd name="connsiteX94" fmla="*/ 391183 w 2527095"/>
                    <a:gd name="connsiteY94" fmla="*/ 948222 h 1289679"/>
                    <a:gd name="connsiteX95" fmla="*/ 483455 w 2527095"/>
                    <a:gd name="connsiteY95" fmla="*/ 989217 h 1289679"/>
                    <a:gd name="connsiteX96" fmla="*/ 491346 w 2527095"/>
                    <a:gd name="connsiteY96" fmla="*/ 998933 h 1289679"/>
                    <a:gd name="connsiteX97" fmla="*/ 486085 w 2527095"/>
                    <a:gd name="connsiteY97" fmla="*/ 1005884 h 1289679"/>
                    <a:gd name="connsiteX98" fmla="*/ 373819 w 2527095"/>
                    <a:gd name="connsiteY98" fmla="*/ 1047759 h 1289679"/>
                    <a:gd name="connsiteX99" fmla="*/ 211997 w 2527095"/>
                    <a:gd name="connsiteY99" fmla="*/ 1039551 h 1289679"/>
                    <a:gd name="connsiteX100" fmla="*/ 144875 w 2527095"/>
                    <a:gd name="connsiteY100" fmla="*/ 980591 h 1289679"/>
                    <a:gd name="connsiteX101" fmla="*/ 240848 w 2527095"/>
                    <a:gd name="connsiteY101" fmla="*/ 983104 h 1289679"/>
                    <a:gd name="connsiteX102" fmla="*/ 291847 w 2527095"/>
                    <a:gd name="connsiteY102" fmla="*/ 966773 h 1289679"/>
                    <a:gd name="connsiteX103" fmla="*/ 391183 w 2527095"/>
                    <a:gd name="connsiteY103" fmla="*/ 948222 h 1289679"/>
                    <a:gd name="connsiteX104" fmla="*/ 1706585 w 2527095"/>
                    <a:gd name="connsiteY104" fmla="*/ 926046 h 1289679"/>
                    <a:gd name="connsiteX105" fmla="*/ 1685540 w 2527095"/>
                    <a:gd name="connsiteY105" fmla="*/ 968005 h 1289679"/>
                    <a:gd name="connsiteX106" fmla="*/ 1573189 w 2527095"/>
                    <a:gd name="connsiteY106" fmla="*/ 1025291 h 1289679"/>
                    <a:gd name="connsiteX107" fmla="*/ 1460499 w 2527095"/>
                    <a:gd name="connsiteY107" fmla="*/ 1056865 h 1289679"/>
                    <a:gd name="connsiteX108" fmla="*/ 1475349 w 2527095"/>
                    <a:gd name="connsiteY108" fmla="*/ 1017502 h 1289679"/>
                    <a:gd name="connsiteX109" fmla="*/ 1475604 w 2527095"/>
                    <a:gd name="connsiteY109" fmla="*/ 1011053 h 1289679"/>
                    <a:gd name="connsiteX110" fmla="*/ 1616466 w 2527095"/>
                    <a:gd name="connsiteY110" fmla="*/ 939111 h 1289679"/>
                    <a:gd name="connsiteX111" fmla="*/ 1706585 w 2527095"/>
                    <a:gd name="connsiteY111" fmla="*/ 926046 h 1289679"/>
                    <a:gd name="connsiteX112" fmla="*/ 1001641 w 2527095"/>
                    <a:gd name="connsiteY112" fmla="*/ 856394 h 1289679"/>
                    <a:gd name="connsiteX113" fmla="*/ 1023825 w 2527095"/>
                    <a:gd name="connsiteY113" fmla="*/ 893469 h 1289679"/>
                    <a:gd name="connsiteX114" fmla="*/ 1022976 w 2527095"/>
                    <a:gd name="connsiteY114" fmla="*/ 897490 h 1289679"/>
                    <a:gd name="connsiteX115" fmla="*/ 1015169 w 2527095"/>
                    <a:gd name="connsiteY115" fmla="*/ 957121 h 1289679"/>
                    <a:gd name="connsiteX116" fmla="*/ 899594 w 2527095"/>
                    <a:gd name="connsiteY116" fmla="*/ 944725 h 1289679"/>
                    <a:gd name="connsiteX117" fmla="*/ 848680 w 2527095"/>
                    <a:gd name="connsiteY117" fmla="*/ 879399 h 1289679"/>
                    <a:gd name="connsiteX118" fmla="*/ 978172 w 2527095"/>
                    <a:gd name="connsiteY118" fmla="*/ 865413 h 1289679"/>
                    <a:gd name="connsiteX119" fmla="*/ 1001641 w 2527095"/>
                    <a:gd name="connsiteY119" fmla="*/ 856394 h 1289679"/>
                    <a:gd name="connsiteX120" fmla="*/ 1051827 w 2527095"/>
                    <a:gd name="connsiteY120" fmla="*/ 844244 h 1289679"/>
                    <a:gd name="connsiteX121" fmla="*/ 1200497 w 2527095"/>
                    <a:gd name="connsiteY121" fmla="*/ 940390 h 1289679"/>
                    <a:gd name="connsiteX122" fmla="*/ 1286033 w 2527095"/>
                    <a:gd name="connsiteY122" fmla="*/ 1145078 h 1289679"/>
                    <a:gd name="connsiteX123" fmla="*/ 1124210 w 2527095"/>
                    <a:gd name="connsiteY123" fmla="*/ 1034442 h 1289679"/>
                    <a:gd name="connsiteX124" fmla="*/ 1051827 w 2527095"/>
                    <a:gd name="connsiteY124" fmla="*/ 844244 h 1289679"/>
                    <a:gd name="connsiteX125" fmla="*/ 48732 w 2527095"/>
                    <a:gd name="connsiteY125" fmla="*/ 832025 h 1289679"/>
                    <a:gd name="connsiteX126" fmla="*/ 218107 w 2527095"/>
                    <a:gd name="connsiteY126" fmla="*/ 857486 h 1289679"/>
                    <a:gd name="connsiteX127" fmla="*/ 381372 w 2527095"/>
                    <a:gd name="connsiteY127" fmla="*/ 904050 h 1289679"/>
                    <a:gd name="connsiteX128" fmla="*/ 374244 w 2527095"/>
                    <a:gd name="connsiteY128" fmla="*/ 925156 h 1289679"/>
                    <a:gd name="connsiteX129" fmla="*/ 250862 w 2527095"/>
                    <a:gd name="connsiteY129" fmla="*/ 958656 h 1289679"/>
                    <a:gd name="connsiteX130" fmla="*/ 118654 w 2527095"/>
                    <a:gd name="connsiteY130" fmla="*/ 937383 h 1289679"/>
                    <a:gd name="connsiteX131" fmla="*/ 48732 w 2527095"/>
                    <a:gd name="connsiteY131" fmla="*/ 832025 h 1289679"/>
                    <a:gd name="connsiteX132" fmla="*/ 1765985 w 2527095"/>
                    <a:gd name="connsiteY132" fmla="*/ 823030 h 1289679"/>
                    <a:gd name="connsiteX133" fmla="*/ 1742564 w 2527095"/>
                    <a:gd name="connsiteY133" fmla="*/ 864989 h 1289679"/>
                    <a:gd name="connsiteX134" fmla="*/ 1617739 w 2527095"/>
                    <a:gd name="connsiteY134" fmla="*/ 922275 h 1289679"/>
                    <a:gd name="connsiteX135" fmla="*/ 1492575 w 2527095"/>
                    <a:gd name="connsiteY135" fmla="*/ 953849 h 1289679"/>
                    <a:gd name="connsiteX136" fmla="*/ 1509037 w 2527095"/>
                    <a:gd name="connsiteY136" fmla="*/ 914486 h 1289679"/>
                    <a:gd name="connsiteX137" fmla="*/ 1509292 w 2527095"/>
                    <a:gd name="connsiteY137" fmla="*/ 908037 h 1289679"/>
                    <a:gd name="connsiteX138" fmla="*/ 1665853 w 2527095"/>
                    <a:gd name="connsiteY138" fmla="*/ 836095 h 1289679"/>
                    <a:gd name="connsiteX139" fmla="*/ 1765985 w 2527095"/>
                    <a:gd name="connsiteY139" fmla="*/ 823030 h 1289679"/>
                    <a:gd name="connsiteX140" fmla="*/ 2522826 w 2527095"/>
                    <a:gd name="connsiteY140" fmla="*/ 812422 h 1289679"/>
                    <a:gd name="connsiteX141" fmla="*/ 2516546 w 2527095"/>
                    <a:gd name="connsiteY141" fmla="*/ 916190 h 1289679"/>
                    <a:gd name="connsiteX142" fmla="*/ 2305761 w 2527095"/>
                    <a:gd name="connsiteY142" fmla="*/ 1019706 h 1289679"/>
                    <a:gd name="connsiteX143" fmla="*/ 2259345 w 2527095"/>
                    <a:gd name="connsiteY143" fmla="*/ 1022386 h 1289679"/>
                    <a:gd name="connsiteX144" fmla="*/ 2233887 w 2527095"/>
                    <a:gd name="connsiteY144" fmla="*/ 991901 h 1289679"/>
                    <a:gd name="connsiteX145" fmla="*/ 2428889 w 2527095"/>
                    <a:gd name="connsiteY145" fmla="*/ 886961 h 1289679"/>
                    <a:gd name="connsiteX146" fmla="*/ 2522826 w 2527095"/>
                    <a:gd name="connsiteY146" fmla="*/ 812422 h 1289679"/>
                    <a:gd name="connsiteX147" fmla="*/ 1694075 w 2527095"/>
                    <a:gd name="connsiteY147" fmla="*/ 734589 h 1289679"/>
                    <a:gd name="connsiteX148" fmla="*/ 1749014 w 2527095"/>
                    <a:gd name="connsiteY148" fmla="*/ 742481 h 1289679"/>
                    <a:gd name="connsiteX149" fmla="*/ 1816899 w 2527095"/>
                    <a:gd name="connsiteY149" fmla="*/ 742481 h 1289679"/>
                    <a:gd name="connsiteX150" fmla="*/ 1668824 w 2527095"/>
                    <a:gd name="connsiteY150" fmla="*/ 823384 h 1289679"/>
                    <a:gd name="connsiteX151" fmla="*/ 1549260 w 2527095"/>
                    <a:gd name="connsiteY151" fmla="*/ 845913 h 1289679"/>
                    <a:gd name="connsiteX152" fmla="*/ 1565044 w 2527095"/>
                    <a:gd name="connsiteY152" fmla="*/ 801190 h 1289679"/>
                    <a:gd name="connsiteX153" fmla="*/ 1694075 w 2527095"/>
                    <a:gd name="connsiteY153" fmla="*/ 734589 h 1289679"/>
                    <a:gd name="connsiteX154" fmla="*/ 956862 w 2527095"/>
                    <a:gd name="connsiteY154" fmla="*/ 729185 h 1289679"/>
                    <a:gd name="connsiteX155" fmla="*/ 984196 w 2527095"/>
                    <a:gd name="connsiteY155" fmla="*/ 743486 h 1289679"/>
                    <a:gd name="connsiteX156" fmla="*/ 995652 w 2527095"/>
                    <a:gd name="connsiteY156" fmla="*/ 818945 h 1289679"/>
                    <a:gd name="connsiteX157" fmla="*/ 920808 w 2527095"/>
                    <a:gd name="connsiteY157" fmla="*/ 850016 h 1289679"/>
                    <a:gd name="connsiteX158" fmla="*/ 831454 w 2527095"/>
                    <a:gd name="connsiteY158" fmla="*/ 852613 h 1289679"/>
                    <a:gd name="connsiteX159" fmla="*/ 741505 w 2527095"/>
                    <a:gd name="connsiteY159" fmla="*/ 791893 h 1289679"/>
                    <a:gd name="connsiteX160" fmla="*/ 780624 w 2527095"/>
                    <a:gd name="connsiteY160" fmla="*/ 785612 h 1289679"/>
                    <a:gd name="connsiteX161" fmla="*/ 925390 w 2527095"/>
                    <a:gd name="connsiteY161" fmla="*/ 730086 h 1289679"/>
                    <a:gd name="connsiteX162" fmla="*/ 956862 w 2527095"/>
                    <a:gd name="connsiteY162" fmla="*/ 729185 h 1289679"/>
                    <a:gd name="connsiteX163" fmla="*/ 4606 w 2527095"/>
                    <a:gd name="connsiteY163" fmla="*/ 671475 h 1289679"/>
                    <a:gd name="connsiteX164" fmla="*/ 127479 w 2527095"/>
                    <a:gd name="connsiteY164" fmla="*/ 741574 h 1289679"/>
                    <a:gd name="connsiteX165" fmla="*/ 262317 w 2527095"/>
                    <a:gd name="connsiteY165" fmla="*/ 776833 h 1289679"/>
                    <a:gd name="connsiteX166" fmla="*/ 296345 w 2527095"/>
                    <a:gd name="connsiteY166" fmla="*/ 832277 h 1289679"/>
                    <a:gd name="connsiteX167" fmla="*/ 155227 w 2527095"/>
                    <a:gd name="connsiteY167" fmla="*/ 848608 h 1289679"/>
                    <a:gd name="connsiteX168" fmla="*/ 8849 w 2527095"/>
                    <a:gd name="connsiteY168" fmla="*/ 742496 h 1289679"/>
                    <a:gd name="connsiteX169" fmla="*/ 4606 w 2527095"/>
                    <a:gd name="connsiteY169" fmla="*/ 671475 h 1289679"/>
                    <a:gd name="connsiteX170" fmla="*/ 823158 w 2527095"/>
                    <a:gd name="connsiteY170" fmla="*/ 652868 h 1289679"/>
                    <a:gd name="connsiteX171" fmla="*/ 893399 w 2527095"/>
                    <a:gd name="connsiteY171" fmla="*/ 672654 h 1289679"/>
                    <a:gd name="connsiteX172" fmla="*/ 942022 w 2527095"/>
                    <a:gd name="connsiteY172" fmla="*/ 710929 h 1289679"/>
                    <a:gd name="connsiteX173" fmla="*/ 786394 w 2527095"/>
                    <a:gd name="connsiteY173" fmla="*/ 758834 h 1289679"/>
                    <a:gd name="connsiteX174" fmla="*/ 646889 w 2527095"/>
                    <a:gd name="connsiteY174" fmla="*/ 721817 h 1289679"/>
                    <a:gd name="connsiteX175" fmla="*/ 755082 w 2527095"/>
                    <a:gd name="connsiteY175" fmla="*/ 674665 h 1289679"/>
                    <a:gd name="connsiteX176" fmla="*/ 823158 w 2527095"/>
                    <a:gd name="connsiteY176" fmla="*/ 652868 h 1289679"/>
                    <a:gd name="connsiteX177" fmla="*/ 1007872 w 2527095"/>
                    <a:gd name="connsiteY177" fmla="*/ 645084 h 1289679"/>
                    <a:gd name="connsiteX178" fmla="*/ 1157814 w 2527095"/>
                    <a:gd name="connsiteY178" fmla="*/ 739304 h 1289679"/>
                    <a:gd name="connsiteX179" fmla="*/ 1246151 w 2527095"/>
                    <a:gd name="connsiteY179" fmla="*/ 942819 h 1289679"/>
                    <a:gd name="connsiteX180" fmla="*/ 1082886 w 2527095"/>
                    <a:gd name="connsiteY180" fmla="*/ 834277 h 1289679"/>
                    <a:gd name="connsiteX181" fmla="*/ 1007872 w 2527095"/>
                    <a:gd name="connsiteY181" fmla="*/ 645084 h 1289679"/>
                    <a:gd name="connsiteX182" fmla="*/ 1752938 w 2527095"/>
                    <a:gd name="connsiteY182" fmla="*/ 635261 h 1289679"/>
                    <a:gd name="connsiteX183" fmla="*/ 1816645 w 2527095"/>
                    <a:gd name="connsiteY183" fmla="*/ 647300 h 1289679"/>
                    <a:gd name="connsiteX184" fmla="*/ 1899720 w 2527095"/>
                    <a:gd name="connsiteY184" fmla="*/ 650902 h 1289679"/>
                    <a:gd name="connsiteX185" fmla="*/ 1830307 w 2527095"/>
                    <a:gd name="connsiteY185" fmla="*/ 713798 h 1289679"/>
                    <a:gd name="connsiteX186" fmla="*/ 1743583 w 2527095"/>
                    <a:gd name="connsiteY186" fmla="*/ 723346 h 1289679"/>
                    <a:gd name="connsiteX187" fmla="*/ 1615279 w 2527095"/>
                    <a:gd name="connsiteY187" fmla="*/ 736746 h 1289679"/>
                    <a:gd name="connsiteX188" fmla="*/ 1689614 w 2527095"/>
                    <a:gd name="connsiteY188" fmla="*/ 649980 h 1289679"/>
                    <a:gd name="connsiteX189" fmla="*/ 1752938 w 2527095"/>
                    <a:gd name="connsiteY189" fmla="*/ 635261 h 1289679"/>
                    <a:gd name="connsiteX190" fmla="*/ 2516291 w 2527095"/>
                    <a:gd name="connsiteY190" fmla="*/ 616063 h 1289679"/>
                    <a:gd name="connsiteX191" fmla="*/ 2526050 w 2527095"/>
                    <a:gd name="connsiteY191" fmla="*/ 693617 h 1289679"/>
                    <a:gd name="connsiteX192" fmla="*/ 2390872 w 2527095"/>
                    <a:gd name="connsiteY192" fmla="*/ 869828 h 1289679"/>
                    <a:gd name="connsiteX193" fmla="*/ 2287601 w 2527095"/>
                    <a:gd name="connsiteY193" fmla="*/ 908102 h 1289679"/>
                    <a:gd name="connsiteX194" fmla="*/ 2271563 w 2527095"/>
                    <a:gd name="connsiteY194" fmla="*/ 895289 h 1289679"/>
                    <a:gd name="connsiteX195" fmla="*/ 2299311 w 2527095"/>
                    <a:gd name="connsiteY195" fmla="*/ 820582 h 1289679"/>
                    <a:gd name="connsiteX196" fmla="*/ 2416669 w 2527095"/>
                    <a:gd name="connsiteY196" fmla="*/ 731723 h 1289679"/>
                    <a:gd name="connsiteX197" fmla="*/ 2498556 w 2527095"/>
                    <a:gd name="connsiteY197" fmla="*/ 636163 h 1289679"/>
                    <a:gd name="connsiteX198" fmla="*/ 2516291 w 2527095"/>
                    <a:gd name="connsiteY198" fmla="*/ 616063 h 1289679"/>
                    <a:gd name="connsiteX199" fmla="*/ 719803 w 2527095"/>
                    <a:gd name="connsiteY199" fmla="*/ 584400 h 1289679"/>
                    <a:gd name="connsiteX200" fmla="*/ 807949 w 2527095"/>
                    <a:gd name="connsiteY200" fmla="*/ 615566 h 1289679"/>
                    <a:gd name="connsiteX201" fmla="*/ 839430 w 2527095"/>
                    <a:gd name="connsiteY201" fmla="*/ 634996 h 1289679"/>
                    <a:gd name="connsiteX202" fmla="*/ 828993 w 2527095"/>
                    <a:gd name="connsiteY202" fmla="*/ 646470 h 1289679"/>
                    <a:gd name="connsiteX203" fmla="*/ 740996 w 2527095"/>
                    <a:gd name="connsiteY203" fmla="*/ 665649 h 1289679"/>
                    <a:gd name="connsiteX204" fmla="*/ 554820 w 2527095"/>
                    <a:gd name="connsiteY204" fmla="*/ 678714 h 1289679"/>
                    <a:gd name="connsiteX205" fmla="*/ 538018 w 2527095"/>
                    <a:gd name="connsiteY205" fmla="*/ 658279 h 1289679"/>
                    <a:gd name="connsiteX206" fmla="*/ 631276 w 2527095"/>
                    <a:gd name="connsiteY206" fmla="*/ 620759 h 1289679"/>
                    <a:gd name="connsiteX207" fmla="*/ 719803 w 2527095"/>
                    <a:gd name="connsiteY207" fmla="*/ 584400 h 1289679"/>
                    <a:gd name="connsiteX208" fmla="*/ 1822014 w 2527095"/>
                    <a:gd name="connsiteY208" fmla="*/ 528001 h 1289679"/>
                    <a:gd name="connsiteX209" fmla="*/ 1986528 w 2527095"/>
                    <a:gd name="connsiteY209" fmla="*/ 564581 h 1289679"/>
                    <a:gd name="connsiteX210" fmla="*/ 1861618 w 2527095"/>
                    <a:gd name="connsiteY210" fmla="*/ 635518 h 1289679"/>
                    <a:gd name="connsiteX211" fmla="*/ 1748080 w 2527095"/>
                    <a:gd name="connsiteY211" fmla="*/ 619019 h 1289679"/>
                    <a:gd name="connsiteX212" fmla="*/ 1722029 w 2527095"/>
                    <a:gd name="connsiteY212" fmla="*/ 580577 h 1289679"/>
                    <a:gd name="connsiteX213" fmla="*/ 1822014 w 2527095"/>
                    <a:gd name="connsiteY213" fmla="*/ 528001 h 1289679"/>
                    <a:gd name="connsiteX214" fmla="*/ 602763 w 2527095"/>
                    <a:gd name="connsiteY214" fmla="*/ 510774 h 1289679"/>
                    <a:gd name="connsiteX215" fmla="*/ 699670 w 2527095"/>
                    <a:gd name="connsiteY215" fmla="*/ 541740 h 1289679"/>
                    <a:gd name="connsiteX216" fmla="*/ 716557 w 2527095"/>
                    <a:gd name="connsiteY216" fmla="*/ 548943 h 1289679"/>
                    <a:gd name="connsiteX217" fmla="*/ 709599 w 2527095"/>
                    <a:gd name="connsiteY217" fmla="*/ 571388 h 1289679"/>
                    <a:gd name="connsiteX218" fmla="*/ 606412 w 2527095"/>
                    <a:gd name="connsiteY218" fmla="*/ 606563 h 1289679"/>
                    <a:gd name="connsiteX219" fmla="*/ 436189 w 2527095"/>
                    <a:gd name="connsiteY219" fmla="*/ 595257 h 1289679"/>
                    <a:gd name="connsiteX220" fmla="*/ 513239 w 2527095"/>
                    <a:gd name="connsiteY220" fmla="*/ 556815 h 1289679"/>
                    <a:gd name="connsiteX221" fmla="*/ 602763 w 2527095"/>
                    <a:gd name="connsiteY221" fmla="*/ 510774 h 1289679"/>
                    <a:gd name="connsiteX222" fmla="*/ 996416 w 2527095"/>
                    <a:gd name="connsiteY222" fmla="*/ 489456 h 1289679"/>
                    <a:gd name="connsiteX223" fmla="*/ 1142709 w 2527095"/>
                    <a:gd name="connsiteY223" fmla="*/ 584680 h 1289679"/>
                    <a:gd name="connsiteX224" fmla="*/ 1209322 w 2527095"/>
                    <a:gd name="connsiteY224" fmla="*/ 756873 h 1289679"/>
                    <a:gd name="connsiteX225" fmla="*/ 1085261 w 2527095"/>
                    <a:gd name="connsiteY225" fmla="*/ 674629 h 1289679"/>
                    <a:gd name="connsiteX226" fmla="*/ 996416 w 2527095"/>
                    <a:gd name="connsiteY226" fmla="*/ 489456 h 1289679"/>
                    <a:gd name="connsiteX227" fmla="*/ 2423243 w 2527095"/>
                    <a:gd name="connsiteY227" fmla="*/ 478603 h 1289679"/>
                    <a:gd name="connsiteX228" fmla="*/ 2451631 w 2527095"/>
                    <a:gd name="connsiteY228" fmla="*/ 506728 h 1289679"/>
                    <a:gd name="connsiteX229" fmla="*/ 2370168 w 2527095"/>
                    <a:gd name="connsiteY229" fmla="*/ 730092 h 1289679"/>
                    <a:gd name="connsiteX230" fmla="*/ 2288451 w 2527095"/>
                    <a:gd name="connsiteY230" fmla="*/ 783609 h 1289679"/>
                    <a:gd name="connsiteX231" fmla="*/ 2362022 w 2527095"/>
                    <a:gd name="connsiteY231" fmla="*/ 608234 h 1289679"/>
                    <a:gd name="connsiteX232" fmla="*/ 2419216 w 2527095"/>
                    <a:gd name="connsiteY232" fmla="*/ 480430 h 1289679"/>
                    <a:gd name="connsiteX233" fmla="*/ 2423243 w 2527095"/>
                    <a:gd name="connsiteY233" fmla="*/ 478603 h 1289679"/>
                    <a:gd name="connsiteX234" fmla="*/ 72152 w 2527095"/>
                    <a:gd name="connsiteY234" fmla="*/ 461199 h 1289679"/>
                    <a:gd name="connsiteX235" fmla="*/ 73086 w 2527095"/>
                    <a:gd name="connsiteY235" fmla="*/ 481132 h 1289679"/>
                    <a:gd name="connsiteX236" fmla="*/ 165241 w 2527095"/>
                    <a:gd name="connsiteY236" fmla="*/ 638332 h 1289679"/>
                    <a:gd name="connsiteX237" fmla="*/ 211742 w 2527095"/>
                    <a:gd name="connsiteY237" fmla="*/ 673340 h 1289679"/>
                    <a:gd name="connsiteX238" fmla="*/ 229053 w 2527095"/>
                    <a:gd name="connsiteY238" fmla="*/ 731798 h 1289679"/>
                    <a:gd name="connsiteX239" fmla="*/ 134862 w 2527095"/>
                    <a:gd name="connsiteY239" fmla="*/ 715551 h 1289679"/>
                    <a:gd name="connsiteX240" fmla="*/ 8594 w 2527095"/>
                    <a:gd name="connsiteY240" fmla="*/ 589171 h 1289679"/>
                    <a:gd name="connsiteX241" fmla="*/ 8934 w 2527095"/>
                    <a:gd name="connsiteY241" fmla="*/ 539506 h 1289679"/>
                    <a:gd name="connsiteX242" fmla="*/ 43301 w 2527095"/>
                    <a:gd name="connsiteY242" fmla="*/ 483561 h 1289679"/>
                    <a:gd name="connsiteX243" fmla="*/ 72152 w 2527095"/>
                    <a:gd name="connsiteY243" fmla="*/ 461199 h 1289679"/>
                    <a:gd name="connsiteX244" fmla="*/ 476223 w 2527095"/>
                    <a:gd name="connsiteY244" fmla="*/ 440211 h 1289679"/>
                    <a:gd name="connsiteX245" fmla="*/ 509669 w 2527095"/>
                    <a:gd name="connsiteY245" fmla="*/ 440272 h 1289679"/>
                    <a:gd name="connsiteX246" fmla="*/ 556093 w 2527095"/>
                    <a:gd name="connsiteY246" fmla="*/ 453878 h 1289679"/>
                    <a:gd name="connsiteX247" fmla="*/ 599540 w 2527095"/>
                    <a:gd name="connsiteY247" fmla="*/ 475235 h 1289679"/>
                    <a:gd name="connsiteX248" fmla="*/ 596654 w 2527095"/>
                    <a:gd name="connsiteY248" fmla="*/ 489807 h 1289679"/>
                    <a:gd name="connsiteX249" fmla="*/ 480740 w 2527095"/>
                    <a:gd name="connsiteY249" fmla="*/ 536372 h 1289679"/>
                    <a:gd name="connsiteX250" fmla="*/ 382899 w 2527095"/>
                    <a:gd name="connsiteY250" fmla="*/ 569957 h 1289679"/>
                    <a:gd name="connsiteX251" fmla="*/ 360582 w 2527095"/>
                    <a:gd name="connsiteY251" fmla="*/ 567026 h 1289679"/>
                    <a:gd name="connsiteX252" fmla="*/ 335210 w 2527095"/>
                    <a:gd name="connsiteY252" fmla="*/ 556891 h 1289679"/>
                    <a:gd name="connsiteX253" fmla="*/ 350654 w 2527095"/>
                    <a:gd name="connsiteY253" fmla="*/ 537797 h 1289679"/>
                    <a:gd name="connsiteX254" fmla="*/ 391640 w 2527095"/>
                    <a:gd name="connsiteY254" fmla="*/ 489891 h 1289679"/>
                    <a:gd name="connsiteX255" fmla="*/ 476223 w 2527095"/>
                    <a:gd name="connsiteY255" fmla="*/ 440211 h 1289679"/>
                    <a:gd name="connsiteX256" fmla="*/ 1914909 w 2527095"/>
                    <a:gd name="connsiteY256" fmla="*/ 438119 h 1289679"/>
                    <a:gd name="connsiteX257" fmla="*/ 2030569 w 2527095"/>
                    <a:gd name="connsiteY257" fmla="*/ 495656 h 1289679"/>
                    <a:gd name="connsiteX258" fmla="*/ 2062985 w 2527095"/>
                    <a:gd name="connsiteY258" fmla="*/ 521618 h 1289679"/>
                    <a:gd name="connsiteX259" fmla="*/ 1886143 w 2527095"/>
                    <a:gd name="connsiteY259" fmla="*/ 517179 h 1289679"/>
                    <a:gd name="connsiteX260" fmla="*/ 1790339 w 2527095"/>
                    <a:gd name="connsiteY260" fmla="*/ 513662 h 1289679"/>
                    <a:gd name="connsiteX261" fmla="*/ 1914909 w 2527095"/>
                    <a:gd name="connsiteY261" fmla="*/ 438119 h 1289679"/>
                    <a:gd name="connsiteX262" fmla="*/ 358714 w 2527095"/>
                    <a:gd name="connsiteY262" fmla="*/ 404003 h 1289679"/>
                    <a:gd name="connsiteX263" fmla="*/ 438650 w 2527095"/>
                    <a:gd name="connsiteY263" fmla="*/ 411960 h 1289679"/>
                    <a:gd name="connsiteX264" fmla="*/ 437801 w 2527095"/>
                    <a:gd name="connsiteY264" fmla="*/ 426701 h 1289679"/>
                    <a:gd name="connsiteX265" fmla="*/ 337755 w 2527095"/>
                    <a:gd name="connsiteY265" fmla="*/ 508190 h 1289679"/>
                    <a:gd name="connsiteX266" fmla="*/ 260704 w 2527095"/>
                    <a:gd name="connsiteY266" fmla="*/ 579964 h 1289679"/>
                    <a:gd name="connsiteX267" fmla="*/ 252558 w 2527095"/>
                    <a:gd name="connsiteY267" fmla="*/ 541355 h 1289679"/>
                    <a:gd name="connsiteX268" fmla="*/ 358714 w 2527095"/>
                    <a:gd name="connsiteY268" fmla="*/ 404003 h 1289679"/>
                    <a:gd name="connsiteX269" fmla="*/ 272701 w 2527095"/>
                    <a:gd name="connsiteY269" fmla="*/ 387599 h 1289679"/>
                    <a:gd name="connsiteX270" fmla="*/ 283446 w 2527095"/>
                    <a:gd name="connsiteY270" fmla="*/ 395493 h 1289679"/>
                    <a:gd name="connsiteX271" fmla="*/ 272839 w 2527095"/>
                    <a:gd name="connsiteY271" fmla="*/ 422041 h 1289679"/>
                    <a:gd name="connsiteX272" fmla="*/ 254256 w 2527095"/>
                    <a:gd name="connsiteY272" fmla="*/ 436697 h 1289679"/>
                    <a:gd name="connsiteX273" fmla="*/ 224810 w 2527095"/>
                    <a:gd name="connsiteY273" fmla="*/ 535272 h 1289679"/>
                    <a:gd name="connsiteX274" fmla="*/ 230835 w 2527095"/>
                    <a:gd name="connsiteY274" fmla="*/ 612910 h 1289679"/>
                    <a:gd name="connsiteX275" fmla="*/ 195789 w 2527095"/>
                    <a:gd name="connsiteY275" fmla="*/ 631837 h 1289679"/>
                    <a:gd name="connsiteX276" fmla="*/ 185691 w 2527095"/>
                    <a:gd name="connsiteY276" fmla="*/ 625640 h 1289679"/>
                    <a:gd name="connsiteX277" fmla="*/ 131722 w 2527095"/>
                    <a:gd name="connsiteY277" fmla="*/ 454621 h 1289679"/>
                    <a:gd name="connsiteX278" fmla="*/ 140462 w 2527095"/>
                    <a:gd name="connsiteY278" fmla="*/ 433180 h 1289679"/>
                    <a:gd name="connsiteX279" fmla="*/ 150306 w 2527095"/>
                    <a:gd name="connsiteY279" fmla="*/ 419277 h 1289679"/>
                    <a:gd name="connsiteX280" fmla="*/ 162949 w 2527095"/>
                    <a:gd name="connsiteY280" fmla="*/ 418273 h 1289679"/>
                    <a:gd name="connsiteX281" fmla="*/ 258583 w 2527095"/>
                    <a:gd name="connsiteY281" fmla="*/ 387620 h 1289679"/>
                    <a:gd name="connsiteX282" fmla="*/ 272701 w 2527095"/>
                    <a:gd name="connsiteY282" fmla="*/ 387599 h 1289679"/>
                    <a:gd name="connsiteX283" fmla="*/ 2275128 w 2527095"/>
                    <a:gd name="connsiteY283" fmla="*/ 386938 h 1289679"/>
                    <a:gd name="connsiteX284" fmla="*/ 2385442 w 2527095"/>
                    <a:gd name="connsiteY284" fmla="*/ 453938 h 1289679"/>
                    <a:gd name="connsiteX285" fmla="*/ 2327739 w 2527095"/>
                    <a:gd name="connsiteY285" fmla="*/ 614321 h 1289679"/>
                    <a:gd name="connsiteX286" fmla="*/ 2275128 w 2527095"/>
                    <a:gd name="connsiteY286" fmla="*/ 680064 h 1289679"/>
                    <a:gd name="connsiteX287" fmla="*/ 2249670 w 2527095"/>
                    <a:gd name="connsiteY287" fmla="*/ 546064 h 1289679"/>
                    <a:gd name="connsiteX288" fmla="*/ 2275128 w 2527095"/>
                    <a:gd name="connsiteY288" fmla="*/ 386938 h 1289679"/>
                    <a:gd name="connsiteX289" fmla="*/ 2040010 w 2527095"/>
                    <a:gd name="connsiteY289" fmla="*/ 364800 h 1289679"/>
                    <a:gd name="connsiteX290" fmla="*/ 2105414 w 2527095"/>
                    <a:gd name="connsiteY290" fmla="*/ 395034 h 1289679"/>
                    <a:gd name="connsiteX291" fmla="*/ 2164814 w 2527095"/>
                    <a:gd name="connsiteY291" fmla="*/ 529035 h 1289679"/>
                    <a:gd name="connsiteX292" fmla="*/ 2047117 w 2527095"/>
                    <a:gd name="connsiteY292" fmla="*/ 475434 h 1289679"/>
                    <a:gd name="connsiteX293" fmla="*/ 1918728 w 2527095"/>
                    <a:gd name="connsiteY293" fmla="*/ 403409 h 1289679"/>
                    <a:gd name="connsiteX294" fmla="*/ 2040010 w 2527095"/>
                    <a:gd name="connsiteY294" fmla="*/ 364800 h 1289679"/>
                    <a:gd name="connsiteX295" fmla="*/ 2124120 w 2527095"/>
                    <a:gd name="connsiteY295" fmla="*/ 352951 h 1289679"/>
                    <a:gd name="connsiteX296" fmla="*/ 2241100 w 2527095"/>
                    <a:gd name="connsiteY296" fmla="*/ 386587 h 1289679"/>
                    <a:gd name="connsiteX297" fmla="*/ 2253913 w 2527095"/>
                    <a:gd name="connsiteY297" fmla="*/ 504089 h 1289679"/>
                    <a:gd name="connsiteX298" fmla="*/ 2225741 w 2527095"/>
                    <a:gd name="connsiteY298" fmla="*/ 575362 h 1289679"/>
                    <a:gd name="connsiteX299" fmla="*/ 2192137 w 2527095"/>
                    <a:gd name="connsiteY299" fmla="*/ 543704 h 1289679"/>
                    <a:gd name="connsiteX300" fmla="*/ 2177202 w 2527095"/>
                    <a:gd name="connsiteY300" fmla="*/ 472599 h 1289679"/>
                    <a:gd name="connsiteX301" fmla="*/ 2088357 w 2527095"/>
                    <a:gd name="connsiteY301" fmla="*/ 356521 h 1289679"/>
                    <a:gd name="connsiteX302" fmla="*/ 2124120 w 2527095"/>
                    <a:gd name="connsiteY302" fmla="*/ 352951 h 1289679"/>
                    <a:gd name="connsiteX303" fmla="*/ 997519 w 2527095"/>
                    <a:gd name="connsiteY303" fmla="*/ 334253 h 1289679"/>
                    <a:gd name="connsiteX304" fmla="*/ 1118271 w 2527095"/>
                    <a:gd name="connsiteY304" fmla="*/ 416999 h 1289679"/>
                    <a:gd name="connsiteX305" fmla="*/ 1194218 w 2527095"/>
                    <a:gd name="connsiteY305" fmla="*/ 604936 h 1289679"/>
                    <a:gd name="connsiteX306" fmla="*/ 1031462 w 2527095"/>
                    <a:gd name="connsiteY306" fmla="*/ 482744 h 1289679"/>
                    <a:gd name="connsiteX307" fmla="*/ 997519 w 2527095"/>
                    <a:gd name="connsiteY307" fmla="*/ 334253 h 1289679"/>
                    <a:gd name="connsiteX308" fmla="*/ 1019242 w 2527095"/>
                    <a:gd name="connsiteY308" fmla="*/ 157920 h 1289679"/>
                    <a:gd name="connsiteX309" fmla="*/ 1170797 w 2527095"/>
                    <a:gd name="connsiteY309" fmla="*/ 307750 h 1289679"/>
                    <a:gd name="connsiteX310" fmla="*/ 1186072 w 2527095"/>
                    <a:gd name="connsiteY310" fmla="*/ 452639 h 1289679"/>
                    <a:gd name="connsiteX311" fmla="*/ 1060992 w 2527095"/>
                    <a:gd name="connsiteY311" fmla="*/ 337230 h 1289679"/>
                    <a:gd name="connsiteX312" fmla="*/ 1019242 w 2527095"/>
                    <a:gd name="connsiteY312" fmla="*/ 157920 h 1289679"/>
                    <a:gd name="connsiteX313" fmla="*/ 1071090 w 2527095"/>
                    <a:gd name="connsiteY313" fmla="*/ 0 h 1289679"/>
                    <a:gd name="connsiteX314" fmla="*/ 1177670 w 2527095"/>
                    <a:gd name="connsiteY314" fmla="*/ 134420 h 1289679"/>
                    <a:gd name="connsiteX315" fmla="*/ 1195151 w 2527095"/>
                    <a:gd name="connsiteY315" fmla="*/ 311470 h 1289679"/>
                    <a:gd name="connsiteX316" fmla="*/ 1134308 w 2527095"/>
                    <a:gd name="connsiteY316" fmla="*/ 226295 h 1289679"/>
                    <a:gd name="connsiteX317" fmla="*/ 1071090 w 2527095"/>
                    <a:gd name="connsiteY317" fmla="*/ 0 h 128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Lst>
                  <a:rect l="l" t="t" r="r" b="b"/>
                  <a:pathLst>
                    <a:path w="2527095" h="1289679">
                      <a:moveTo>
                        <a:pt x="2038429" y="1243964"/>
                      </a:moveTo>
                      <a:cubicBezTo>
                        <a:pt x="2063770" y="1243754"/>
                        <a:pt x="2089630" y="1253525"/>
                        <a:pt x="2116275" y="1269720"/>
                      </a:cubicBezTo>
                      <a:cubicBezTo>
                        <a:pt x="2103886" y="1287289"/>
                        <a:pt x="2087084" y="1271870"/>
                        <a:pt x="2078259" y="1289679"/>
                      </a:cubicBezTo>
                      <a:cubicBezTo>
                        <a:pt x="2040073" y="1285735"/>
                        <a:pt x="2001888" y="1281910"/>
                        <a:pt x="1963702" y="1278086"/>
                      </a:cubicBezTo>
                      <a:cubicBezTo>
                        <a:pt x="1988268" y="1254362"/>
                        <a:pt x="2013089" y="1244173"/>
                        <a:pt x="2038429" y="1243964"/>
                      </a:cubicBezTo>
                      <a:close/>
                      <a:moveTo>
                        <a:pt x="1491705" y="1180578"/>
                      </a:moveTo>
                      <a:cubicBezTo>
                        <a:pt x="1520026" y="1177951"/>
                        <a:pt x="1550405" y="1185132"/>
                        <a:pt x="1576838" y="1194763"/>
                      </a:cubicBezTo>
                      <a:cubicBezTo>
                        <a:pt x="1595422" y="1201547"/>
                        <a:pt x="1629025" y="1233456"/>
                        <a:pt x="1638699" y="1243171"/>
                      </a:cubicBezTo>
                      <a:cubicBezTo>
                        <a:pt x="1598053" y="1238733"/>
                        <a:pt x="1563346" y="1237791"/>
                        <a:pt x="1528682" y="1236189"/>
                      </a:cubicBezTo>
                      <a:lnTo>
                        <a:pt x="1454019" y="1228747"/>
                      </a:lnTo>
                      <a:lnTo>
                        <a:pt x="1454159" y="1226605"/>
                      </a:lnTo>
                      <a:lnTo>
                        <a:pt x="1419814" y="1224358"/>
                      </a:lnTo>
                      <a:lnTo>
                        <a:pt x="1451517" y="1192797"/>
                      </a:lnTo>
                      <a:cubicBezTo>
                        <a:pt x="1463899" y="1185658"/>
                        <a:pt x="1477545" y="1181892"/>
                        <a:pt x="1491705" y="1180578"/>
                      </a:cubicBezTo>
                      <a:close/>
                      <a:moveTo>
                        <a:pt x="2387394" y="1158045"/>
                      </a:moveTo>
                      <a:cubicBezTo>
                        <a:pt x="2386290" y="1185515"/>
                        <a:pt x="2373646" y="1199585"/>
                        <a:pt x="2366519" y="1215498"/>
                      </a:cubicBezTo>
                      <a:cubicBezTo>
                        <a:pt x="2340722" y="1265665"/>
                        <a:pt x="2299312" y="1281159"/>
                        <a:pt x="2242797" y="1283588"/>
                      </a:cubicBezTo>
                      <a:cubicBezTo>
                        <a:pt x="2168886" y="1286770"/>
                        <a:pt x="2111523" y="1240121"/>
                        <a:pt x="2042789" y="1231159"/>
                      </a:cubicBezTo>
                      <a:cubicBezTo>
                        <a:pt x="2035661" y="1230239"/>
                        <a:pt x="2030739" y="1223538"/>
                        <a:pt x="2031927" y="1214996"/>
                      </a:cubicBezTo>
                      <a:lnTo>
                        <a:pt x="2032521" y="1214912"/>
                      </a:lnTo>
                      <a:cubicBezTo>
                        <a:pt x="2044061" y="1208295"/>
                        <a:pt x="2053905" y="1197911"/>
                        <a:pt x="2068925" y="1198749"/>
                      </a:cubicBezTo>
                      <a:cubicBezTo>
                        <a:pt x="2117802" y="1165834"/>
                        <a:pt x="2170244" y="1157710"/>
                        <a:pt x="2228117" y="1171864"/>
                      </a:cubicBezTo>
                      <a:cubicBezTo>
                        <a:pt x="2279879" y="1184511"/>
                        <a:pt x="2332830" y="1192634"/>
                        <a:pt x="2387394" y="1158045"/>
                      </a:cubicBezTo>
                      <a:close/>
                      <a:moveTo>
                        <a:pt x="1038058" y="1143095"/>
                      </a:moveTo>
                      <a:cubicBezTo>
                        <a:pt x="1051578" y="1143357"/>
                        <a:pt x="1065384" y="1145592"/>
                        <a:pt x="1079576" y="1150507"/>
                      </a:cubicBezTo>
                      <a:cubicBezTo>
                        <a:pt x="1091116" y="1154509"/>
                        <a:pt x="1106136" y="1156684"/>
                        <a:pt x="1107239" y="1172606"/>
                      </a:cubicBezTo>
                      <a:cubicBezTo>
                        <a:pt x="1107748" y="1179305"/>
                        <a:pt x="1098159" y="1182610"/>
                        <a:pt x="1091201" y="1184524"/>
                      </a:cubicBezTo>
                      <a:cubicBezTo>
                        <a:pt x="1062859" y="1190353"/>
                        <a:pt x="977153" y="1190005"/>
                        <a:pt x="963491" y="1184698"/>
                      </a:cubicBezTo>
                      <a:cubicBezTo>
                        <a:pt x="949490" y="1184350"/>
                        <a:pt x="935488" y="1184002"/>
                        <a:pt x="921572" y="1183566"/>
                      </a:cubicBezTo>
                      <a:cubicBezTo>
                        <a:pt x="921317" y="1180957"/>
                        <a:pt x="920808" y="1178347"/>
                        <a:pt x="920299" y="1175737"/>
                      </a:cubicBezTo>
                      <a:cubicBezTo>
                        <a:pt x="920299" y="1175737"/>
                        <a:pt x="921317" y="1174867"/>
                        <a:pt x="921317" y="1174867"/>
                      </a:cubicBezTo>
                      <a:cubicBezTo>
                        <a:pt x="959503" y="1159272"/>
                        <a:pt x="997498" y="1142307"/>
                        <a:pt x="1038058" y="1143095"/>
                      </a:cubicBezTo>
                      <a:close/>
                      <a:moveTo>
                        <a:pt x="838474" y="1136560"/>
                      </a:moveTo>
                      <a:cubicBezTo>
                        <a:pt x="851994" y="1136823"/>
                        <a:pt x="865799" y="1139059"/>
                        <a:pt x="879992" y="1143979"/>
                      </a:cubicBezTo>
                      <a:cubicBezTo>
                        <a:pt x="891532" y="1147983"/>
                        <a:pt x="906552" y="1150160"/>
                        <a:pt x="907655" y="1166092"/>
                      </a:cubicBezTo>
                      <a:cubicBezTo>
                        <a:pt x="908164" y="1172796"/>
                        <a:pt x="898575" y="1176104"/>
                        <a:pt x="891617" y="1178020"/>
                      </a:cubicBezTo>
                      <a:cubicBezTo>
                        <a:pt x="863275" y="1183853"/>
                        <a:pt x="777484" y="1183418"/>
                        <a:pt x="763907" y="1178194"/>
                      </a:cubicBezTo>
                      <a:cubicBezTo>
                        <a:pt x="749906" y="1177845"/>
                        <a:pt x="735904" y="1177498"/>
                        <a:pt x="721988" y="1177063"/>
                      </a:cubicBezTo>
                      <a:cubicBezTo>
                        <a:pt x="721733" y="1174450"/>
                        <a:pt x="721224" y="1171838"/>
                        <a:pt x="720715" y="1169226"/>
                      </a:cubicBezTo>
                      <a:cubicBezTo>
                        <a:pt x="720715" y="1169226"/>
                        <a:pt x="721733" y="1168356"/>
                        <a:pt x="721733" y="1168356"/>
                      </a:cubicBezTo>
                      <a:cubicBezTo>
                        <a:pt x="759919" y="1152750"/>
                        <a:pt x="797913" y="1135773"/>
                        <a:pt x="838474" y="1136560"/>
                      </a:cubicBezTo>
                      <a:close/>
                      <a:moveTo>
                        <a:pt x="1371931" y="1122527"/>
                      </a:moveTo>
                      <a:cubicBezTo>
                        <a:pt x="1411998" y="1119394"/>
                        <a:pt x="1476516" y="1127214"/>
                        <a:pt x="1524566" y="1158496"/>
                      </a:cubicBezTo>
                      <a:cubicBezTo>
                        <a:pt x="1476134" y="1166787"/>
                        <a:pt x="1440781" y="1165704"/>
                        <a:pt x="1415140" y="1190684"/>
                      </a:cubicBezTo>
                      <a:lnTo>
                        <a:pt x="1394521" y="1222702"/>
                      </a:lnTo>
                      <a:lnTo>
                        <a:pt x="1380901" y="1221811"/>
                      </a:lnTo>
                      <a:lnTo>
                        <a:pt x="1379885" y="1221477"/>
                      </a:lnTo>
                      <a:cubicBezTo>
                        <a:pt x="1374963" y="1218545"/>
                        <a:pt x="1370042" y="1215614"/>
                        <a:pt x="1367156" y="1217289"/>
                      </a:cubicBezTo>
                      <a:cubicBezTo>
                        <a:pt x="1358671" y="1208914"/>
                        <a:pt x="1352052" y="1207239"/>
                        <a:pt x="1333213" y="1192164"/>
                      </a:cubicBezTo>
                      <a:cubicBezTo>
                        <a:pt x="1305126" y="1169634"/>
                        <a:pt x="1320400" y="1146520"/>
                        <a:pt x="1341530" y="1128848"/>
                      </a:cubicBezTo>
                      <a:cubicBezTo>
                        <a:pt x="1347937" y="1125833"/>
                        <a:pt x="1358575" y="1123572"/>
                        <a:pt x="1371931" y="1122527"/>
                      </a:cubicBezTo>
                      <a:close/>
                      <a:moveTo>
                        <a:pt x="649889" y="1101015"/>
                      </a:moveTo>
                      <a:cubicBezTo>
                        <a:pt x="668480" y="1102211"/>
                        <a:pt x="686879" y="1106587"/>
                        <a:pt x="703914" y="1114502"/>
                      </a:cubicBezTo>
                      <a:cubicBezTo>
                        <a:pt x="718679" y="1121369"/>
                        <a:pt x="731662" y="1126981"/>
                        <a:pt x="747700" y="1123547"/>
                      </a:cubicBezTo>
                      <a:cubicBezTo>
                        <a:pt x="747700" y="1123547"/>
                        <a:pt x="747700" y="1124049"/>
                        <a:pt x="747700" y="1124049"/>
                      </a:cubicBezTo>
                      <a:cubicBezTo>
                        <a:pt x="755167" y="1137366"/>
                        <a:pt x="748209" y="1146578"/>
                        <a:pt x="736329" y="1148672"/>
                      </a:cubicBezTo>
                      <a:cubicBezTo>
                        <a:pt x="711296" y="1153027"/>
                        <a:pt x="691440" y="1169024"/>
                        <a:pt x="667595" y="1175305"/>
                      </a:cubicBezTo>
                      <a:cubicBezTo>
                        <a:pt x="665473" y="1175556"/>
                        <a:pt x="663352" y="1175724"/>
                        <a:pt x="661315" y="1175891"/>
                      </a:cubicBezTo>
                      <a:cubicBezTo>
                        <a:pt x="610486" y="1172709"/>
                        <a:pt x="558893" y="1181838"/>
                        <a:pt x="508912" y="1166427"/>
                      </a:cubicBezTo>
                      <a:cubicBezTo>
                        <a:pt x="536597" y="1122457"/>
                        <a:pt x="594113" y="1097426"/>
                        <a:pt x="649889" y="1101015"/>
                      </a:cubicBezTo>
                      <a:close/>
                      <a:moveTo>
                        <a:pt x="1094425" y="1031099"/>
                      </a:moveTo>
                      <a:cubicBezTo>
                        <a:pt x="1127520" y="1084050"/>
                        <a:pt x="1190569" y="1100173"/>
                        <a:pt x="1243095" y="1128515"/>
                      </a:cubicBezTo>
                      <a:cubicBezTo>
                        <a:pt x="1286585" y="1152021"/>
                        <a:pt x="1309560" y="1182463"/>
                        <a:pt x="1320867" y="1217732"/>
                      </a:cubicBezTo>
                      <a:lnTo>
                        <a:pt x="1320892" y="1217884"/>
                      </a:lnTo>
                      <a:lnTo>
                        <a:pt x="1144818" y="1206362"/>
                      </a:lnTo>
                      <a:lnTo>
                        <a:pt x="1120404" y="1186992"/>
                      </a:lnTo>
                      <a:cubicBezTo>
                        <a:pt x="1084656" y="1145720"/>
                        <a:pt x="1079661" y="1091751"/>
                        <a:pt x="1094425" y="1031099"/>
                      </a:cubicBezTo>
                      <a:close/>
                      <a:moveTo>
                        <a:pt x="1646846" y="1028808"/>
                      </a:moveTo>
                      <a:cubicBezTo>
                        <a:pt x="1630129" y="1056948"/>
                        <a:pt x="1609424" y="1112391"/>
                        <a:pt x="1591095" y="1122358"/>
                      </a:cubicBezTo>
                      <a:cubicBezTo>
                        <a:pt x="1563092" y="1137600"/>
                        <a:pt x="1535598" y="1147986"/>
                        <a:pt x="1503692" y="1134251"/>
                      </a:cubicBezTo>
                      <a:cubicBezTo>
                        <a:pt x="1483242" y="1125373"/>
                        <a:pt x="1461688" y="1117668"/>
                        <a:pt x="1439031" y="1118338"/>
                      </a:cubicBezTo>
                      <a:cubicBezTo>
                        <a:pt x="1427406" y="1118673"/>
                        <a:pt x="1423842" y="1114402"/>
                        <a:pt x="1428594" y="1102677"/>
                      </a:cubicBezTo>
                      <a:cubicBezTo>
                        <a:pt x="1454475" y="1057535"/>
                        <a:pt x="1496140" y="1042376"/>
                        <a:pt x="1540605" y="1042040"/>
                      </a:cubicBezTo>
                      <a:cubicBezTo>
                        <a:pt x="1576584" y="1041706"/>
                        <a:pt x="1612139" y="1043716"/>
                        <a:pt x="1646846" y="1028808"/>
                      </a:cubicBezTo>
                      <a:close/>
                      <a:moveTo>
                        <a:pt x="487734" y="1025739"/>
                      </a:moveTo>
                      <a:cubicBezTo>
                        <a:pt x="498808" y="1024774"/>
                        <a:pt x="510035" y="1025031"/>
                        <a:pt x="521459" y="1026639"/>
                      </a:cubicBezTo>
                      <a:cubicBezTo>
                        <a:pt x="536691" y="1028783"/>
                        <a:pt x="552273" y="1033326"/>
                        <a:pt x="568311" y="1040571"/>
                      </a:cubicBezTo>
                      <a:cubicBezTo>
                        <a:pt x="591308" y="1040654"/>
                        <a:pt x="606073" y="1054724"/>
                        <a:pt x="623129" y="1074992"/>
                      </a:cubicBezTo>
                      <a:cubicBezTo>
                        <a:pt x="552358" y="1081357"/>
                        <a:pt x="509845" y="1144002"/>
                        <a:pt x="442129" y="1155141"/>
                      </a:cubicBezTo>
                      <a:cubicBezTo>
                        <a:pt x="400040" y="1141239"/>
                        <a:pt x="332409" y="1140234"/>
                        <a:pt x="318747" y="1131859"/>
                      </a:cubicBezTo>
                      <a:cubicBezTo>
                        <a:pt x="299484" y="1120134"/>
                        <a:pt x="281155" y="1108492"/>
                        <a:pt x="266814" y="1085879"/>
                      </a:cubicBezTo>
                      <a:cubicBezTo>
                        <a:pt x="312976" y="1094422"/>
                        <a:pt x="355659" y="1088057"/>
                        <a:pt x="390960" y="1064021"/>
                      </a:cubicBezTo>
                      <a:cubicBezTo>
                        <a:pt x="422654" y="1042539"/>
                        <a:pt x="454509" y="1028635"/>
                        <a:pt x="487734" y="1025739"/>
                      </a:cubicBezTo>
                      <a:close/>
                      <a:moveTo>
                        <a:pt x="2488543" y="996478"/>
                      </a:moveTo>
                      <a:cubicBezTo>
                        <a:pt x="2482858" y="1045640"/>
                        <a:pt x="2456976" y="1084835"/>
                        <a:pt x="2431689" y="1124282"/>
                      </a:cubicBezTo>
                      <a:cubicBezTo>
                        <a:pt x="2364227" y="1168670"/>
                        <a:pt x="2294305" y="1171351"/>
                        <a:pt x="2219461" y="1142038"/>
                      </a:cubicBezTo>
                      <a:cubicBezTo>
                        <a:pt x="2197313" y="1133327"/>
                        <a:pt x="2169735" y="1138353"/>
                        <a:pt x="2144193" y="1137012"/>
                      </a:cubicBezTo>
                      <a:cubicBezTo>
                        <a:pt x="2151745" y="1118252"/>
                        <a:pt x="2176184" y="1110547"/>
                        <a:pt x="2176778" y="1087683"/>
                      </a:cubicBezTo>
                      <a:cubicBezTo>
                        <a:pt x="2237281" y="1059208"/>
                        <a:pt x="2295323" y="1033747"/>
                        <a:pt x="2368555" y="1045808"/>
                      </a:cubicBezTo>
                      <a:cubicBezTo>
                        <a:pt x="2407505" y="1052256"/>
                        <a:pt x="2453752" y="1028722"/>
                        <a:pt x="2488543" y="996478"/>
                      </a:cubicBezTo>
                      <a:close/>
                      <a:moveTo>
                        <a:pt x="991409" y="981289"/>
                      </a:moveTo>
                      <a:cubicBezTo>
                        <a:pt x="1053100" y="980871"/>
                        <a:pt x="1067441" y="1049379"/>
                        <a:pt x="1053100" y="1098122"/>
                      </a:cubicBezTo>
                      <a:cubicBezTo>
                        <a:pt x="1027388" y="1099629"/>
                        <a:pt x="939901" y="1004405"/>
                        <a:pt x="932603" y="981959"/>
                      </a:cubicBezTo>
                      <a:cubicBezTo>
                        <a:pt x="952205" y="981708"/>
                        <a:pt x="971807" y="981457"/>
                        <a:pt x="991409" y="981289"/>
                      </a:cubicBezTo>
                      <a:close/>
                      <a:moveTo>
                        <a:pt x="391183" y="948222"/>
                      </a:moveTo>
                      <a:cubicBezTo>
                        <a:pt x="423121" y="952158"/>
                        <a:pt x="453882" y="966019"/>
                        <a:pt x="483455" y="989217"/>
                      </a:cubicBezTo>
                      <a:cubicBezTo>
                        <a:pt x="486170" y="992400"/>
                        <a:pt x="489395" y="995331"/>
                        <a:pt x="491346" y="998933"/>
                      </a:cubicBezTo>
                      <a:cubicBezTo>
                        <a:pt x="493977" y="1003790"/>
                        <a:pt x="490922" y="1006302"/>
                        <a:pt x="486085" y="1005884"/>
                      </a:cubicBezTo>
                      <a:cubicBezTo>
                        <a:pt x="441960" y="1002450"/>
                        <a:pt x="408950" y="1028078"/>
                        <a:pt x="373819" y="1047759"/>
                      </a:cubicBezTo>
                      <a:cubicBezTo>
                        <a:pt x="317983" y="1079082"/>
                        <a:pt x="264354" y="1073052"/>
                        <a:pt x="211997" y="1039551"/>
                      </a:cubicBezTo>
                      <a:cubicBezTo>
                        <a:pt x="189595" y="1019870"/>
                        <a:pt x="167192" y="1000189"/>
                        <a:pt x="144875" y="980591"/>
                      </a:cubicBezTo>
                      <a:cubicBezTo>
                        <a:pt x="176866" y="967443"/>
                        <a:pt x="206736" y="999938"/>
                        <a:pt x="240848" y="983104"/>
                      </a:cubicBezTo>
                      <a:cubicBezTo>
                        <a:pt x="255783" y="975733"/>
                        <a:pt x="275300" y="974729"/>
                        <a:pt x="291847" y="966773"/>
                      </a:cubicBezTo>
                      <a:cubicBezTo>
                        <a:pt x="326129" y="950274"/>
                        <a:pt x="359245" y="944285"/>
                        <a:pt x="391183" y="948222"/>
                      </a:cubicBezTo>
                      <a:close/>
                      <a:moveTo>
                        <a:pt x="1706585" y="926046"/>
                      </a:moveTo>
                      <a:cubicBezTo>
                        <a:pt x="1697759" y="943718"/>
                        <a:pt x="1691650" y="955861"/>
                        <a:pt x="1685540" y="968005"/>
                      </a:cubicBezTo>
                      <a:cubicBezTo>
                        <a:pt x="1658131" y="1010215"/>
                        <a:pt x="1619776" y="1026798"/>
                        <a:pt x="1573189" y="1025291"/>
                      </a:cubicBezTo>
                      <a:cubicBezTo>
                        <a:pt x="1536276" y="1024119"/>
                        <a:pt x="1498854" y="1021606"/>
                        <a:pt x="1460499" y="1056865"/>
                      </a:cubicBezTo>
                      <a:cubicBezTo>
                        <a:pt x="1467712" y="1037602"/>
                        <a:pt x="1471530" y="1027552"/>
                        <a:pt x="1475349" y="1017502"/>
                      </a:cubicBezTo>
                      <a:cubicBezTo>
                        <a:pt x="1475349" y="1015325"/>
                        <a:pt x="1475434" y="1013147"/>
                        <a:pt x="1475604" y="1011053"/>
                      </a:cubicBezTo>
                      <a:cubicBezTo>
                        <a:pt x="1506576" y="950334"/>
                        <a:pt x="1552569" y="925460"/>
                        <a:pt x="1616466" y="939111"/>
                      </a:cubicBezTo>
                      <a:cubicBezTo>
                        <a:pt x="1645233" y="945225"/>
                        <a:pt x="1673830" y="936012"/>
                        <a:pt x="1706585" y="926046"/>
                      </a:cubicBezTo>
                      <a:close/>
                      <a:moveTo>
                        <a:pt x="1001641" y="856394"/>
                      </a:moveTo>
                      <a:cubicBezTo>
                        <a:pt x="1020133" y="852170"/>
                        <a:pt x="1024652" y="862880"/>
                        <a:pt x="1023825" y="893469"/>
                      </a:cubicBezTo>
                      <a:cubicBezTo>
                        <a:pt x="1023825" y="894810"/>
                        <a:pt x="1023485" y="896234"/>
                        <a:pt x="1022976" y="897490"/>
                      </a:cubicBezTo>
                      <a:cubicBezTo>
                        <a:pt x="1015763" y="916585"/>
                        <a:pt x="1052252" y="939784"/>
                        <a:pt x="1015169" y="957121"/>
                      </a:cubicBezTo>
                      <a:cubicBezTo>
                        <a:pt x="991240" y="968343"/>
                        <a:pt x="934385" y="954189"/>
                        <a:pt x="899594" y="944725"/>
                      </a:cubicBezTo>
                      <a:cubicBezTo>
                        <a:pt x="881435" y="927306"/>
                        <a:pt x="846643" y="884676"/>
                        <a:pt x="848680" y="879399"/>
                      </a:cubicBezTo>
                      <a:cubicBezTo>
                        <a:pt x="894163" y="895564"/>
                        <a:pt x="936507" y="885179"/>
                        <a:pt x="978172" y="865413"/>
                      </a:cubicBezTo>
                      <a:cubicBezTo>
                        <a:pt x="987761" y="860870"/>
                        <a:pt x="995477" y="857802"/>
                        <a:pt x="1001641" y="856394"/>
                      </a:cubicBezTo>
                      <a:close/>
                      <a:moveTo>
                        <a:pt x="1051827" y="844244"/>
                      </a:moveTo>
                      <a:cubicBezTo>
                        <a:pt x="1084921" y="896505"/>
                        <a:pt x="1147970" y="912418"/>
                        <a:pt x="1200497" y="940390"/>
                      </a:cubicBezTo>
                      <a:cubicBezTo>
                        <a:pt x="1287475" y="986789"/>
                        <a:pt x="1292397" y="1060573"/>
                        <a:pt x="1286033" y="1145078"/>
                      </a:cubicBezTo>
                      <a:cubicBezTo>
                        <a:pt x="1245641" y="1089132"/>
                        <a:pt x="1181659" y="1066268"/>
                        <a:pt x="1124210" y="1034442"/>
                      </a:cubicBezTo>
                      <a:cubicBezTo>
                        <a:pt x="1047669" y="992065"/>
                        <a:pt x="1032140" y="924059"/>
                        <a:pt x="1051827" y="844244"/>
                      </a:cubicBezTo>
                      <a:close/>
                      <a:moveTo>
                        <a:pt x="48732" y="832025"/>
                      </a:moveTo>
                      <a:cubicBezTo>
                        <a:pt x="109320" y="869294"/>
                        <a:pt x="160234" y="874487"/>
                        <a:pt x="218107" y="857486"/>
                      </a:cubicBezTo>
                      <a:cubicBezTo>
                        <a:pt x="279034" y="839562"/>
                        <a:pt x="331900" y="871304"/>
                        <a:pt x="381372" y="904050"/>
                      </a:cubicBezTo>
                      <a:cubicBezTo>
                        <a:pt x="383578" y="912594"/>
                        <a:pt x="398428" y="925407"/>
                        <a:pt x="374244" y="925156"/>
                      </a:cubicBezTo>
                      <a:cubicBezTo>
                        <a:pt x="329694" y="924653"/>
                        <a:pt x="292017" y="947852"/>
                        <a:pt x="250862" y="958656"/>
                      </a:cubicBezTo>
                      <a:cubicBezTo>
                        <a:pt x="205124" y="970716"/>
                        <a:pt x="159810" y="962425"/>
                        <a:pt x="118654" y="937383"/>
                      </a:cubicBezTo>
                      <a:cubicBezTo>
                        <a:pt x="95488" y="907233"/>
                        <a:pt x="72153" y="877167"/>
                        <a:pt x="48732" y="832025"/>
                      </a:cubicBezTo>
                      <a:close/>
                      <a:moveTo>
                        <a:pt x="1765985" y="823030"/>
                      </a:moveTo>
                      <a:cubicBezTo>
                        <a:pt x="1756141" y="840702"/>
                        <a:pt x="1749353" y="852845"/>
                        <a:pt x="1742564" y="864989"/>
                      </a:cubicBezTo>
                      <a:cubicBezTo>
                        <a:pt x="1712100" y="907199"/>
                        <a:pt x="1669502" y="923782"/>
                        <a:pt x="1617739" y="922275"/>
                      </a:cubicBezTo>
                      <a:cubicBezTo>
                        <a:pt x="1576753" y="921102"/>
                        <a:pt x="1535173" y="918590"/>
                        <a:pt x="1492575" y="953849"/>
                      </a:cubicBezTo>
                      <a:cubicBezTo>
                        <a:pt x="1500552" y="934586"/>
                        <a:pt x="1504794" y="924536"/>
                        <a:pt x="1509037" y="914486"/>
                      </a:cubicBezTo>
                      <a:cubicBezTo>
                        <a:pt x="1509037" y="912309"/>
                        <a:pt x="1509122" y="910130"/>
                        <a:pt x="1509292" y="908037"/>
                      </a:cubicBezTo>
                      <a:cubicBezTo>
                        <a:pt x="1543744" y="847318"/>
                        <a:pt x="1594828" y="822444"/>
                        <a:pt x="1665853" y="836095"/>
                      </a:cubicBezTo>
                      <a:cubicBezTo>
                        <a:pt x="1697844" y="842209"/>
                        <a:pt x="1729581" y="832996"/>
                        <a:pt x="1765985" y="823030"/>
                      </a:cubicBezTo>
                      <a:close/>
                      <a:moveTo>
                        <a:pt x="2522826" y="812422"/>
                      </a:moveTo>
                      <a:cubicBezTo>
                        <a:pt x="2535385" y="848854"/>
                        <a:pt x="2516207" y="882019"/>
                        <a:pt x="2516546" y="916190"/>
                      </a:cubicBezTo>
                      <a:cubicBezTo>
                        <a:pt x="2470808" y="999355"/>
                        <a:pt x="2399359" y="1030929"/>
                        <a:pt x="2305761" y="1019706"/>
                      </a:cubicBezTo>
                      <a:cubicBezTo>
                        <a:pt x="2290487" y="1017863"/>
                        <a:pt x="2273261" y="1017194"/>
                        <a:pt x="2259345" y="1022386"/>
                      </a:cubicBezTo>
                      <a:cubicBezTo>
                        <a:pt x="2216916" y="1037964"/>
                        <a:pt x="2227862" y="1013676"/>
                        <a:pt x="2233887" y="991901"/>
                      </a:cubicBezTo>
                      <a:cubicBezTo>
                        <a:pt x="2284547" y="930930"/>
                        <a:pt x="2350396" y="899104"/>
                        <a:pt x="2428889" y="886961"/>
                      </a:cubicBezTo>
                      <a:cubicBezTo>
                        <a:pt x="2471487" y="880344"/>
                        <a:pt x="2491429" y="839306"/>
                        <a:pt x="2522826" y="812422"/>
                      </a:cubicBezTo>
                      <a:close/>
                      <a:moveTo>
                        <a:pt x="1694075" y="734589"/>
                      </a:moveTo>
                      <a:cubicBezTo>
                        <a:pt x="1711141" y="734891"/>
                        <a:pt x="1729369" y="737582"/>
                        <a:pt x="1749014" y="742481"/>
                      </a:cubicBezTo>
                      <a:cubicBezTo>
                        <a:pt x="1779053" y="750019"/>
                        <a:pt x="1788388" y="749181"/>
                        <a:pt x="1816899" y="742481"/>
                      </a:cubicBezTo>
                      <a:cubicBezTo>
                        <a:pt x="1765985" y="811910"/>
                        <a:pt x="1732212" y="832597"/>
                        <a:pt x="1668824" y="823384"/>
                      </a:cubicBezTo>
                      <a:cubicBezTo>
                        <a:pt x="1630723" y="817857"/>
                        <a:pt x="1590925" y="819699"/>
                        <a:pt x="1549260" y="845913"/>
                      </a:cubicBezTo>
                      <a:cubicBezTo>
                        <a:pt x="1556218" y="826064"/>
                        <a:pt x="1560631" y="813585"/>
                        <a:pt x="1565044" y="801190"/>
                      </a:cubicBezTo>
                      <a:cubicBezTo>
                        <a:pt x="1602147" y="754269"/>
                        <a:pt x="1642879" y="733682"/>
                        <a:pt x="1694075" y="734589"/>
                      </a:cubicBezTo>
                      <a:close/>
                      <a:moveTo>
                        <a:pt x="956862" y="729185"/>
                      </a:moveTo>
                      <a:cubicBezTo>
                        <a:pt x="966652" y="731048"/>
                        <a:pt x="975753" y="735445"/>
                        <a:pt x="984196" y="743486"/>
                      </a:cubicBezTo>
                      <a:cubicBezTo>
                        <a:pt x="987081" y="746333"/>
                        <a:pt x="1005750" y="803786"/>
                        <a:pt x="995652" y="818945"/>
                      </a:cubicBezTo>
                      <a:cubicBezTo>
                        <a:pt x="981226" y="840552"/>
                        <a:pt x="945926" y="838627"/>
                        <a:pt x="920808" y="850016"/>
                      </a:cubicBezTo>
                      <a:cubicBezTo>
                        <a:pt x="891278" y="863500"/>
                        <a:pt x="861239" y="852948"/>
                        <a:pt x="831454" y="852613"/>
                      </a:cubicBezTo>
                      <a:cubicBezTo>
                        <a:pt x="798105" y="837873"/>
                        <a:pt x="768829" y="817522"/>
                        <a:pt x="741505" y="791893"/>
                      </a:cubicBezTo>
                      <a:cubicBezTo>
                        <a:pt x="755082" y="783351"/>
                        <a:pt x="770781" y="803032"/>
                        <a:pt x="780624" y="785612"/>
                      </a:cubicBezTo>
                      <a:cubicBezTo>
                        <a:pt x="830181" y="770369"/>
                        <a:pt x="873458" y="739716"/>
                        <a:pt x="925390" y="730086"/>
                      </a:cubicBezTo>
                      <a:cubicBezTo>
                        <a:pt x="936591" y="727992"/>
                        <a:pt x="947071" y="727322"/>
                        <a:pt x="956862" y="729185"/>
                      </a:cubicBezTo>
                      <a:close/>
                      <a:moveTo>
                        <a:pt x="4606" y="671475"/>
                      </a:moveTo>
                      <a:cubicBezTo>
                        <a:pt x="42283" y="701709"/>
                        <a:pt x="75462" y="741826"/>
                        <a:pt x="127479" y="741574"/>
                      </a:cubicBezTo>
                      <a:cubicBezTo>
                        <a:pt x="176527" y="741323"/>
                        <a:pt x="220398" y="753719"/>
                        <a:pt x="262317" y="776833"/>
                      </a:cubicBezTo>
                      <a:cubicBezTo>
                        <a:pt x="263335" y="799447"/>
                        <a:pt x="290320" y="806900"/>
                        <a:pt x="296345" y="832277"/>
                      </a:cubicBezTo>
                      <a:cubicBezTo>
                        <a:pt x="245600" y="825744"/>
                        <a:pt x="200626" y="850618"/>
                        <a:pt x="155227" y="848608"/>
                      </a:cubicBezTo>
                      <a:cubicBezTo>
                        <a:pt x="86917" y="845509"/>
                        <a:pt x="33627" y="810166"/>
                        <a:pt x="8849" y="742496"/>
                      </a:cubicBezTo>
                      <a:cubicBezTo>
                        <a:pt x="9188" y="719716"/>
                        <a:pt x="-7953" y="698275"/>
                        <a:pt x="4606" y="671475"/>
                      </a:cubicBezTo>
                      <a:close/>
                      <a:moveTo>
                        <a:pt x="823158" y="652868"/>
                      </a:moveTo>
                      <a:cubicBezTo>
                        <a:pt x="846431" y="651863"/>
                        <a:pt x="870063" y="657788"/>
                        <a:pt x="893399" y="672654"/>
                      </a:cubicBezTo>
                      <a:cubicBezTo>
                        <a:pt x="898151" y="675669"/>
                        <a:pt x="931415" y="699958"/>
                        <a:pt x="942022" y="710929"/>
                      </a:cubicBezTo>
                      <a:cubicBezTo>
                        <a:pt x="894163" y="714446"/>
                        <a:pt x="794795" y="760091"/>
                        <a:pt x="786394" y="758834"/>
                      </a:cubicBezTo>
                      <a:cubicBezTo>
                        <a:pt x="736668" y="765953"/>
                        <a:pt x="689063" y="765116"/>
                        <a:pt x="646889" y="721817"/>
                      </a:cubicBezTo>
                      <a:cubicBezTo>
                        <a:pt x="691099" y="717545"/>
                        <a:pt x="721733" y="694179"/>
                        <a:pt x="755082" y="674665"/>
                      </a:cubicBezTo>
                      <a:cubicBezTo>
                        <a:pt x="776975" y="661809"/>
                        <a:pt x="799886" y="653873"/>
                        <a:pt x="823158" y="652868"/>
                      </a:cubicBezTo>
                      <a:close/>
                      <a:moveTo>
                        <a:pt x="1007872" y="645084"/>
                      </a:moveTo>
                      <a:cubicBezTo>
                        <a:pt x="1041645" y="696926"/>
                        <a:pt x="1104864" y="712001"/>
                        <a:pt x="1157814" y="739304"/>
                      </a:cubicBezTo>
                      <a:cubicBezTo>
                        <a:pt x="1245387" y="784529"/>
                        <a:pt x="1251327" y="858314"/>
                        <a:pt x="1246151" y="942819"/>
                      </a:cubicBezTo>
                      <a:cubicBezTo>
                        <a:pt x="1204995" y="887376"/>
                        <a:pt x="1140673" y="865349"/>
                        <a:pt x="1082886" y="834277"/>
                      </a:cubicBezTo>
                      <a:cubicBezTo>
                        <a:pt x="1005666" y="792989"/>
                        <a:pt x="989288" y="725150"/>
                        <a:pt x="1007872" y="645084"/>
                      </a:cubicBezTo>
                      <a:close/>
                      <a:moveTo>
                        <a:pt x="1752938" y="635261"/>
                      </a:moveTo>
                      <a:cubicBezTo>
                        <a:pt x="1774153" y="634654"/>
                        <a:pt x="1795431" y="638506"/>
                        <a:pt x="1816645" y="647300"/>
                      </a:cubicBezTo>
                      <a:cubicBezTo>
                        <a:pt x="1846854" y="659862"/>
                        <a:pt x="1862128" y="648221"/>
                        <a:pt x="1899720" y="650902"/>
                      </a:cubicBezTo>
                      <a:cubicBezTo>
                        <a:pt x="1876384" y="674268"/>
                        <a:pt x="1859328" y="687166"/>
                        <a:pt x="1830307" y="713798"/>
                      </a:cubicBezTo>
                      <a:cubicBezTo>
                        <a:pt x="1808329" y="733480"/>
                        <a:pt x="1779138" y="729711"/>
                        <a:pt x="1743583" y="723346"/>
                      </a:cubicBezTo>
                      <a:cubicBezTo>
                        <a:pt x="1702003" y="715808"/>
                        <a:pt x="1659065" y="715725"/>
                        <a:pt x="1615279" y="736746"/>
                      </a:cubicBezTo>
                      <a:cubicBezTo>
                        <a:pt x="1631996" y="699728"/>
                        <a:pt x="1687238" y="650064"/>
                        <a:pt x="1689614" y="649980"/>
                      </a:cubicBezTo>
                      <a:cubicBezTo>
                        <a:pt x="1710573" y="640935"/>
                        <a:pt x="1731724" y="635868"/>
                        <a:pt x="1752938" y="635261"/>
                      </a:cubicBezTo>
                      <a:close/>
                      <a:moveTo>
                        <a:pt x="2516291" y="616063"/>
                      </a:moveTo>
                      <a:cubicBezTo>
                        <a:pt x="2519685" y="641942"/>
                        <a:pt x="2525031" y="667737"/>
                        <a:pt x="2526050" y="693617"/>
                      </a:cubicBezTo>
                      <a:cubicBezTo>
                        <a:pt x="2530038" y="791688"/>
                        <a:pt x="2487864" y="845037"/>
                        <a:pt x="2390872" y="869828"/>
                      </a:cubicBezTo>
                      <a:cubicBezTo>
                        <a:pt x="2355402" y="878874"/>
                        <a:pt x="2316707" y="879292"/>
                        <a:pt x="2287601" y="908102"/>
                      </a:cubicBezTo>
                      <a:cubicBezTo>
                        <a:pt x="2277673" y="917901"/>
                        <a:pt x="2272666" y="905171"/>
                        <a:pt x="2271563" y="895289"/>
                      </a:cubicBezTo>
                      <a:cubicBezTo>
                        <a:pt x="2289383" y="873429"/>
                        <a:pt x="2280728" y="842106"/>
                        <a:pt x="2299311" y="820582"/>
                      </a:cubicBezTo>
                      <a:cubicBezTo>
                        <a:pt x="2326635" y="775859"/>
                        <a:pt x="2372798" y="754001"/>
                        <a:pt x="2416669" y="731723"/>
                      </a:cubicBezTo>
                      <a:cubicBezTo>
                        <a:pt x="2458928" y="710282"/>
                        <a:pt x="2486167" y="680467"/>
                        <a:pt x="2498556" y="636163"/>
                      </a:cubicBezTo>
                      <a:cubicBezTo>
                        <a:pt x="2501271" y="626532"/>
                        <a:pt x="2506872" y="619748"/>
                        <a:pt x="2516291" y="616063"/>
                      </a:cubicBezTo>
                      <a:close/>
                      <a:moveTo>
                        <a:pt x="719803" y="584400"/>
                      </a:moveTo>
                      <a:cubicBezTo>
                        <a:pt x="747318" y="583490"/>
                        <a:pt x="774769" y="593833"/>
                        <a:pt x="807949" y="615566"/>
                      </a:cubicBezTo>
                      <a:cubicBezTo>
                        <a:pt x="818301" y="622350"/>
                        <a:pt x="828993" y="628547"/>
                        <a:pt x="839430" y="634996"/>
                      </a:cubicBezTo>
                      <a:cubicBezTo>
                        <a:pt x="838497" y="641194"/>
                        <a:pt x="837055" y="649318"/>
                        <a:pt x="828993" y="646470"/>
                      </a:cubicBezTo>
                      <a:cubicBezTo>
                        <a:pt x="795390" y="634661"/>
                        <a:pt x="766878" y="649820"/>
                        <a:pt x="740996" y="665649"/>
                      </a:cubicBezTo>
                      <a:cubicBezTo>
                        <a:pt x="680493" y="702583"/>
                        <a:pt x="619651" y="712549"/>
                        <a:pt x="554820" y="678714"/>
                      </a:cubicBezTo>
                      <a:cubicBezTo>
                        <a:pt x="551510" y="670757"/>
                        <a:pt x="538273" y="671763"/>
                        <a:pt x="538018" y="658279"/>
                      </a:cubicBezTo>
                      <a:cubicBezTo>
                        <a:pt x="574082" y="658446"/>
                        <a:pt x="603443" y="640105"/>
                        <a:pt x="631276" y="620759"/>
                      </a:cubicBezTo>
                      <a:cubicBezTo>
                        <a:pt x="664709" y="597476"/>
                        <a:pt x="692288" y="585311"/>
                        <a:pt x="719803" y="584400"/>
                      </a:cubicBezTo>
                      <a:close/>
                      <a:moveTo>
                        <a:pt x="1822014" y="528001"/>
                      </a:moveTo>
                      <a:cubicBezTo>
                        <a:pt x="1871839" y="528594"/>
                        <a:pt x="1917582" y="564581"/>
                        <a:pt x="1986528" y="564581"/>
                      </a:cubicBezTo>
                      <a:cubicBezTo>
                        <a:pt x="1961156" y="581415"/>
                        <a:pt x="1903962" y="640544"/>
                        <a:pt x="1861618" y="635518"/>
                      </a:cubicBezTo>
                      <a:cubicBezTo>
                        <a:pt x="1828524" y="631582"/>
                        <a:pt x="1753256" y="618852"/>
                        <a:pt x="1748080" y="619019"/>
                      </a:cubicBezTo>
                      <a:cubicBezTo>
                        <a:pt x="1702257" y="620778"/>
                        <a:pt x="1702257" y="620778"/>
                        <a:pt x="1722029" y="580577"/>
                      </a:cubicBezTo>
                      <a:cubicBezTo>
                        <a:pt x="1760756" y="540032"/>
                        <a:pt x="1792120" y="527646"/>
                        <a:pt x="1822014" y="528001"/>
                      </a:cubicBezTo>
                      <a:close/>
                      <a:moveTo>
                        <a:pt x="602763" y="510774"/>
                      </a:moveTo>
                      <a:cubicBezTo>
                        <a:pt x="631042" y="508617"/>
                        <a:pt x="660551" y="519295"/>
                        <a:pt x="699670" y="541740"/>
                      </a:cubicBezTo>
                      <a:cubicBezTo>
                        <a:pt x="705016" y="544672"/>
                        <a:pt x="710956" y="546514"/>
                        <a:pt x="716557" y="548943"/>
                      </a:cubicBezTo>
                      <a:cubicBezTo>
                        <a:pt x="717321" y="557151"/>
                        <a:pt x="738620" y="568792"/>
                        <a:pt x="709599" y="571388"/>
                      </a:cubicBezTo>
                      <a:cubicBezTo>
                        <a:pt x="672940" y="574654"/>
                        <a:pt x="638998" y="588138"/>
                        <a:pt x="606412" y="606563"/>
                      </a:cubicBezTo>
                      <a:cubicBezTo>
                        <a:pt x="548031" y="639729"/>
                        <a:pt x="490922" y="628590"/>
                        <a:pt x="436189" y="595257"/>
                      </a:cubicBezTo>
                      <a:cubicBezTo>
                        <a:pt x="464446" y="587468"/>
                        <a:pt x="490073" y="576413"/>
                        <a:pt x="513239" y="556815"/>
                      </a:cubicBezTo>
                      <a:cubicBezTo>
                        <a:pt x="547436" y="527921"/>
                        <a:pt x="574485" y="512930"/>
                        <a:pt x="602763" y="510774"/>
                      </a:cubicBezTo>
                      <a:close/>
                      <a:moveTo>
                        <a:pt x="996416" y="489456"/>
                      </a:moveTo>
                      <a:cubicBezTo>
                        <a:pt x="1030868" y="542721"/>
                        <a:pt x="1092983" y="555368"/>
                        <a:pt x="1142709" y="584680"/>
                      </a:cubicBezTo>
                      <a:cubicBezTo>
                        <a:pt x="1213735" y="626724"/>
                        <a:pt x="1218317" y="688783"/>
                        <a:pt x="1209322" y="756873"/>
                      </a:cubicBezTo>
                      <a:cubicBezTo>
                        <a:pt x="1177501" y="716002"/>
                        <a:pt x="1130999" y="696907"/>
                        <a:pt x="1085261" y="674629"/>
                      </a:cubicBezTo>
                      <a:cubicBezTo>
                        <a:pt x="1008805" y="637443"/>
                        <a:pt x="970959" y="579572"/>
                        <a:pt x="996416" y="489456"/>
                      </a:cubicBezTo>
                      <a:close/>
                      <a:moveTo>
                        <a:pt x="2423243" y="478603"/>
                      </a:moveTo>
                      <a:cubicBezTo>
                        <a:pt x="2430629" y="481854"/>
                        <a:pt x="2446094" y="498060"/>
                        <a:pt x="2451631" y="506728"/>
                      </a:cubicBezTo>
                      <a:cubicBezTo>
                        <a:pt x="2498472" y="579926"/>
                        <a:pt x="2469027" y="705971"/>
                        <a:pt x="2370168" y="730092"/>
                      </a:cubicBezTo>
                      <a:cubicBezTo>
                        <a:pt x="2336055" y="738467"/>
                        <a:pt x="2322478" y="775988"/>
                        <a:pt x="2288451" y="783609"/>
                      </a:cubicBezTo>
                      <a:cubicBezTo>
                        <a:pt x="2283105" y="712923"/>
                        <a:pt x="2306865" y="651701"/>
                        <a:pt x="2362022" y="608234"/>
                      </a:cubicBezTo>
                      <a:cubicBezTo>
                        <a:pt x="2405978" y="573645"/>
                        <a:pt x="2419046" y="531267"/>
                        <a:pt x="2419216" y="480430"/>
                      </a:cubicBezTo>
                      <a:cubicBezTo>
                        <a:pt x="2419216" y="477876"/>
                        <a:pt x="2420780" y="477520"/>
                        <a:pt x="2423243" y="478603"/>
                      </a:cubicBezTo>
                      <a:close/>
                      <a:moveTo>
                        <a:pt x="72152" y="461199"/>
                      </a:moveTo>
                      <a:cubicBezTo>
                        <a:pt x="77923" y="467899"/>
                        <a:pt x="73850" y="474431"/>
                        <a:pt x="73086" y="481132"/>
                      </a:cubicBezTo>
                      <a:cubicBezTo>
                        <a:pt x="64600" y="555838"/>
                        <a:pt x="95912" y="607177"/>
                        <a:pt x="165241" y="638332"/>
                      </a:cubicBezTo>
                      <a:cubicBezTo>
                        <a:pt x="182552" y="646122"/>
                        <a:pt x="196383" y="661447"/>
                        <a:pt x="211742" y="673340"/>
                      </a:cubicBezTo>
                      <a:cubicBezTo>
                        <a:pt x="217513" y="692854"/>
                        <a:pt x="223283" y="712285"/>
                        <a:pt x="229053" y="731798"/>
                      </a:cubicBezTo>
                      <a:cubicBezTo>
                        <a:pt x="197656" y="726187"/>
                        <a:pt x="166514" y="717979"/>
                        <a:pt x="134862" y="715551"/>
                      </a:cubicBezTo>
                      <a:cubicBezTo>
                        <a:pt x="63158" y="710106"/>
                        <a:pt x="12328" y="661029"/>
                        <a:pt x="8594" y="589171"/>
                      </a:cubicBezTo>
                      <a:cubicBezTo>
                        <a:pt x="7746" y="572672"/>
                        <a:pt x="8764" y="556089"/>
                        <a:pt x="8934" y="539506"/>
                      </a:cubicBezTo>
                      <a:cubicBezTo>
                        <a:pt x="26924" y="524849"/>
                        <a:pt x="23105" y="497128"/>
                        <a:pt x="43301" y="483561"/>
                      </a:cubicBezTo>
                      <a:cubicBezTo>
                        <a:pt x="53399" y="476776"/>
                        <a:pt x="58575" y="463544"/>
                        <a:pt x="72152" y="461199"/>
                      </a:cubicBezTo>
                      <a:close/>
                      <a:moveTo>
                        <a:pt x="476223" y="440211"/>
                      </a:moveTo>
                      <a:cubicBezTo>
                        <a:pt x="487070" y="438810"/>
                        <a:pt x="498264" y="438819"/>
                        <a:pt x="509669" y="440272"/>
                      </a:cubicBezTo>
                      <a:cubicBezTo>
                        <a:pt x="524876" y="442210"/>
                        <a:pt x="540458" y="446717"/>
                        <a:pt x="556093" y="453878"/>
                      </a:cubicBezTo>
                      <a:cubicBezTo>
                        <a:pt x="570773" y="460578"/>
                        <a:pt x="585114" y="468116"/>
                        <a:pt x="599540" y="475235"/>
                      </a:cubicBezTo>
                      <a:cubicBezTo>
                        <a:pt x="598946" y="480176"/>
                        <a:pt x="618463" y="489389"/>
                        <a:pt x="596654" y="489807"/>
                      </a:cubicBezTo>
                      <a:cubicBezTo>
                        <a:pt x="551850" y="490644"/>
                        <a:pt x="515361" y="509824"/>
                        <a:pt x="480740" y="536372"/>
                      </a:cubicBezTo>
                      <a:cubicBezTo>
                        <a:pt x="452567" y="557897"/>
                        <a:pt x="418539" y="567193"/>
                        <a:pt x="382899" y="569957"/>
                      </a:cubicBezTo>
                      <a:cubicBezTo>
                        <a:pt x="375432" y="569036"/>
                        <a:pt x="367795" y="568784"/>
                        <a:pt x="360582" y="567026"/>
                      </a:cubicBezTo>
                      <a:cubicBezTo>
                        <a:pt x="351587" y="564848"/>
                        <a:pt x="338010" y="569622"/>
                        <a:pt x="335210" y="556891"/>
                      </a:cubicBezTo>
                      <a:cubicBezTo>
                        <a:pt x="333088" y="547345"/>
                        <a:pt x="345138" y="544078"/>
                        <a:pt x="350654" y="537797"/>
                      </a:cubicBezTo>
                      <a:cubicBezTo>
                        <a:pt x="364570" y="522052"/>
                        <a:pt x="378656" y="506306"/>
                        <a:pt x="391640" y="489891"/>
                      </a:cubicBezTo>
                      <a:cubicBezTo>
                        <a:pt x="414265" y="461295"/>
                        <a:pt x="443683" y="444412"/>
                        <a:pt x="476223" y="440211"/>
                      </a:cubicBezTo>
                      <a:close/>
                      <a:moveTo>
                        <a:pt x="1914909" y="438119"/>
                      </a:moveTo>
                      <a:cubicBezTo>
                        <a:pt x="1965993" y="437281"/>
                        <a:pt x="2002227" y="458972"/>
                        <a:pt x="2030569" y="495656"/>
                      </a:cubicBezTo>
                      <a:cubicBezTo>
                        <a:pt x="2045759" y="515253"/>
                        <a:pt x="2044062" y="496409"/>
                        <a:pt x="2062985" y="521618"/>
                      </a:cubicBezTo>
                      <a:cubicBezTo>
                        <a:pt x="1969642" y="563494"/>
                        <a:pt x="1945034" y="548586"/>
                        <a:pt x="1886143" y="517179"/>
                      </a:cubicBezTo>
                      <a:cubicBezTo>
                        <a:pt x="1856273" y="501267"/>
                        <a:pt x="1823603" y="508804"/>
                        <a:pt x="1790339" y="513662"/>
                      </a:cubicBezTo>
                      <a:cubicBezTo>
                        <a:pt x="1793903" y="504282"/>
                        <a:pt x="1868153" y="438872"/>
                        <a:pt x="1914909" y="438119"/>
                      </a:cubicBezTo>
                      <a:close/>
                      <a:moveTo>
                        <a:pt x="358714" y="404003"/>
                      </a:moveTo>
                      <a:cubicBezTo>
                        <a:pt x="386208" y="402747"/>
                        <a:pt x="411835" y="411541"/>
                        <a:pt x="438650" y="411960"/>
                      </a:cubicBezTo>
                      <a:cubicBezTo>
                        <a:pt x="437716" y="416817"/>
                        <a:pt x="458591" y="422429"/>
                        <a:pt x="437801" y="426701"/>
                      </a:cubicBezTo>
                      <a:cubicBezTo>
                        <a:pt x="390027" y="436499"/>
                        <a:pt x="359648" y="466984"/>
                        <a:pt x="337755" y="508190"/>
                      </a:cubicBezTo>
                      <a:cubicBezTo>
                        <a:pt x="320529" y="540601"/>
                        <a:pt x="299314" y="569495"/>
                        <a:pt x="260704" y="579964"/>
                      </a:cubicBezTo>
                      <a:cubicBezTo>
                        <a:pt x="258159" y="567066"/>
                        <a:pt x="257819" y="553080"/>
                        <a:pt x="252558" y="541355"/>
                      </a:cubicBezTo>
                      <a:cubicBezTo>
                        <a:pt x="221331" y="471256"/>
                        <a:pt x="292611" y="407019"/>
                        <a:pt x="358714" y="404003"/>
                      </a:cubicBezTo>
                      <a:close/>
                      <a:moveTo>
                        <a:pt x="272701" y="387599"/>
                      </a:moveTo>
                      <a:cubicBezTo>
                        <a:pt x="277124" y="388646"/>
                        <a:pt x="280985" y="391012"/>
                        <a:pt x="283446" y="395493"/>
                      </a:cubicBezTo>
                      <a:cubicBezTo>
                        <a:pt x="289811" y="407050"/>
                        <a:pt x="279967" y="414587"/>
                        <a:pt x="272839" y="422041"/>
                      </a:cubicBezTo>
                      <a:cubicBezTo>
                        <a:pt x="267408" y="427737"/>
                        <a:pt x="260196" y="431337"/>
                        <a:pt x="254256" y="436697"/>
                      </a:cubicBezTo>
                      <a:cubicBezTo>
                        <a:pt x="224471" y="463833"/>
                        <a:pt x="211488" y="495825"/>
                        <a:pt x="224810" y="535272"/>
                      </a:cubicBezTo>
                      <a:cubicBezTo>
                        <a:pt x="233381" y="560733"/>
                        <a:pt x="232532" y="586863"/>
                        <a:pt x="230835" y="612910"/>
                      </a:cubicBezTo>
                      <a:cubicBezTo>
                        <a:pt x="229308" y="636276"/>
                        <a:pt x="220228" y="648504"/>
                        <a:pt x="195789" y="631837"/>
                      </a:cubicBezTo>
                      <a:cubicBezTo>
                        <a:pt x="192565" y="629576"/>
                        <a:pt x="189085" y="627649"/>
                        <a:pt x="185691" y="625640"/>
                      </a:cubicBezTo>
                      <a:cubicBezTo>
                        <a:pt x="96082" y="573714"/>
                        <a:pt x="87851" y="547500"/>
                        <a:pt x="131722" y="454621"/>
                      </a:cubicBezTo>
                      <a:cubicBezTo>
                        <a:pt x="134862" y="447586"/>
                        <a:pt x="138341" y="440634"/>
                        <a:pt x="140462" y="433180"/>
                      </a:cubicBezTo>
                      <a:cubicBezTo>
                        <a:pt x="142414" y="427569"/>
                        <a:pt x="145893" y="423130"/>
                        <a:pt x="150306" y="419277"/>
                      </a:cubicBezTo>
                      <a:cubicBezTo>
                        <a:pt x="154549" y="418943"/>
                        <a:pt x="158706" y="418607"/>
                        <a:pt x="162949" y="418273"/>
                      </a:cubicBezTo>
                      <a:cubicBezTo>
                        <a:pt x="189764" y="392728"/>
                        <a:pt x="225234" y="393148"/>
                        <a:pt x="258583" y="387620"/>
                      </a:cubicBezTo>
                      <a:cubicBezTo>
                        <a:pt x="263292" y="386824"/>
                        <a:pt x="268278" y="386552"/>
                        <a:pt x="272701" y="387599"/>
                      </a:cubicBezTo>
                      <a:close/>
                      <a:moveTo>
                        <a:pt x="2275128" y="386938"/>
                      </a:moveTo>
                      <a:cubicBezTo>
                        <a:pt x="2286498" y="378227"/>
                        <a:pt x="2378653" y="437774"/>
                        <a:pt x="2385442" y="453938"/>
                      </a:cubicBezTo>
                      <a:cubicBezTo>
                        <a:pt x="2411663" y="516751"/>
                        <a:pt x="2381623" y="572194"/>
                        <a:pt x="2327739" y="614321"/>
                      </a:cubicBezTo>
                      <a:cubicBezTo>
                        <a:pt x="2308816" y="629060"/>
                        <a:pt x="2289299" y="661304"/>
                        <a:pt x="2275128" y="680064"/>
                      </a:cubicBezTo>
                      <a:cubicBezTo>
                        <a:pt x="2262569" y="696564"/>
                        <a:pt x="2230238" y="589112"/>
                        <a:pt x="2249670" y="546064"/>
                      </a:cubicBezTo>
                      <a:cubicBezTo>
                        <a:pt x="2306355" y="492212"/>
                        <a:pt x="2263248" y="396066"/>
                        <a:pt x="2275128" y="386938"/>
                      </a:cubicBezTo>
                      <a:close/>
                      <a:moveTo>
                        <a:pt x="2040010" y="364800"/>
                      </a:moveTo>
                      <a:cubicBezTo>
                        <a:pt x="2066294" y="365889"/>
                        <a:pt x="2083266" y="378451"/>
                        <a:pt x="2105414" y="395034"/>
                      </a:cubicBezTo>
                      <a:cubicBezTo>
                        <a:pt x="2127561" y="411700"/>
                        <a:pt x="2158364" y="508432"/>
                        <a:pt x="2164814" y="529035"/>
                      </a:cubicBezTo>
                      <a:cubicBezTo>
                        <a:pt x="2168123" y="539504"/>
                        <a:pt x="2069519" y="503156"/>
                        <a:pt x="2047117" y="475434"/>
                      </a:cubicBezTo>
                      <a:cubicBezTo>
                        <a:pt x="2019708" y="441515"/>
                        <a:pt x="1961411" y="408099"/>
                        <a:pt x="1918728" y="403409"/>
                      </a:cubicBezTo>
                      <a:cubicBezTo>
                        <a:pt x="1978128" y="374096"/>
                        <a:pt x="2013726" y="363711"/>
                        <a:pt x="2040010" y="364800"/>
                      </a:cubicBezTo>
                      <a:close/>
                      <a:moveTo>
                        <a:pt x="2124120" y="352951"/>
                      </a:moveTo>
                      <a:cubicBezTo>
                        <a:pt x="2167863" y="354788"/>
                        <a:pt x="2228371" y="371135"/>
                        <a:pt x="2241100" y="386587"/>
                      </a:cubicBezTo>
                      <a:cubicBezTo>
                        <a:pt x="2268509" y="419920"/>
                        <a:pt x="2269442" y="469752"/>
                        <a:pt x="2253913" y="504089"/>
                      </a:cubicBezTo>
                      <a:cubicBezTo>
                        <a:pt x="2243476" y="527121"/>
                        <a:pt x="2232954" y="549985"/>
                        <a:pt x="2225741" y="575362"/>
                      </a:cubicBezTo>
                      <a:cubicBezTo>
                        <a:pt x="2209872" y="567824"/>
                        <a:pt x="2200538" y="556266"/>
                        <a:pt x="2192137" y="543704"/>
                      </a:cubicBezTo>
                      <a:cubicBezTo>
                        <a:pt x="2180851" y="521259"/>
                        <a:pt x="2178306" y="497474"/>
                        <a:pt x="2177202" y="472599"/>
                      </a:cubicBezTo>
                      <a:cubicBezTo>
                        <a:pt x="2175420" y="429300"/>
                        <a:pt x="2098285" y="363221"/>
                        <a:pt x="2088357" y="356521"/>
                      </a:cubicBezTo>
                      <a:cubicBezTo>
                        <a:pt x="2096822" y="353338"/>
                        <a:pt x="2109539" y="352338"/>
                        <a:pt x="2124120" y="352951"/>
                      </a:cubicBezTo>
                      <a:close/>
                      <a:moveTo>
                        <a:pt x="997519" y="334253"/>
                      </a:moveTo>
                      <a:cubicBezTo>
                        <a:pt x="1033414" y="368340"/>
                        <a:pt x="1073127" y="394554"/>
                        <a:pt x="1118271" y="416999"/>
                      </a:cubicBezTo>
                      <a:cubicBezTo>
                        <a:pt x="1193454" y="454352"/>
                        <a:pt x="1210935" y="523278"/>
                        <a:pt x="1194218" y="604936"/>
                      </a:cubicBezTo>
                      <a:cubicBezTo>
                        <a:pt x="1160106" y="538270"/>
                        <a:pt x="1079322" y="531905"/>
                        <a:pt x="1031462" y="482744"/>
                      </a:cubicBezTo>
                      <a:cubicBezTo>
                        <a:pt x="990052" y="440198"/>
                        <a:pt x="975117" y="389947"/>
                        <a:pt x="997519" y="334253"/>
                      </a:cubicBezTo>
                      <a:close/>
                      <a:moveTo>
                        <a:pt x="1019242" y="157920"/>
                      </a:moveTo>
                      <a:cubicBezTo>
                        <a:pt x="1053949" y="232291"/>
                        <a:pt x="1131508" y="247869"/>
                        <a:pt x="1170797" y="307750"/>
                      </a:cubicBezTo>
                      <a:cubicBezTo>
                        <a:pt x="1200073" y="352389"/>
                        <a:pt x="1192266" y="395688"/>
                        <a:pt x="1186072" y="452639"/>
                      </a:cubicBezTo>
                      <a:cubicBezTo>
                        <a:pt x="1150686" y="397363"/>
                        <a:pt x="1102572" y="371233"/>
                        <a:pt x="1060992" y="337230"/>
                      </a:cubicBezTo>
                      <a:cubicBezTo>
                        <a:pt x="1008805" y="294518"/>
                        <a:pt x="1000574" y="234301"/>
                        <a:pt x="1019242" y="157920"/>
                      </a:cubicBezTo>
                      <a:close/>
                      <a:moveTo>
                        <a:pt x="1071090" y="0"/>
                      </a:moveTo>
                      <a:cubicBezTo>
                        <a:pt x="1088910" y="59798"/>
                        <a:pt x="1138212" y="92461"/>
                        <a:pt x="1177670" y="134420"/>
                      </a:cubicBezTo>
                      <a:cubicBezTo>
                        <a:pt x="1223917" y="183414"/>
                        <a:pt x="1232828" y="245474"/>
                        <a:pt x="1195151" y="311470"/>
                      </a:cubicBezTo>
                      <a:cubicBezTo>
                        <a:pt x="1185477" y="273195"/>
                        <a:pt x="1162820" y="243883"/>
                        <a:pt x="1134308" y="226295"/>
                      </a:cubicBezTo>
                      <a:cubicBezTo>
                        <a:pt x="1056579" y="178306"/>
                        <a:pt x="1027049" y="133750"/>
                        <a:pt x="1071090" y="0"/>
                      </a:cubicBezTo>
                      <a:close/>
                    </a:path>
                  </a:pathLst>
                </a:custGeom>
                <a:solidFill>
                  <a:srgbClr val="B88B32"/>
                </a:solidFill>
                <a:ln w="8477" cap="flat">
                  <a:noFill/>
                  <a:prstDash val="solid"/>
                  <a:miter/>
                </a:ln>
              </p:spPr>
              <p:txBody>
                <a:bodyPr rtlCol="0" anchor="ctr"/>
                <a:lstStyle/>
                <a:p>
                  <a:endParaRPr lang="ko-KR" altLang="en-US"/>
                </a:p>
              </p:txBody>
            </p:sp>
          </p:grpSp>
          <p:grpSp>
            <p:nvGrpSpPr>
              <p:cNvPr id="165" name="그룹 164">
                <a:extLst>
                  <a:ext uri="{FF2B5EF4-FFF2-40B4-BE49-F238E27FC236}">
                    <a16:creationId xmlns:a16="http://schemas.microsoft.com/office/drawing/2014/main" id="{06D19DEF-DF39-436A-AAD4-707C84D88D4A}"/>
                  </a:ext>
                </a:extLst>
              </p:cNvPr>
              <p:cNvGrpSpPr/>
              <p:nvPr/>
            </p:nvGrpSpPr>
            <p:grpSpPr>
              <a:xfrm>
                <a:off x="7802260" y="1931175"/>
                <a:ext cx="550467" cy="4883223"/>
                <a:chOff x="7802260" y="1931175"/>
                <a:chExt cx="550467" cy="4883223"/>
              </a:xfrm>
            </p:grpSpPr>
            <p:sp>
              <p:nvSpPr>
                <p:cNvPr id="169" name="자유형: 도형 168">
                  <a:extLst>
                    <a:ext uri="{FF2B5EF4-FFF2-40B4-BE49-F238E27FC236}">
                      <a16:creationId xmlns:a16="http://schemas.microsoft.com/office/drawing/2014/main" id="{178C4950-95D0-43E4-88FB-AA828E73C16C}"/>
                    </a:ext>
                  </a:extLst>
                </p:cNvPr>
                <p:cNvSpPr/>
                <p:nvPr/>
              </p:nvSpPr>
              <p:spPr>
                <a:xfrm>
                  <a:off x="7802260" y="1931175"/>
                  <a:ext cx="550467" cy="4883223"/>
                </a:xfrm>
                <a:custGeom>
                  <a:avLst/>
                  <a:gdLst>
                    <a:gd name="connsiteX0" fmla="*/ 299725 w 550467"/>
                    <a:gd name="connsiteY0" fmla="*/ 122288 h 4883223"/>
                    <a:gd name="connsiteX1" fmla="*/ 96068 w 550467"/>
                    <a:gd name="connsiteY1" fmla="*/ 1963687 h 4883223"/>
                    <a:gd name="connsiteX2" fmla="*/ 45068 w 550467"/>
                    <a:gd name="connsiteY2" fmla="*/ 2791044 h 4883223"/>
                    <a:gd name="connsiteX3" fmla="*/ 518 w 550467"/>
                    <a:gd name="connsiteY3" fmla="*/ 3991262 h 4883223"/>
                    <a:gd name="connsiteX4" fmla="*/ 67131 w 550467"/>
                    <a:gd name="connsiteY4" fmla="*/ 4699904 h 4883223"/>
                    <a:gd name="connsiteX5" fmla="*/ 231839 w 550467"/>
                    <a:gd name="connsiteY5" fmla="*/ 4882686 h 4883223"/>
                    <a:gd name="connsiteX6" fmla="*/ 312623 w 550467"/>
                    <a:gd name="connsiteY6" fmla="*/ 4699904 h 4883223"/>
                    <a:gd name="connsiteX7" fmla="*/ 240325 w 550467"/>
                    <a:gd name="connsiteY7" fmla="*/ 3991687 h 4883223"/>
                    <a:gd name="connsiteX8" fmla="*/ 367610 w 550467"/>
                    <a:gd name="connsiteY8" fmla="*/ 1581745 h 4883223"/>
                    <a:gd name="connsiteX9" fmla="*/ 537325 w 550467"/>
                    <a:gd name="connsiteY9" fmla="*/ 283431 h 4883223"/>
                    <a:gd name="connsiteX10" fmla="*/ 469439 w 550467"/>
                    <a:gd name="connsiteY10" fmla="*/ 3403 h 4883223"/>
                    <a:gd name="connsiteX11" fmla="*/ 299725 w 550467"/>
                    <a:gd name="connsiteY11" fmla="*/ 122288 h 488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467" h="4883223">
                      <a:moveTo>
                        <a:pt x="299725" y="122288"/>
                      </a:moveTo>
                      <a:lnTo>
                        <a:pt x="96068" y="1963687"/>
                      </a:lnTo>
                      <a:cubicBezTo>
                        <a:pt x="96068" y="1963687"/>
                        <a:pt x="44984" y="2625572"/>
                        <a:pt x="45068" y="2791044"/>
                      </a:cubicBezTo>
                      <a:cubicBezTo>
                        <a:pt x="45153" y="2956515"/>
                        <a:pt x="4252" y="3803983"/>
                        <a:pt x="518" y="3991262"/>
                      </a:cubicBezTo>
                      <a:cubicBezTo>
                        <a:pt x="-5761" y="4305743"/>
                        <a:pt x="46681" y="4601979"/>
                        <a:pt x="67131" y="4699904"/>
                      </a:cubicBezTo>
                      <a:cubicBezTo>
                        <a:pt x="87582" y="4797829"/>
                        <a:pt x="146982" y="4891172"/>
                        <a:pt x="231839" y="4882686"/>
                      </a:cubicBezTo>
                      <a:cubicBezTo>
                        <a:pt x="316696" y="4874201"/>
                        <a:pt x="342577" y="4864951"/>
                        <a:pt x="312623" y="4699904"/>
                      </a:cubicBezTo>
                      <a:cubicBezTo>
                        <a:pt x="282753" y="4534772"/>
                        <a:pt x="231839" y="4229287"/>
                        <a:pt x="240325" y="3991687"/>
                      </a:cubicBezTo>
                      <a:cubicBezTo>
                        <a:pt x="248810" y="3754087"/>
                        <a:pt x="367610" y="1581745"/>
                        <a:pt x="367610" y="1581745"/>
                      </a:cubicBezTo>
                      <a:cubicBezTo>
                        <a:pt x="367610" y="1581745"/>
                        <a:pt x="520353" y="393745"/>
                        <a:pt x="537325" y="283431"/>
                      </a:cubicBezTo>
                      <a:cubicBezTo>
                        <a:pt x="549459" y="204260"/>
                        <a:pt x="579753" y="20374"/>
                        <a:pt x="469439" y="3403"/>
                      </a:cubicBezTo>
                      <a:cubicBezTo>
                        <a:pt x="291494" y="-23921"/>
                        <a:pt x="299725" y="122288"/>
                        <a:pt x="299725" y="122288"/>
                      </a:cubicBezTo>
                      <a:close/>
                    </a:path>
                  </a:pathLst>
                </a:custGeom>
                <a:solidFill>
                  <a:srgbClr val="A57C29"/>
                </a:solidFill>
                <a:ln w="8477" cap="flat">
                  <a:noFill/>
                  <a:prstDash val="solid"/>
                  <a:miter/>
                </a:ln>
              </p:spPr>
              <p:txBody>
                <a:bodyPr rtlCol="0" anchor="ctr"/>
                <a:lstStyle/>
                <a:p>
                  <a:endParaRPr lang="ko-KR" altLang="en-US"/>
                </a:p>
              </p:txBody>
            </p:sp>
            <p:sp>
              <p:nvSpPr>
                <p:cNvPr id="170" name="자유형: 도형 169">
                  <a:extLst>
                    <a:ext uri="{FF2B5EF4-FFF2-40B4-BE49-F238E27FC236}">
                      <a16:creationId xmlns:a16="http://schemas.microsoft.com/office/drawing/2014/main" id="{66706E46-FF6F-4F89-BAA8-FD01985CEA24}"/>
                    </a:ext>
                  </a:extLst>
                </p:cNvPr>
                <p:cNvSpPr/>
                <p:nvPr/>
              </p:nvSpPr>
              <p:spPr>
                <a:xfrm>
                  <a:off x="7819023" y="1967429"/>
                  <a:ext cx="518503" cy="4827093"/>
                </a:xfrm>
                <a:custGeom>
                  <a:avLst/>
                  <a:gdLst>
                    <a:gd name="connsiteX0" fmla="*/ 70310 w 518503"/>
                    <a:gd name="connsiteY0" fmla="*/ 4585666 h 4827093"/>
                    <a:gd name="connsiteX1" fmla="*/ 226107 w 518503"/>
                    <a:gd name="connsiteY1" fmla="*/ 4683845 h 4827093"/>
                    <a:gd name="connsiteX2" fmla="*/ 291447 w 518503"/>
                    <a:gd name="connsiteY2" fmla="*/ 4795602 h 4827093"/>
                    <a:gd name="connsiteX3" fmla="*/ 181133 w 518503"/>
                    <a:gd name="connsiteY3" fmla="*/ 4821060 h 4827093"/>
                    <a:gd name="connsiteX4" fmla="*/ 70310 w 518503"/>
                    <a:gd name="connsiteY4" fmla="*/ 4585666 h 4827093"/>
                    <a:gd name="connsiteX5" fmla="*/ 37215 w 518503"/>
                    <a:gd name="connsiteY5" fmla="*/ 4418073 h 4827093"/>
                    <a:gd name="connsiteX6" fmla="*/ 219573 w 518503"/>
                    <a:gd name="connsiteY6" fmla="*/ 4533054 h 4827093"/>
                    <a:gd name="connsiteX7" fmla="*/ 277615 w 518503"/>
                    <a:gd name="connsiteY7" fmla="*/ 4688852 h 4827093"/>
                    <a:gd name="connsiteX8" fmla="*/ 169762 w 518503"/>
                    <a:gd name="connsiteY8" fmla="*/ 4624106 h 4827093"/>
                    <a:gd name="connsiteX9" fmla="*/ 37215 w 518503"/>
                    <a:gd name="connsiteY9" fmla="*/ 4418073 h 4827093"/>
                    <a:gd name="connsiteX10" fmla="*/ 27032 w 518503"/>
                    <a:gd name="connsiteY10" fmla="*/ 4279417 h 4827093"/>
                    <a:gd name="connsiteX11" fmla="*/ 166028 w 518503"/>
                    <a:gd name="connsiteY11" fmla="*/ 4358419 h 4827093"/>
                    <a:gd name="connsiteX12" fmla="*/ 259965 w 518503"/>
                    <a:gd name="connsiteY12" fmla="*/ 4544765 h 4827093"/>
                    <a:gd name="connsiteX13" fmla="*/ 108071 w 518503"/>
                    <a:gd name="connsiteY13" fmla="*/ 4453204 h 4827093"/>
                    <a:gd name="connsiteX14" fmla="*/ 27032 w 518503"/>
                    <a:gd name="connsiteY14" fmla="*/ 4279417 h 4827093"/>
                    <a:gd name="connsiteX15" fmla="*/ 4546 w 518503"/>
                    <a:gd name="connsiteY15" fmla="*/ 4100623 h 4827093"/>
                    <a:gd name="connsiteX16" fmla="*/ 179860 w 518503"/>
                    <a:gd name="connsiteY16" fmla="*/ 4226042 h 4827093"/>
                    <a:gd name="connsiteX17" fmla="*/ 228738 w 518503"/>
                    <a:gd name="connsiteY17" fmla="*/ 4384979 h 4827093"/>
                    <a:gd name="connsiteX18" fmla="*/ 124873 w 518503"/>
                    <a:gd name="connsiteY18" fmla="*/ 4314039 h 4827093"/>
                    <a:gd name="connsiteX19" fmla="*/ 4546 w 518503"/>
                    <a:gd name="connsiteY19" fmla="*/ 4100623 h 4827093"/>
                    <a:gd name="connsiteX20" fmla="*/ 10061 w 518503"/>
                    <a:gd name="connsiteY20" fmla="*/ 3961542 h 4827093"/>
                    <a:gd name="connsiteX21" fmla="*/ 136074 w 518503"/>
                    <a:gd name="connsiteY21" fmla="*/ 4052000 h 4827093"/>
                    <a:gd name="connsiteX22" fmla="*/ 207608 w 518503"/>
                    <a:gd name="connsiteY22" fmla="*/ 4241486 h 4827093"/>
                    <a:gd name="connsiteX23" fmla="*/ 70395 w 518503"/>
                    <a:gd name="connsiteY23" fmla="*/ 4137536 h 4827093"/>
                    <a:gd name="connsiteX24" fmla="*/ 10061 w 518503"/>
                    <a:gd name="connsiteY24" fmla="*/ 3961542 h 4827093"/>
                    <a:gd name="connsiteX25" fmla="*/ 8449 w 518503"/>
                    <a:gd name="connsiteY25" fmla="*/ 3797937 h 4827093"/>
                    <a:gd name="connsiteX26" fmla="*/ 139808 w 518503"/>
                    <a:gd name="connsiteY26" fmla="*/ 3901293 h 4827093"/>
                    <a:gd name="connsiteX27" fmla="*/ 196662 w 518503"/>
                    <a:gd name="connsiteY27" fmla="*/ 4080850 h 4827093"/>
                    <a:gd name="connsiteX28" fmla="*/ 85244 w 518503"/>
                    <a:gd name="connsiteY28" fmla="*/ 3991666 h 4827093"/>
                    <a:gd name="connsiteX29" fmla="*/ 8449 w 518503"/>
                    <a:gd name="connsiteY29" fmla="*/ 3797937 h 4827093"/>
                    <a:gd name="connsiteX30" fmla="*/ 16340 w 518503"/>
                    <a:gd name="connsiteY30" fmla="*/ 3660469 h 4827093"/>
                    <a:gd name="connsiteX31" fmla="*/ 133698 w 518503"/>
                    <a:gd name="connsiteY31" fmla="*/ 3746429 h 4827093"/>
                    <a:gd name="connsiteX32" fmla="*/ 205742 w 518503"/>
                    <a:gd name="connsiteY32" fmla="*/ 3938715 h 4827093"/>
                    <a:gd name="connsiteX33" fmla="*/ 47738 w 518503"/>
                    <a:gd name="connsiteY33" fmla="*/ 3812024 h 4827093"/>
                    <a:gd name="connsiteX34" fmla="*/ 16340 w 518503"/>
                    <a:gd name="connsiteY34" fmla="*/ 3660469 h 4827093"/>
                    <a:gd name="connsiteX35" fmla="*/ 14050 w 518503"/>
                    <a:gd name="connsiteY35" fmla="*/ 3507896 h 4827093"/>
                    <a:gd name="connsiteX36" fmla="*/ 193947 w 518503"/>
                    <a:gd name="connsiteY36" fmla="*/ 3646552 h 4827093"/>
                    <a:gd name="connsiteX37" fmla="*/ 230096 w 518503"/>
                    <a:gd name="connsiteY37" fmla="*/ 3798617 h 4827093"/>
                    <a:gd name="connsiteX38" fmla="*/ 82784 w 518503"/>
                    <a:gd name="connsiteY38" fmla="*/ 3692969 h 4827093"/>
                    <a:gd name="connsiteX39" fmla="*/ 14050 w 518503"/>
                    <a:gd name="connsiteY39" fmla="*/ 3507896 h 4827093"/>
                    <a:gd name="connsiteX40" fmla="*/ 26523 w 518503"/>
                    <a:gd name="connsiteY40" fmla="*/ 3356256 h 4827093"/>
                    <a:gd name="connsiteX41" fmla="*/ 168319 w 518503"/>
                    <a:gd name="connsiteY41" fmla="*/ 3472086 h 4827093"/>
                    <a:gd name="connsiteX42" fmla="*/ 228229 w 518503"/>
                    <a:gd name="connsiteY42" fmla="*/ 3653341 h 4827093"/>
                    <a:gd name="connsiteX43" fmla="*/ 145238 w 518503"/>
                    <a:gd name="connsiteY43" fmla="*/ 3578327 h 4827093"/>
                    <a:gd name="connsiteX44" fmla="*/ 26523 w 518503"/>
                    <a:gd name="connsiteY44" fmla="*/ 3356256 h 4827093"/>
                    <a:gd name="connsiteX45" fmla="*/ 33651 w 518503"/>
                    <a:gd name="connsiteY45" fmla="*/ 3198083 h 4827093"/>
                    <a:gd name="connsiteX46" fmla="*/ 194456 w 518503"/>
                    <a:gd name="connsiteY46" fmla="*/ 3329781 h 4827093"/>
                    <a:gd name="connsiteX47" fmla="*/ 236375 w 518503"/>
                    <a:gd name="connsiteY47" fmla="*/ 3490331 h 4827093"/>
                    <a:gd name="connsiteX48" fmla="*/ 141080 w 518503"/>
                    <a:gd name="connsiteY48" fmla="*/ 3415657 h 4827093"/>
                    <a:gd name="connsiteX49" fmla="*/ 33651 w 518503"/>
                    <a:gd name="connsiteY49" fmla="*/ 3198083 h 4827093"/>
                    <a:gd name="connsiteX50" fmla="*/ 47313 w 518503"/>
                    <a:gd name="connsiteY50" fmla="*/ 3044067 h 4827093"/>
                    <a:gd name="connsiteX51" fmla="*/ 166028 w 518503"/>
                    <a:gd name="connsiteY51" fmla="*/ 3145386 h 4827093"/>
                    <a:gd name="connsiteX52" fmla="*/ 226616 w 518503"/>
                    <a:gd name="connsiteY52" fmla="*/ 3347516 h 4827093"/>
                    <a:gd name="connsiteX53" fmla="*/ 97633 w 518503"/>
                    <a:gd name="connsiteY53" fmla="*/ 3231516 h 4827093"/>
                    <a:gd name="connsiteX54" fmla="*/ 47313 w 518503"/>
                    <a:gd name="connsiteY54" fmla="*/ 3044067 h 4827093"/>
                    <a:gd name="connsiteX55" fmla="*/ 54610 w 518503"/>
                    <a:gd name="connsiteY55" fmla="*/ 2875626 h 4827093"/>
                    <a:gd name="connsiteX56" fmla="*/ 202941 w 518503"/>
                    <a:gd name="connsiteY56" fmla="*/ 3021241 h 4827093"/>
                    <a:gd name="connsiteX57" fmla="*/ 230265 w 518503"/>
                    <a:gd name="connsiteY57" fmla="*/ 3184930 h 4827093"/>
                    <a:gd name="connsiteX58" fmla="*/ 142013 w 518503"/>
                    <a:gd name="connsiteY58" fmla="*/ 3101940 h 4827093"/>
                    <a:gd name="connsiteX59" fmla="*/ 54610 w 518503"/>
                    <a:gd name="connsiteY59" fmla="*/ 2875626 h 4827093"/>
                    <a:gd name="connsiteX60" fmla="*/ 65048 w 518503"/>
                    <a:gd name="connsiteY60" fmla="*/ 2739600 h 4827093"/>
                    <a:gd name="connsiteX61" fmla="*/ 181726 w 518503"/>
                    <a:gd name="connsiteY61" fmla="*/ 2839222 h 4827093"/>
                    <a:gd name="connsiteX62" fmla="*/ 241296 w 518503"/>
                    <a:gd name="connsiteY62" fmla="*/ 3037873 h 4827093"/>
                    <a:gd name="connsiteX63" fmla="*/ 114519 w 518503"/>
                    <a:gd name="connsiteY63" fmla="*/ 2923825 h 4827093"/>
                    <a:gd name="connsiteX64" fmla="*/ 65048 w 518503"/>
                    <a:gd name="connsiteY64" fmla="*/ 2739600 h 4827093"/>
                    <a:gd name="connsiteX65" fmla="*/ 71583 w 518503"/>
                    <a:gd name="connsiteY65" fmla="*/ 2593136 h 4827093"/>
                    <a:gd name="connsiteX66" fmla="*/ 197680 w 518503"/>
                    <a:gd name="connsiteY66" fmla="*/ 2702941 h 4827093"/>
                    <a:gd name="connsiteX67" fmla="*/ 245370 w 518503"/>
                    <a:gd name="connsiteY67" fmla="*/ 2885044 h 4827093"/>
                    <a:gd name="connsiteX68" fmla="*/ 138620 w 518503"/>
                    <a:gd name="connsiteY68" fmla="*/ 2790429 h 4827093"/>
                    <a:gd name="connsiteX69" fmla="*/ 71583 w 518503"/>
                    <a:gd name="connsiteY69" fmla="*/ 2593136 h 4827093"/>
                    <a:gd name="connsiteX70" fmla="*/ 77692 w 518503"/>
                    <a:gd name="connsiteY70" fmla="*/ 2455668 h 4827093"/>
                    <a:gd name="connsiteX71" fmla="*/ 190637 w 518503"/>
                    <a:gd name="connsiteY71" fmla="*/ 2547399 h 4827093"/>
                    <a:gd name="connsiteX72" fmla="*/ 253091 w 518503"/>
                    <a:gd name="connsiteY72" fmla="*/ 2743079 h 4827093"/>
                    <a:gd name="connsiteX73" fmla="*/ 101537 w 518503"/>
                    <a:gd name="connsiteY73" fmla="*/ 2608580 h 4827093"/>
                    <a:gd name="connsiteX74" fmla="*/ 77692 w 518503"/>
                    <a:gd name="connsiteY74" fmla="*/ 2455668 h 4827093"/>
                    <a:gd name="connsiteX75" fmla="*/ 80747 w 518503"/>
                    <a:gd name="connsiteY75" fmla="*/ 2289178 h 4827093"/>
                    <a:gd name="connsiteX76" fmla="*/ 246134 w 518503"/>
                    <a:gd name="connsiteY76" fmla="*/ 2444806 h 4827093"/>
                    <a:gd name="connsiteX77" fmla="*/ 267094 w 518503"/>
                    <a:gd name="connsiteY77" fmla="*/ 2599755 h 4827093"/>
                    <a:gd name="connsiteX78" fmla="*/ 130898 w 518503"/>
                    <a:gd name="connsiteY78" fmla="*/ 2480106 h 4827093"/>
                    <a:gd name="connsiteX79" fmla="*/ 80747 w 518503"/>
                    <a:gd name="connsiteY79" fmla="*/ 2289178 h 4827093"/>
                    <a:gd name="connsiteX80" fmla="*/ 91524 w 518503"/>
                    <a:gd name="connsiteY80" fmla="*/ 2138896 h 4827093"/>
                    <a:gd name="connsiteX81" fmla="*/ 222883 w 518503"/>
                    <a:gd name="connsiteY81" fmla="*/ 2266521 h 4827093"/>
                    <a:gd name="connsiteX82" fmla="*/ 266924 w 518503"/>
                    <a:gd name="connsiteY82" fmla="*/ 2452273 h 4827093"/>
                    <a:gd name="connsiteX83" fmla="*/ 190722 w 518503"/>
                    <a:gd name="connsiteY83" fmla="*/ 2370386 h 4827093"/>
                    <a:gd name="connsiteX84" fmla="*/ 91524 w 518503"/>
                    <a:gd name="connsiteY84" fmla="*/ 2138896 h 4827093"/>
                    <a:gd name="connsiteX85" fmla="*/ 98992 w 518503"/>
                    <a:gd name="connsiteY85" fmla="*/ 1989038 h 4827093"/>
                    <a:gd name="connsiteX86" fmla="*/ 247322 w 518503"/>
                    <a:gd name="connsiteY86" fmla="*/ 2134653 h 4827093"/>
                    <a:gd name="connsiteX87" fmla="*/ 274646 w 518503"/>
                    <a:gd name="connsiteY87" fmla="*/ 2298342 h 4827093"/>
                    <a:gd name="connsiteX88" fmla="*/ 186394 w 518503"/>
                    <a:gd name="connsiteY88" fmla="*/ 2215352 h 4827093"/>
                    <a:gd name="connsiteX89" fmla="*/ 98992 w 518503"/>
                    <a:gd name="connsiteY89" fmla="*/ 1989038 h 4827093"/>
                    <a:gd name="connsiteX90" fmla="*/ 116132 w 518503"/>
                    <a:gd name="connsiteY90" fmla="*/ 1852079 h 4827093"/>
                    <a:gd name="connsiteX91" fmla="*/ 234847 w 518503"/>
                    <a:gd name="connsiteY91" fmla="*/ 1953398 h 4827093"/>
                    <a:gd name="connsiteX92" fmla="*/ 295435 w 518503"/>
                    <a:gd name="connsiteY92" fmla="*/ 2155528 h 4827093"/>
                    <a:gd name="connsiteX93" fmla="*/ 166452 w 518503"/>
                    <a:gd name="connsiteY93" fmla="*/ 2039528 h 4827093"/>
                    <a:gd name="connsiteX94" fmla="*/ 116132 w 518503"/>
                    <a:gd name="connsiteY94" fmla="*/ 1852079 h 4827093"/>
                    <a:gd name="connsiteX95" fmla="*/ 129624 w 518503"/>
                    <a:gd name="connsiteY95" fmla="*/ 1691190 h 4827093"/>
                    <a:gd name="connsiteX96" fmla="*/ 269723 w 518503"/>
                    <a:gd name="connsiteY96" fmla="*/ 1828744 h 4827093"/>
                    <a:gd name="connsiteX97" fmla="*/ 295520 w 518503"/>
                    <a:gd name="connsiteY97" fmla="*/ 1983353 h 4827093"/>
                    <a:gd name="connsiteX98" fmla="*/ 212190 w 518503"/>
                    <a:gd name="connsiteY98" fmla="*/ 1905030 h 4827093"/>
                    <a:gd name="connsiteX99" fmla="*/ 129624 w 518503"/>
                    <a:gd name="connsiteY99" fmla="*/ 1691190 h 4827093"/>
                    <a:gd name="connsiteX100" fmla="*/ 148039 w 518503"/>
                    <a:gd name="connsiteY100" fmla="*/ 1571202 h 4827093"/>
                    <a:gd name="connsiteX101" fmla="*/ 258268 w 518503"/>
                    <a:gd name="connsiteY101" fmla="*/ 1665308 h 4827093"/>
                    <a:gd name="connsiteX102" fmla="*/ 314528 w 518503"/>
                    <a:gd name="connsiteY102" fmla="*/ 1852927 h 4827093"/>
                    <a:gd name="connsiteX103" fmla="*/ 194795 w 518503"/>
                    <a:gd name="connsiteY103" fmla="*/ 1745244 h 4827093"/>
                    <a:gd name="connsiteX104" fmla="*/ 148039 w 518503"/>
                    <a:gd name="connsiteY104" fmla="*/ 1571202 h 4827093"/>
                    <a:gd name="connsiteX105" fmla="*/ 162634 w 518503"/>
                    <a:gd name="connsiteY105" fmla="*/ 1432800 h 4827093"/>
                    <a:gd name="connsiteX106" fmla="*/ 281688 w 518503"/>
                    <a:gd name="connsiteY106" fmla="*/ 1536495 h 4827093"/>
                    <a:gd name="connsiteX107" fmla="*/ 326832 w 518503"/>
                    <a:gd name="connsiteY107" fmla="*/ 1708501 h 4827093"/>
                    <a:gd name="connsiteX108" fmla="*/ 225937 w 518503"/>
                    <a:gd name="connsiteY108" fmla="*/ 1619146 h 4827093"/>
                    <a:gd name="connsiteX109" fmla="*/ 162634 w 518503"/>
                    <a:gd name="connsiteY109" fmla="*/ 1432800 h 4827093"/>
                    <a:gd name="connsiteX110" fmla="*/ 176890 w 518503"/>
                    <a:gd name="connsiteY110" fmla="*/ 1303054 h 4827093"/>
                    <a:gd name="connsiteX111" fmla="*/ 283556 w 518503"/>
                    <a:gd name="connsiteY111" fmla="*/ 1389693 h 4827093"/>
                    <a:gd name="connsiteX112" fmla="*/ 342531 w 518503"/>
                    <a:gd name="connsiteY112" fmla="*/ 1574512 h 4827093"/>
                    <a:gd name="connsiteX113" fmla="*/ 199377 w 518503"/>
                    <a:gd name="connsiteY113" fmla="*/ 1447481 h 4827093"/>
                    <a:gd name="connsiteX114" fmla="*/ 176890 w 518503"/>
                    <a:gd name="connsiteY114" fmla="*/ 1303054 h 4827093"/>
                    <a:gd name="connsiteX115" fmla="*/ 188175 w 518503"/>
                    <a:gd name="connsiteY115" fmla="*/ 1154214 h 4827093"/>
                    <a:gd name="connsiteX116" fmla="*/ 344397 w 518503"/>
                    <a:gd name="connsiteY116" fmla="*/ 1301272 h 4827093"/>
                    <a:gd name="connsiteX117" fmla="*/ 364254 w 518503"/>
                    <a:gd name="connsiteY117" fmla="*/ 1447565 h 4827093"/>
                    <a:gd name="connsiteX118" fmla="*/ 235611 w 518503"/>
                    <a:gd name="connsiteY118" fmla="*/ 1334535 h 4827093"/>
                    <a:gd name="connsiteX119" fmla="*/ 188175 w 518503"/>
                    <a:gd name="connsiteY119" fmla="*/ 1154214 h 4827093"/>
                    <a:gd name="connsiteX120" fmla="*/ 206929 w 518503"/>
                    <a:gd name="connsiteY120" fmla="*/ 1012333 h 4827093"/>
                    <a:gd name="connsiteX121" fmla="*/ 330990 w 518503"/>
                    <a:gd name="connsiteY121" fmla="*/ 1132830 h 4827093"/>
                    <a:gd name="connsiteX122" fmla="*/ 372570 w 518503"/>
                    <a:gd name="connsiteY122" fmla="*/ 1308314 h 4827093"/>
                    <a:gd name="connsiteX123" fmla="*/ 300611 w 518503"/>
                    <a:gd name="connsiteY123" fmla="*/ 1231010 h 4827093"/>
                    <a:gd name="connsiteX124" fmla="*/ 206929 w 518503"/>
                    <a:gd name="connsiteY124" fmla="*/ 1012333 h 4827093"/>
                    <a:gd name="connsiteX125" fmla="*/ 222458 w 518503"/>
                    <a:gd name="connsiteY125" fmla="*/ 870707 h 4827093"/>
                    <a:gd name="connsiteX126" fmla="*/ 362557 w 518503"/>
                    <a:gd name="connsiteY126" fmla="*/ 1008260 h 4827093"/>
                    <a:gd name="connsiteX127" fmla="*/ 388354 w 518503"/>
                    <a:gd name="connsiteY127" fmla="*/ 1162870 h 4827093"/>
                    <a:gd name="connsiteX128" fmla="*/ 305024 w 518503"/>
                    <a:gd name="connsiteY128" fmla="*/ 1084547 h 4827093"/>
                    <a:gd name="connsiteX129" fmla="*/ 222458 w 518503"/>
                    <a:gd name="connsiteY129" fmla="*/ 870707 h 4827093"/>
                    <a:gd name="connsiteX130" fmla="*/ 240873 w 518503"/>
                    <a:gd name="connsiteY130" fmla="*/ 750719 h 4827093"/>
                    <a:gd name="connsiteX131" fmla="*/ 351102 w 518503"/>
                    <a:gd name="connsiteY131" fmla="*/ 844825 h 4827093"/>
                    <a:gd name="connsiteX132" fmla="*/ 407362 w 518503"/>
                    <a:gd name="connsiteY132" fmla="*/ 1032445 h 4827093"/>
                    <a:gd name="connsiteX133" fmla="*/ 287629 w 518503"/>
                    <a:gd name="connsiteY133" fmla="*/ 924761 h 4827093"/>
                    <a:gd name="connsiteX134" fmla="*/ 240873 w 518503"/>
                    <a:gd name="connsiteY134" fmla="*/ 750719 h 4827093"/>
                    <a:gd name="connsiteX135" fmla="*/ 255468 w 518503"/>
                    <a:gd name="connsiteY135" fmla="*/ 612317 h 4827093"/>
                    <a:gd name="connsiteX136" fmla="*/ 374522 w 518503"/>
                    <a:gd name="connsiteY136" fmla="*/ 716012 h 4827093"/>
                    <a:gd name="connsiteX137" fmla="*/ 419666 w 518503"/>
                    <a:gd name="connsiteY137" fmla="*/ 888018 h 4827093"/>
                    <a:gd name="connsiteX138" fmla="*/ 318771 w 518503"/>
                    <a:gd name="connsiteY138" fmla="*/ 798663 h 4827093"/>
                    <a:gd name="connsiteX139" fmla="*/ 255468 w 518503"/>
                    <a:gd name="connsiteY139" fmla="*/ 612317 h 4827093"/>
                    <a:gd name="connsiteX140" fmla="*/ 269724 w 518503"/>
                    <a:gd name="connsiteY140" fmla="*/ 482570 h 4827093"/>
                    <a:gd name="connsiteX141" fmla="*/ 376389 w 518503"/>
                    <a:gd name="connsiteY141" fmla="*/ 569209 h 4827093"/>
                    <a:gd name="connsiteX142" fmla="*/ 435365 w 518503"/>
                    <a:gd name="connsiteY142" fmla="*/ 754028 h 4827093"/>
                    <a:gd name="connsiteX143" fmla="*/ 292211 w 518503"/>
                    <a:gd name="connsiteY143" fmla="*/ 626997 h 4827093"/>
                    <a:gd name="connsiteX144" fmla="*/ 269724 w 518503"/>
                    <a:gd name="connsiteY144" fmla="*/ 482570 h 4827093"/>
                    <a:gd name="connsiteX145" fmla="*/ 281010 w 518503"/>
                    <a:gd name="connsiteY145" fmla="*/ 333731 h 4827093"/>
                    <a:gd name="connsiteX146" fmla="*/ 437232 w 518503"/>
                    <a:gd name="connsiteY146" fmla="*/ 480788 h 4827093"/>
                    <a:gd name="connsiteX147" fmla="*/ 457088 w 518503"/>
                    <a:gd name="connsiteY147" fmla="*/ 627082 h 4827093"/>
                    <a:gd name="connsiteX148" fmla="*/ 328445 w 518503"/>
                    <a:gd name="connsiteY148" fmla="*/ 514052 h 4827093"/>
                    <a:gd name="connsiteX149" fmla="*/ 281010 w 518503"/>
                    <a:gd name="connsiteY149" fmla="*/ 333731 h 4827093"/>
                    <a:gd name="connsiteX150" fmla="*/ 303582 w 518503"/>
                    <a:gd name="connsiteY150" fmla="*/ 151628 h 4827093"/>
                    <a:gd name="connsiteX151" fmla="*/ 428746 w 518503"/>
                    <a:gd name="connsiteY151" fmla="*/ 291812 h 4827093"/>
                    <a:gd name="connsiteX152" fmla="*/ 460313 w 518503"/>
                    <a:gd name="connsiteY152" fmla="*/ 485116 h 4827093"/>
                    <a:gd name="connsiteX153" fmla="*/ 388269 w 518503"/>
                    <a:gd name="connsiteY153" fmla="*/ 395762 h 4827093"/>
                    <a:gd name="connsiteX154" fmla="*/ 303582 w 518503"/>
                    <a:gd name="connsiteY154" fmla="*/ 151628 h 4827093"/>
                    <a:gd name="connsiteX155" fmla="*/ 385214 w 518503"/>
                    <a:gd name="connsiteY155" fmla="*/ 1771 h 4827093"/>
                    <a:gd name="connsiteX156" fmla="*/ 512924 w 518503"/>
                    <a:gd name="connsiteY156" fmla="*/ 142633 h 4827093"/>
                    <a:gd name="connsiteX157" fmla="*/ 486449 w 518503"/>
                    <a:gd name="connsiteY157" fmla="*/ 295206 h 4827093"/>
                    <a:gd name="connsiteX158" fmla="*/ 374861 w 518503"/>
                    <a:gd name="connsiteY158" fmla="*/ 195414 h 4827093"/>
                    <a:gd name="connsiteX159" fmla="*/ 310031 w 518503"/>
                    <a:gd name="connsiteY159" fmla="*/ 99866 h 4827093"/>
                    <a:gd name="connsiteX160" fmla="*/ 385214 w 518503"/>
                    <a:gd name="connsiteY160" fmla="*/ 1771 h 482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18503" h="4827093">
                      <a:moveTo>
                        <a:pt x="70310" y="4585666"/>
                      </a:moveTo>
                      <a:cubicBezTo>
                        <a:pt x="107477" y="4647951"/>
                        <a:pt x="177993" y="4647951"/>
                        <a:pt x="226107" y="4683845"/>
                      </a:cubicBezTo>
                      <a:cubicBezTo>
                        <a:pt x="272439" y="4718467"/>
                        <a:pt x="293314" y="4741209"/>
                        <a:pt x="291447" y="4795602"/>
                      </a:cubicBezTo>
                      <a:cubicBezTo>
                        <a:pt x="282962" y="4829545"/>
                        <a:pt x="215246" y="4832515"/>
                        <a:pt x="181133" y="4821060"/>
                      </a:cubicBezTo>
                      <a:cubicBezTo>
                        <a:pt x="98397" y="4793311"/>
                        <a:pt x="67594" y="4690040"/>
                        <a:pt x="70310" y="4585666"/>
                      </a:cubicBezTo>
                      <a:close/>
                      <a:moveTo>
                        <a:pt x="37215" y="4418073"/>
                      </a:moveTo>
                      <a:cubicBezTo>
                        <a:pt x="80747" y="4490965"/>
                        <a:pt x="163228" y="4491050"/>
                        <a:pt x="219573" y="4533054"/>
                      </a:cubicBezTo>
                      <a:cubicBezTo>
                        <a:pt x="273966" y="4573531"/>
                        <a:pt x="279821" y="4625124"/>
                        <a:pt x="277615" y="4688852"/>
                      </a:cubicBezTo>
                      <a:cubicBezTo>
                        <a:pt x="243078" y="4657115"/>
                        <a:pt x="209729" y="4637513"/>
                        <a:pt x="169762" y="4624106"/>
                      </a:cubicBezTo>
                      <a:cubicBezTo>
                        <a:pt x="72940" y="4591605"/>
                        <a:pt x="33990" y="4540267"/>
                        <a:pt x="37215" y="4418073"/>
                      </a:cubicBezTo>
                      <a:close/>
                      <a:moveTo>
                        <a:pt x="27032" y="4279417"/>
                      </a:moveTo>
                      <a:cubicBezTo>
                        <a:pt x="60890" y="4326173"/>
                        <a:pt x="117490" y="4336101"/>
                        <a:pt x="166028" y="4358419"/>
                      </a:cubicBezTo>
                      <a:cubicBezTo>
                        <a:pt x="246473" y="4395247"/>
                        <a:pt x="257674" y="4464575"/>
                        <a:pt x="259965" y="4544765"/>
                      </a:cubicBezTo>
                      <a:cubicBezTo>
                        <a:pt x="219404" y="4495124"/>
                        <a:pt x="161276" y="4478661"/>
                        <a:pt x="108071" y="4453204"/>
                      </a:cubicBezTo>
                      <a:cubicBezTo>
                        <a:pt x="37130" y="4419346"/>
                        <a:pt x="17274" y="4356298"/>
                        <a:pt x="27032" y="4279417"/>
                      </a:cubicBezTo>
                      <a:close/>
                      <a:moveTo>
                        <a:pt x="4546" y="4100623"/>
                      </a:moveTo>
                      <a:cubicBezTo>
                        <a:pt x="43749" y="4175976"/>
                        <a:pt x="126061" y="4180813"/>
                        <a:pt x="179860" y="4226042"/>
                      </a:cubicBezTo>
                      <a:cubicBezTo>
                        <a:pt x="231878" y="4269658"/>
                        <a:pt x="234678" y="4321506"/>
                        <a:pt x="228738" y="4384979"/>
                      </a:cubicBezTo>
                      <a:cubicBezTo>
                        <a:pt x="196153" y="4351291"/>
                        <a:pt x="163992" y="4329737"/>
                        <a:pt x="124873" y="4314039"/>
                      </a:cubicBezTo>
                      <a:cubicBezTo>
                        <a:pt x="30088" y="4275938"/>
                        <a:pt x="-5722" y="4222393"/>
                        <a:pt x="4546" y="4100623"/>
                      </a:cubicBezTo>
                      <a:close/>
                      <a:moveTo>
                        <a:pt x="10061" y="3961542"/>
                      </a:moveTo>
                      <a:cubicBezTo>
                        <a:pt x="37894" y="4010081"/>
                        <a:pt x="91524" y="4025525"/>
                        <a:pt x="136074" y="4052000"/>
                      </a:cubicBezTo>
                      <a:cubicBezTo>
                        <a:pt x="209900" y="4095786"/>
                        <a:pt x="213548" y="4163842"/>
                        <a:pt x="207608" y="4241486"/>
                      </a:cubicBezTo>
                      <a:cubicBezTo>
                        <a:pt x="173581" y="4189469"/>
                        <a:pt x="119187" y="4167575"/>
                        <a:pt x="70395" y="4137536"/>
                      </a:cubicBezTo>
                      <a:cubicBezTo>
                        <a:pt x="5479" y="4097568"/>
                        <a:pt x="-7250" y="4034689"/>
                        <a:pt x="10061" y="3961542"/>
                      </a:cubicBezTo>
                      <a:close/>
                      <a:moveTo>
                        <a:pt x="8449" y="3797937"/>
                      </a:moveTo>
                      <a:cubicBezTo>
                        <a:pt x="38658" y="3854027"/>
                        <a:pt x="95088" y="3869302"/>
                        <a:pt x="139808" y="3901293"/>
                      </a:cubicBezTo>
                      <a:cubicBezTo>
                        <a:pt x="203790" y="3947116"/>
                        <a:pt x="206505" y="4011183"/>
                        <a:pt x="196662" y="4080850"/>
                      </a:cubicBezTo>
                      <a:cubicBezTo>
                        <a:pt x="168574" y="4037573"/>
                        <a:pt x="126570" y="4016274"/>
                        <a:pt x="85244" y="3991666"/>
                      </a:cubicBezTo>
                      <a:cubicBezTo>
                        <a:pt x="16340" y="3950595"/>
                        <a:pt x="-16839" y="3889668"/>
                        <a:pt x="8449" y="3797937"/>
                      </a:cubicBezTo>
                      <a:close/>
                      <a:moveTo>
                        <a:pt x="16340" y="3660469"/>
                      </a:moveTo>
                      <a:cubicBezTo>
                        <a:pt x="51132" y="3695685"/>
                        <a:pt x="89742" y="3722924"/>
                        <a:pt x="133698" y="3746429"/>
                      </a:cubicBezTo>
                      <a:cubicBezTo>
                        <a:pt x="206930" y="3785633"/>
                        <a:pt x="223222" y="3855895"/>
                        <a:pt x="205742" y="3938715"/>
                      </a:cubicBezTo>
                      <a:cubicBezTo>
                        <a:pt x="173156" y="3870405"/>
                        <a:pt x="93985" y="3862769"/>
                        <a:pt x="47738" y="3812024"/>
                      </a:cubicBezTo>
                      <a:cubicBezTo>
                        <a:pt x="7685" y="3768153"/>
                        <a:pt x="-6316" y="3716814"/>
                        <a:pt x="16340" y="3660469"/>
                      </a:cubicBezTo>
                      <a:close/>
                      <a:moveTo>
                        <a:pt x="14050" y="3507896"/>
                      </a:moveTo>
                      <a:cubicBezTo>
                        <a:pt x="60806" y="3582231"/>
                        <a:pt x="144390" y="3588170"/>
                        <a:pt x="193947" y="3646552"/>
                      </a:cubicBezTo>
                      <a:cubicBezTo>
                        <a:pt x="230944" y="3689999"/>
                        <a:pt x="228738" y="3737180"/>
                        <a:pt x="230096" y="3798617"/>
                      </a:cubicBezTo>
                      <a:cubicBezTo>
                        <a:pt x="185291" y="3744647"/>
                        <a:pt x="131152" y="3723433"/>
                        <a:pt x="82784" y="3692969"/>
                      </a:cubicBezTo>
                      <a:cubicBezTo>
                        <a:pt x="22026" y="3654699"/>
                        <a:pt x="5055" y="3591820"/>
                        <a:pt x="14050" y="3507896"/>
                      </a:cubicBezTo>
                      <a:close/>
                      <a:moveTo>
                        <a:pt x="26523" y="3356256"/>
                      </a:moveTo>
                      <a:cubicBezTo>
                        <a:pt x="59023" y="3414638"/>
                        <a:pt x="117660" y="3437464"/>
                        <a:pt x="168319" y="3472086"/>
                      </a:cubicBezTo>
                      <a:cubicBezTo>
                        <a:pt x="227719" y="3512733"/>
                        <a:pt x="251564" y="3575526"/>
                        <a:pt x="228229" y="3653341"/>
                      </a:cubicBezTo>
                      <a:cubicBezTo>
                        <a:pt x="209221" y="3615494"/>
                        <a:pt x="178927" y="3590122"/>
                        <a:pt x="145238" y="3578327"/>
                      </a:cubicBezTo>
                      <a:cubicBezTo>
                        <a:pt x="53593" y="3546251"/>
                        <a:pt x="12607" y="3506453"/>
                        <a:pt x="26523" y="3356256"/>
                      </a:cubicBezTo>
                      <a:close/>
                      <a:moveTo>
                        <a:pt x="33651" y="3198083"/>
                      </a:moveTo>
                      <a:cubicBezTo>
                        <a:pt x="68528" y="3274709"/>
                        <a:pt x="145323" y="3282601"/>
                        <a:pt x="194456" y="3329781"/>
                      </a:cubicBezTo>
                      <a:cubicBezTo>
                        <a:pt x="241891" y="3375265"/>
                        <a:pt x="243333" y="3427112"/>
                        <a:pt x="236375" y="3490331"/>
                      </a:cubicBezTo>
                      <a:cubicBezTo>
                        <a:pt x="206675" y="3455455"/>
                        <a:pt x="177230" y="3432798"/>
                        <a:pt x="141080" y="3415657"/>
                      </a:cubicBezTo>
                      <a:cubicBezTo>
                        <a:pt x="53508" y="3374161"/>
                        <a:pt x="21262" y="3319344"/>
                        <a:pt x="33651" y="3198083"/>
                      </a:cubicBezTo>
                      <a:close/>
                      <a:moveTo>
                        <a:pt x="47313" y="3044067"/>
                      </a:moveTo>
                      <a:cubicBezTo>
                        <a:pt x="72176" y="3096339"/>
                        <a:pt x="123769" y="3115347"/>
                        <a:pt x="166028" y="3145386"/>
                      </a:cubicBezTo>
                      <a:cubicBezTo>
                        <a:pt x="236035" y="3195113"/>
                        <a:pt x="236290" y="3266562"/>
                        <a:pt x="226616" y="3347516"/>
                      </a:cubicBezTo>
                      <a:cubicBezTo>
                        <a:pt x="195898" y="3291256"/>
                        <a:pt x="143796" y="3265459"/>
                        <a:pt x="97633" y="3231516"/>
                      </a:cubicBezTo>
                      <a:cubicBezTo>
                        <a:pt x="36112" y="3186203"/>
                        <a:pt x="26778" y="3119759"/>
                        <a:pt x="47313" y="3044067"/>
                      </a:cubicBezTo>
                      <a:close/>
                      <a:moveTo>
                        <a:pt x="54610" y="2875626"/>
                      </a:moveTo>
                      <a:cubicBezTo>
                        <a:pt x="82444" y="2955137"/>
                        <a:pt x="158136" y="2969902"/>
                        <a:pt x="202941" y="3021241"/>
                      </a:cubicBezTo>
                      <a:cubicBezTo>
                        <a:pt x="246133" y="3070882"/>
                        <a:pt x="242908" y="3122730"/>
                        <a:pt x="230265" y="3184930"/>
                      </a:cubicBezTo>
                      <a:cubicBezTo>
                        <a:pt x="203874" y="3147593"/>
                        <a:pt x="176550" y="3122306"/>
                        <a:pt x="142013" y="3101940"/>
                      </a:cubicBezTo>
                      <a:cubicBezTo>
                        <a:pt x="58514" y="3052723"/>
                        <a:pt x="31360" y="2995275"/>
                        <a:pt x="54610" y="2875626"/>
                      </a:cubicBezTo>
                      <a:close/>
                      <a:moveTo>
                        <a:pt x="65048" y="2739600"/>
                      </a:moveTo>
                      <a:cubicBezTo>
                        <a:pt x="89487" y="2791023"/>
                        <a:pt x="140231" y="2809692"/>
                        <a:pt x="181726" y="2839222"/>
                      </a:cubicBezTo>
                      <a:cubicBezTo>
                        <a:pt x="250545" y="2888100"/>
                        <a:pt x="250800" y="2958277"/>
                        <a:pt x="241296" y="3037873"/>
                      </a:cubicBezTo>
                      <a:cubicBezTo>
                        <a:pt x="211087" y="2982546"/>
                        <a:pt x="159918" y="2957258"/>
                        <a:pt x="114519" y="2923825"/>
                      </a:cubicBezTo>
                      <a:cubicBezTo>
                        <a:pt x="54101" y="2879360"/>
                        <a:pt x="44937" y="2814020"/>
                        <a:pt x="65048" y="2739600"/>
                      </a:cubicBezTo>
                      <a:close/>
                      <a:moveTo>
                        <a:pt x="71583" y="2593136"/>
                      </a:moveTo>
                      <a:cubicBezTo>
                        <a:pt x="98992" y="2650669"/>
                        <a:pt x="154573" y="2668744"/>
                        <a:pt x="197680" y="2702941"/>
                      </a:cubicBezTo>
                      <a:cubicBezTo>
                        <a:pt x="259202" y="2751734"/>
                        <a:pt x="258693" y="2815886"/>
                        <a:pt x="245370" y="2885044"/>
                      </a:cubicBezTo>
                      <a:cubicBezTo>
                        <a:pt x="219488" y="2840494"/>
                        <a:pt x="178588" y="2817074"/>
                        <a:pt x="138620" y="2790429"/>
                      </a:cubicBezTo>
                      <a:cubicBezTo>
                        <a:pt x="71837" y="2745964"/>
                        <a:pt x="41713" y="2683509"/>
                        <a:pt x="71583" y="2593136"/>
                      </a:cubicBezTo>
                      <a:close/>
                      <a:moveTo>
                        <a:pt x="77692" y="2455668"/>
                      </a:moveTo>
                      <a:cubicBezTo>
                        <a:pt x="110616" y="2492581"/>
                        <a:pt x="147868" y="2521771"/>
                        <a:pt x="190637" y="2547399"/>
                      </a:cubicBezTo>
                      <a:cubicBezTo>
                        <a:pt x="261916" y="2590251"/>
                        <a:pt x="274645" y="2661277"/>
                        <a:pt x="253091" y="2743079"/>
                      </a:cubicBezTo>
                      <a:cubicBezTo>
                        <a:pt x="223985" y="2673157"/>
                        <a:pt x="145323" y="2661616"/>
                        <a:pt x="101537" y="2608580"/>
                      </a:cubicBezTo>
                      <a:cubicBezTo>
                        <a:pt x="63690" y="2562758"/>
                        <a:pt x="52320" y="2510825"/>
                        <a:pt x="77692" y="2455668"/>
                      </a:cubicBezTo>
                      <a:close/>
                      <a:moveTo>
                        <a:pt x="80747" y="2289178"/>
                      </a:moveTo>
                      <a:cubicBezTo>
                        <a:pt x="119951" y="2367756"/>
                        <a:pt x="202517" y="2381927"/>
                        <a:pt x="246134" y="2444806"/>
                      </a:cubicBezTo>
                      <a:cubicBezTo>
                        <a:pt x="278634" y="2491817"/>
                        <a:pt x="271846" y="2538488"/>
                        <a:pt x="267094" y="2599755"/>
                      </a:cubicBezTo>
                      <a:cubicBezTo>
                        <a:pt x="227805" y="2541628"/>
                        <a:pt x="176042" y="2515237"/>
                        <a:pt x="130898" y="2480106"/>
                      </a:cubicBezTo>
                      <a:cubicBezTo>
                        <a:pt x="74213" y="2436066"/>
                        <a:pt x="63521" y="2371744"/>
                        <a:pt x="80747" y="2289178"/>
                      </a:cubicBezTo>
                      <a:close/>
                      <a:moveTo>
                        <a:pt x="91524" y="2138896"/>
                      </a:moveTo>
                      <a:cubicBezTo>
                        <a:pt x="118848" y="2199823"/>
                        <a:pt x="175363" y="2227572"/>
                        <a:pt x="222883" y="2266521"/>
                      </a:cubicBezTo>
                      <a:cubicBezTo>
                        <a:pt x="278464" y="2312174"/>
                        <a:pt x="296878" y="2376750"/>
                        <a:pt x="266924" y="2452273"/>
                      </a:cubicBezTo>
                      <a:cubicBezTo>
                        <a:pt x="251225" y="2412984"/>
                        <a:pt x="223222" y="2385067"/>
                        <a:pt x="190722" y="2370386"/>
                      </a:cubicBezTo>
                      <a:cubicBezTo>
                        <a:pt x="102216" y="2330503"/>
                        <a:pt x="64794" y="2287396"/>
                        <a:pt x="91524" y="2138896"/>
                      </a:cubicBezTo>
                      <a:close/>
                      <a:moveTo>
                        <a:pt x="98992" y="1989038"/>
                      </a:moveTo>
                      <a:cubicBezTo>
                        <a:pt x="126825" y="2068549"/>
                        <a:pt x="202517" y="2083314"/>
                        <a:pt x="247322" y="2134653"/>
                      </a:cubicBezTo>
                      <a:cubicBezTo>
                        <a:pt x="290514" y="2184294"/>
                        <a:pt x="287289" y="2236142"/>
                        <a:pt x="274646" y="2298342"/>
                      </a:cubicBezTo>
                      <a:cubicBezTo>
                        <a:pt x="248255" y="2261005"/>
                        <a:pt x="220931" y="2235718"/>
                        <a:pt x="186394" y="2215352"/>
                      </a:cubicBezTo>
                      <a:cubicBezTo>
                        <a:pt x="102895" y="2166135"/>
                        <a:pt x="75740" y="2108687"/>
                        <a:pt x="98992" y="1989038"/>
                      </a:cubicBezTo>
                      <a:close/>
                      <a:moveTo>
                        <a:pt x="116132" y="1852079"/>
                      </a:moveTo>
                      <a:cubicBezTo>
                        <a:pt x="140995" y="1904351"/>
                        <a:pt x="192588" y="1923359"/>
                        <a:pt x="234847" y="1953398"/>
                      </a:cubicBezTo>
                      <a:cubicBezTo>
                        <a:pt x="304854" y="2003125"/>
                        <a:pt x="305109" y="2074574"/>
                        <a:pt x="295435" y="2155528"/>
                      </a:cubicBezTo>
                      <a:cubicBezTo>
                        <a:pt x="264717" y="2099268"/>
                        <a:pt x="212614" y="2073471"/>
                        <a:pt x="166452" y="2039528"/>
                      </a:cubicBezTo>
                      <a:cubicBezTo>
                        <a:pt x="104931" y="1994215"/>
                        <a:pt x="95597" y="1927771"/>
                        <a:pt x="116132" y="1852079"/>
                      </a:cubicBezTo>
                      <a:close/>
                      <a:moveTo>
                        <a:pt x="129624" y="1691190"/>
                      </a:moveTo>
                      <a:cubicBezTo>
                        <a:pt x="155930" y="1766289"/>
                        <a:pt x="227465" y="1780205"/>
                        <a:pt x="269723" y="1828744"/>
                      </a:cubicBezTo>
                      <a:cubicBezTo>
                        <a:pt x="310540" y="1875585"/>
                        <a:pt x="307485" y="1924547"/>
                        <a:pt x="295520" y="1983353"/>
                      </a:cubicBezTo>
                      <a:cubicBezTo>
                        <a:pt x="270572" y="1948053"/>
                        <a:pt x="244775" y="1924208"/>
                        <a:pt x="212190" y="1905030"/>
                      </a:cubicBezTo>
                      <a:cubicBezTo>
                        <a:pt x="133358" y="1858528"/>
                        <a:pt x="107646" y="1804220"/>
                        <a:pt x="129624" y="1691190"/>
                      </a:cubicBezTo>
                      <a:close/>
                      <a:moveTo>
                        <a:pt x="148039" y="1571202"/>
                      </a:moveTo>
                      <a:cubicBezTo>
                        <a:pt x="171120" y="1619740"/>
                        <a:pt x="219064" y="1637390"/>
                        <a:pt x="258268" y="1665308"/>
                      </a:cubicBezTo>
                      <a:cubicBezTo>
                        <a:pt x="323269" y="1711471"/>
                        <a:pt x="323523" y="1777744"/>
                        <a:pt x="314528" y="1852927"/>
                      </a:cubicBezTo>
                      <a:cubicBezTo>
                        <a:pt x="286016" y="1800740"/>
                        <a:pt x="237648" y="1776726"/>
                        <a:pt x="194795" y="1745244"/>
                      </a:cubicBezTo>
                      <a:cubicBezTo>
                        <a:pt x="137686" y="1703155"/>
                        <a:pt x="128946" y="1641464"/>
                        <a:pt x="148039" y="1571202"/>
                      </a:cubicBezTo>
                      <a:close/>
                      <a:moveTo>
                        <a:pt x="162634" y="1432800"/>
                      </a:moveTo>
                      <a:cubicBezTo>
                        <a:pt x="188515" y="1487108"/>
                        <a:pt x="240957" y="1504165"/>
                        <a:pt x="281688" y="1536495"/>
                      </a:cubicBezTo>
                      <a:cubicBezTo>
                        <a:pt x="339815" y="1582658"/>
                        <a:pt x="339391" y="1643246"/>
                        <a:pt x="326832" y="1708501"/>
                      </a:cubicBezTo>
                      <a:cubicBezTo>
                        <a:pt x="302393" y="1666412"/>
                        <a:pt x="263783" y="1644264"/>
                        <a:pt x="225937" y="1619146"/>
                      </a:cubicBezTo>
                      <a:cubicBezTo>
                        <a:pt x="162803" y="1577142"/>
                        <a:pt x="134376" y="1518166"/>
                        <a:pt x="162634" y="1432800"/>
                      </a:cubicBezTo>
                      <a:close/>
                      <a:moveTo>
                        <a:pt x="176890" y="1303054"/>
                      </a:moveTo>
                      <a:cubicBezTo>
                        <a:pt x="208033" y="1337930"/>
                        <a:pt x="243164" y="1365424"/>
                        <a:pt x="283556" y="1389693"/>
                      </a:cubicBezTo>
                      <a:cubicBezTo>
                        <a:pt x="350932" y="1430085"/>
                        <a:pt x="362897" y="1497207"/>
                        <a:pt x="342531" y="1574512"/>
                      </a:cubicBezTo>
                      <a:cubicBezTo>
                        <a:pt x="315038" y="1508493"/>
                        <a:pt x="240703" y="1497547"/>
                        <a:pt x="199377" y="1447481"/>
                      </a:cubicBezTo>
                      <a:cubicBezTo>
                        <a:pt x="163653" y="1404204"/>
                        <a:pt x="152876" y="1355156"/>
                        <a:pt x="176890" y="1303054"/>
                      </a:cubicBezTo>
                      <a:close/>
                      <a:moveTo>
                        <a:pt x="188175" y="1154214"/>
                      </a:moveTo>
                      <a:cubicBezTo>
                        <a:pt x="225258" y="1228464"/>
                        <a:pt x="303242" y="1241787"/>
                        <a:pt x="344397" y="1301272"/>
                      </a:cubicBezTo>
                      <a:cubicBezTo>
                        <a:pt x="375201" y="1345567"/>
                        <a:pt x="368751" y="1389692"/>
                        <a:pt x="364254" y="1447565"/>
                      </a:cubicBezTo>
                      <a:cubicBezTo>
                        <a:pt x="327171" y="1392663"/>
                        <a:pt x="278209" y="1367715"/>
                        <a:pt x="235611" y="1334535"/>
                      </a:cubicBezTo>
                      <a:cubicBezTo>
                        <a:pt x="182066" y="1292955"/>
                        <a:pt x="171968" y="1232198"/>
                        <a:pt x="188175" y="1154214"/>
                      </a:cubicBezTo>
                      <a:close/>
                      <a:moveTo>
                        <a:pt x="206929" y="1012333"/>
                      </a:moveTo>
                      <a:cubicBezTo>
                        <a:pt x="232726" y="1069951"/>
                        <a:pt x="286101" y="1096087"/>
                        <a:pt x="330990" y="1132830"/>
                      </a:cubicBezTo>
                      <a:cubicBezTo>
                        <a:pt x="383517" y="1175937"/>
                        <a:pt x="400913" y="1236950"/>
                        <a:pt x="372570" y="1308314"/>
                      </a:cubicBezTo>
                      <a:cubicBezTo>
                        <a:pt x="357720" y="1271147"/>
                        <a:pt x="331245" y="1244842"/>
                        <a:pt x="300611" y="1231010"/>
                      </a:cubicBezTo>
                      <a:cubicBezTo>
                        <a:pt x="216942" y="1193333"/>
                        <a:pt x="181642" y="1152602"/>
                        <a:pt x="206929" y="1012333"/>
                      </a:cubicBezTo>
                      <a:close/>
                      <a:moveTo>
                        <a:pt x="222458" y="870707"/>
                      </a:moveTo>
                      <a:cubicBezTo>
                        <a:pt x="248764" y="945806"/>
                        <a:pt x="320299" y="959722"/>
                        <a:pt x="362557" y="1008260"/>
                      </a:cubicBezTo>
                      <a:cubicBezTo>
                        <a:pt x="403374" y="1055101"/>
                        <a:pt x="400319" y="1104064"/>
                        <a:pt x="388354" y="1162870"/>
                      </a:cubicBezTo>
                      <a:cubicBezTo>
                        <a:pt x="363406" y="1127569"/>
                        <a:pt x="337609" y="1103725"/>
                        <a:pt x="305024" y="1084547"/>
                      </a:cubicBezTo>
                      <a:cubicBezTo>
                        <a:pt x="226192" y="1038045"/>
                        <a:pt x="200480" y="983737"/>
                        <a:pt x="222458" y="870707"/>
                      </a:cubicBezTo>
                      <a:close/>
                      <a:moveTo>
                        <a:pt x="240873" y="750719"/>
                      </a:moveTo>
                      <a:cubicBezTo>
                        <a:pt x="263954" y="799257"/>
                        <a:pt x="311898" y="816908"/>
                        <a:pt x="351102" y="844825"/>
                      </a:cubicBezTo>
                      <a:cubicBezTo>
                        <a:pt x="416103" y="890988"/>
                        <a:pt x="416357" y="957261"/>
                        <a:pt x="407362" y="1032445"/>
                      </a:cubicBezTo>
                      <a:cubicBezTo>
                        <a:pt x="378850" y="980257"/>
                        <a:pt x="330482" y="956243"/>
                        <a:pt x="287629" y="924761"/>
                      </a:cubicBezTo>
                      <a:cubicBezTo>
                        <a:pt x="230520" y="882672"/>
                        <a:pt x="221780" y="820981"/>
                        <a:pt x="240873" y="750719"/>
                      </a:cubicBezTo>
                      <a:close/>
                      <a:moveTo>
                        <a:pt x="255468" y="612317"/>
                      </a:moveTo>
                      <a:cubicBezTo>
                        <a:pt x="281349" y="666625"/>
                        <a:pt x="333791" y="683682"/>
                        <a:pt x="374522" y="716012"/>
                      </a:cubicBezTo>
                      <a:cubicBezTo>
                        <a:pt x="432649" y="762175"/>
                        <a:pt x="432225" y="822763"/>
                        <a:pt x="419666" y="888018"/>
                      </a:cubicBezTo>
                      <a:cubicBezTo>
                        <a:pt x="395227" y="845929"/>
                        <a:pt x="356617" y="823781"/>
                        <a:pt x="318771" y="798663"/>
                      </a:cubicBezTo>
                      <a:cubicBezTo>
                        <a:pt x="255637" y="756659"/>
                        <a:pt x="227210" y="697683"/>
                        <a:pt x="255468" y="612317"/>
                      </a:cubicBezTo>
                      <a:close/>
                      <a:moveTo>
                        <a:pt x="269724" y="482570"/>
                      </a:moveTo>
                      <a:cubicBezTo>
                        <a:pt x="300866" y="517446"/>
                        <a:pt x="335997" y="544940"/>
                        <a:pt x="376389" y="569209"/>
                      </a:cubicBezTo>
                      <a:cubicBezTo>
                        <a:pt x="443766" y="609601"/>
                        <a:pt x="455730" y="676723"/>
                        <a:pt x="435365" y="754028"/>
                      </a:cubicBezTo>
                      <a:cubicBezTo>
                        <a:pt x="407871" y="688009"/>
                        <a:pt x="333536" y="677062"/>
                        <a:pt x="292211" y="626997"/>
                      </a:cubicBezTo>
                      <a:cubicBezTo>
                        <a:pt x="256486" y="583720"/>
                        <a:pt x="245709" y="534672"/>
                        <a:pt x="269724" y="482570"/>
                      </a:cubicBezTo>
                      <a:close/>
                      <a:moveTo>
                        <a:pt x="281010" y="333731"/>
                      </a:moveTo>
                      <a:cubicBezTo>
                        <a:pt x="318092" y="407981"/>
                        <a:pt x="396076" y="421303"/>
                        <a:pt x="437232" y="480788"/>
                      </a:cubicBezTo>
                      <a:cubicBezTo>
                        <a:pt x="468035" y="525084"/>
                        <a:pt x="461585" y="569209"/>
                        <a:pt x="457088" y="627082"/>
                      </a:cubicBezTo>
                      <a:cubicBezTo>
                        <a:pt x="420006" y="572179"/>
                        <a:pt x="371043" y="547232"/>
                        <a:pt x="328445" y="514052"/>
                      </a:cubicBezTo>
                      <a:cubicBezTo>
                        <a:pt x="274900" y="472472"/>
                        <a:pt x="264802" y="411715"/>
                        <a:pt x="281010" y="333731"/>
                      </a:cubicBezTo>
                      <a:close/>
                      <a:moveTo>
                        <a:pt x="303582" y="151628"/>
                      </a:moveTo>
                      <a:cubicBezTo>
                        <a:pt x="327087" y="216035"/>
                        <a:pt x="382923" y="248535"/>
                        <a:pt x="428746" y="291812"/>
                      </a:cubicBezTo>
                      <a:cubicBezTo>
                        <a:pt x="482376" y="342472"/>
                        <a:pt x="496462" y="409933"/>
                        <a:pt x="460313" y="485116"/>
                      </a:cubicBezTo>
                      <a:cubicBezTo>
                        <a:pt x="447075" y="443706"/>
                        <a:pt x="420430" y="413158"/>
                        <a:pt x="388269" y="395762"/>
                      </a:cubicBezTo>
                      <a:cubicBezTo>
                        <a:pt x="300527" y="348497"/>
                        <a:pt x="265396" y="301655"/>
                        <a:pt x="303582" y="151628"/>
                      </a:cubicBezTo>
                      <a:close/>
                      <a:moveTo>
                        <a:pt x="385214" y="1771"/>
                      </a:moveTo>
                      <a:cubicBezTo>
                        <a:pt x="488061" y="-10618"/>
                        <a:pt x="535666" y="42587"/>
                        <a:pt x="512924" y="142633"/>
                      </a:cubicBezTo>
                      <a:cubicBezTo>
                        <a:pt x="502317" y="188880"/>
                        <a:pt x="483988" y="233684"/>
                        <a:pt x="486449" y="295206"/>
                      </a:cubicBezTo>
                      <a:cubicBezTo>
                        <a:pt x="452421" y="244970"/>
                        <a:pt x="414914" y="218919"/>
                        <a:pt x="374861" y="195414"/>
                      </a:cubicBezTo>
                      <a:cubicBezTo>
                        <a:pt x="338712" y="174200"/>
                        <a:pt x="319874" y="138305"/>
                        <a:pt x="310031" y="99866"/>
                      </a:cubicBezTo>
                      <a:cubicBezTo>
                        <a:pt x="296284" y="46236"/>
                        <a:pt x="327087" y="8729"/>
                        <a:pt x="385214" y="1771"/>
                      </a:cubicBezTo>
                      <a:close/>
                    </a:path>
                  </a:pathLst>
                </a:custGeom>
                <a:solidFill>
                  <a:srgbClr val="B88B31"/>
                </a:solidFill>
                <a:ln w="8477" cap="flat">
                  <a:noFill/>
                  <a:prstDash val="solid"/>
                  <a:miter/>
                </a:ln>
              </p:spPr>
              <p:txBody>
                <a:bodyPr rtlCol="0" anchor="ctr"/>
                <a:lstStyle/>
                <a:p>
                  <a:endParaRPr lang="ko-KR" altLang="en-US"/>
                </a:p>
              </p:txBody>
            </p:sp>
          </p:grpSp>
          <p:grpSp>
            <p:nvGrpSpPr>
              <p:cNvPr id="166" name="그룹 165">
                <a:extLst>
                  <a:ext uri="{FF2B5EF4-FFF2-40B4-BE49-F238E27FC236}">
                    <a16:creationId xmlns:a16="http://schemas.microsoft.com/office/drawing/2014/main" id="{85C28E4C-6E81-45F2-86E3-5229127A262D}"/>
                  </a:ext>
                </a:extLst>
              </p:cNvPr>
              <p:cNvGrpSpPr/>
              <p:nvPr/>
            </p:nvGrpSpPr>
            <p:grpSpPr>
              <a:xfrm>
                <a:off x="5526336" y="3720534"/>
                <a:ext cx="5305172" cy="794374"/>
                <a:chOff x="5526336" y="3720534"/>
                <a:chExt cx="5305172" cy="794374"/>
              </a:xfrm>
            </p:grpSpPr>
            <p:sp>
              <p:nvSpPr>
                <p:cNvPr id="167" name="자유형: 도형 166">
                  <a:extLst>
                    <a:ext uri="{FF2B5EF4-FFF2-40B4-BE49-F238E27FC236}">
                      <a16:creationId xmlns:a16="http://schemas.microsoft.com/office/drawing/2014/main" id="{2109E09A-555C-46F9-A47D-BAC0456F03D0}"/>
                    </a:ext>
                  </a:extLst>
                </p:cNvPr>
                <p:cNvSpPr/>
                <p:nvPr/>
              </p:nvSpPr>
              <p:spPr>
                <a:xfrm>
                  <a:off x="5526336" y="3720534"/>
                  <a:ext cx="5305172" cy="794374"/>
                </a:xfrm>
                <a:custGeom>
                  <a:avLst/>
                  <a:gdLst>
                    <a:gd name="connsiteX0" fmla="*/ 255061 w 5305172"/>
                    <a:gd name="connsiteY0" fmla="*/ 455 h 794374"/>
                    <a:gd name="connsiteX1" fmla="*/ 4776587 w 5305172"/>
                    <a:gd name="connsiteY1" fmla="*/ 420243 h 794374"/>
                    <a:gd name="connsiteX2" fmla="*/ 5258490 w 5305172"/>
                    <a:gd name="connsiteY2" fmla="*/ 611426 h 794374"/>
                    <a:gd name="connsiteX3" fmla="*/ 5290991 w 5305172"/>
                    <a:gd name="connsiteY3" fmla="*/ 751440 h 794374"/>
                    <a:gd name="connsiteX4" fmla="*/ 5078848 w 5305172"/>
                    <a:gd name="connsiteY4" fmla="*/ 768412 h 794374"/>
                    <a:gd name="connsiteX5" fmla="*/ 4773362 w 5305172"/>
                    <a:gd name="connsiteY5" fmla="*/ 675069 h 794374"/>
                    <a:gd name="connsiteX6" fmla="*/ 292907 w 5305172"/>
                    <a:gd name="connsiteY6" fmla="*/ 242298 h 794374"/>
                    <a:gd name="connsiteX7" fmla="*/ 63793 w 5305172"/>
                    <a:gd name="connsiteY7" fmla="*/ 284726 h 794374"/>
                    <a:gd name="connsiteX8" fmla="*/ 12879 w 5305172"/>
                    <a:gd name="connsiteY8" fmla="*/ 98040 h 794374"/>
                    <a:gd name="connsiteX9" fmla="*/ 255061 w 5305172"/>
                    <a:gd name="connsiteY9" fmla="*/ 455 h 7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05172" h="794374">
                      <a:moveTo>
                        <a:pt x="255061" y="455"/>
                      </a:moveTo>
                      <a:lnTo>
                        <a:pt x="4776587" y="420243"/>
                      </a:lnTo>
                      <a:cubicBezTo>
                        <a:pt x="4776587" y="420243"/>
                        <a:pt x="5112791" y="420497"/>
                        <a:pt x="5258490" y="611426"/>
                      </a:cubicBezTo>
                      <a:cubicBezTo>
                        <a:pt x="5308811" y="677360"/>
                        <a:pt x="5316448" y="717497"/>
                        <a:pt x="5290991" y="751440"/>
                      </a:cubicBezTo>
                      <a:cubicBezTo>
                        <a:pt x="5265534" y="785383"/>
                        <a:pt x="5155219" y="819326"/>
                        <a:pt x="5078848" y="768412"/>
                      </a:cubicBezTo>
                      <a:cubicBezTo>
                        <a:pt x="5002477" y="717497"/>
                        <a:pt x="4892162" y="700526"/>
                        <a:pt x="4773362" y="675069"/>
                      </a:cubicBezTo>
                      <a:cubicBezTo>
                        <a:pt x="4654562" y="649612"/>
                        <a:pt x="344161" y="248662"/>
                        <a:pt x="292907" y="242298"/>
                      </a:cubicBezTo>
                      <a:cubicBezTo>
                        <a:pt x="225021" y="233812"/>
                        <a:pt x="123193" y="318669"/>
                        <a:pt x="63793" y="284726"/>
                      </a:cubicBezTo>
                      <a:cubicBezTo>
                        <a:pt x="4393" y="250783"/>
                        <a:pt x="-15803" y="160156"/>
                        <a:pt x="12879" y="98040"/>
                      </a:cubicBezTo>
                      <a:cubicBezTo>
                        <a:pt x="63878" y="-12358"/>
                        <a:pt x="255061" y="455"/>
                        <a:pt x="255061" y="455"/>
                      </a:cubicBezTo>
                      <a:close/>
                    </a:path>
                  </a:pathLst>
                </a:custGeom>
                <a:solidFill>
                  <a:srgbClr val="A57C29"/>
                </a:solidFill>
                <a:ln w="8477" cap="flat">
                  <a:noFill/>
                  <a:prstDash val="solid"/>
                  <a:miter/>
                </a:ln>
              </p:spPr>
              <p:txBody>
                <a:bodyPr rtlCol="0" anchor="ctr"/>
                <a:lstStyle/>
                <a:p>
                  <a:endParaRPr lang="ko-KR" altLang="en-US"/>
                </a:p>
              </p:txBody>
            </p:sp>
            <p:sp>
              <p:nvSpPr>
                <p:cNvPr id="168" name="자유형: 도형 167">
                  <a:extLst>
                    <a:ext uri="{FF2B5EF4-FFF2-40B4-BE49-F238E27FC236}">
                      <a16:creationId xmlns:a16="http://schemas.microsoft.com/office/drawing/2014/main" id="{479F0C3D-C53D-43FD-BC4B-E47594A08988}"/>
                    </a:ext>
                  </a:extLst>
                </p:cNvPr>
                <p:cNvSpPr/>
                <p:nvPr/>
              </p:nvSpPr>
              <p:spPr>
                <a:xfrm>
                  <a:off x="5549031" y="3738554"/>
                  <a:ext cx="5251993" cy="753914"/>
                </a:xfrm>
                <a:custGeom>
                  <a:avLst/>
                  <a:gdLst>
                    <a:gd name="connsiteX0" fmla="*/ 5013809 w 5251993"/>
                    <a:gd name="connsiteY0" fmla="*/ 478763 h 753914"/>
                    <a:gd name="connsiteX1" fmla="*/ 5225952 w 5251993"/>
                    <a:gd name="connsiteY1" fmla="*/ 623020 h 753914"/>
                    <a:gd name="connsiteX2" fmla="*/ 5234437 w 5251993"/>
                    <a:gd name="connsiteY2" fmla="*/ 716363 h 753914"/>
                    <a:gd name="connsiteX3" fmla="*/ 5064723 w 5251993"/>
                    <a:gd name="connsiteY3" fmla="*/ 682420 h 753914"/>
                    <a:gd name="connsiteX4" fmla="*/ 5013809 w 5251993"/>
                    <a:gd name="connsiteY4" fmla="*/ 478763 h 753914"/>
                    <a:gd name="connsiteX5" fmla="*/ 4846231 w 5251993"/>
                    <a:gd name="connsiteY5" fmla="*/ 443878 h 753914"/>
                    <a:gd name="connsiteX6" fmla="*/ 4996838 w 5251993"/>
                    <a:gd name="connsiteY6" fmla="*/ 521192 h 753914"/>
                    <a:gd name="connsiteX7" fmla="*/ 5047752 w 5251993"/>
                    <a:gd name="connsiteY7" fmla="*/ 716363 h 753914"/>
                    <a:gd name="connsiteX8" fmla="*/ 4878038 w 5251993"/>
                    <a:gd name="connsiteY8" fmla="*/ 586192 h 753914"/>
                    <a:gd name="connsiteX9" fmla="*/ 4793181 w 5251993"/>
                    <a:gd name="connsiteY9" fmla="*/ 444821 h 753914"/>
                    <a:gd name="connsiteX10" fmla="*/ 4846231 w 5251993"/>
                    <a:gd name="connsiteY10" fmla="*/ 443878 h 753914"/>
                    <a:gd name="connsiteX11" fmla="*/ 4647397 w 5251993"/>
                    <a:gd name="connsiteY11" fmla="*/ 421994 h 753914"/>
                    <a:gd name="connsiteX12" fmla="*/ 4820590 w 5251993"/>
                    <a:gd name="connsiteY12" fmla="*/ 510839 h 753914"/>
                    <a:gd name="connsiteX13" fmla="*/ 4906890 w 5251993"/>
                    <a:gd name="connsiteY13" fmla="*/ 667401 h 753914"/>
                    <a:gd name="connsiteX14" fmla="*/ 4762208 w 5251993"/>
                    <a:gd name="connsiteY14" fmla="*/ 614280 h 753914"/>
                    <a:gd name="connsiteX15" fmla="*/ 4647397 w 5251993"/>
                    <a:gd name="connsiteY15" fmla="*/ 421994 h 753914"/>
                    <a:gd name="connsiteX16" fmla="*/ 4500509 w 5251993"/>
                    <a:gd name="connsiteY16" fmla="*/ 400610 h 753914"/>
                    <a:gd name="connsiteX17" fmla="*/ 4702384 w 5251993"/>
                    <a:gd name="connsiteY17" fmla="*/ 545207 h 753914"/>
                    <a:gd name="connsiteX18" fmla="*/ 4765008 w 5251993"/>
                    <a:gd name="connsiteY18" fmla="*/ 635919 h 753914"/>
                    <a:gd name="connsiteX19" fmla="*/ 4595549 w 5251993"/>
                    <a:gd name="connsiteY19" fmla="*/ 554116 h 753914"/>
                    <a:gd name="connsiteX20" fmla="*/ 4500509 w 5251993"/>
                    <a:gd name="connsiteY20" fmla="*/ 400610 h 753914"/>
                    <a:gd name="connsiteX21" fmla="*/ 4350991 w 5251993"/>
                    <a:gd name="connsiteY21" fmla="*/ 388306 h 753914"/>
                    <a:gd name="connsiteX22" fmla="*/ 4554393 w 5251993"/>
                    <a:gd name="connsiteY22" fmla="*/ 520598 h 753914"/>
                    <a:gd name="connsiteX23" fmla="*/ 4617358 w 5251993"/>
                    <a:gd name="connsiteY23" fmla="*/ 624039 h 753914"/>
                    <a:gd name="connsiteX24" fmla="*/ 4462918 w 5251993"/>
                    <a:gd name="connsiteY24" fmla="*/ 563451 h 753914"/>
                    <a:gd name="connsiteX25" fmla="*/ 4350991 w 5251993"/>
                    <a:gd name="connsiteY25" fmla="*/ 388306 h 753914"/>
                    <a:gd name="connsiteX26" fmla="*/ 4213353 w 5251993"/>
                    <a:gd name="connsiteY26" fmla="*/ 376765 h 753914"/>
                    <a:gd name="connsiteX27" fmla="*/ 4386377 w 5251993"/>
                    <a:gd name="connsiteY27" fmla="*/ 464761 h 753914"/>
                    <a:gd name="connsiteX28" fmla="*/ 4473270 w 5251993"/>
                    <a:gd name="connsiteY28" fmla="*/ 614874 h 753914"/>
                    <a:gd name="connsiteX29" fmla="*/ 4288027 w 5251993"/>
                    <a:gd name="connsiteY29" fmla="*/ 513894 h 753914"/>
                    <a:gd name="connsiteX30" fmla="*/ 4213353 w 5251993"/>
                    <a:gd name="connsiteY30" fmla="*/ 376765 h 753914"/>
                    <a:gd name="connsiteX31" fmla="*/ 4053057 w 5251993"/>
                    <a:gd name="connsiteY31" fmla="*/ 356908 h 753914"/>
                    <a:gd name="connsiteX32" fmla="*/ 4245258 w 5251993"/>
                    <a:gd name="connsiteY32" fmla="*/ 481818 h 753914"/>
                    <a:gd name="connsiteX33" fmla="*/ 4304743 w 5251993"/>
                    <a:gd name="connsiteY33" fmla="*/ 579488 h 753914"/>
                    <a:gd name="connsiteX34" fmla="*/ 4158704 w 5251993"/>
                    <a:gd name="connsiteY34" fmla="*/ 522379 h 753914"/>
                    <a:gd name="connsiteX35" fmla="*/ 4053057 w 5251993"/>
                    <a:gd name="connsiteY35" fmla="*/ 356908 h 753914"/>
                    <a:gd name="connsiteX36" fmla="*/ 3931881 w 5251993"/>
                    <a:gd name="connsiteY36" fmla="*/ 350035 h 753914"/>
                    <a:gd name="connsiteX37" fmla="*/ 4092515 w 5251993"/>
                    <a:gd name="connsiteY37" fmla="*/ 431668 h 753914"/>
                    <a:gd name="connsiteX38" fmla="*/ 4173215 w 5251993"/>
                    <a:gd name="connsiteY38" fmla="*/ 571088 h 753914"/>
                    <a:gd name="connsiteX39" fmla="*/ 4001209 w 5251993"/>
                    <a:gd name="connsiteY39" fmla="*/ 477321 h 753914"/>
                    <a:gd name="connsiteX40" fmla="*/ 3931881 w 5251993"/>
                    <a:gd name="connsiteY40" fmla="*/ 350035 h 753914"/>
                    <a:gd name="connsiteX41" fmla="*/ 3793479 w 5251993"/>
                    <a:gd name="connsiteY41" fmla="*/ 335864 h 753914"/>
                    <a:gd name="connsiteX42" fmla="*/ 3962769 w 5251993"/>
                    <a:gd name="connsiteY42" fmla="*/ 436250 h 753914"/>
                    <a:gd name="connsiteX43" fmla="*/ 4029382 w 5251993"/>
                    <a:gd name="connsiteY43" fmla="*/ 553353 h 753914"/>
                    <a:gd name="connsiteX44" fmla="*/ 3870360 w 5251993"/>
                    <a:gd name="connsiteY44" fmla="*/ 473757 h 753914"/>
                    <a:gd name="connsiteX45" fmla="*/ 3793479 w 5251993"/>
                    <a:gd name="connsiteY45" fmla="*/ 335864 h 753914"/>
                    <a:gd name="connsiteX46" fmla="*/ 3703598 w 5251993"/>
                    <a:gd name="connsiteY46" fmla="*/ 319613 h 753914"/>
                    <a:gd name="connsiteX47" fmla="*/ 3800268 w 5251993"/>
                    <a:gd name="connsiteY47" fmla="*/ 374898 h 753914"/>
                    <a:gd name="connsiteX48" fmla="*/ 3894968 w 5251993"/>
                    <a:gd name="connsiteY48" fmla="*/ 541133 h 753914"/>
                    <a:gd name="connsiteX49" fmla="*/ 3726357 w 5251993"/>
                    <a:gd name="connsiteY49" fmla="*/ 445330 h 753914"/>
                    <a:gd name="connsiteX50" fmla="*/ 3663563 w 5251993"/>
                    <a:gd name="connsiteY50" fmla="*/ 323051 h 753914"/>
                    <a:gd name="connsiteX51" fmla="*/ 3703598 w 5251993"/>
                    <a:gd name="connsiteY51" fmla="*/ 319613 h 753914"/>
                    <a:gd name="connsiteX52" fmla="*/ 3515657 w 5251993"/>
                    <a:gd name="connsiteY52" fmla="*/ 303364 h 753914"/>
                    <a:gd name="connsiteX53" fmla="*/ 3682316 w 5251993"/>
                    <a:gd name="connsiteY53" fmla="*/ 386948 h 753914"/>
                    <a:gd name="connsiteX54" fmla="*/ 3766325 w 5251993"/>
                    <a:gd name="connsiteY54" fmla="*/ 536127 h 753914"/>
                    <a:gd name="connsiteX55" fmla="*/ 3627244 w 5251993"/>
                    <a:gd name="connsiteY55" fmla="*/ 486570 h 753914"/>
                    <a:gd name="connsiteX56" fmla="*/ 3515657 w 5251993"/>
                    <a:gd name="connsiteY56" fmla="*/ 303364 h 753914"/>
                    <a:gd name="connsiteX57" fmla="*/ 3373013 w 5251993"/>
                    <a:gd name="connsiteY57" fmla="*/ 292332 h 753914"/>
                    <a:gd name="connsiteX58" fmla="*/ 3567590 w 5251993"/>
                    <a:gd name="connsiteY58" fmla="*/ 429122 h 753914"/>
                    <a:gd name="connsiteX59" fmla="*/ 3628348 w 5251993"/>
                    <a:gd name="connsiteY59" fmla="*/ 515506 h 753914"/>
                    <a:gd name="connsiteX60" fmla="*/ 3465337 w 5251993"/>
                    <a:gd name="connsiteY60" fmla="*/ 438626 h 753914"/>
                    <a:gd name="connsiteX61" fmla="*/ 3373013 w 5251993"/>
                    <a:gd name="connsiteY61" fmla="*/ 292332 h 753914"/>
                    <a:gd name="connsiteX62" fmla="*/ 3231131 w 5251993"/>
                    <a:gd name="connsiteY62" fmla="*/ 278416 h 753914"/>
                    <a:gd name="connsiteX63" fmla="*/ 3423332 w 5251993"/>
                    <a:gd name="connsiteY63" fmla="*/ 403326 h 753914"/>
                    <a:gd name="connsiteX64" fmla="*/ 3482817 w 5251993"/>
                    <a:gd name="connsiteY64" fmla="*/ 500996 h 753914"/>
                    <a:gd name="connsiteX65" fmla="*/ 3336778 w 5251993"/>
                    <a:gd name="connsiteY65" fmla="*/ 443887 h 753914"/>
                    <a:gd name="connsiteX66" fmla="*/ 3231131 w 5251993"/>
                    <a:gd name="connsiteY66" fmla="*/ 278416 h 753914"/>
                    <a:gd name="connsiteX67" fmla="*/ 3109956 w 5251993"/>
                    <a:gd name="connsiteY67" fmla="*/ 271542 h 753914"/>
                    <a:gd name="connsiteX68" fmla="*/ 3270590 w 5251993"/>
                    <a:gd name="connsiteY68" fmla="*/ 353175 h 753914"/>
                    <a:gd name="connsiteX69" fmla="*/ 3351289 w 5251993"/>
                    <a:gd name="connsiteY69" fmla="*/ 492595 h 753914"/>
                    <a:gd name="connsiteX70" fmla="*/ 3179284 w 5251993"/>
                    <a:gd name="connsiteY70" fmla="*/ 398828 h 753914"/>
                    <a:gd name="connsiteX71" fmla="*/ 3109956 w 5251993"/>
                    <a:gd name="connsiteY71" fmla="*/ 271542 h 753914"/>
                    <a:gd name="connsiteX72" fmla="*/ 2971553 w 5251993"/>
                    <a:gd name="connsiteY72" fmla="*/ 257371 h 753914"/>
                    <a:gd name="connsiteX73" fmla="*/ 3140843 w 5251993"/>
                    <a:gd name="connsiteY73" fmla="*/ 357757 h 753914"/>
                    <a:gd name="connsiteX74" fmla="*/ 3207456 w 5251993"/>
                    <a:gd name="connsiteY74" fmla="*/ 474860 h 753914"/>
                    <a:gd name="connsiteX75" fmla="*/ 3048434 w 5251993"/>
                    <a:gd name="connsiteY75" fmla="*/ 395264 h 753914"/>
                    <a:gd name="connsiteX76" fmla="*/ 2971553 w 5251993"/>
                    <a:gd name="connsiteY76" fmla="*/ 257371 h 753914"/>
                    <a:gd name="connsiteX77" fmla="*/ 2881672 w 5251993"/>
                    <a:gd name="connsiteY77" fmla="*/ 241120 h 753914"/>
                    <a:gd name="connsiteX78" fmla="*/ 2978342 w 5251993"/>
                    <a:gd name="connsiteY78" fmla="*/ 296405 h 753914"/>
                    <a:gd name="connsiteX79" fmla="*/ 3073043 w 5251993"/>
                    <a:gd name="connsiteY79" fmla="*/ 462640 h 753914"/>
                    <a:gd name="connsiteX80" fmla="*/ 2904431 w 5251993"/>
                    <a:gd name="connsiteY80" fmla="*/ 366837 h 753914"/>
                    <a:gd name="connsiteX81" fmla="*/ 2841637 w 5251993"/>
                    <a:gd name="connsiteY81" fmla="*/ 244558 h 753914"/>
                    <a:gd name="connsiteX82" fmla="*/ 2881672 w 5251993"/>
                    <a:gd name="connsiteY82" fmla="*/ 241120 h 753914"/>
                    <a:gd name="connsiteX83" fmla="*/ 2693646 w 5251993"/>
                    <a:gd name="connsiteY83" fmla="*/ 224956 h 753914"/>
                    <a:gd name="connsiteX84" fmla="*/ 2860305 w 5251993"/>
                    <a:gd name="connsiteY84" fmla="*/ 308540 h 753914"/>
                    <a:gd name="connsiteX85" fmla="*/ 2944314 w 5251993"/>
                    <a:gd name="connsiteY85" fmla="*/ 457719 h 753914"/>
                    <a:gd name="connsiteX86" fmla="*/ 2805233 w 5251993"/>
                    <a:gd name="connsiteY86" fmla="*/ 408162 h 753914"/>
                    <a:gd name="connsiteX87" fmla="*/ 2693646 w 5251993"/>
                    <a:gd name="connsiteY87" fmla="*/ 224956 h 753914"/>
                    <a:gd name="connsiteX88" fmla="*/ 2551087 w 5251993"/>
                    <a:gd name="connsiteY88" fmla="*/ 213840 h 753914"/>
                    <a:gd name="connsiteX89" fmla="*/ 2745664 w 5251993"/>
                    <a:gd name="connsiteY89" fmla="*/ 350630 h 753914"/>
                    <a:gd name="connsiteX90" fmla="*/ 2806422 w 5251993"/>
                    <a:gd name="connsiteY90" fmla="*/ 437014 h 753914"/>
                    <a:gd name="connsiteX91" fmla="*/ 2643412 w 5251993"/>
                    <a:gd name="connsiteY91" fmla="*/ 360134 h 753914"/>
                    <a:gd name="connsiteX92" fmla="*/ 2551087 w 5251993"/>
                    <a:gd name="connsiteY92" fmla="*/ 213840 h 753914"/>
                    <a:gd name="connsiteX93" fmla="*/ 2470861 w 5251993"/>
                    <a:gd name="connsiteY93" fmla="*/ 213060 h 753914"/>
                    <a:gd name="connsiteX94" fmla="*/ 2573998 w 5251993"/>
                    <a:gd name="connsiteY94" fmla="*/ 270100 h 753914"/>
                    <a:gd name="connsiteX95" fmla="*/ 2676845 w 5251993"/>
                    <a:gd name="connsiteY95" fmla="*/ 444651 h 753914"/>
                    <a:gd name="connsiteX96" fmla="*/ 2496863 w 5251993"/>
                    <a:gd name="connsiteY96" fmla="*/ 345792 h 753914"/>
                    <a:gd name="connsiteX97" fmla="*/ 2428553 w 5251993"/>
                    <a:gd name="connsiteY97" fmla="*/ 217319 h 753914"/>
                    <a:gd name="connsiteX98" fmla="*/ 2470861 w 5251993"/>
                    <a:gd name="connsiteY98" fmla="*/ 213060 h 753914"/>
                    <a:gd name="connsiteX99" fmla="*/ 2264609 w 5251993"/>
                    <a:gd name="connsiteY99" fmla="*/ 188297 h 753914"/>
                    <a:gd name="connsiteX100" fmla="*/ 2442300 w 5251993"/>
                    <a:gd name="connsiteY100" fmla="*/ 274258 h 753914"/>
                    <a:gd name="connsiteX101" fmla="*/ 2533521 w 5251993"/>
                    <a:gd name="connsiteY101" fmla="*/ 430904 h 753914"/>
                    <a:gd name="connsiteX102" fmla="*/ 2385530 w 5251993"/>
                    <a:gd name="connsiteY102" fmla="*/ 380499 h 753914"/>
                    <a:gd name="connsiteX103" fmla="*/ 2264609 w 5251993"/>
                    <a:gd name="connsiteY103" fmla="*/ 188297 h 753914"/>
                    <a:gd name="connsiteX104" fmla="*/ 2115091 w 5251993"/>
                    <a:gd name="connsiteY104" fmla="*/ 169883 h 753914"/>
                    <a:gd name="connsiteX105" fmla="*/ 2323161 w 5251993"/>
                    <a:gd name="connsiteY105" fmla="*/ 311764 h 753914"/>
                    <a:gd name="connsiteX106" fmla="*/ 2388840 w 5251993"/>
                    <a:gd name="connsiteY106" fmla="*/ 402307 h 753914"/>
                    <a:gd name="connsiteX107" fmla="*/ 2215053 w 5251993"/>
                    <a:gd name="connsiteY107" fmla="*/ 323305 h 753914"/>
                    <a:gd name="connsiteX108" fmla="*/ 2115091 w 5251993"/>
                    <a:gd name="connsiteY108" fmla="*/ 169883 h 753914"/>
                    <a:gd name="connsiteX109" fmla="*/ 1966421 w 5251993"/>
                    <a:gd name="connsiteY109" fmla="*/ 148499 h 753914"/>
                    <a:gd name="connsiteX110" fmla="*/ 2171775 w 5251993"/>
                    <a:gd name="connsiteY110" fmla="*/ 277821 h 753914"/>
                    <a:gd name="connsiteX111" fmla="*/ 2236267 w 5251993"/>
                    <a:gd name="connsiteY111" fmla="*/ 380329 h 753914"/>
                    <a:gd name="connsiteX112" fmla="*/ 2080808 w 5251993"/>
                    <a:gd name="connsiteY112" fmla="*/ 322032 h 753914"/>
                    <a:gd name="connsiteX113" fmla="*/ 1966421 w 5251993"/>
                    <a:gd name="connsiteY113" fmla="*/ 148499 h 753914"/>
                    <a:gd name="connsiteX114" fmla="*/ 1828783 w 5251993"/>
                    <a:gd name="connsiteY114" fmla="*/ 138910 h 753914"/>
                    <a:gd name="connsiteX115" fmla="*/ 2003079 w 5251993"/>
                    <a:gd name="connsiteY115" fmla="*/ 224446 h 753914"/>
                    <a:gd name="connsiteX116" fmla="*/ 2092095 w 5251993"/>
                    <a:gd name="connsiteY116" fmla="*/ 373285 h 753914"/>
                    <a:gd name="connsiteX117" fmla="*/ 1905409 w 5251993"/>
                    <a:gd name="connsiteY117" fmla="*/ 274936 h 753914"/>
                    <a:gd name="connsiteX118" fmla="*/ 1828783 w 5251993"/>
                    <a:gd name="connsiteY118" fmla="*/ 138910 h 753914"/>
                    <a:gd name="connsiteX119" fmla="*/ 1668318 w 5251993"/>
                    <a:gd name="connsiteY119" fmla="*/ 121345 h 753914"/>
                    <a:gd name="connsiteX120" fmla="*/ 1862301 w 5251993"/>
                    <a:gd name="connsiteY120" fmla="*/ 243454 h 753914"/>
                    <a:gd name="connsiteX121" fmla="*/ 1923144 w 5251993"/>
                    <a:gd name="connsiteY121" fmla="*/ 340276 h 753914"/>
                    <a:gd name="connsiteX122" fmla="*/ 1776341 w 5251993"/>
                    <a:gd name="connsiteY122" fmla="*/ 285204 h 753914"/>
                    <a:gd name="connsiteX123" fmla="*/ 1668318 w 5251993"/>
                    <a:gd name="connsiteY123" fmla="*/ 121345 h 753914"/>
                    <a:gd name="connsiteX124" fmla="*/ 1547057 w 5251993"/>
                    <a:gd name="connsiteY124" fmla="*/ 116254 h 753914"/>
                    <a:gd name="connsiteX125" fmla="*/ 1708879 w 5251993"/>
                    <a:gd name="connsiteY125" fmla="*/ 195595 h 753914"/>
                    <a:gd name="connsiteX126" fmla="*/ 1791530 w 5251993"/>
                    <a:gd name="connsiteY126" fmla="*/ 333827 h 753914"/>
                    <a:gd name="connsiteX127" fmla="*/ 1618167 w 5251993"/>
                    <a:gd name="connsiteY127" fmla="*/ 242521 h 753914"/>
                    <a:gd name="connsiteX128" fmla="*/ 1547057 w 5251993"/>
                    <a:gd name="connsiteY128" fmla="*/ 116254 h 753914"/>
                    <a:gd name="connsiteX129" fmla="*/ 1408401 w 5251993"/>
                    <a:gd name="connsiteY129" fmla="*/ 104035 h 753914"/>
                    <a:gd name="connsiteX130" fmla="*/ 1579134 w 5251993"/>
                    <a:gd name="connsiteY130" fmla="*/ 201959 h 753914"/>
                    <a:gd name="connsiteX131" fmla="*/ 1647443 w 5251993"/>
                    <a:gd name="connsiteY131" fmla="*/ 318129 h 753914"/>
                    <a:gd name="connsiteX132" fmla="*/ 1487318 w 5251993"/>
                    <a:gd name="connsiteY132" fmla="*/ 240824 h 753914"/>
                    <a:gd name="connsiteX133" fmla="*/ 1408401 w 5251993"/>
                    <a:gd name="connsiteY133" fmla="*/ 104035 h 753914"/>
                    <a:gd name="connsiteX134" fmla="*/ 1318253 w 5251993"/>
                    <a:gd name="connsiteY134" fmla="*/ 89130 h 753914"/>
                    <a:gd name="connsiteX135" fmla="*/ 1415699 w 5251993"/>
                    <a:gd name="connsiteY135" fmla="*/ 142984 h 753914"/>
                    <a:gd name="connsiteX136" fmla="*/ 1512860 w 5251993"/>
                    <a:gd name="connsiteY136" fmla="*/ 307862 h 753914"/>
                    <a:gd name="connsiteX137" fmla="*/ 1342806 w 5251993"/>
                    <a:gd name="connsiteY137" fmla="*/ 214519 h 753914"/>
                    <a:gd name="connsiteX138" fmla="*/ 1278315 w 5251993"/>
                    <a:gd name="connsiteY138" fmla="*/ 93173 h 753914"/>
                    <a:gd name="connsiteX139" fmla="*/ 1318253 w 5251993"/>
                    <a:gd name="connsiteY139" fmla="*/ 89130 h 753914"/>
                    <a:gd name="connsiteX140" fmla="*/ 1130154 w 5251993"/>
                    <a:gd name="connsiteY140" fmla="*/ 75522 h 753914"/>
                    <a:gd name="connsiteX141" fmla="*/ 1298001 w 5251993"/>
                    <a:gd name="connsiteY141" fmla="*/ 156730 h 753914"/>
                    <a:gd name="connsiteX142" fmla="*/ 1384131 w 5251993"/>
                    <a:gd name="connsiteY142" fmla="*/ 304721 h 753914"/>
                    <a:gd name="connsiteX143" fmla="*/ 1244372 w 5251993"/>
                    <a:gd name="connsiteY143" fmla="*/ 257116 h 753914"/>
                    <a:gd name="connsiteX144" fmla="*/ 1130154 w 5251993"/>
                    <a:gd name="connsiteY144" fmla="*/ 75522 h 753914"/>
                    <a:gd name="connsiteX145" fmla="*/ 987255 w 5251993"/>
                    <a:gd name="connsiteY145" fmla="*/ 66612 h 753914"/>
                    <a:gd name="connsiteX146" fmla="*/ 1183784 w 5251993"/>
                    <a:gd name="connsiteY146" fmla="*/ 200601 h 753914"/>
                    <a:gd name="connsiteX147" fmla="*/ 1245815 w 5251993"/>
                    <a:gd name="connsiteY147" fmla="*/ 286137 h 753914"/>
                    <a:gd name="connsiteX148" fmla="*/ 1081701 w 5251993"/>
                    <a:gd name="connsiteY148" fmla="*/ 211548 h 753914"/>
                    <a:gd name="connsiteX149" fmla="*/ 987255 w 5251993"/>
                    <a:gd name="connsiteY149" fmla="*/ 66612 h 753914"/>
                    <a:gd name="connsiteX150" fmla="*/ 845289 w 5251993"/>
                    <a:gd name="connsiteY150" fmla="*/ 54732 h 753914"/>
                    <a:gd name="connsiteX151" fmla="*/ 1039272 w 5251993"/>
                    <a:gd name="connsiteY151" fmla="*/ 176841 h 753914"/>
                    <a:gd name="connsiteX152" fmla="*/ 1100115 w 5251993"/>
                    <a:gd name="connsiteY152" fmla="*/ 273663 h 753914"/>
                    <a:gd name="connsiteX153" fmla="*/ 953312 w 5251993"/>
                    <a:gd name="connsiteY153" fmla="*/ 218591 h 753914"/>
                    <a:gd name="connsiteX154" fmla="*/ 845289 w 5251993"/>
                    <a:gd name="connsiteY154" fmla="*/ 54732 h 753914"/>
                    <a:gd name="connsiteX155" fmla="*/ 724028 w 5251993"/>
                    <a:gd name="connsiteY155" fmla="*/ 49641 h 753914"/>
                    <a:gd name="connsiteX156" fmla="*/ 885851 w 5251993"/>
                    <a:gd name="connsiteY156" fmla="*/ 128982 h 753914"/>
                    <a:gd name="connsiteX157" fmla="*/ 968501 w 5251993"/>
                    <a:gd name="connsiteY157" fmla="*/ 267214 h 753914"/>
                    <a:gd name="connsiteX158" fmla="*/ 795138 w 5251993"/>
                    <a:gd name="connsiteY158" fmla="*/ 175908 h 753914"/>
                    <a:gd name="connsiteX159" fmla="*/ 724028 w 5251993"/>
                    <a:gd name="connsiteY159" fmla="*/ 49641 h 753914"/>
                    <a:gd name="connsiteX160" fmla="*/ 585372 w 5251993"/>
                    <a:gd name="connsiteY160" fmla="*/ 37422 h 753914"/>
                    <a:gd name="connsiteX161" fmla="*/ 756105 w 5251993"/>
                    <a:gd name="connsiteY161" fmla="*/ 135347 h 753914"/>
                    <a:gd name="connsiteX162" fmla="*/ 824415 w 5251993"/>
                    <a:gd name="connsiteY162" fmla="*/ 251516 h 753914"/>
                    <a:gd name="connsiteX163" fmla="*/ 664289 w 5251993"/>
                    <a:gd name="connsiteY163" fmla="*/ 174211 h 753914"/>
                    <a:gd name="connsiteX164" fmla="*/ 585372 w 5251993"/>
                    <a:gd name="connsiteY164" fmla="*/ 37422 h 753914"/>
                    <a:gd name="connsiteX165" fmla="*/ 495224 w 5251993"/>
                    <a:gd name="connsiteY165" fmla="*/ 22517 h 753914"/>
                    <a:gd name="connsiteX166" fmla="*/ 592670 w 5251993"/>
                    <a:gd name="connsiteY166" fmla="*/ 76371 h 753914"/>
                    <a:gd name="connsiteX167" fmla="*/ 689831 w 5251993"/>
                    <a:gd name="connsiteY167" fmla="*/ 241249 h 753914"/>
                    <a:gd name="connsiteX168" fmla="*/ 519777 w 5251993"/>
                    <a:gd name="connsiteY168" fmla="*/ 147906 h 753914"/>
                    <a:gd name="connsiteX169" fmla="*/ 455286 w 5251993"/>
                    <a:gd name="connsiteY169" fmla="*/ 26560 h 753914"/>
                    <a:gd name="connsiteX170" fmla="*/ 495224 w 5251993"/>
                    <a:gd name="connsiteY170" fmla="*/ 22517 h 753914"/>
                    <a:gd name="connsiteX171" fmla="*/ 109925 w 5251993"/>
                    <a:gd name="connsiteY171" fmla="*/ 10789 h 753914"/>
                    <a:gd name="connsiteX172" fmla="*/ 143012 w 5251993"/>
                    <a:gd name="connsiteY172" fmla="*/ 12049 h 753914"/>
                    <a:gd name="connsiteX173" fmla="*/ 211661 w 5251993"/>
                    <a:gd name="connsiteY173" fmla="*/ 85790 h 753914"/>
                    <a:gd name="connsiteX174" fmla="*/ 278783 w 5251993"/>
                    <a:gd name="connsiteY174" fmla="*/ 207221 h 753914"/>
                    <a:gd name="connsiteX175" fmla="*/ 124852 w 5251993"/>
                    <a:gd name="connsiteY175" fmla="*/ 236581 h 753914"/>
                    <a:gd name="connsiteX176" fmla="*/ 11144 w 5251993"/>
                    <a:gd name="connsiteY176" fmla="*/ 84178 h 753914"/>
                    <a:gd name="connsiteX177" fmla="*/ 109925 w 5251993"/>
                    <a:gd name="connsiteY177" fmla="*/ 10789 h 753914"/>
                    <a:gd name="connsiteX178" fmla="*/ 307125 w 5251993"/>
                    <a:gd name="connsiteY178" fmla="*/ 8910 h 753914"/>
                    <a:gd name="connsiteX179" fmla="*/ 474972 w 5251993"/>
                    <a:gd name="connsiteY179" fmla="*/ 90118 h 753914"/>
                    <a:gd name="connsiteX180" fmla="*/ 561102 w 5251993"/>
                    <a:gd name="connsiteY180" fmla="*/ 238109 h 753914"/>
                    <a:gd name="connsiteX181" fmla="*/ 421343 w 5251993"/>
                    <a:gd name="connsiteY181" fmla="*/ 190504 h 753914"/>
                    <a:gd name="connsiteX182" fmla="*/ 307125 w 5251993"/>
                    <a:gd name="connsiteY182" fmla="*/ 8910 h 753914"/>
                    <a:gd name="connsiteX183" fmla="*/ 164311 w 5251993"/>
                    <a:gd name="connsiteY183" fmla="*/ 0 h 753914"/>
                    <a:gd name="connsiteX184" fmla="*/ 360840 w 5251993"/>
                    <a:gd name="connsiteY184" fmla="*/ 133989 h 753914"/>
                    <a:gd name="connsiteX185" fmla="*/ 422871 w 5251993"/>
                    <a:gd name="connsiteY185" fmla="*/ 219525 h 753914"/>
                    <a:gd name="connsiteX186" fmla="*/ 258757 w 5251993"/>
                    <a:gd name="connsiteY186" fmla="*/ 144936 h 753914"/>
                    <a:gd name="connsiteX187" fmla="*/ 164311 w 5251993"/>
                    <a:gd name="connsiteY187" fmla="*/ 0 h 7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251993" h="753914">
                      <a:moveTo>
                        <a:pt x="5013809" y="478763"/>
                      </a:moveTo>
                      <a:cubicBezTo>
                        <a:pt x="5090180" y="504220"/>
                        <a:pt x="5204822" y="595951"/>
                        <a:pt x="5225952" y="623020"/>
                      </a:cubicBezTo>
                      <a:cubicBezTo>
                        <a:pt x="5246148" y="648901"/>
                        <a:pt x="5268380" y="682420"/>
                        <a:pt x="5234437" y="716363"/>
                      </a:cubicBezTo>
                      <a:cubicBezTo>
                        <a:pt x="5192009" y="767277"/>
                        <a:pt x="5098666" y="775763"/>
                        <a:pt x="5064723" y="682420"/>
                      </a:cubicBezTo>
                      <a:cubicBezTo>
                        <a:pt x="5042321" y="620814"/>
                        <a:pt x="5073209" y="589077"/>
                        <a:pt x="5013809" y="478763"/>
                      </a:cubicBezTo>
                      <a:close/>
                      <a:moveTo>
                        <a:pt x="4846231" y="443878"/>
                      </a:moveTo>
                      <a:cubicBezTo>
                        <a:pt x="4903235" y="451678"/>
                        <a:pt x="4967435" y="483643"/>
                        <a:pt x="4996838" y="521192"/>
                      </a:cubicBezTo>
                      <a:cubicBezTo>
                        <a:pt x="5042067" y="579064"/>
                        <a:pt x="4996838" y="639992"/>
                        <a:pt x="5047752" y="716363"/>
                      </a:cubicBezTo>
                      <a:cubicBezTo>
                        <a:pt x="4954410" y="682420"/>
                        <a:pt x="4906211" y="670371"/>
                        <a:pt x="4878038" y="586192"/>
                      </a:cubicBezTo>
                      <a:cubicBezTo>
                        <a:pt x="4861067" y="535617"/>
                        <a:pt x="4824154" y="487673"/>
                        <a:pt x="4793181" y="444821"/>
                      </a:cubicBezTo>
                      <a:cubicBezTo>
                        <a:pt x="4809028" y="441363"/>
                        <a:pt x="4827230" y="441278"/>
                        <a:pt x="4846231" y="443878"/>
                      </a:cubicBezTo>
                      <a:close/>
                      <a:moveTo>
                        <a:pt x="4647397" y="421994"/>
                      </a:moveTo>
                      <a:cubicBezTo>
                        <a:pt x="4730557" y="423012"/>
                        <a:pt x="4790212" y="446942"/>
                        <a:pt x="4820590" y="510839"/>
                      </a:cubicBezTo>
                      <a:cubicBezTo>
                        <a:pt x="4844775" y="561754"/>
                        <a:pt x="4859285" y="617250"/>
                        <a:pt x="4906890" y="667401"/>
                      </a:cubicBezTo>
                      <a:cubicBezTo>
                        <a:pt x="4846981" y="658915"/>
                        <a:pt x="4800564" y="655606"/>
                        <a:pt x="4762208" y="614280"/>
                      </a:cubicBezTo>
                      <a:cubicBezTo>
                        <a:pt x="4710870" y="558953"/>
                        <a:pt x="4714774" y="476387"/>
                        <a:pt x="4647397" y="421994"/>
                      </a:cubicBezTo>
                      <a:close/>
                      <a:moveTo>
                        <a:pt x="4500509" y="400610"/>
                      </a:moveTo>
                      <a:cubicBezTo>
                        <a:pt x="4649179" y="406296"/>
                        <a:pt x="4682782" y="451524"/>
                        <a:pt x="4702384" y="545207"/>
                      </a:cubicBezTo>
                      <a:cubicBezTo>
                        <a:pt x="4709597" y="579574"/>
                        <a:pt x="4730472" y="612414"/>
                        <a:pt x="4765008" y="635919"/>
                      </a:cubicBezTo>
                      <a:cubicBezTo>
                        <a:pt x="4685922" y="648732"/>
                        <a:pt x="4627625" y="617335"/>
                        <a:pt x="4595549" y="554116"/>
                      </a:cubicBezTo>
                      <a:cubicBezTo>
                        <a:pt x="4568140" y="500147"/>
                        <a:pt x="4553375" y="439814"/>
                        <a:pt x="4500509" y="400610"/>
                      </a:cubicBezTo>
                      <a:close/>
                      <a:moveTo>
                        <a:pt x="4350991" y="388306"/>
                      </a:moveTo>
                      <a:cubicBezTo>
                        <a:pt x="4472846" y="390258"/>
                        <a:pt x="4523421" y="428783"/>
                        <a:pt x="4554393" y="520598"/>
                      </a:cubicBezTo>
                      <a:cubicBezTo>
                        <a:pt x="4567207" y="558529"/>
                        <a:pt x="4586215" y="590435"/>
                        <a:pt x="4617358" y="624039"/>
                      </a:cubicBezTo>
                      <a:cubicBezTo>
                        <a:pt x="4553799" y="623530"/>
                        <a:pt x="4502461" y="615977"/>
                        <a:pt x="4462918" y="563451"/>
                      </a:cubicBezTo>
                      <a:cubicBezTo>
                        <a:pt x="4421846" y="509057"/>
                        <a:pt x="4423035" y="431922"/>
                        <a:pt x="4350991" y="388306"/>
                      </a:cubicBezTo>
                      <a:close/>
                      <a:moveTo>
                        <a:pt x="4213353" y="376765"/>
                      </a:moveTo>
                      <a:cubicBezTo>
                        <a:pt x="4291676" y="372352"/>
                        <a:pt x="4354725" y="395263"/>
                        <a:pt x="4386377" y="464761"/>
                      </a:cubicBezTo>
                      <a:cubicBezTo>
                        <a:pt x="4410136" y="516949"/>
                        <a:pt x="4424562" y="573209"/>
                        <a:pt x="4473270" y="614874"/>
                      </a:cubicBezTo>
                      <a:cubicBezTo>
                        <a:pt x="4392062" y="607661"/>
                        <a:pt x="4322225" y="592641"/>
                        <a:pt x="4288027" y="513894"/>
                      </a:cubicBezTo>
                      <a:cubicBezTo>
                        <a:pt x="4267322" y="466289"/>
                        <a:pt x="4259430" y="411896"/>
                        <a:pt x="4213353" y="376765"/>
                      </a:cubicBezTo>
                      <a:close/>
                      <a:moveTo>
                        <a:pt x="4053057" y="356908"/>
                      </a:moveTo>
                      <a:cubicBezTo>
                        <a:pt x="4168208" y="358775"/>
                        <a:pt x="4215983" y="395094"/>
                        <a:pt x="4245258" y="481818"/>
                      </a:cubicBezTo>
                      <a:cubicBezTo>
                        <a:pt x="4257308" y="517627"/>
                        <a:pt x="4275382" y="547752"/>
                        <a:pt x="4304743" y="579488"/>
                      </a:cubicBezTo>
                      <a:cubicBezTo>
                        <a:pt x="4244749" y="578979"/>
                        <a:pt x="4196296" y="571851"/>
                        <a:pt x="4158704" y="522379"/>
                      </a:cubicBezTo>
                      <a:cubicBezTo>
                        <a:pt x="4120009" y="470956"/>
                        <a:pt x="4121112" y="398149"/>
                        <a:pt x="4053057" y="356908"/>
                      </a:cubicBezTo>
                      <a:close/>
                      <a:moveTo>
                        <a:pt x="3931881" y="350035"/>
                      </a:moveTo>
                      <a:cubicBezTo>
                        <a:pt x="4004604" y="345962"/>
                        <a:pt x="4063240" y="367176"/>
                        <a:pt x="4092515" y="431668"/>
                      </a:cubicBezTo>
                      <a:cubicBezTo>
                        <a:pt x="4114578" y="480121"/>
                        <a:pt x="4127986" y="532393"/>
                        <a:pt x="4173215" y="571088"/>
                      </a:cubicBezTo>
                      <a:cubicBezTo>
                        <a:pt x="4097777" y="564384"/>
                        <a:pt x="4033031" y="550383"/>
                        <a:pt x="4001209" y="477321"/>
                      </a:cubicBezTo>
                      <a:cubicBezTo>
                        <a:pt x="3981947" y="433195"/>
                        <a:pt x="3974649" y="382620"/>
                        <a:pt x="3931881" y="350035"/>
                      </a:cubicBezTo>
                      <a:close/>
                      <a:moveTo>
                        <a:pt x="3793479" y="335864"/>
                      </a:moveTo>
                      <a:cubicBezTo>
                        <a:pt x="3882834" y="325851"/>
                        <a:pt x="3934681" y="365818"/>
                        <a:pt x="3962769" y="436250"/>
                      </a:cubicBezTo>
                      <a:cubicBezTo>
                        <a:pt x="3979571" y="478424"/>
                        <a:pt x="3993233" y="520767"/>
                        <a:pt x="4029382" y="553353"/>
                      </a:cubicBezTo>
                      <a:cubicBezTo>
                        <a:pt x="3962939" y="552165"/>
                        <a:pt x="3903539" y="540115"/>
                        <a:pt x="3870360" y="473757"/>
                      </a:cubicBezTo>
                      <a:cubicBezTo>
                        <a:pt x="3847109" y="427255"/>
                        <a:pt x="3841254" y="372352"/>
                        <a:pt x="3793479" y="335864"/>
                      </a:cubicBezTo>
                      <a:close/>
                      <a:moveTo>
                        <a:pt x="3703598" y="319613"/>
                      </a:moveTo>
                      <a:cubicBezTo>
                        <a:pt x="3741717" y="322122"/>
                        <a:pt x="3774047" y="341995"/>
                        <a:pt x="3800268" y="374898"/>
                      </a:cubicBezTo>
                      <a:cubicBezTo>
                        <a:pt x="3840660" y="425643"/>
                        <a:pt x="3836077" y="500571"/>
                        <a:pt x="3894968" y="541133"/>
                      </a:cubicBezTo>
                      <a:cubicBezTo>
                        <a:pt x="3815203" y="545037"/>
                        <a:pt x="3751984" y="519495"/>
                        <a:pt x="3726357" y="445330"/>
                      </a:cubicBezTo>
                      <a:cubicBezTo>
                        <a:pt x="3710913" y="400780"/>
                        <a:pt x="3691227" y="360727"/>
                        <a:pt x="3663563" y="323051"/>
                      </a:cubicBezTo>
                      <a:cubicBezTo>
                        <a:pt x="3677543" y="319869"/>
                        <a:pt x="3690892" y="318776"/>
                        <a:pt x="3703598" y="319613"/>
                      </a:cubicBezTo>
                      <a:close/>
                      <a:moveTo>
                        <a:pt x="3515657" y="303364"/>
                      </a:moveTo>
                      <a:cubicBezTo>
                        <a:pt x="3595338" y="303534"/>
                        <a:pt x="3652616" y="325936"/>
                        <a:pt x="3682316" y="386948"/>
                      </a:cubicBezTo>
                      <a:cubicBezTo>
                        <a:pt x="3705906" y="435487"/>
                        <a:pt x="3720247" y="488522"/>
                        <a:pt x="3766325" y="536127"/>
                      </a:cubicBezTo>
                      <a:cubicBezTo>
                        <a:pt x="3708792" y="528575"/>
                        <a:pt x="3664327" y="525774"/>
                        <a:pt x="3627244" y="486570"/>
                      </a:cubicBezTo>
                      <a:cubicBezTo>
                        <a:pt x="3577603" y="434044"/>
                        <a:pt x="3580657" y="354957"/>
                        <a:pt x="3515657" y="303364"/>
                      </a:cubicBezTo>
                      <a:close/>
                      <a:moveTo>
                        <a:pt x="3373013" y="292332"/>
                      </a:moveTo>
                      <a:cubicBezTo>
                        <a:pt x="3515403" y="296490"/>
                        <a:pt x="3547988" y="339513"/>
                        <a:pt x="3567590" y="429122"/>
                      </a:cubicBezTo>
                      <a:cubicBezTo>
                        <a:pt x="3574718" y="461961"/>
                        <a:pt x="3595084" y="493274"/>
                        <a:pt x="3628348" y="515506"/>
                      </a:cubicBezTo>
                      <a:cubicBezTo>
                        <a:pt x="3552655" y="528489"/>
                        <a:pt x="3496565" y="498959"/>
                        <a:pt x="3465337" y="438626"/>
                      </a:cubicBezTo>
                      <a:cubicBezTo>
                        <a:pt x="3438607" y="387117"/>
                        <a:pt x="3424012" y="329499"/>
                        <a:pt x="3373013" y="292332"/>
                      </a:cubicBezTo>
                      <a:close/>
                      <a:moveTo>
                        <a:pt x="3231131" y="278416"/>
                      </a:moveTo>
                      <a:cubicBezTo>
                        <a:pt x="3346282" y="280283"/>
                        <a:pt x="3394056" y="316602"/>
                        <a:pt x="3423332" y="403326"/>
                      </a:cubicBezTo>
                      <a:cubicBezTo>
                        <a:pt x="3435382" y="439135"/>
                        <a:pt x="3453456" y="469260"/>
                        <a:pt x="3482817" y="500996"/>
                      </a:cubicBezTo>
                      <a:cubicBezTo>
                        <a:pt x="3422823" y="500572"/>
                        <a:pt x="3374285" y="493359"/>
                        <a:pt x="3336778" y="443887"/>
                      </a:cubicBezTo>
                      <a:cubicBezTo>
                        <a:pt x="3298083" y="392464"/>
                        <a:pt x="3299186" y="319657"/>
                        <a:pt x="3231131" y="278416"/>
                      </a:cubicBezTo>
                      <a:close/>
                      <a:moveTo>
                        <a:pt x="3109956" y="271542"/>
                      </a:moveTo>
                      <a:cubicBezTo>
                        <a:pt x="3182678" y="267469"/>
                        <a:pt x="3241230" y="288683"/>
                        <a:pt x="3270590" y="353175"/>
                      </a:cubicBezTo>
                      <a:cubicBezTo>
                        <a:pt x="3292653" y="401628"/>
                        <a:pt x="3306061" y="453900"/>
                        <a:pt x="3351289" y="492595"/>
                      </a:cubicBezTo>
                      <a:cubicBezTo>
                        <a:pt x="3275852" y="485891"/>
                        <a:pt x="3211106" y="471890"/>
                        <a:pt x="3179284" y="398828"/>
                      </a:cubicBezTo>
                      <a:cubicBezTo>
                        <a:pt x="3160022" y="354702"/>
                        <a:pt x="3152724" y="304127"/>
                        <a:pt x="3109956" y="271542"/>
                      </a:cubicBezTo>
                      <a:close/>
                      <a:moveTo>
                        <a:pt x="2971553" y="257371"/>
                      </a:moveTo>
                      <a:cubicBezTo>
                        <a:pt x="3060908" y="247358"/>
                        <a:pt x="3112755" y="287325"/>
                        <a:pt x="3140843" y="357757"/>
                      </a:cubicBezTo>
                      <a:cubicBezTo>
                        <a:pt x="3157645" y="399931"/>
                        <a:pt x="3171307" y="442274"/>
                        <a:pt x="3207456" y="474860"/>
                      </a:cubicBezTo>
                      <a:cubicBezTo>
                        <a:pt x="3140928" y="473672"/>
                        <a:pt x="3081613" y="461622"/>
                        <a:pt x="3048434" y="395264"/>
                      </a:cubicBezTo>
                      <a:cubicBezTo>
                        <a:pt x="3025183" y="348762"/>
                        <a:pt x="3019328" y="293859"/>
                        <a:pt x="2971553" y="257371"/>
                      </a:cubicBezTo>
                      <a:close/>
                      <a:moveTo>
                        <a:pt x="2881672" y="241120"/>
                      </a:moveTo>
                      <a:cubicBezTo>
                        <a:pt x="2919791" y="243629"/>
                        <a:pt x="2952121" y="263502"/>
                        <a:pt x="2978342" y="296405"/>
                      </a:cubicBezTo>
                      <a:cubicBezTo>
                        <a:pt x="3018734" y="347150"/>
                        <a:pt x="3014152" y="422078"/>
                        <a:pt x="3073043" y="462640"/>
                      </a:cubicBezTo>
                      <a:cubicBezTo>
                        <a:pt x="2993192" y="466544"/>
                        <a:pt x="2930058" y="441002"/>
                        <a:pt x="2904431" y="366837"/>
                      </a:cubicBezTo>
                      <a:cubicBezTo>
                        <a:pt x="2888987" y="322287"/>
                        <a:pt x="2869301" y="282234"/>
                        <a:pt x="2841637" y="244558"/>
                      </a:cubicBezTo>
                      <a:cubicBezTo>
                        <a:pt x="2855617" y="241376"/>
                        <a:pt x="2868966" y="240283"/>
                        <a:pt x="2881672" y="241120"/>
                      </a:cubicBezTo>
                      <a:close/>
                      <a:moveTo>
                        <a:pt x="2693646" y="224956"/>
                      </a:moveTo>
                      <a:cubicBezTo>
                        <a:pt x="2773327" y="225126"/>
                        <a:pt x="2830606" y="247528"/>
                        <a:pt x="2860305" y="308540"/>
                      </a:cubicBezTo>
                      <a:cubicBezTo>
                        <a:pt x="2883896" y="357078"/>
                        <a:pt x="2898237" y="410114"/>
                        <a:pt x="2944314" y="457719"/>
                      </a:cubicBezTo>
                      <a:cubicBezTo>
                        <a:pt x="2886866" y="450082"/>
                        <a:pt x="2842316" y="447281"/>
                        <a:pt x="2805233" y="408162"/>
                      </a:cubicBezTo>
                      <a:cubicBezTo>
                        <a:pt x="2755592" y="355636"/>
                        <a:pt x="2758647" y="276549"/>
                        <a:pt x="2693646" y="224956"/>
                      </a:cubicBezTo>
                      <a:close/>
                      <a:moveTo>
                        <a:pt x="2551087" y="213840"/>
                      </a:moveTo>
                      <a:cubicBezTo>
                        <a:pt x="2693477" y="217998"/>
                        <a:pt x="2726062" y="261021"/>
                        <a:pt x="2745664" y="350630"/>
                      </a:cubicBezTo>
                      <a:cubicBezTo>
                        <a:pt x="2752792" y="383469"/>
                        <a:pt x="2773158" y="414782"/>
                        <a:pt x="2806422" y="437014"/>
                      </a:cubicBezTo>
                      <a:cubicBezTo>
                        <a:pt x="2730730" y="449997"/>
                        <a:pt x="2674639" y="420467"/>
                        <a:pt x="2643412" y="360134"/>
                      </a:cubicBezTo>
                      <a:cubicBezTo>
                        <a:pt x="2616682" y="308625"/>
                        <a:pt x="2602086" y="251007"/>
                        <a:pt x="2551087" y="213840"/>
                      </a:cubicBezTo>
                      <a:close/>
                      <a:moveTo>
                        <a:pt x="2470861" y="213060"/>
                      </a:moveTo>
                      <a:cubicBezTo>
                        <a:pt x="2511230" y="215128"/>
                        <a:pt x="2545741" y="235669"/>
                        <a:pt x="2573998" y="270100"/>
                      </a:cubicBezTo>
                      <a:cubicBezTo>
                        <a:pt x="2617615" y="323220"/>
                        <a:pt x="2613881" y="402647"/>
                        <a:pt x="2676845" y="444651"/>
                      </a:cubicBezTo>
                      <a:cubicBezTo>
                        <a:pt x="2592412" y="450082"/>
                        <a:pt x="2525120" y="423946"/>
                        <a:pt x="2496863" y="345792"/>
                      </a:cubicBezTo>
                      <a:cubicBezTo>
                        <a:pt x="2479892" y="298951"/>
                        <a:pt x="2458423" y="256777"/>
                        <a:pt x="2428553" y="217319"/>
                      </a:cubicBezTo>
                      <a:cubicBezTo>
                        <a:pt x="2443297" y="213734"/>
                        <a:pt x="2457404" y="212371"/>
                        <a:pt x="2470861" y="213060"/>
                      </a:cubicBezTo>
                      <a:close/>
                      <a:moveTo>
                        <a:pt x="2264609" y="188297"/>
                      </a:moveTo>
                      <a:cubicBezTo>
                        <a:pt x="2348957" y="187279"/>
                        <a:pt x="2409969" y="210190"/>
                        <a:pt x="2442300" y="274258"/>
                      </a:cubicBezTo>
                      <a:cubicBezTo>
                        <a:pt x="2468096" y="325257"/>
                        <a:pt x="2484050" y="381178"/>
                        <a:pt x="2533521" y="430904"/>
                      </a:cubicBezTo>
                      <a:cubicBezTo>
                        <a:pt x="2472509" y="423776"/>
                        <a:pt x="2425328" y="421485"/>
                        <a:pt x="2385530" y="380499"/>
                      </a:cubicBezTo>
                      <a:cubicBezTo>
                        <a:pt x="2332155" y="325681"/>
                        <a:pt x="2334192" y="241927"/>
                        <a:pt x="2264609" y="188297"/>
                      </a:cubicBezTo>
                      <a:close/>
                      <a:moveTo>
                        <a:pt x="2115091" y="169883"/>
                      </a:moveTo>
                      <a:cubicBezTo>
                        <a:pt x="2265967" y="172174"/>
                        <a:pt x="2301098" y="217233"/>
                        <a:pt x="2323161" y="311764"/>
                      </a:cubicBezTo>
                      <a:cubicBezTo>
                        <a:pt x="2331307" y="346471"/>
                        <a:pt x="2353285" y="379311"/>
                        <a:pt x="2388840" y="402307"/>
                      </a:cubicBezTo>
                      <a:cubicBezTo>
                        <a:pt x="2308990" y="417242"/>
                        <a:pt x="2249080" y="386778"/>
                        <a:pt x="2215053" y="323305"/>
                      </a:cubicBezTo>
                      <a:cubicBezTo>
                        <a:pt x="2186032" y="269166"/>
                        <a:pt x="2169654" y="208408"/>
                        <a:pt x="2115091" y="169883"/>
                      </a:cubicBezTo>
                      <a:close/>
                      <a:moveTo>
                        <a:pt x="1966421" y="148499"/>
                      </a:moveTo>
                      <a:cubicBezTo>
                        <a:pt x="2088361" y="148669"/>
                        <a:pt x="2139529" y="186430"/>
                        <a:pt x="2171775" y="277821"/>
                      </a:cubicBezTo>
                      <a:cubicBezTo>
                        <a:pt x="2185183" y="315498"/>
                        <a:pt x="2204700" y="347234"/>
                        <a:pt x="2236267" y="380329"/>
                      </a:cubicBezTo>
                      <a:cubicBezTo>
                        <a:pt x="2172794" y="380753"/>
                        <a:pt x="2121285" y="373964"/>
                        <a:pt x="2080808" y="322032"/>
                      </a:cubicBezTo>
                      <a:cubicBezTo>
                        <a:pt x="2038974" y="268232"/>
                        <a:pt x="2039059" y="191097"/>
                        <a:pt x="1966421" y="148499"/>
                      </a:cubicBezTo>
                      <a:close/>
                      <a:moveTo>
                        <a:pt x="1828783" y="138910"/>
                      </a:moveTo>
                      <a:cubicBezTo>
                        <a:pt x="1907021" y="133394"/>
                        <a:pt x="1970494" y="155372"/>
                        <a:pt x="2003079" y="224446"/>
                      </a:cubicBezTo>
                      <a:cubicBezTo>
                        <a:pt x="2027518" y="276294"/>
                        <a:pt x="2042793" y="332300"/>
                        <a:pt x="2092095" y="373285"/>
                      </a:cubicBezTo>
                      <a:cubicBezTo>
                        <a:pt x="2010801" y="367176"/>
                        <a:pt x="1940794" y="353174"/>
                        <a:pt x="1905409" y="274936"/>
                      </a:cubicBezTo>
                      <a:cubicBezTo>
                        <a:pt x="1884025" y="227671"/>
                        <a:pt x="1875369" y="173362"/>
                        <a:pt x="1828783" y="138910"/>
                      </a:cubicBezTo>
                      <a:close/>
                      <a:moveTo>
                        <a:pt x="1668318" y="121345"/>
                      </a:moveTo>
                      <a:cubicBezTo>
                        <a:pt x="1783469" y="121515"/>
                        <a:pt x="1831838" y="157155"/>
                        <a:pt x="1862301" y="243454"/>
                      </a:cubicBezTo>
                      <a:cubicBezTo>
                        <a:pt x="1874860" y="279094"/>
                        <a:pt x="1893274" y="308964"/>
                        <a:pt x="1923144" y="340276"/>
                      </a:cubicBezTo>
                      <a:cubicBezTo>
                        <a:pt x="1863150" y="340701"/>
                        <a:pt x="1814527" y="334251"/>
                        <a:pt x="1776341" y="285204"/>
                      </a:cubicBezTo>
                      <a:cubicBezTo>
                        <a:pt x="1736883" y="234460"/>
                        <a:pt x="1736967" y="161567"/>
                        <a:pt x="1668318" y="121345"/>
                      </a:cubicBezTo>
                      <a:close/>
                      <a:moveTo>
                        <a:pt x="1547057" y="116254"/>
                      </a:moveTo>
                      <a:cubicBezTo>
                        <a:pt x="1619610" y="111077"/>
                        <a:pt x="1678501" y="131528"/>
                        <a:pt x="1708879" y="195595"/>
                      </a:cubicBezTo>
                      <a:cubicBezTo>
                        <a:pt x="1731536" y="243709"/>
                        <a:pt x="1745792" y="295811"/>
                        <a:pt x="1791530" y="333827"/>
                      </a:cubicBezTo>
                      <a:cubicBezTo>
                        <a:pt x="1716007" y="328142"/>
                        <a:pt x="1651007" y="315158"/>
                        <a:pt x="1618167" y="242521"/>
                      </a:cubicBezTo>
                      <a:cubicBezTo>
                        <a:pt x="1598395" y="198650"/>
                        <a:pt x="1590249" y="148245"/>
                        <a:pt x="1547057" y="116254"/>
                      </a:cubicBezTo>
                      <a:close/>
                      <a:moveTo>
                        <a:pt x="1408401" y="104035"/>
                      </a:moveTo>
                      <a:cubicBezTo>
                        <a:pt x="1497586" y="92748"/>
                        <a:pt x="1550028" y="131952"/>
                        <a:pt x="1579134" y="201959"/>
                      </a:cubicBezTo>
                      <a:cubicBezTo>
                        <a:pt x="1596529" y="243879"/>
                        <a:pt x="1610785" y="286053"/>
                        <a:pt x="1647443" y="318129"/>
                      </a:cubicBezTo>
                      <a:cubicBezTo>
                        <a:pt x="1580916" y="317959"/>
                        <a:pt x="1521431" y="306758"/>
                        <a:pt x="1487318" y="240824"/>
                      </a:cubicBezTo>
                      <a:cubicBezTo>
                        <a:pt x="1463389" y="194662"/>
                        <a:pt x="1456685" y="139844"/>
                        <a:pt x="1408401" y="104035"/>
                      </a:cubicBezTo>
                      <a:close/>
                      <a:moveTo>
                        <a:pt x="1318253" y="89130"/>
                      </a:moveTo>
                      <a:cubicBezTo>
                        <a:pt x="1356367" y="91067"/>
                        <a:pt x="1388969" y="110462"/>
                        <a:pt x="1415699" y="142984"/>
                      </a:cubicBezTo>
                      <a:cubicBezTo>
                        <a:pt x="1456939" y="193135"/>
                        <a:pt x="1453375" y="268148"/>
                        <a:pt x="1512860" y="307862"/>
                      </a:cubicBezTo>
                      <a:cubicBezTo>
                        <a:pt x="1433094" y="312953"/>
                        <a:pt x="1369536" y="288260"/>
                        <a:pt x="1342806" y="214519"/>
                      </a:cubicBezTo>
                      <a:cubicBezTo>
                        <a:pt x="1326853" y="170223"/>
                        <a:pt x="1306572" y="130425"/>
                        <a:pt x="1278315" y="93173"/>
                      </a:cubicBezTo>
                      <a:cubicBezTo>
                        <a:pt x="1292231" y="89779"/>
                        <a:pt x="1305549" y="88485"/>
                        <a:pt x="1318253" y="89130"/>
                      </a:cubicBezTo>
                      <a:close/>
                      <a:moveTo>
                        <a:pt x="1130154" y="75522"/>
                      </a:moveTo>
                      <a:cubicBezTo>
                        <a:pt x="1209835" y="74588"/>
                        <a:pt x="1267453" y="96227"/>
                        <a:pt x="1298001" y="156730"/>
                      </a:cubicBezTo>
                      <a:cubicBezTo>
                        <a:pt x="1322270" y="204929"/>
                        <a:pt x="1337375" y="257795"/>
                        <a:pt x="1384131" y="304721"/>
                      </a:cubicBezTo>
                      <a:cubicBezTo>
                        <a:pt x="1326513" y="298017"/>
                        <a:pt x="1281963" y="295811"/>
                        <a:pt x="1244372" y="257116"/>
                      </a:cubicBezTo>
                      <a:cubicBezTo>
                        <a:pt x="1193967" y="205268"/>
                        <a:pt x="1195833" y="126182"/>
                        <a:pt x="1130154" y="75522"/>
                      </a:cubicBezTo>
                      <a:close/>
                      <a:moveTo>
                        <a:pt x="987255" y="66612"/>
                      </a:moveTo>
                      <a:cubicBezTo>
                        <a:pt x="1129730" y="68733"/>
                        <a:pt x="1162909" y="111332"/>
                        <a:pt x="1183784" y="200601"/>
                      </a:cubicBezTo>
                      <a:cubicBezTo>
                        <a:pt x="1191421" y="233441"/>
                        <a:pt x="1212211" y="264414"/>
                        <a:pt x="1245815" y="286137"/>
                      </a:cubicBezTo>
                      <a:cubicBezTo>
                        <a:pt x="1170377" y="300139"/>
                        <a:pt x="1113862" y="271457"/>
                        <a:pt x="1081701" y="211548"/>
                      </a:cubicBezTo>
                      <a:cubicBezTo>
                        <a:pt x="1054292" y="160379"/>
                        <a:pt x="1038763" y="103016"/>
                        <a:pt x="987255" y="66612"/>
                      </a:cubicBezTo>
                      <a:close/>
                      <a:moveTo>
                        <a:pt x="845289" y="54732"/>
                      </a:moveTo>
                      <a:cubicBezTo>
                        <a:pt x="960440" y="54902"/>
                        <a:pt x="1008809" y="90542"/>
                        <a:pt x="1039272" y="176841"/>
                      </a:cubicBezTo>
                      <a:cubicBezTo>
                        <a:pt x="1051831" y="212481"/>
                        <a:pt x="1070245" y="242351"/>
                        <a:pt x="1100115" y="273663"/>
                      </a:cubicBezTo>
                      <a:cubicBezTo>
                        <a:pt x="1040121" y="274087"/>
                        <a:pt x="991498" y="267638"/>
                        <a:pt x="953312" y="218591"/>
                      </a:cubicBezTo>
                      <a:cubicBezTo>
                        <a:pt x="913853" y="167846"/>
                        <a:pt x="913938" y="94954"/>
                        <a:pt x="845289" y="54732"/>
                      </a:cubicBezTo>
                      <a:close/>
                      <a:moveTo>
                        <a:pt x="724028" y="49641"/>
                      </a:moveTo>
                      <a:cubicBezTo>
                        <a:pt x="796666" y="44464"/>
                        <a:pt x="855557" y="64830"/>
                        <a:pt x="885851" y="128982"/>
                      </a:cubicBezTo>
                      <a:cubicBezTo>
                        <a:pt x="908507" y="177096"/>
                        <a:pt x="922763" y="229198"/>
                        <a:pt x="968501" y="267214"/>
                      </a:cubicBezTo>
                      <a:cubicBezTo>
                        <a:pt x="892978" y="261529"/>
                        <a:pt x="827978" y="248546"/>
                        <a:pt x="795138" y="175908"/>
                      </a:cubicBezTo>
                      <a:cubicBezTo>
                        <a:pt x="775367" y="132037"/>
                        <a:pt x="767220" y="81632"/>
                        <a:pt x="724028" y="49641"/>
                      </a:cubicBezTo>
                      <a:close/>
                      <a:moveTo>
                        <a:pt x="585372" y="37422"/>
                      </a:moveTo>
                      <a:cubicBezTo>
                        <a:pt x="674557" y="26135"/>
                        <a:pt x="726999" y="65340"/>
                        <a:pt x="756105" y="135347"/>
                      </a:cubicBezTo>
                      <a:cubicBezTo>
                        <a:pt x="773500" y="177266"/>
                        <a:pt x="787756" y="219440"/>
                        <a:pt x="824415" y="251516"/>
                      </a:cubicBezTo>
                      <a:cubicBezTo>
                        <a:pt x="757887" y="251261"/>
                        <a:pt x="698402" y="240145"/>
                        <a:pt x="664289" y="174211"/>
                      </a:cubicBezTo>
                      <a:cubicBezTo>
                        <a:pt x="640359" y="128049"/>
                        <a:pt x="633656" y="73231"/>
                        <a:pt x="585372" y="37422"/>
                      </a:cubicBezTo>
                      <a:close/>
                      <a:moveTo>
                        <a:pt x="495224" y="22517"/>
                      </a:moveTo>
                      <a:cubicBezTo>
                        <a:pt x="533338" y="24454"/>
                        <a:pt x="565940" y="43849"/>
                        <a:pt x="592670" y="76371"/>
                      </a:cubicBezTo>
                      <a:cubicBezTo>
                        <a:pt x="633910" y="126522"/>
                        <a:pt x="630346" y="201535"/>
                        <a:pt x="689831" y="241249"/>
                      </a:cubicBezTo>
                      <a:cubicBezTo>
                        <a:pt x="610065" y="246340"/>
                        <a:pt x="546507" y="221647"/>
                        <a:pt x="519777" y="147906"/>
                      </a:cubicBezTo>
                      <a:cubicBezTo>
                        <a:pt x="503824" y="103610"/>
                        <a:pt x="483543" y="63812"/>
                        <a:pt x="455286" y="26560"/>
                      </a:cubicBezTo>
                      <a:cubicBezTo>
                        <a:pt x="469202" y="23166"/>
                        <a:pt x="482520" y="21872"/>
                        <a:pt x="495224" y="22517"/>
                      </a:cubicBezTo>
                      <a:close/>
                      <a:moveTo>
                        <a:pt x="109925" y="10789"/>
                      </a:moveTo>
                      <a:cubicBezTo>
                        <a:pt x="122858" y="7806"/>
                        <a:pt x="134526" y="7806"/>
                        <a:pt x="143012" y="12049"/>
                      </a:cubicBezTo>
                      <a:cubicBezTo>
                        <a:pt x="178482" y="29784"/>
                        <a:pt x="197829" y="46247"/>
                        <a:pt x="211661" y="85790"/>
                      </a:cubicBezTo>
                      <a:cubicBezTo>
                        <a:pt x="227020" y="129661"/>
                        <a:pt x="236015" y="164113"/>
                        <a:pt x="278783" y="207221"/>
                      </a:cubicBezTo>
                      <a:cubicBezTo>
                        <a:pt x="218874" y="192964"/>
                        <a:pt x="171863" y="230896"/>
                        <a:pt x="124852" y="236581"/>
                      </a:cubicBezTo>
                      <a:cubicBezTo>
                        <a:pt x="15726" y="249649"/>
                        <a:pt x="-20847" y="182697"/>
                        <a:pt x="11144" y="84178"/>
                      </a:cubicBezTo>
                      <a:cubicBezTo>
                        <a:pt x="20945" y="55538"/>
                        <a:pt x="71127" y="19739"/>
                        <a:pt x="109925" y="10789"/>
                      </a:cubicBezTo>
                      <a:close/>
                      <a:moveTo>
                        <a:pt x="307125" y="8910"/>
                      </a:moveTo>
                      <a:cubicBezTo>
                        <a:pt x="386806" y="7976"/>
                        <a:pt x="444424" y="29615"/>
                        <a:pt x="474972" y="90118"/>
                      </a:cubicBezTo>
                      <a:cubicBezTo>
                        <a:pt x="499242" y="138317"/>
                        <a:pt x="514346" y="191183"/>
                        <a:pt x="561102" y="238109"/>
                      </a:cubicBezTo>
                      <a:cubicBezTo>
                        <a:pt x="503484" y="231405"/>
                        <a:pt x="458934" y="229199"/>
                        <a:pt x="421343" y="190504"/>
                      </a:cubicBezTo>
                      <a:cubicBezTo>
                        <a:pt x="370938" y="138656"/>
                        <a:pt x="372804" y="59570"/>
                        <a:pt x="307125" y="8910"/>
                      </a:cubicBezTo>
                      <a:close/>
                      <a:moveTo>
                        <a:pt x="164311" y="0"/>
                      </a:moveTo>
                      <a:cubicBezTo>
                        <a:pt x="306786" y="2121"/>
                        <a:pt x="339965" y="44720"/>
                        <a:pt x="360840" y="133989"/>
                      </a:cubicBezTo>
                      <a:cubicBezTo>
                        <a:pt x="368477" y="166829"/>
                        <a:pt x="389267" y="197802"/>
                        <a:pt x="422871" y="219525"/>
                      </a:cubicBezTo>
                      <a:cubicBezTo>
                        <a:pt x="347348" y="233527"/>
                        <a:pt x="290833" y="204760"/>
                        <a:pt x="258757" y="144936"/>
                      </a:cubicBezTo>
                      <a:cubicBezTo>
                        <a:pt x="231348" y="93767"/>
                        <a:pt x="215819" y="36404"/>
                        <a:pt x="164311" y="0"/>
                      </a:cubicBezTo>
                      <a:close/>
                    </a:path>
                  </a:pathLst>
                </a:custGeom>
                <a:solidFill>
                  <a:srgbClr val="B88B31"/>
                </a:solidFill>
                <a:ln w="8477" cap="flat">
                  <a:noFill/>
                  <a:prstDash val="solid"/>
                  <a:miter/>
                </a:ln>
              </p:spPr>
              <p:txBody>
                <a:bodyPr rtlCol="0" anchor="ctr"/>
                <a:lstStyle/>
                <a:p>
                  <a:endParaRPr lang="ko-KR" altLang="en-US"/>
                </a:p>
              </p:txBody>
            </p:sp>
          </p:grpSp>
        </p:grpSp>
      </p:grpSp>
      <p:grpSp>
        <p:nvGrpSpPr>
          <p:cNvPr id="180" name="Group 2">
            <a:extLst>
              <a:ext uri="{FF2B5EF4-FFF2-40B4-BE49-F238E27FC236}">
                <a16:creationId xmlns:a16="http://schemas.microsoft.com/office/drawing/2014/main" id="{C94FAE70-0313-4A73-837E-A7687B57C28F}"/>
              </a:ext>
            </a:extLst>
          </p:cNvPr>
          <p:cNvGrpSpPr/>
          <p:nvPr/>
        </p:nvGrpSpPr>
        <p:grpSpPr>
          <a:xfrm>
            <a:off x="6710536" y="4538344"/>
            <a:ext cx="1460431" cy="2126120"/>
            <a:chOff x="8130688" y="1556890"/>
            <a:chExt cx="3328826" cy="4846161"/>
          </a:xfrm>
        </p:grpSpPr>
        <p:sp>
          <p:nvSpPr>
            <p:cNvPr id="181" name="Freeform 21">
              <a:extLst>
                <a:ext uri="{FF2B5EF4-FFF2-40B4-BE49-F238E27FC236}">
                  <a16:creationId xmlns:a16="http://schemas.microsoft.com/office/drawing/2014/main" id="{AB7A6BAA-1656-4075-B94F-1A779B6AE871}"/>
                </a:ext>
              </a:extLst>
            </p:cNvPr>
            <p:cNvSpPr>
              <a:spLocks/>
            </p:cNvSpPr>
            <p:nvPr/>
          </p:nvSpPr>
          <p:spPr bwMode="auto">
            <a:xfrm>
              <a:off x="8130688" y="1841330"/>
              <a:ext cx="3328826" cy="4561721"/>
            </a:xfrm>
            <a:custGeom>
              <a:avLst/>
              <a:gdLst>
                <a:gd name="T0" fmla="*/ 353 w 353"/>
                <a:gd name="T1" fmla="*/ 461 h 485"/>
                <a:gd name="T2" fmla="*/ 329 w 353"/>
                <a:gd name="T3" fmla="*/ 485 h 485"/>
                <a:gd name="T4" fmla="*/ 24 w 353"/>
                <a:gd name="T5" fmla="*/ 485 h 485"/>
                <a:gd name="T6" fmla="*/ 0 w 353"/>
                <a:gd name="T7" fmla="*/ 461 h 485"/>
                <a:gd name="T8" fmla="*/ 0 w 353"/>
                <a:gd name="T9" fmla="*/ 24 h 485"/>
                <a:gd name="T10" fmla="*/ 24 w 353"/>
                <a:gd name="T11" fmla="*/ 0 h 485"/>
                <a:gd name="T12" fmla="*/ 329 w 353"/>
                <a:gd name="T13" fmla="*/ 0 h 485"/>
                <a:gd name="T14" fmla="*/ 353 w 353"/>
                <a:gd name="T15" fmla="*/ 24 h 485"/>
                <a:gd name="T16" fmla="*/ 353 w 353"/>
                <a:gd name="T17" fmla="*/ 46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485">
                  <a:moveTo>
                    <a:pt x="353" y="461"/>
                  </a:moveTo>
                  <a:cubicBezTo>
                    <a:pt x="353" y="475"/>
                    <a:pt x="343" y="485"/>
                    <a:pt x="329" y="485"/>
                  </a:cubicBezTo>
                  <a:cubicBezTo>
                    <a:pt x="24" y="485"/>
                    <a:pt x="24" y="485"/>
                    <a:pt x="24" y="485"/>
                  </a:cubicBezTo>
                  <a:cubicBezTo>
                    <a:pt x="11" y="485"/>
                    <a:pt x="0" y="475"/>
                    <a:pt x="0" y="461"/>
                  </a:cubicBezTo>
                  <a:cubicBezTo>
                    <a:pt x="0" y="24"/>
                    <a:pt x="0" y="24"/>
                    <a:pt x="0" y="24"/>
                  </a:cubicBezTo>
                  <a:cubicBezTo>
                    <a:pt x="0" y="11"/>
                    <a:pt x="11" y="0"/>
                    <a:pt x="24" y="0"/>
                  </a:cubicBezTo>
                  <a:cubicBezTo>
                    <a:pt x="329" y="0"/>
                    <a:pt x="329" y="0"/>
                    <a:pt x="329" y="0"/>
                  </a:cubicBezTo>
                  <a:cubicBezTo>
                    <a:pt x="343" y="0"/>
                    <a:pt x="353" y="11"/>
                    <a:pt x="353" y="24"/>
                  </a:cubicBezTo>
                  <a:lnTo>
                    <a:pt x="353" y="461"/>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Rectangle 5">
              <a:extLst>
                <a:ext uri="{FF2B5EF4-FFF2-40B4-BE49-F238E27FC236}">
                  <a16:creationId xmlns:a16="http://schemas.microsoft.com/office/drawing/2014/main" id="{736B1B5B-A6E5-4454-A975-BBB240396BC8}"/>
                </a:ext>
              </a:extLst>
            </p:cNvPr>
            <p:cNvSpPr>
              <a:spLocks noChangeArrowheads="1"/>
            </p:cNvSpPr>
            <p:nvPr/>
          </p:nvSpPr>
          <p:spPr bwMode="auto">
            <a:xfrm>
              <a:off x="8432945" y="2191312"/>
              <a:ext cx="2724311" cy="37702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23">
              <a:extLst>
                <a:ext uri="{FF2B5EF4-FFF2-40B4-BE49-F238E27FC236}">
                  <a16:creationId xmlns:a16="http://schemas.microsoft.com/office/drawing/2014/main" id="{A2C8973C-2E8B-497D-AC87-6FCD6579F507}"/>
                </a:ext>
              </a:extLst>
            </p:cNvPr>
            <p:cNvSpPr>
              <a:spLocks/>
            </p:cNvSpPr>
            <p:nvPr/>
          </p:nvSpPr>
          <p:spPr bwMode="auto">
            <a:xfrm>
              <a:off x="8417040" y="2171424"/>
              <a:ext cx="2760098" cy="3810049"/>
            </a:xfrm>
            <a:custGeom>
              <a:avLst/>
              <a:gdLst>
                <a:gd name="T0" fmla="*/ 689 w 694"/>
                <a:gd name="T1" fmla="*/ 953 h 958"/>
                <a:gd name="T2" fmla="*/ 689 w 694"/>
                <a:gd name="T3" fmla="*/ 948 h 958"/>
                <a:gd name="T4" fmla="*/ 9 w 694"/>
                <a:gd name="T5" fmla="*/ 948 h 958"/>
                <a:gd name="T6" fmla="*/ 9 w 694"/>
                <a:gd name="T7" fmla="*/ 9 h 958"/>
                <a:gd name="T8" fmla="*/ 684 w 694"/>
                <a:gd name="T9" fmla="*/ 9 h 958"/>
                <a:gd name="T10" fmla="*/ 684 w 694"/>
                <a:gd name="T11" fmla="*/ 953 h 958"/>
                <a:gd name="T12" fmla="*/ 689 w 694"/>
                <a:gd name="T13" fmla="*/ 953 h 958"/>
                <a:gd name="T14" fmla="*/ 689 w 694"/>
                <a:gd name="T15" fmla="*/ 948 h 958"/>
                <a:gd name="T16" fmla="*/ 689 w 694"/>
                <a:gd name="T17" fmla="*/ 953 h 958"/>
                <a:gd name="T18" fmla="*/ 694 w 694"/>
                <a:gd name="T19" fmla="*/ 953 h 958"/>
                <a:gd name="T20" fmla="*/ 694 w 694"/>
                <a:gd name="T21" fmla="*/ 0 h 958"/>
                <a:gd name="T22" fmla="*/ 0 w 694"/>
                <a:gd name="T23" fmla="*/ 0 h 958"/>
                <a:gd name="T24" fmla="*/ 0 w 694"/>
                <a:gd name="T25" fmla="*/ 958 h 958"/>
                <a:gd name="T26" fmla="*/ 694 w 694"/>
                <a:gd name="T27" fmla="*/ 958 h 958"/>
                <a:gd name="T28" fmla="*/ 694 w 694"/>
                <a:gd name="T29" fmla="*/ 953 h 958"/>
                <a:gd name="T30" fmla="*/ 689 w 694"/>
                <a:gd name="T31" fmla="*/ 953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958">
                  <a:moveTo>
                    <a:pt x="689" y="953"/>
                  </a:moveTo>
                  <a:lnTo>
                    <a:pt x="689" y="948"/>
                  </a:lnTo>
                  <a:lnTo>
                    <a:pt x="9" y="948"/>
                  </a:lnTo>
                  <a:lnTo>
                    <a:pt x="9" y="9"/>
                  </a:lnTo>
                  <a:lnTo>
                    <a:pt x="684" y="9"/>
                  </a:lnTo>
                  <a:lnTo>
                    <a:pt x="684" y="953"/>
                  </a:lnTo>
                  <a:lnTo>
                    <a:pt x="689" y="953"/>
                  </a:lnTo>
                  <a:lnTo>
                    <a:pt x="689" y="948"/>
                  </a:lnTo>
                  <a:lnTo>
                    <a:pt x="689" y="953"/>
                  </a:lnTo>
                  <a:lnTo>
                    <a:pt x="694" y="953"/>
                  </a:lnTo>
                  <a:lnTo>
                    <a:pt x="694" y="0"/>
                  </a:lnTo>
                  <a:lnTo>
                    <a:pt x="0" y="0"/>
                  </a:lnTo>
                  <a:lnTo>
                    <a:pt x="0" y="958"/>
                  </a:lnTo>
                  <a:lnTo>
                    <a:pt x="694" y="958"/>
                  </a:lnTo>
                  <a:lnTo>
                    <a:pt x="694" y="953"/>
                  </a:lnTo>
                  <a:lnTo>
                    <a:pt x="689" y="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Shape 7">
              <a:extLst>
                <a:ext uri="{FF2B5EF4-FFF2-40B4-BE49-F238E27FC236}">
                  <a16:creationId xmlns:a16="http://schemas.microsoft.com/office/drawing/2014/main" id="{8EBF080E-44E7-4301-9149-1762708BDAF5}"/>
                </a:ext>
              </a:extLst>
            </p:cNvPr>
            <p:cNvSpPr>
              <a:spLocks/>
            </p:cNvSpPr>
            <p:nvPr/>
          </p:nvSpPr>
          <p:spPr bwMode="auto">
            <a:xfrm>
              <a:off x="9211798" y="3324975"/>
              <a:ext cx="1764666" cy="2410122"/>
            </a:xfrm>
            <a:custGeom>
              <a:avLst/>
              <a:gdLst>
                <a:gd name="connsiteX0" fmla="*/ 27458 w 277014"/>
                <a:gd name="connsiteY0" fmla="*/ 286961 h 301384"/>
                <a:gd name="connsiteX1" fmla="*/ 250055 w 277014"/>
                <a:gd name="connsiteY1" fmla="*/ 286961 h 301384"/>
                <a:gd name="connsiteX2" fmla="*/ 257121 w 277014"/>
                <a:gd name="connsiteY2" fmla="*/ 294173 h 301384"/>
                <a:gd name="connsiteX3" fmla="*/ 250055 w 277014"/>
                <a:gd name="connsiteY3" fmla="*/ 301384 h 301384"/>
                <a:gd name="connsiteX4" fmla="*/ 27458 w 277014"/>
                <a:gd name="connsiteY4" fmla="*/ 301384 h 301384"/>
                <a:gd name="connsiteX5" fmla="*/ 20391 w 277014"/>
                <a:gd name="connsiteY5" fmla="*/ 294173 h 301384"/>
                <a:gd name="connsiteX6" fmla="*/ 27458 w 277014"/>
                <a:gd name="connsiteY6" fmla="*/ 286961 h 301384"/>
                <a:gd name="connsiteX7" fmla="*/ 7073 w 277014"/>
                <a:gd name="connsiteY7" fmla="*/ 238720 h 301384"/>
                <a:gd name="connsiteX8" fmla="*/ 269941 w 277014"/>
                <a:gd name="connsiteY8" fmla="*/ 238720 h 301384"/>
                <a:gd name="connsiteX9" fmla="*/ 277014 w 277014"/>
                <a:gd name="connsiteY9" fmla="*/ 245932 h 301384"/>
                <a:gd name="connsiteX10" fmla="*/ 269941 w 277014"/>
                <a:gd name="connsiteY10" fmla="*/ 253143 h 301384"/>
                <a:gd name="connsiteX11" fmla="*/ 7073 w 277014"/>
                <a:gd name="connsiteY11" fmla="*/ 253143 h 301384"/>
                <a:gd name="connsiteX12" fmla="*/ 0 w 277014"/>
                <a:gd name="connsiteY12" fmla="*/ 245932 h 301384"/>
                <a:gd name="connsiteX13" fmla="*/ 7073 w 277014"/>
                <a:gd name="connsiteY13" fmla="*/ 238720 h 301384"/>
                <a:gd name="connsiteX14" fmla="*/ 27458 w 277014"/>
                <a:gd name="connsiteY14" fmla="*/ 191971 h 301384"/>
                <a:gd name="connsiteX15" fmla="*/ 250055 w 277014"/>
                <a:gd name="connsiteY15" fmla="*/ 191971 h 301384"/>
                <a:gd name="connsiteX16" fmla="*/ 257121 w 277014"/>
                <a:gd name="connsiteY16" fmla="*/ 198933 h 301384"/>
                <a:gd name="connsiteX17" fmla="*/ 250055 w 277014"/>
                <a:gd name="connsiteY17" fmla="*/ 205896 h 301384"/>
                <a:gd name="connsiteX18" fmla="*/ 27458 w 277014"/>
                <a:gd name="connsiteY18" fmla="*/ 205896 h 301384"/>
                <a:gd name="connsiteX19" fmla="*/ 20391 w 277014"/>
                <a:gd name="connsiteY19" fmla="*/ 198933 h 301384"/>
                <a:gd name="connsiteX20" fmla="*/ 27458 w 277014"/>
                <a:gd name="connsiteY20" fmla="*/ 191971 h 301384"/>
                <a:gd name="connsiteX21" fmla="*/ 7073 w 277014"/>
                <a:gd name="connsiteY21" fmla="*/ 143729 h 301384"/>
                <a:gd name="connsiteX22" fmla="*/ 269941 w 277014"/>
                <a:gd name="connsiteY22" fmla="*/ 143729 h 301384"/>
                <a:gd name="connsiteX23" fmla="*/ 277014 w 277014"/>
                <a:gd name="connsiteY23" fmla="*/ 150691 h 301384"/>
                <a:gd name="connsiteX24" fmla="*/ 269941 w 277014"/>
                <a:gd name="connsiteY24" fmla="*/ 157654 h 301384"/>
                <a:gd name="connsiteX25" fmla="*/ 7073 w 277014"/>
                <a:gd name="connsiteY25" fmla="*/ 157654 h 301384"/>
                <a:gd name="connsiteX26" fmla="*/ 0 w 277014"/>
                <a:gd name="connsiteY26" fmla="*/ 150691 h 301384"/>
                <a:gd name="connsiteX27" fmla="*/ 7073 w 277014"/>
                <a:gd name="connsiteY27" fmla="*/ 143729 h 301384"/>
                <a:gd name="connsiteX28" fmla="*/ 27458 w 277014"/>
                <a:gd name="connsiteY28" fmla="*/ 95488 h 301384"/>
                <a:gd name="connsiteX29" fmla="*/ 250055 w 277014"/>
                <a:gd name="connsiteY29" fmla="*/ 95488 h 301384"/>
                <a:gd name="connsiteX30" fmla="*/ 257121 w 277014"/>
                <a:gd name="connsiteY30" fmla="*/ 102450 h 301384"/>
                <a:gd name="connsiteX31" fmla="*/ 250055 w 277014"/>
                <a:gd name="connsiteY31" fmla="*/ 109413 h 301384"/>
                <a:gd name="connsiteX32" fmla="*/ 27458 w 277014"/>
                <a:gd name="connsiteY32" fmla="*/ 109413 h 301384"/>
                <a:gd name="connsiteX33" fmla="*/ 20391 w 277014"/>
                <a:gd name="connsiteY33" fmla="*/ 102450 h 301384"/>
                <a:gd name="connsiteX34" fmla="*/ 27458 w 277014"/>
                <a:gd name="connsiteY34" fmla="*/ 95488 h 301384"/>
                <a:gd name="connsiteX35" fmla="*/ 7073 w 277014"/>
                <a:gd name="connsiteY35" fmla="*/ 47247 h 301384"/>
                <a:gd name="connsiteX36" fmla="*/ 269941 w 277014"/>
                <a:gd name="connsiteY36" fmla="*/ 47247 h 301384"/>
                <a:gd name="connsiteX37" fmla="*/ 277014 w 277014"/>
                <a:gd name="connsiteY37" fmla="*/ 54209 h 301384"/>
                <a:gd name="connsiteX38" fmla="*/ 269941 w 277014"/>
                <a:gd name="connsiteY38" fmla="*/ 61172 h 301384"/>
                <a:gd name="connsiteX39" fmla="*/ 7073 w 277014"/>
                <a:gd name="connsiteY39" fmla="*/ 61172 h 301384"/>
                <a:gd name="connsiteX40" fmla="*/ 0 w 277014"/>
                <a:gd name="connsiteY40" fmla="*/ 54209 h 301384"/>
                <a:gd name="connsiteX41" fmla="*/ 7073 w 277014"/>
                <a:gd name="connsiteY41" fmla="*/ 47247 h 301384"/>
                <a:gd name="connsiteX42" fmla="*/ 27458 w 277014"/>
                <a:gd name="connsiteY42" fmla="*/ 0 h 301384"/>
                <a:gd name="connsiteX43" fmla="*/ 250055 w 277014"/>
                <a:gd name="connsiteY43" fmla="*/ 0 h 301384"/>
                <a:gd name="connsiteX44" fmla="*/ 257121 w 277014"/>
                <a:gd name="connsiteY44" fmla="*/ 7211 h 301384"/>
                <a:gd name="connsiteX45" fmla="*/ 250055 w 277014"/>
                <a:gd name="connsiteY45" fmla="*/ 14423 h 301384"/>
                <a:gd name="connsiteX46" fmla="*/ 27458 w 277014"/>
                <a:gd name="connsiteY46" fmla="*/ 14423 h 301384"/>
                <a:gd name="connsiteX47" fmla="*/ 20391 w 277014"/>
                <a:gd name="connsiteY47" fmla="*/ 7211 h 301384"/>
                <a:gd name="connsiteX48" fmla="*/ 27458 w 277014"/>
                <a:gd name="connsiteY48" fmla="*/ 0 h 30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7014" h="301384">
                  <a:moveTo>
                    <a:pt x="27458" y="286961"/>
                  </a:moveTo>
                  <a:cubicBezTo>
                    <a:pt x="27458" y="286961"/>
                    <a:pt x="27458" y="286961"/>
                    <a:pt x="250055" y="286961"/>
                  </a:cubicBezTo>
                  <a:cubicBezTo>
                    <a:pt x="254766" y="286961"/>
                    <a:pt x="257121" y="290567"/>
                    <a:pt x="257121" y="294173"/>
                  </a:cubicBezTo>
                  <a:cubicBezTo>
                    <a:pt x="257121" y="297778"/>
                    <a:pt x="254766" y="301384"/>
                    <a:pt x="250055" y="301384"/>
                  </a:cubicBezTo>
                  <a:cubicBezTo>
                    <a:pt x="250055" y="301384"/>
                    <a:pt x="250055" y="301384"/>
                    <a:pt x="27458" y="301384"/>
                  </a:cubicBezTo>
                  <a:cubicBezTo>
                    <a:pt x="23924" y="301384"/>
                    <a:pt x="20391" y="297778"/>
                    <a:pt x="20391" y="294173"/>
                  </a:cubicBezTo>
                  <a:cubicBezTo>
                    <a:pt x="20391" y="290567"/>
                    <a:pt x="23924" y="286961"/>
                    <a:pt x="27458" y="286961"/>
                  </a:cubicBezTo>
                  <a:close/>
                  <a:moveTo>
                    <a:pt x="7073" y="238720"/>
                  </a:moveTo>
                  <a:cubicBezTo>
                    <a:pt x="7073" y="238720"/>
                    <a:pt x="7073" y="238720"/>
                    <a:pt x="269941" y="238720"/>
                  </a:cubicBezTo>
                  <a:cubicBezTo>
                    <a:pt x="273478" y="238720"/>
                    <a:pt x="277014" y="242326"/>
                    <a:pt x="277014" y="245932"/>
                  </a:cubicBezTo>
                  <a:cubicBezTo>
                    <a:pt x="277014" y="250739"/>
                    <a:pt x="273478" y="253143"/>
                    <a:pt x="269941" y="253143"/>
                  </a:cubicBezTo>
                  <a:cubicBezTo>
                    <a:pt x="269941" y="253143"/>
                    <a:pt x="269941" y="253143"/>
                    <a:pt x="7073" y="253143"/>
                  </a:cubicBezTo>
                  <a:cubicBezTo>
                    <a:pt x="3536" y="253143"/>
                    <a:pt x="0" y="250739"/>
                    <a:pt x="0" y="245932"/>
                  </a:cubicBezTo>
                  <a:cubicBezTo>
                    <a:pt x="0" y="242326"/>
                    <a:pt x="3536" y="238720"/>
                    <a:pt x="7073" y="238720"/>
                  </a:cubicBezTo>
                  <a:close/>
                  <a:moveTo>
                    <a:pt x="27458" y="191971"/>
                  </a:moveTo>
                  <a:cubicBezTo>
                    <a:pt x="27458" y="191971"/>
                    <a:pt x="27458" y="191971"/>
                    <a:pt x="250055" y="191971"/>
                  </a:cubicBezTo>
                  <a:cubicBezTo>
                    <a:pt x="254766" y="191971"/>
                    <a:pt x="257121" y="194292"/>
                    <a:pt x="257121" y="198933"/>
                  </a:cubicBezTo>
                  <a:cubicBezTo>
                    <a:pt x="257121" y="202415"/>
                    <a:pt x="254766" y="205896"/>
                    <a:pt x="250055" y="205896"/>
                  </a:cubicBezTo>
                  <a:cubicBezTo>
                    <a:pt x="250055" y="205896"/>
                    <a:pt x="250055" y="205896"/>
                    <a:pt x="27458" y="205896"/>
                  </a:cubicBezTo>
                  <a:cubicBezTo>
                    <a:pt x="23924" y="205896"/>
                    <a:pt x="20391" y="202415"/>
                    <a:pt x="20391" y="198933"/>
                  </a:cubicBezTo>
                  <a:cubicBezTo>
                    <a:pt x="20391" y="194292"/>
                    <a:pt x="23924" y="191971"/>
                    <a:pt x="27458" y="191971"/>
                  </a:cubicBezTo>
                  <a:close/>
                  <a:moveTo>
                    <a:pt x="7073" y="143729"/>
                  </a:moveTo>
                  <a:cubicBezTo>
                    <a:pt x="7073" y="143729"/>
                    <a:pt x="7073" y="143729"/>
                    <a:pt x="269941" y="143729"/>
                  </a:cubicBezTo>
                  <a:cubicBezTo>
                    <a:pt x="273478" y="143729"/>
                    <a:pt x="277014" y="147210"/>
                    <a:pt x="277014" y="150691"/>
                  </a:cubicBezTo>
                  <a:cubicBezTo>
                    <a:pt x="277014" y="154173"/>
                    <a:pt x="273478" y="157654"/>
                    <a:pt x="269941" y="157654"/>
                  </a:cubicBezTo>
                  <a:cubicBezTo>
                    <a:pt x="269941" y="157654"/>
                    <a:pt x="269941" y="157654"/>
                    <a:pt x="7073" y="157654"/>
                  </a:cubicBezTo>
                  <a:cubicBezTo>
                    <a:pt x="3536" y="157654"/>
                    <a:pt x="0" y="154173"/>
                    <a:pt x="0" y="150691"/>
                  </a:cubicBezTo>
                  <a:cubicBezTo>
                    <a:pt x="0" y="147210"/>
                    <a:pt x="3536" y="143729"/>
                    <a:pt x="7073" y="143729"/>
                  </a:cubicBezTo>
                  <a:close/>
                  <a:moveTo>
                    <a:pt x="27458" y="95488"/>
                  </a:moveTo>
                  <a:cubicBezTo>
                    <a:pt x="27458" y="95488"/>
                    <a:pt x="27458" y="95488"/>
                    <a:pt x="250055" y="95488"/>
                  </a:cubicBezTo>
                  <a:cubicBezTo>
                    <a:pt x="254766" y="95488"/>
                    <a:pt x="257121" y="98969"/>
                    <a:pt x="257121" y="102450"/>
                  </a:cubicBezTo>
                  <a:cubicBezTo>
                    <a:pt x="257121" y="107092"/>
                    <a:pt x="254766" y="109413"/>
                    <a:pt x="250055" y="109413"/>
                  </a:cubicBezTo>
                  <a:cubicBezTo>
                    <a:pt x="250055" y="109413"/>
                    <a:pt x="250055" y="109413"/>
                    <a:pt x="27458" y="109413"/>
                  </a:cubicBezTo>
                  <a:cubicBezTo>
                    <a:pt x="23924" y="109413"/>
                    <a:pt x="20391" y="107092"/>
                    <a:pt x="20391" y="102450"/>
                  </a:cubicBezTo>
                  <a:cubicBezTo>
                    <a:pt x="20391" y="98969"/>
                    <a:pt x="23924" y="95488"/>
                    <a:pt x="27458" y="95488"/>
                  </a:cubicBezTo>
                  <a:close/>
                  <a:moveTo>
                    <a:pt x="7073" y="47247"/>
                  </a:moveTo>
                  <a:cubicBezTo>
                    <a:pt x="7073" y="47247"/>
                    <a:pt x="7073" y="47247"/>
                    <a:pt x="269941" y="47247"/>
                  </a:cubicBezTo>
                  <a:cubicBezTo>
                    <a:pt x="273478" y="47247"/>
                    <a:pt x="277014" y="50728"/>
                    <a:pt x="277014" y="54209"/>
                  </a:cubicBezTo>
                  <a:cubicBezTo>
                    <a:pt x="277014" y="58851"/>
                    <a:pt x="273478" y="61172"/>
                    <a:pt x="269941" y="61172"/>
                  </a:cubicBezTo>
                  <a:cubicBezTo>
                    <a:pt x="269941" y="61172"/>
                    <a:pt x="269941" y="61172"/>
                    <a:pt x="7073" y="61172"/>
                  </a:cubicBezTo>
                  <a:cubicBezTo>
                    <a:pt x="3536" y="61172"/>
                    <a:pt x="0" y="58851"/>
                    <a:pt x="0" y="54209"/>
                  </a:cubicBezTo>
                  <a:cubicBezTo>
                    <a:pt x="0" y="50728"/>
                    <a:pt x="3536" y="47247"/>
                    <a:pt x="7073" y="47247"/>
                  </a:cubicBezTo>
                  <a:close/>
                  <a:moveTo>
                    <a:pt x="27458" y="0"/>
                  </a:moveTo>
                  <a:cubicBezTo>
                    <a:pt x="27458" y="0"/>
                    <a:pt x="27458" y="0"/>
                    <a:pt x="250055" y="0"/>
                  </a:cubicBezTo>
                  <a:cubicBezTo>
                    <a:pt x="254766" y="0"/>
                    <a:pt x="257121" y="2404"/>
                    <a:pt x="257121" y="7211"/>
                  </a:cubicBezTo>
                  <a:cubicBezTo>
                    <a:pt x="257121" y="10817"/>
                    <a:pt x="254766" y="14423"/>
                    <a:pt x="250055" y="14423"/>
                  </a:cubicBezTo>
                  <a:cubicBezTo>
                    <a:pt x="250055" y="14423"/>
                    <a:pt x="250055" y="14423"/>
                    <a:pt x="27458" y="14423"/>
                  </a:cubicBezTo>
                  <a:cubicBezTo>
                    <a:pt x="23924" y="14423"/>
                    <a:pt x="20391" y="10817"/>
                    <a:pt x="20391" y="7211"/>
                  </a:cubicBezTo>
                  <a:cubicBezTo>
                    <a:pt x="20391" y="2404"/>
                    <a:pt x="23924" y="0"/>
                    <a:pt x="27458" y="0"/>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85" name="Freeform: Shape 8">
              <a:extLst>
                <a:ext uri="{FF2B5EF4-FFF2-40B4-BE49-F238E27FC236}">
                  <a16:creationId xmlns:a16="http://schemas.microsoft.com/office/drawing/2014/main" id="{D6C777EC-AB3C-4347-8A53-4C92B18D6A2D}"/>
                </a:ext>
              </a:extLst>
            </p:cNvPr>
            <p:cNvSpPr/>
            <p:nvPr/>
          </p:nvSpPr>
          <p:spPr>
            <a:xfrm>
              <a:off x="9037467" y="1556890"/>
              <a:ext cx="1515276" cy="841236"/>
            </a:xfrm>
            <a:custGeom>
              <a:avLst/>
              <a:gdLst>
                <a:gd name="connsiteX0" fmla="*/ 94742 w 189484"/>
                <a:gd name="connsiteY0" fmla="*/ 19975 h 105196"/>
                <a:gd name="connsiteX1" fmla="*/ 68758 w 189484"/>
                <a:gd name="connsiteY1" fmla="*/ 30738 h 105196"/>
                <a:gd name="connsiteX2" fmla="*/ 61813 w 189484"/>
                <a:gd name="connsiteY2" fmla="*/ 47505 h 105196"/>
                <a:gd name="connsiteX3" fmla="*/ 87055 w 189484"/>
                <a:gd name="connsiteY3" fmla="*/ 47505 h 105196"/>
                <a:gd name="connsiteX4" fmla="*/ 127671 w 189484"/>
                <a:gd name="connsiteY4" fmla="*/ 47505 h 105196"/>
                <a:gd name="connsiteX5" fmla="*/ 120726 w 189484"/>
                <a:gd name="connsiteY5" fmla="*/ 30738 h 105196"/>
                <a:gd name="connsiteX6" fmla="*/ 94742 w 189484"/>
                <a:gd name="connsiteY6" fmla="*/ 19975 h 105196"/>
                <a:gd name="connsiteX7" fmla="*/ 94742 w 189484"/>
                <a:gd name="connsiteY7" fmla="*/ 0 h 105196"/>
                <a:gd name="connsiteX8" fmla="*/ 134851 w 189484"/>
                <a:gd name="connsiteY8" fmla="*/ 16614 h 105196"/>
                <a:gd name="connsiteX9" fmla="*/ 147646 w 189484"/>
                <a:gd name="connsiteY9" fmla="*/ 47505 h 105196"/>
                <a:gd name="connsiteX10" fmla="*/ 148292 w 189484"/>
                <a:gd name="connsiteY10" fmla="*/ 47505 h 105196"/>
                <a:gd name="connsiteX11" fmla="*/ 189484 w 189484"/>
                <a:gd name="connsiteY11" fmla="*/ 89890 h 105196"/>
                <a:gd name="connsiteX12" fmla="*/ 174184 w 189484"/>
                <a:gd name="connsiteY12" fmla="*/ 105196 h 105196"/>
                <a:gd name="connsiteX13" fmla="*/ 15300 w 189484"/>
                <a:gd name="connsiteY13" fmla="*/ 105196 h 105196"/>
                <a:gd name="connsiteX14" fmla="*/ 0 w 189484"/>
                <a:gd name="connsiteY14" fmla="*/ 89890 h 105196"/>
                <a:gd name="connsiteX15" fmla="*/ 12358 w 189484"/>
                <a:gd name="connsiteY15" fmla="*/ 59868 h 105196"/>
                <a:gd name="connsiteX16" fmla="*/ 41729 w 189484"/>
                <a:gd name="connsiteY16" fmla="*/ 47769 h 105196"/>
                <a:gd name="connsiteX17" fmla="*/ 54634 w 189484"/>
                <a:gd name="connsiteY17" fmla="*/ 16614 h 105196"/>
                <a:gd name="connsiteX18" fmla="*/ 94742 w 189484"/>
                <a:gd name="connsiteY18" fmla="*/ 0 h 10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484" h="105196">
                  <a:moveTo>
                    <a:pt x="94742" y="19975"/>
                  </a:moveTo>
                  <a:cubicBezTo>
                    <a:pt x="84595" y="19975"/>
                    <a:pt x="75408" y="24088"/>
                    <a:pt x="68758" y="30738"/>
                  </a:cubicBezTo>
                  <a:lnTo>
                    <a:pt x="61813" y="47505"/>
                  </a:lnTo>
                  <a:lnTo>
                    <a:pt x="87055" y="47505"/>
                  </a:lnTo>
                  <a:lnTo>
                    <a:pt x="127671" y="47505"/>
                  </a:lnTo>
                  <a:lnTo>
                    <a:pt x="120726" y="30738"/>
                  </a:lnTo>
                  <a:cubicBezTo>
                    <a:pt x="114076" y="24088"/>
                    <a:pt x="104890" y="19975"/>
                    <a:pt x="94742" y="19975"/>
                  </a:cubicBezTo>
                  <a:close/>
                  <a:moveTo>
                    <a:pt x="94742" y="0"/>
                  </a:moveTo>
                  <a:cubicBezTo>
                    <a:pt x="110406" y="0"/>
                    <a:pt x="124586" y="6349"/>
                    <a:pt x="134851" y="16614"/>
                  </a:cubicBezTo>
                  <a:lnTo>
                    <a:pt x="147646" y="47505"/>
                  </a:lnTo>
                  <a:lnTo>
                    <a:pt x="148292" y="47505"/>
                  </a:lnTo>
                  <a:cubicBezTo>
                    <a:pt x="171830" y="47505"/>
                    <a:pt x="189484" y="66343"/>
                    <a:pt x="189484" y="89890"/>
                  </a:cubicBezTo>
                  <a:cubicBezTo>
                    <a:pt x="189484" y="98132"/>
                    <a:pt x="182423" y="105196"/>
                    <a:pt x="174184" y="105196"/>
                  </a:cubicBezTo>
                  <a:cubicBezTo>
                    <a:pt x="174184" y="105196"/>
                    <a:pt x="174184" y="105196"/>
                    <a:pt x="15300" y="105196"/>
                  </a:cubicBezTo>
                  <a:cubicBezTo>
                    <a:pt x="7061" y="105196"/>
                    <a:pt x="0" y="98132"/>
                    <a:pt x="0" y="89890"/>
                  </a:cubicBezTo>
                  <a:cubicBezTo>
                    <a:pt x="0" y="78117"/>
                    <a:pt x="4708" y="67520"/>
                    <a:pt x="12358" y="59868"/>
                  </a:cubicBezTo>
                  <a:lnTo>
                    <a:pt x="41729" y="47769"/>
                  </a:lnTo>
                  <a:lnTo>
                    <a:pt x="54634" y="16614"/>
                  </a:lnTo>
                  <a:cubicBezTo>
                    <a:pt x="64898" y="6349"/>
                    <a:pt x="79079" y="0"/>
                    <a:pt x="9474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Chevron 2">
              <a:extLst>
                <a:ext uri="{FF2B5EF4-FFF2-40B4-BE49-F238E27FC236}">
                  <a16:creationId xmlns:a16="http://schemas.microsoft.com/office/drawing/2014/main" id="{8858FB43-E274-438E-B738-48B0244F79DA}"/>
                </a:ext>
              </a:extLst>
            </p:cNvPr>
            <p:cNvSpPr/>
            <p:nvPr/>
          </p:nvSpPr>
          <p:spPr>
            <a:xfrm rot="5400000">
              <a:off x="8610212" y="3263796"/>
              <a:ext cx="505591" cy="49920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7" name="Chevron 2">
              <a:extLst>
                <a:ext uri="{FF2B5EF4-FFF2-40B4-BE49-F238E27FC236}">
                  <a16:creationId xmlns:a16="http://schemas.microsoft.com/office/drawing/2014/main" id="{5DABC70C-92A4-49AF-9D7C-D944E1598194}"/>
                </a:ext>
              </a:extLst>
            </p:cNvPr>
            <p:cNvSpPr/>
            <p:nvPr/>
          </p:nvSpPr>
          <p:spPr>
            <a:xfrm rot="5400000">
              <a:off x="8616757" y="3920700"/>
              <a:ext cx="505591" cy="49920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8" name="Chevron 2">
              <a:extLst>
                <a:ext uri="{FF2B5EF4-FFF2-40B4-BE49-F238E27FC236}">
                  <a16:creationId xmlns:a16="http://schemas.microsoft.com/office/drawing/2014/main" id="{E46A3C01-6521-4BE0-92A4-8F540A85A0E1}"/>
                </a:ext>
              </a:extLst>
            </p:cNvPr>
            <p:cNvSpPr/>
            <p:nvPr/>
          </p:nvSpPr>
          <p:spPr>
            <a:xfrm rot="5400000">
              <a:off x="8623301" y="4577602"/>
              <a:ext cx="505591" cy="49920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9" name="Chevron 2">
              <a:extLst>
                <a:ext uri="{FF2B5EF4-FFF2-40B4-BE49-F238E27FC236}">
                  <a16:creationId xmlns:a16="http://schemas.microsoft.com/office/drawing/2014/main" id="{8C330553-3E72-4DEA-B0B8-A4945B537D24}"/>
                </a:ext>
              </a:extLst>
            </p:cNvPr>
            <p:cNvSpPr/>
            <p:nvPr/>
          </p:nvSpPr>
          <p:spPr>
            <a:xfrm rot="5400000">
              <a:off x="8629845" y="5234505"/>
              <a:ext cx="505591" cy="499209"/>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190" name="Group 2">
            <a:extLst>
              <a:ext uri="{FF2B5EF4-FFF2-40B4-BE49-F238E27FC236}">
                <a16:creationId xmlns:a16="http://schemas.microsoft.com/office/drawing/2014/main" id="{426C3FE1-FF9F-4C60-9E21-01D3B361EC29}"/>
              </a:ext>
            </a:extLst>
          </p:cNvPr>
          <p:cNvGrpSpPr/>
          <p:nvPr/>
        </p:nvGrpSpPr>
        <p:grpSpPr>
          <a:xfrm rot="1825736">
            <a:off x="8038732" y="4425555"/>
            <a:ext cx="300254" cy="2114848"/>
            <a:chOff x="9328729" y="540163"/>
            <a:chExt cx="908119" cy="6396374"/>
          </a:xfrm>
        </p:grpSpPr>
        <p:sp>
          <p:nvSpPr>
            <p:cNvPr id="191" name="Rectangle 3">
              <a:extLst>
                <a:ext uri="{FF2B5EF4-FFF2-40B4-BE49-F238E27FC236}">
                  <a16:creationId xmlns:a16="http://schemas.microsoft.com/office/drawing/2014/main" id="{65B7C1C5-DA41-41CE-A674-4E77F2F2B27C}"/>
                </a:ext>
              </a:extLst>
            </p:cNvPr>
            <p:cNvSpPr/>
            <p:nvPr/>
          </p:nvSpPr>
          <p:spPr>
            <a:xfrm>
              <a:off x="9328729" y="1361755"/>
              <a:ext cx="601298" cy="4048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4">
              <a:extLst>
                <a:ext uri="{FF2B5EF4-FFF2-40B4-BE49-F238E27FC236}">
                  <a16:creationId xmlns:a16="http://schemas.microsoft.com/office/drawing/2014/main" id="{4543296C-84DE-4B43-8F3F-7E53674F68E2}"/>
                </a:ext>
              </a:extLst>
            </p:cNvPr>
            <p:cNvSpPr/>
            <p:nvPr/>
          </p:nvSpPr>
          <p:spPr>
            <a:xfrm>
              <a:off x="9955684" y="1357289"/>
              <a:ext cx="281164" cy="1572720"/>
            </a:xfrm>
            <a:custGeom>
              <a:avLst/>
              <a:gdLst>
                <a:gd name="connsiteX0" fmla="*/ 157495 w 281164"/>
                <a:gd name="connsiteY0" fmla="*/ 1288144 h 1572720"/>
                <a:gd name="connsiteX1" fmla="*/ 157495 w 281164"/>
                <a:gd name="connsiteY1" fmla="*/ 1568321 h 1572720"/>
                <a:gd name="connsiteX2" fmla="*/ 0 w 281164"/>
                <a:gd name="connsiteY2" fmla="*/ 1428232 h 1572720"/>
                <a:gd name="connsiteX3" fmla="*/ 26240 w 281164"/>
                <a:gd name="connsiteY3" fmla="*/ 8271 h 1572720"/>
                <a:gd name="connsiteX4" fmla="*/ 139097 w 281164"/>
                <a:gd name="connsiteY4" fmla="*/ 8271 h 1572720"/>
                <a:gd name="connsiteX5" fmla="*/ 139097 w 281164"/>
                <a:gd name="connsiteY5" fmla="*/ 191304 h 1572720"/>
                <a:gd name="connsiteX6" fmla="*/ 26240 w 281164"/>
                <a:gd name="connsiteY6" fmla="*/ 191304 h 1572720"/>
                <a:gd name="connsiteX7" fmla="*/ 190994 w 281164"/>
                <a:gd name="connsiteY7" fmla="*/ 0 h 1572720"/>
                <a:gd name="connsiteX8" fmla="*/ 281164 w 281164"/>
                <a:gd name="connsiteY8" fmla="*/ 0 h 1572720"/>
                <a:gd name="connsiteX9" fmla="*/ 281164 w 281164"/>
                <a:gd name="connsiteY9" fmla="*/ 1572720 h 1572720"/>
                <a:gd name="connsiteX10" fmla="*/ 190994 w 281164"/>
                <a:gd name="connsiteY10" fmla="*/ 1572720 h 157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164" h="1572720">
                  <a:moveTo>
                    <a:pt x="157495" y="1288144"/>
                  </a:moveTo>
                  <a:lnTo>
                    <a:pt x="157495" y="1568321"/>
                  </a:lnTo>
                  <a:lnTo>
                    <a:pt x="0" y="1428232"/>
                  </a:lnTo>
                  <a:close/>
                  <a:moveTo>
                    <a:pt x="26240" y="8271"/>
                  </a:moveTo>
                  <a:lnTo>
                    <a:pt x="139097" y="8271"/>
                  </a:lnTo>
                  <a:lnTo>
                    <a:pt x="139097" y="191304"/>
                  </a:lnTo>
                  <a:lnTo>
                    <a:pt x="26240" y="191304"/>
                  </a:lnTo>
                  <a:close/>
                  <a:moveTo>
                    <a:pt x="190994" y="0"/>
                  </a:moveTo>
                  <a:lnTo>
                    <a:pt x="281164" y="0"/>
                  </a:lnTo>
                  <a:lnTo>
                    <a:pt x="281164" y="1572720"/>
                  </a:lnTo>
                  <a:lnTo>
                    <a:pt x="190994" y="157272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Top Corners Rounded 5">
              <a:extLst>
                <a:ext uri="{FF2B5EF4-FFF2-40B4-BE49-F238E27FC236}">
                  <a16:creationId xmlns:a16="http://schemas.microsoft.com/office/drawing/2014/main" id="{3981C2BF-C223-4CD4-AAAB-770BB1E8E480}"/>
                </a:ext>
              </a:extLst>
            </p:cNvPr>
            <p:cNvSpPr/>
            <p:nvPr/>
          </p:nvSpPr>
          <p:spPr>
            <a:xfrm>
              <a:off x="9514470" y="540163"/>
              <a:ext cx="229816" cy="777881"/>
            </a:xfrm>
            <a:prstGeom prst="round2SameRect">
              <a:avLst>
                <a:gd name="adj1" fmla="val 50000"/>
                <a:gd name="adj2"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Isosceles Triangle 6">
              <a:extLst>
                <a:ext uri="{FF2B5EF4-FFF2-40B4-BE49-F238E27FC236}">
                  <a16:creationId xmlns:a16="http://schemas.microsoft.com/office/drawing/2014/main" id="{9172A130-4965-47AF-BFB3-470DBD4D3D21}"/>
                </a:ext>
              </a:extLst>
            </p:cNvPr>
            <p:cNvSpPr/>
            <p:nvPr/>
          </p:nvSpPr>
          <p:spPr>
            <a:xfrm rot="10800000">
              <a:off x="9530840" y="6422420"/>
              <a:ext cx="197075" cy="514117"/>
            </a:xfrm>
            <a:prstGeom prst="triangle">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Trapezoid 7">
              <a:extLst>
                <a:ext uri="{FF2B5EF4-FFF2-40B4-BE49-F238E27FC236}">
                  <a16:creationId xmlns:a16="http://schemas.microsoft.com/office/drawing/2014/main" id="{AEF80A24-82A7-415B-8DD9-59F3BB5921B2}"/>
                </a:ext>
              </a:extLst>
            </p:cNvPr>
            <p:cNvSpPr/>
            <p:nvPr/>
          </p:nvSpPr>
          <p:spPr>
            <a:xfrm rot="10800000">
              <a:off x="9328729" y="5453882"/>
              <a:ext cx="601299" cy="924828"/>
            </a:xfrm>
            <a:prstGeom prst="trapezoi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Freeform: Shape 122">
            <a:extLst>
              <a:ext uri="{FF2B5EF4-FFF2-40B4-BE49-F238E27FC236}">
                <a16:creationId xmlns:a16="http://schemas.microsoft.com/office/drawing/2014/main" id="{6AE5A03A-BCFB-435C-87E0-5C861E6A9C4D}"/>
              </a:ext>
            </a:extLst>
          </p:cNvPr>
          <p:cNvSpPr/>
          <p:nvPr/>
        </p:nvSpPr>
        <p:spPr>
          <a:xfrm>
            <a:off x="5579763" y="5239656"/>
            <a:ext cx="1002446" cy="976180"/>
          </a:xfrm>
          <a:custGeom>
            <a:avLst/>
            <a:gdLst>
              <a:gd name="connsiteX0" fmla="*/ 4823327 w 7041036"/>
              <a:gd name="connsiteY0" fmla="*/ 6241356 h 6856549"/>
              <a:gd name="connsiteX1" fmla="*/ 4616505 w 7041036"/>
              <a:gd name="connsiteY1" fmla="*/ 6449115 h 6856549"/>
              <a:gd name="connsiteX2" fmla="*/ 4414524 w 7041036"/>
              <a:gd name="connsiteY2" fmla="*/ 6285716 h 6856549"/>
              <a:gd name="connsiteX3" fmla="*/ 4410120 w 7041036"/>
              <a:gd name="connsiteY3" fmla="*/ 6244784 h 6856549"/>
              <a:gd name="connsiteX4" fmla="*/ 4410117 w 7041036"/>
              <a:gd name="connsiteY4" fmla="*/ 6244817 h 6856549"/>
              <a:gd name="connsiteX5" fmla="*/ 4616506 w 7041036"/>
              <a:gd name="connsiteY5" fmla="*/ 6449187 h 6856549"/>
              <a:gd name="connsiteX6" fmla="*/ 4823327 w 7041036"/>
              <a:gd name="connsiteY6" fmla="*/ 6241356 h 6856549"/>
              <a:gd name="connsiteX7" fmla="*/ 4438060 w 7041036"/>
              <a:gd name="connsiteY7" fmla="*/ 6145667 h 6856549"/>
              <a:gd name="connsiteX8" fmla="*/ 4426186 w 7041036"/>
              <a:gd name="connsiteY8" fmla="*/ 6163386 h 6856549"/>
              <a:gd name="connsiteX9" fmla="*/ 4414168 w 7041036"/>
              <a:gd name="connsiteY9" fmla="*/ 6202657 h 6856549"/>
              <a:gd name="connsiteX10" fmla="*/ 4411548 w 7041036"/>
              <a:gd name="connsiteY10" fmla="*/ 6229920 h 6856549"/>
              <a:gd name="connsiteX11" fmla="*/ 4414187 w 7041036"/>
              <a:gd name="connsiteY11" fmla="*/ 6202606 h 6856549"/>
              <a:gd name="connsiteX12" fmla="*/ 4426216 w 7041036"/>
              <a:gd name="connsiteY12" fmla="*/ 6163345 h 6856549"/>
              <a:gd name="connsiteX13" fmla="*/ 5454465 w 7041036"/>
              <a:gd name="connsiteY13" fmla="*/ 3718751 h 6856549"/>
              <a:gd name="connsiteX14" fmla="*/ 6017023 w 7041036"/>
              <a:gd name="connsiteY14" fmla="*/ 4882520 h 6856549"/>
              <a:gd name="connsiteX15" fmla="*/ 4561555 w 7041036"/>
              <a:gd name="connsiteY15" fmla="*/ 5586204 h 6856549"/>
              <a:gd name="connsiteX16" fmla="*/ 3998997 w 7041036"/>
              <a:gd name="connsiteY16" fmla="*/ 4424310 h 6856549"/>
              <a:gd name="connsiteX17" fmla="*/ 5454465 w 7041036"/>
              <a:gd name="connsiteY17" fmla="*/ 3718751 h 6856549"/>
              <a:gd name="connsiteX18" fmla="*/ 4814962 w 7041036"/>
              <a:gd name="connsiteY18" fmla="*/ 2397198 h 6856549"/>
              <a:gd name="connsiteX19" fmla="*/ 5377520 w 7041036"/>
              <a:gd name="connsiteY19" fmla="*/ 3559020 h 6856549"/>
              <a:gd name="connsiteX20" fmla="*/ 3920105 w 7041036"/>
              <a:gd name="connsiteY20" fmla="*/ 4264579 h 6856549"/>
              <a:gd name="connsiteX21" fmla="*/ 3357547 w 7041036"/>
              <a:gd name="connsiteY21" fmla="*/ 3100810 h 6856549"/>
              <a:gd name="connsiteX22" fmla="*/ 4814962 w 7041036"/>
              <a:gd name="connsiteY22" fmla="*/ 2397198 h 6856549"/>
              <a:gd name="connsiteX23" fmla="*/ 5663090 w 7041036"/>
              <a:gd name="connsiteY23" fmla="*/ 1923845 h 6856549"/>
              <a:gd name="connsiteX24" fmla="*/ 6865223 w 7041036"/>
              <a:gd name="connsiteY24" fmla="*/ 4409166 h 6856549"/>
              <a:gd name="connsiteX25" fmla="*/ 6138102 w 7041036"/>
              <a:gd name="connsiteY25" fmla="*/ 4761080 h 6856549"/>
              <a:gd name="connsiteX26" fmla="*/ 4936041 w 7041036"/>
              <a:gd name="connsiteY26" fmla="*/ 2275830 h 6856549"/>
              <a:gd name="connsiteX27" fmla="*/ 5663090 w 7041036"/>
              <a:gd name="connsiteY27" fmla="*/ 1923845 h 6856549"/>
              <a:gd name="connsiteX28" fmla="*/ 917008 w 7041036"/>
              <a:gd name="connsiteY28" fmla="*/ 1238117 h 6856549"/>
              <a:gd name="connsiteX29" fmla="*/ 1429158 w 7041036"/>
              <a:gd name="connsiteY29" fmla="*/ 1590176 h 6856549"/>
              <a:gd name="connsiteX30" fmla="*/ 1479782 w 7041036"/>
              <a:gd name="connsiteY30" fmla="*/ 1860025 h 6856549"/>
              <a:gd name="connsiteX31" fmla="*/ 1485695 w 7041036"/>
              <a:gd name="connsiteY31" fmla="*/ 1927595 h 6856549"/>
              <a:gd name="connsiteX32" fmla="*/ 1544035 w 7041036"/>
              <a:gd name="connsiteY32" fmla="*/ 1961489 h 6856549"/>
              <a:gd name="connsiteX33" fmla="*/ 2224282 w 7041036"/>
              <a:gd name="connsiteY33" fmla="*/ 2197299 h 6856549"/>
              <a:gd name="connsiteX34" fmla="*/ 2569995 w 7041036"/>
              <a:gd name="connsiteY34" fmla="*/ 2222971 h 6856549"/>
              <a:gd name="connsiteX35" fmla="*/ 2963086 w 7041036"/>
              <a:gd name="connsiteY35" fmla="*/ 2467725 h 6856549"/>
              <a:gd name="connsiteX36" fmla="*/ 2968639 w 7041036"/>
              <a:gd name="connsiteY36" fmla="*/ 2737213 h 6856549"/>
              <a:gd name="connsiteX37" fmla="*/ 2927317 w 7041036"/>
              <a:gd name="connsiteY37" fmla="*/ 2810192 h 6856549"/>
              <a:gd name="connsiteX38" fmla="*/ 2924866 w 7041036"/>
              <a:gd name="connsiteY38" fmla="*/ 2842067 h 6856549"/>
              <a:gd name="connsiteX39" fmla="*/ 3312187 w 7041036"/>
              <a:gd name="connsiteY39" fmla="*/ 3573731 h 6856549"/>
              <a:gd name="connsiteX40" fmla="*/ 4406150 w 7041036"/>
              <a:gd name="connsiteY40" fmla="*/ 5642092 h 6856549"/>
              <a:gd name="connsiteX41" fmla="*/ 4416607 w 7041036"/>
              <a:gd name="connsiteY41" fmla="*/ 5661202 h 6856549"/>
              <a:gd name="connsiteX42" fmla="*/ 4503648 w 7041036"/>
              <a:gd name="connsiteY42" fmla="*/ 5639640 h 6856549"/>
              <a:gd name="connsiteX43" fmla="*/ 4788064 w 7041036"/>
              <a:gd name="connsiteY43" fmla="*/ 5653919 h 6856549"/>
              <a:gd name="connsiteX44" fmla="*/ 4822534 w 7041036"/>
              <a:gd name="connsiteY44" fmla="*/ 5650962 h 6856549"/>
              <a:gd name="connsiteX45" fmla="*/ 6969283 w 7041036"/>
              <a:gd name="connsiteY45" fmla="*/ 4655002 h 6856549"/>
              <a:gd name="connsiteX46" fmla="*/ 6992575 w 7041036"/>
              <a:gd name="connsiteY46" fmla="*/ 4644689 h 6856549"/>
              <a:gd name="connsiteX47" fmla="*/ 7041036 w 7041036"/>
              <a:gd name="connsiteY47" fmla="*/ 4843939 h 6856549"/>
              <a:gd name="connsiteX48" fmla="*/ 5025462 w 7041036"/>
              <a:gd name="connsiteY48" fmla="*/ 5782281 h 6856549"/>
              <a:gd name="connsiteX49" fmla="*/ 5029861 w 7041036"/>
              <a:gd name="connsiteY49" fmla="*/ 6695960 h 6856549"/>
              <a:gd name="connsiteX50" fmla="*/ 4170555 w 7041036"/>
              <a:gd name="connsiteY50" fmla="*/ 6664302 h 6856549"/>
              <a:gd name="connsiteX51" fmla="*/ 4226588 w 7041036"/>
              <a:gd name="connsiteY51" fmla="*/ 5768219 h 6856549"/>
              <a:gd name="connsiteX52" fmla="*/ 2775158 w 7041036"/>
              <a:gd name="connsiteY52" fmla="*/ 2907834 h 6856549"/>
              <a:gd name="connsiteX53" fmla="*/ 2369663 w 7041036"/>
              <a:gd name="connsiteY53" fmla="*/ 2928819 h 6856549"/>
              <a:gd name="connsiteX54" fmla="*/ 1512883 w 7041036"/>
              <a:gd name="connsiteY54" fmla="*/ 2725820 h 6856549"/>
              <a:gd name="connsiteX55" fmla="*/ 1522762 w 7041036"/>
              <a:gd name="connsiteY55" fmla="*/ 3577481 h 6856549"/>
              <a:gd name="connsiteX56" fmla="*/ 2082651 w 7041036"/>
              <a:gd name="connsiteY56" fmla="*/ 4131457 h 6856549"/>
              <a:gd name="connsiteX57" fmla="*/ 2714871 w 7041036"/>
              <a:gd name="connsiteY57" fmla="*/ 5209915 h 6856549"/>
              <a:gd name="connsiteX58" fmla="*/ 2966619 w 7041036"/>
              <a:gd name="connsiteY58" fmla="*/ 6296018 h 6856549"/>
              <a:gd name="connsiteX59" fmla="*/ 2776816 w 7041036"/>
              <a:gd name="connsiteY59" fmla="*/ 6601419 h 6856549"/>
              <a:gd name="connsiteX60" fmla="*/ 2329856 w 7041036"/>
              <a:gd name="connsiteY60" fmla="*/ 6483946 h 6856549"/>
              <a:gd name="connsiteX61" fmla="*/ 2251902 w 7041036"/>
              <a:gd name="connsiteY61" fmla="*/ 6279215 h 6856549"/>
              <a:gd name="connsiteX62" fmla="*/ 2120727 w 7041036"/>
              <a:gd name="connsiteY62" fmla="*/ 5628751 h 6856549"/>
              <a:gd name="connsiteX63" fmla="*/ 1656965 w 7041036"/>
              <a:gd name="connsiteY63" fmla="*/ 4700866 h 6856549"/>
              <a:gd name="connsiteX64" fmla="*/ 1500767 w 7041036"/>
              <a:gd name="connsiteY64" fmla="*/ 4514020 h 6856549"/>
              <a:gd name="connsiteX65" fmla="*/ 1487065 w 7041036"/>
              <a:gd name="connsiteY65" fmla="*/ 4495847 h 6856549"/>
              <a:gd name="connsiteX66" fmla="*/ 1377741 w 7041036"/>
              <a:gd name="connsiteY66" fmla="*/ 4908192 h 6856549"/>
              <a:gd name="connsiteX67" fmla="*/ 700450 w 7041036"/>
              <a:gd name="connsiteY67" fmla="*/ 6430293 h 6856549"/>
              <a:gd name="connsiteX68" fmla="*/ 280533 w 7041036"/>
              <a:gd name="connsiteY68" fmla="*/ 6673677 h 6856549"/>
              <a:gd name="connsiteX69" fmla="*/ 19698 w 7041036"/>
              <a:gd name="connsiteY69" fmla="*/ 6452144 h 6856549"/>
              <a:gd name="connsiteX70" fmla="*/ 15083 w 7041036"/>
              <a:gd name="connsiteY70" fmla="*/ 6235370 h 6856549"/>
              <a:gd name="connsiteX71" fmla="*/ 524782 w 7041036"/>
              <a:gd name="connsiteY71" fmla="*/ 4969921 h 6856549"/>
              <a:gd name="connsiteX72" fmla="*/ 701749 w 7041036"/>
              <a:gd name="connsiteY72" fmla="*/ 4424166 h 6856549"/>
              <a:gd name="connsiteX73" fmla="*/ 542017 w 7041036"/>
              <a:gd name="connsiteY73" fmla="*/ 3973961 h 6856549"/>
              <a:gd name="connsiteX74" fmla="*/ 424111 w 7041036"/>
              <a:gd name="connsiteY74" fmla="*/ 3659546 h 6856549"/>
              <a:gd name="connsiteX75" fmla="*/ 377165 w 7041036"/>
              <a:gd name="connsiteY75" fmla="*/ 1773272 h 6856549"/>
              <a:gd name="connsiteX76" fmla="*/ 491177 w 7041036"/>
              <a:gd name="connsiteY76" fmla="*/ 1445877 h 6856549"/>
              <a:gd name="connsiteX77" fmla="*/ 917008 w 7041036"/>
              <a:gd name="connsiteY77" fmla="*/ 1238117 h 6856549"/>
              <a:gd name="connsiteX78" fmla="*/ 949603 w 7041036"/>
              <a:gd name="connsiteY78" fmla="*/ 0 h 6856549"/>
              <a:gd name="connsiteX79" fmla="*/ 1483892 w 7041036"/>
              <a:gd name="connsiteY79" fmla="*/ 534506 h 6856549"/>
              <a:gd name="connsiteX80" fmla="*/ 948810 w 7041036"/>
              <a:gd name="connsiteY80" fmla="*/ 1072329 h 6856549"/>
              <a:gd name="connsiteX81" fmla="*/ 412861 w 7041036"/>
              <a:gd name="connsiteY81" fmla="*/ 534722 h 6856549"/>
              <a:gd name="connsiteX82" fmla="*/ 949603 w 7041036"/>
              <a:gd name="connsiteY82" fmla="*/ 0 h 685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041036" h="6856549">
                <a:moveTo>
                  <a:pt x="4823327" y="6241356"/>
                </a:moveTo>
                <a:cubicBezTo>
                  <a:pt x="4823327" y="6356737"/>
                  <a:pt x="4731743" y="6448754"/>
                  <a:pt x="4616505" y="6449115"/>
                </a:cubicBezTo>
                <a:cubicBezTo>
                  <a:pt x="4518259" y="6449430"/>
                  <a:pt x="4434314" y="6378523"/>
                  <a:pt x="4414524" y="6285716"/>
                </a:cubicBezTo>
                <a:lnTo>
                  <a:pt x="4410120" y="6244784"/>
                </a:lnTo>
                <a:lnTo>
                  <a:pt x="4410117" y="6244817"/>
                </a:lnTo>
                <a:cubicBezTo>
                  <a:pt x="4410621" y="6356882"/>
                  <a:pt x="4504225" y="6449548"/>
                  <a:pt x="4616506" y="6449187"/>
                </a:cubicBezTo>
                <a:cubicBezTo>
                  <a:pt x="4731743" y="6448754"/>
                  <a:pt x="4823327" y="6356737"/>
                  <a:pt x="4823327" y="6241356"/>
                </a:cubicBezTo>
                <a:close/>
                <a:moveTo>
                  <a:pt x="4438060" y="6145667"/>
                </a:moveTo>
                <a:lnTo>
                  <a:pt x="4426186" y="6163386"/>
                </a:lnTo>
                <a:cubicBezTo>
                  <a:pt x="4420946" y="6175901"/>
                  <a:pt x="4416893" y="6189038"/>
                  <a:pt x="4414168" y="6202657"/>
                </a:cubicBezTo>
                <a:lnTo>
                  <a:pt x="4411548" y="6229920"/>
                </a:lnTo>
                <a:lnTo>
                  <a:pt x="4414187" y="6202606"/>
                </a:lnTo>
                <a:cubicBezTo>
                  <a:pt x="4416917" y="6188992"/>
                  <a:pt x="4420974" y="6175858"/>
                  <a:pt x="4426216" y="6163345"/>
                </a:cubicBezTo>
                <a:close/>
                <a:moveTo>
                  <a:pt x="5454465" y="3718751"/>
                </a:moveTo>
                <a:cubicBezTo>
                  <a:pt x="5642249" y="4107155"/>
                  <a:pt x="5829240" y="4493972"/>
                  <a:pt x="6017023" y="4882520"/>
                </a:cubicBezTo>
                <a:cubicBezTo>
                  <a:pt x="5532204" y="5116961"/>
                  <a:pt x="5048106" y="5350970"/>
                  <a:pt x="4561555" y="5586204"/>
                </a:cubicBezTo>
                <a:cubicBezTo>
                  <a:pt x="4373771" y="5198449"/>
                  <a:pt x="4186853" y="4812353"/>
                  <a:pt x="3998997" y="4424310"/>
                </a:cubicBezTo>
                <a:cubicBezTo>
                  <a:pt x="4484538" y="4188932"/>
                  <a:pt x="4968853" y="3954202"/>
                  <a:pt x="5454465" y="3718751"/>
                </a:cubicBezTo>
                <a:close/>
                <a:moveTo>
                  <a:pt x="4814962" y="2397198"/>
                </a:moveTo>
                <a:cubicBezTo>
                  <a:pt x="5002890" y="2785241"/>
                  <a:pt x="5189520" y="3170832"/>
                  <a:pt x="5377520" y="3559020"/>
                </a:cubicBezTo>
                <a:cubicBezTo>
                  <a:pt x="4891980" y="3794038"/>
                  <a:pt x="4407088" y="4028767"/>
                  <a:pt x="3920105" y="4264579"/>
                </a:cubicBezTo>
                <a:cubicBezTo>
                  <a:pt x="3732538" y="3876536"/>
                  <a:pt x="3545619" y="3489863"/>
                  <a:pt x="3357547" y="3100810"/>
                </a:cubicBezTo>
                <a:cubicBezTo>
                  <a:pt x="3843376" y="2866297"/>
                  <a:pt x="4327979" y="2632360"/>
                  <a:pt x="4814962" y="2397198"/>
                </a:cubicBezTo>
                <a:close/>
                <a:moveTo>
                  <a:pt x="5663090" y="1923845"/>
                </a:moveTo>
                <a:cubicBezTo>
                  <a:pt x="6063681" y="2751924"/>
                  <a:pt x="6463911" y="3579355"/>
                  <a:pt x="6865223" y="4409166"/>
                </a:cubicBezTo>
                <a:cubicBezTo>
                  <a:pt x="6622273" y="4526783"/>
                  <a:pt x="6380981" y="4643535"/>
                  <a:pt x="6138102" y="4761080"/>
                </a:cubicBezTo>
                <a:cubicBezTo>
                  <a:pt x="5737367" y="3932640"/>
                  <a:pt x="5337209" y="3105209"/>
                  <a:pt x="4936041" y="2275830"/>
                </a:cubicBezTo>
                <a:cubicBezTo>
                  <a:pt x="5178703" y="2158357"/>
                  <a:pt x="5419923" y="2041606"/>
                  <a:pt x="5663090" y="1923845"/>
                </a:cubicBezTo>
                <a:close/>
                <a:moveTo>
                  <a:pt x="917008" y="1238117"/>
                </a:moveTo>
                <a:cubicBezTo>
                  <a:pt x="1148492" y="1228525"/>
                  <a:pt x="1342910" y="1364677"/>
                  <a:pt x="1429158" y="1590176"/>
                </a:cubicBezTo>
                <a:cubicBezTo>
                  <a:pt x="1462402" y="1677073"/>
                  <a:pt x="1478484" y="1767070"/>
                  <a:pt x="1479782" y="1860025"/>
                </a:cubicBezTo>
                <a:cubicBezTo>
                  <a:pt x="1480142" y="1883029"/>
                  <a:pt x="1474950" y="1910575"/>
                  <a:pt x="1485695" y="1927595"/>
                </a:cubicBezTo>
                <a:cubicBezTo>
                  <a:pt x="1496368" y="1944470"/>
                  <a:pt x="1523555" y="1951321"/>
                  <a:pt x="1544035" y="1961489"/>
                </a:cubicBezTo>
                <a:cubicBezTo>
                  <a:pt x="1760736" y="2069082"/>
                  <a:pt x="1985875" y="2153093"/>
                  <a:pt x="2224282" y="2197299"/>
                </a:cubicBezTo>
                <a:cubicBezTo>
                  <a:pt x="2309593" y="2213092"/>
                  <a:pt x="2540861" y="2226505"/>
                  <a:pt x="2569995" y="2222971"/>
                </a:cubicBezTo>
                <a:cubicBezTo>
                  <a:pt x="2750784" y="2200761"/>
                  <a:pt x="2900852" y="2305902"/>
                  <a:pt x="2963086" y="2467725"/>
                </a:cubicBezTo>
                <a:cubicBezTo>
                  <a:pt x="2997195" y="2556497"/>
                  <a:pt x="3004118" y="2647071"/>
                  <a:pt x="2968639" y="2737213"/>
                </a:cubicBezTo>
                <a:cubicBezTo>
                  <a:pt x="2958471" y="2763030"/>
                  <a:pt x="2943038" y="2787188"/>
                  <a:pt x="2927317" y="2810192"/>
                </a:cubicBezTo>
                <a:cubicBezTo>
                  <a:pt x="2919241" y="2822019"/>
                  <a:pt x="2918159" y="2829519"/>
                  <a:pt x="2924866" y="2842067"/>
                </a:cubicBezTo>
                <a:cubicBezTo>
                  <a:pt x="3054310" y="3085810"/>
                  <a:pt x="3183176" y="3329770"/>
                  <a:pt x="3312187" y="3573731"/>
                </a:cubicBezTo>
                <a:cubicBezTo>
                  <a:pt x="3676866" y="4263208"/>
                  <a:pt x="4041472" y="4952614"/>
                  <a:pt x="4406150" y="5642092"/>
                </a:cubicBezTo>
                <a:cubicBezTo>
                  <a:pt x="4409396" y="5648294"/>
                  <a:pt x="4412857" y="5654352"/>
                  <a:pt x="4416607" y="5661202"/>
                </a:cubicBezTo>
                <a:cubicBezTo>
                  <a:pt x="4445885" y="5653847"/>
                  <a:pt x="4474514" y="5645481"/>
                  <a:pt x="4503648" y="5639640"/>
                </a:cubicBezTo>
                <a:cubicBezTo>
                  <a:pt x="4599559" y="5620386"/>
                  <a:pt x="4694460" y="5626660"/>
                  <a:pt x="4788064" y="5653919"/>
                </a:cubicBezTo>
                <a:cubicBezTo>
                  <a:pt x="4800756" y="5657596"/>
                  <a:pt x="4810996" y="5656298"/>
                  <a:pt x="4822534" y="5650962"/>
                </a:cubicBezTo>
                <a:cubicBezTo>
                  <a:pt x="5538045" y="5318807"/>
                  <a:pt x="6253700" y="4986868"/>
                  <a:pt x="6969283" y="4655002"/>
                </a:cubicBezTo>
                <a:cubicBezTo>
                  <a:pt x="6976206" y="4651828"/>
                  <a:pt x="6983201" y="4648872"/>
                  <a:pt x="6992575" y="4644689"/>
                </a:cubicBezTo>
                <a:cubicBezTo>
                  <a:pt x="7008801" y="4711250"/>
                  <a:pt x="7024666" y="4776657"/>
                  <a:pt x="7041036" y="4843939"/>
                </a:cubicBezTo>
                <a:cubicBezTo>
                  <a:pt x="6369010" y="5156768"/>
                  <a:pt x="5697633" y="5469380"/>
                  <a:pt x="5025462" y="5782281"/>
                </a:cubicBezTo>
                <a:cubicBezTo>
                  <a:pt x="5312906" y="6041241"/>
                  <a:pt x="5285719" y="6464115"/>
                  <a:pt x="5029861" y="6695960"/>
                </a:cubicBezTo>
                <a:cubicBezTo>
                  <a:pt x="4780276" y="6922036"/>
                  <a:pt x="4400237" y="6907541"/>
                  <a:pt x="4170555" y="6664302"/>
                </a:cubicBezTo>
                <a:cubicBezTo>
                  <a:pt x="3931859" y="6411544"/>
                  <a:pt x="3944047" y="6009366"/>
                  <a:pt x="4226588" y="5768219"/>
                </a:cubicBezTo>
                <a:cubicBezTo>
                  <a:pt x="3742922" y="4815022"/>
                  <a:pt x="3258968" y="3861247"/>
                  <a:pt x="2775158" y="2907834"/>
                </a:cubicBezTo>
                <a:cubicBezTo>
                  <a:pt x="2668502" y="2930551"/>
                  <a:pt x="2398004" y="2931704"/>
                  <a:pt x="2369663" y="2928819"/>
                </a:cubicBezTo>
                <a:cubicBezTo>
                  <a:pt x="2174091" y="2908843"/>
                  <a:pt x="1709608" y="2791659"/>
                  <a:pt x="1512883" y="2725820"/>
                </a:cubicBezTo>
                <a:cubicBezTo>
                  <a:pt x="1512377" y="2730362"/>
                  <a:pt x="1519877" y="3520078"/>
                  <a:pt x="1522762" y="3577481"/>
                </a:cubicBezTo>
                <a:cubicBezTo>
                  <a:pt x="1523194" y="3586351"/>
                  <a:pt x="1920179" y="3935885"/>
                  <a:pt x="2082651" y="4131457"/>
                </a:cubicBezTo>
                <a:cubicBezTo>
                  <a:pt x="2352500" y="4456257"/>
                  <a:pt x="2561702" y="4816752"/>
                  <a:pt x="2714871" y="5209915"/>
                </a:cubicBezTo>
                <a:cubicBezTo>
                  <a:pt x="2880804" y="5602790"/>
                  <a:pt x="2960273" y="6210059"/>
                  <a:pt x="2966619" y="6296018"/>
                </a:cubicBezTo>
                <a:cubicBezTo>
                  <a:pt x="2976787" y="6433899"/>
                  <a:pt x="2910876" y="6549497"/>
                  <a:pt x="2776816" y="6601419"/>
                </a:cubicBezTo>
                <a:cubicBezTo>
                  <a:pt x="2622133" y="6661273"/>
                  <a:pt x="2432402" y="6611370"/>
                  <a:pt x="2329856" y="6483946"/>
                </a:cubicBezTo>
                <a:cubicBezTo>
                  <a:pt x="2281757" y="6424164"/>
                  <a:pt x="2258536" y="6354718"/>
                  <a:pt x="2251902" y="6279215"/>
                </a:cubicBezTo>
                <a:cubicBezTo>
                  <a:pt x="2232575" y="6057466"/>
                  <a:pt x="2187144" y="5840909"/>
                  <a:pt x="2120727" y="5628751"/>
                </a:cubicBezTo>
                <a:cubicBezTo>
                  <a:pt x="2016018" y="5294577"/>
                  <a:pt x="1868113" y="4981676"/>
                  <a:pt x="1656965" y="4700866"/>
                </a:cubicBezTo>
                <a:cubicBezTo>
                  <a:pt x="1608216" y="4636036"/>
                  <a:pt x="1552977" y="4576254"/>
                  <a:pt x="1500767" y="4514020"/>
                </a:cubicBezTo>
                <a:cubicBezTo>
                  <a:pt x="1496584" y="4509188"/>
                  <a:pt x="1493051" y="4503924"/>
                  <a:pt x="1487065" y="4495847"/>
                </a:cubicBezTo>
                <a:cubicBezTo>
                  <a:pt x="1471272" y="4643535"/>
                  <a:pt x="1426850" y="4776585"/>
                  <a:pt x="1377741" y="4908192"/>
                </a:cubicBezTo>
                <a:cubicBezTo>
                  <a:pt x="1302599" y="5109605"/>
                  <a:pt x="731387" y="6308854"/>
                  <a:pt x="700450" y="6430293"/>
                </a:cubicBezTo>
                <a:cubicBezTo>
                  <a:pt x="647231" y="6639062"/>
                  <a:pt x="462764" y="6719757"/>
                  <a:pt x="280533" y="6673677"/>
                </a:cubicBezTo>
                <a:cubicBezTo>
                  <a:pt x="158373" y="6642812"/>
                  <a:pt x="65995" y="6573222"/>
                  <a:pt x="19698" y="6452144"/>
                </a:cubicBezTo>
                <a:cubicBezTo>
                  <a:pt x="-7561" y="6380824"/>
                  <a:pt x="-4027" y="6308205"/>
                  <a:pt x="15083" y="6235370"/>
                </a:cubicBezTo>
                <a:cubicBezTo>
                  <a:pt x="72846" y="6016073"/>
                  <a:pt x="435145" y="5180781"/>
                  <a:pt x="524782" y="4969921"/>
                </a:cubicBezTo>
                <a:cubicBezTo>
                  <a:pt x="599780" y="4793460"/>
                  <a:pt x="661365" y="4612094"/>
                  <a:pt x="701749" y="4424166"/>
                </a:cubicBezTo>
                <a:cubicBezTo>
                  <a:pt x="720931" y="4337197"/>
                  <a:pt x="674057" y="4088405"/>
                  <a:pt x="542017" y="3973961"/>
                </a:cubicBezTo>
                <a:cubicBezTo>
                  <a:pt x="469831" y="3881295"/>
                  <a:pt x="430313" y="3776297"/>
                  <a:pt x="424111" y="3659546"/>
                </a:cubicBezTo>
                <a:cubicBezTo>
                  <a:pt x="418270" y="3550366"/>
                  <a:pt x="386396" y="1904086"/>
                  <a:pt x="377165" y="1773272"/>
                </a:cubicBezTo>
                <a:cubicBezTo>
                  <a:pt x="368295" y="1647218"/>
                  <a:pt x="408751" y="1538687"/>
                  <a:pt x="491177" y="1445877"/>
                </a:cubicBezTo>
                <a:cubicBezTo>
                  <a:pt x="604179" y="1318739"/>
                  <a:pt x="746243" y="1245257"/>
                  <a:pt x="917008" y="1238117"/>
                </a:cubicBezTo>
                <a:close/>
                <a:moveTo>
                  <a:pt x="949603" y="0"/>
                </a:moveTo>
                <a:cubicBezTo>
                  <a:pt x="1245196" y="505"/>
                  <a:pt x="1483460" y="238840"/>
                  <a:pt x="1483892" y="534506"/>
                </a:cubicBezTo>
                <a:cubicBezTo>
                  <a:pt x="1484325" y="832407"/>
                  <a:pt x="1245629" y="1072329"/>
                  <a:pt x="948810" y="1072329"/>
                </a:cubicBezTo>
                <a:cubicBezTo>
                  <a:pt x="652351" y="1072329"/>
                  <a:pt x="412501" y="831758"/>
                  <a:pt x="412861" y="534722"/>
                </a:cubicBezTo>
                <a:cubicBezTo>
                  <a:pt x="413150" y="239056"/>
                  <a:pt x="653649" y="-505"/>
                  <a:pt x="949603" y="0"/>
                </a:cubicBezTo>
                <a:close/>
              </a:path>
            </a:pathLst>
          </a:custGeom>
          <a:solidFill>
            <a:srgbClr val="000000"/>
          </a:solidFill>
          <a:ln w="7202" cap="flat">
            <a:noFill/>
            <a:prstDash val="solid"/>
            <a:miter/>
          </a:ln>
        </p:spPr>
        <p:txBody>
          <a:bodyPr rtlCol="0" anchor="ctr"/>
          <a:lstStyle/>
          <a:p>
            <a:endParaRPr lang="en-US"/>
          </a:p>
        </p:txBody>
      </p:sp>
      <p:grpSp>
        <p:nvGrpSpPr>
          <p:cNvPr id="197" name="Group 319">
            <a:extLst>
              <a:ext uri="{FF2B5EF4-FFF2-40B4-BE49-F238E27FC236}">
                <a16:creationId xmlns:a16="http://schemas.microsoft.com/office/drawing/2014/main" id="{A0169C81-AC3F-4825-9371-3A2E9850007F}"/>
              </a:ext>
            </a:extLst>
          </p:cNvPr>
          <p:cNvGrpSpPr/>
          <p:nvPr/>
        </p:nvGrpSpPr>
        <p:grpSpPr>
          <a:xfrm>
            <a:off x="6653453" y="2761845"/>
            <a:ext cx="4568725" cy="1488010"/>
            <a:chOff x="9429" y="1179464"/>
            <a:chExt cx="4775449" cy="1555339"/>
          </a:xfrm>
        </p:grpSpPr>
        <p:sp>
          <p:nvSpPr>
            <p:cNvPr id="198" name="Freeform: Shape 320">
              <a:extLst>
                <a:ext uri="{FF2B5EF4-FFF2-40B4-BE49-F238E27FC236}">
                  <a16:creationId xmlns:a16="http://schemas.microsoft.com/office/drawing/2014/main" id="{6253F8D5-4D20-4C54-9213-E0BC0772829C}"/>
                </a:ext>
              </a:extLst>
            </p:cNvPr>
            <p:cNvSpPr/>
            <p:nvPr/>
          </p:nvSpPr>
          <p:spPr>
            <a:xfrm>
              <a:off x="3135508" y="1318921"/>
              <a:ext cx="67351" cy="321789"/>
            </a:xfrm>
            <a:custGeom>
              <a:avLst/>
              <a:gdLst>
                <a:gd name="connsiteX0" fmla="*/ 173355 w 171450"/>
                <a:gd name="connsiteY0" fmla="*/ 763928 h 819150"/>
                <a:gd name="connsiteX1" fmla="*/ 136207 w 171450"/>
                <a:gd name="connsiteY1" fmla="*/ 821078 h 819150"/>
                <a:gd name="connsiteX2" fmla="*/ 113348 w 171450"/>
                <a:gd name="connsiteY2" fmla="*/ 763928 h 819150"/>
                <a:gd name="connsiteX3" fmla="*/ 115252 w 171450"/>
                <a:gd name="connsiteY3" fmla="*/ 374356 h 819150"/>
                <a:gd name="connsiteX4" fmla="*/ 81915 w 171450"/>
                <a:gd name="connsiteY4" fmla="*/ 343876 h 819150"/>
                <a:gd name="connsiteX5" fmla="*/ 15240 w 171450"/>
                <a:gd name="connsiteY5" fmla="*/ 343876 h 819150"/>
                <a:gd name="connsiteX6" fmla="*/ 0 w 171450"/>
                <a:gd name="connsiteY6" fmla="*/ 329588 h 819150"/>
                <a:gd name="connsiteX7" fmla="*/ 16193 w 171450"/>
                <a:gd name="connsiteY7" fmla="*/ 318158 h 819150"/>
                <a:gd name="connsiteX8" fmla="*/ 59055 w 171450"/>
                <a:gd name="connsiteY8" fmla="*/ 318158 h 819150"/>
                <a:gd name="connsiteX9" fmla="*/ 116205 w 171450"/>
                <a:gd name="connsiteY9" fmla="*/ 261961 h 819150"/>
                <a:gd name="connsiteX10" fmla="*/ 58102 w 171450"/>
                <a:gd name="connsiteY10" fmla="*/ 206716 h 819150"/>
                <a:gd name="connsiteX11" fmla="*/ 20002 w 171450"/>
                <a:gd name="connsiteY11" fmla="*/ 206716 h 819150"/>
                <a:gd name="connsiteX12" fmla="*/ 952 w 171450"/>
                <a:gd name="connsiteY12" fmla="*/ 192428 h 819150"/>
                <a:gd name="connsiteX13" fmla="*/ 20002 w 171450"/>
                <a:gd name="connsiteY13" fmla="*/ 182903 h 819150"/>
                <a:gd name="connsiteX14" fmla="*/ 29527 w 171450"/>
                <a:gd name="connsiteY14" fmla="*/ 182903 h 819150"/>
                <a:gd name="connsiteX15" fmla="*/ 114300 w 171450"/>
                <a:gd name="connsiteY15" fmla="*/ 95273 h 819150"/>
                <a:gd name="connsiteX16" fmla="*/ 114300 w 171450"/>
                <a:gd name="connsiteY16" fmla="*/ 47648 h 819150"/>
                <a:gd name="connsiteX17" fmla="*/ 143827 w 171450"/>
                <a:gd name="connsiteY17" fmla="*/ 23 h 819150"/>
                <a:gd name="connsiteX18" fmla="*/ 170498 w 171450"/>
                <a:gd name="connsiteY18" fmla="*/ 50506 h 819150"/>
                <a:gd name="connsiteX19" fmla="*/ 173355 w 171450"/>
                <a:gd name="connsiteY19" fmla="*/ 76392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819150">
                  <a:moveTo>
                    <a:pt x="173355" y="763928"/>
                  </a:moveTo>
                  <a:cubicBezTo>
                    <a:pt x="167640" y="786788"/>
                    <a:pt x="187643" y="828698"/>
                    <a:pt x="136207" y="821078"/>
                  </a:cubicBezTo>
                  <a:cubicBezTo>
                    <a:pt x="98107" y="815363"/>
                    <a:pt x="122873" y="782026"/>
                    <a:pt x="113348" y="763928"/>
                  </a:cubicBezTo>
                  <a:cubicBezTo>
                    <a:pt x="113348" y="634388"/>
                    <a:pt x="113348" y="503896"/>
                    <a:pt x="115252" y="374356"/>
                  </a:cubicBezTo>
                  <a:cubicBezTo>
                    <a:pt x="115252" y="346733"/>
                    <a:pt x="104775" y="342923"/>
                    <a:pt x="81915" y="343876"/>
                  </a:cubicBezTo>
                  <a:cubicBezTo>
                    <a:pt x="60007" y="344828"/>
                    <a:pt x="37148" y="343876"/>
                    <a:pt x="15240" y="343876"/>
                  </a:cubicBezTo>
                  <a:cubicBezTo>
                    <a:pt x="5715" y="343876"/>
                    <a:pt x="0" y="339113"/>
                    <a:pt x="0" y="329588"/>
                  </a:cubicBezTo>
                  <a:cubicBezTo>
                    <a:pt x="0" y="318158"/>
                    <a:pt x="8573" y="318158"/>
                    <a:pt x="16193" y="318158"/>
                  </a:cubicBezTo>
                  <a:cubicBezTo>
                    <a:pt x="30480" y="318158"/>
                    <a:pt x="44768" y="316253"/>
                    <a:pt x="59055" y="318158"/>
                  </a:cubicBezTo>
                  <a:cubicBezTo>
                    <a:pt x="105727" y="326731"/>
                    <a:pt x="115252" y="307681"/>
                    <a:pt x="116205" y="261961"/>
                  </a:cubicBezTo>
                  <a:cubicBezTo>
                    <a:pt x="117157" y="214336"/>
                    <a:pt x="102870" y="199096"/>
                    <a:pt x="58102" y="206716"/>
                  </a:cubicBezTo>
                  <a:cubicBezTo>
                    <a:pt x="45720" y="208621"/>
                    <a:pt x="32385" y="206716"/>
                    <a:pt x="20002" y="206716"/>
                  </a:cubicBezTo>
                  <a:cubicBezTo>
                    <a:pt x="10477" y="206716"/>
                    <a:pt x="0" y="205763"/>
                    <a:pt x="952" y="192428"/>
                  </a:cubicBezTo>
                  <a:cubicBezTo>
                    <a:pt x="1905" y="181951"/>
                    <a:pt x="12382" y="183856"/>
                    <a:pt x="20002" y="182903"/>
                  </a:cubicBezTo>
                  <a:cubicBezTo>
                    <a:pt x="22860" y="182903"/>
                    <a:pt x="26670" y="182903"/>
                    <a:pt x="29527" y="182903"/>
                  </a:cubicBezTo>
                  <a:cubicBezTo>
                    <a:pt x="114300" y="179093"/>
                    <a:pt x="114300" y="179093"/>
                    <a:pt x="114300" y="95273"/>
                  </a:cubicBezTo>
                  <a:cubicBezTo>
                    <a:pt x="114300" y="79081"/>
                    <a:pt x="113348" y="63841"/>
                    <a:pt x="114300" y="47648"/>
                  </a:cubicBezTo>
                  <a:cubicBezTo>
                    <a:pt x="116205" y="27646"/>
                    <a:pt x="100013" y="-929"/>
                    <a:pt x="143827" y="23"/>
                  </a:cubicBezTo>
                  <a:cubicBezTo>
                    <a:pt x="188595" y="976"/>
                    <a:pt x="170498" y="32408"/>
                    <a:pt x="170498" y="50506"/>
                  </a:cubicBezTo>
                  <a:cubicBezTo>
                    <a:pt x="172402" y="288631"/>
                    <a:pt x="172402" y="525803"/>
                    <a:pt x="173355" y="763928"/>
                  </a:cubicBezTo>
                  <a:close/>
                </a:path>
              </a:pathLst>
            </a:custGeom>
            <a:solidFill>
              <a:schemeClr val="accent2"/>
            </a:solidFill>
            <a:ln w="9525" cap="flat">
              <a:noFill/>
              <a:prstDash val="solid"/>
              <a:miter/>
            </a:ln>
          </p:spPr>
          <p:txBody>
            <a:bodyPr rtlCol="0" anchor="ctr"/>
            <a:lstStyle/>
            <a:p>
              <a:endParaRPr lang="en-US"/>
            </a:p>
          </p:txBody>
        </p:sp>
        <p:sp>
          <p:nvSpPr>
            <p:cNvPr id="199" name="Freeform: Shape 321">
              <a:extLst>
                <a:ext uri="{FF2B5EF4-FFF2-40B4-BE49-F238E27FC236}">
                  <a16:creationId xmlns:a16="http://schemas.microsoft.com/office/drawing/2014/main" id="{C23C3F5C-8C5F-4140-88C4-64585E95BB64}"/>
                </a:ext>
              </a:extLst>
            </p:cNvPr>
            <p:cNvSpPr/>
            <p:nvPr/>
          </p:nvSpPr>
          <p:spPr>
            <a:xfrm>
              <a:off x="4186547" y="1406100"/>
              <a:ext cx="22450" cy="359207"/>
            </a:xfrm>
            <a:custGeom>
              <a:avLst/>
              <a:gdLst>
                <a:gd name="connsiteX0" fmla="*/ 60997 w 57150"/>
                <a:gd name="connsiteY0" fmla="*/ 827752 h 914400"/>
                <a:gd name="connsiteX1" fmla="*/ 60043 w 57150"/>
                <a:gd name="connsiteY1" fmla="*/ 888713 h 914400"/>
                <a:gd name="connsiteX2" fmla="*/ 30516 w 57150"/>
                <a:gd name="connsiteY2" fmla="*/ 915383 h 914400"/>
                <a:gd name="connsiteX3" fmla="*/ 1941 w 57150"/>
                <a:gd name="connsiteY3" fmla="*/ 888713 h 914400"/>
                <a:gd name="connsiteX4" fmla="*/ 37 w 57150"/>
                <a:gd name="connsiteY4" fmla="*/ 827752 h 914400"/>
                <a:gd name="connsiteX5" fmla="*/ 989 w 57150"/>
                <a:gd name="connsiteY5" fmla="*/ 38130 h 914400"/>
                <a:gd name="connsiteX6" fmla="*/ 25754 w 57150"/>
                <a:gd name="connsiteY6" fmla="*/ 30 h 914400"/>
                <a:gd name="connsiteX7" fmla="*/ 60043 w 57150"/>
                <a:gd name="connsiteY7" fmla="*/ 34320 h 914400"/>
                <a:gd name="connsiteX8" fmla="*/ 59091 w 57150"/>
                <a:gd name="connsiteY8" fmla="*/ 458183 h 914400"/>
                <a:gd name="connsiteX9" fmla="*/ 60997 w 57150"/>
                <a:gd name="connsiteY9" fmla="*/ 82775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914400">
                  <a:moveTo>
                    <a:pt x="60997" y="827752"/>
                  </a:moveTo>
                  <a:cubicBezTo>
                    <a:pt x="60043" y="847755"/>
                    <a:pt x="59091" y="868710"/>
                    <a:pt x="60043" y="888713"/>
                  </a:cubicBezTo>
                  <a:cubicBezTo>
                    <a:pt x="60997" y="909668"/>
                    <a:pt x="49566" y="915383"/>
                    <a:pt x="30516" y="915383"/>
                  </a:cubicBezTo>
                  <a:cubicBezTo>
                    <a:pt x="11466" y="915383"/>
                    <a:pt x="989" y="909668"/>
                    <a:pt x="1941" y="888713"/>
                  </a:cubicBezTo>
                  <a:cubicBezTo>
                    <a:pt x="1941" y="868710"/>
                    <a:pt x="989" y="848708"/>
                    <a:pt x="37" y="827752"/>
                  </a:cubicBezTo>
                  <a:cubicBezTo>
                    <a:pt x="37" y="564863"/>
                    <a:pt x="989" y="301020"/>
                    <a:pt x="989" y="38130"/>
                  </a:cubicBezTo>
                  <a:cubicBezTo>
                    <a:pt x="989" y="20985"/>
                    <a:pt x="-7584" y="-922"/>
                    <a:pt x="25754" y="30"/>
                  </a:cubicBezTo>
                  <a:cubicBezTo>
                    <a:pt x="52424" y="30"/>
                    <a:pt x="60043" y="6698"/>
                    <a:pt x="60043" y="34320"/>
                  </a:cubicBezTo>
                  <a:cubicBezTo>
                    <a:pt x="59091" y="175290"/>
                    <a:pt x="59091" y="316260"/>
                    <a:pt x="59091" y="458183"/>
                  </a:cubicBezTo>
                  <a:cubicBezTo>
                    <a:pt x="60043" y="580103"/>
                    <a:pt x="60043" y="703927"/>
                    <a:pt x="60997" y="827752"/>
                  </a:cubicBezTo>
                  <a:close/>
                </a:path>
              </a:pathLst>
            </a:custGeom>
            <a:solidFill>
              <a:schemeClr val="accent2"/>
            </a:solidFill>
            <a:ln w="9525" cap="flat">
              <a:noFill/>
              <a:prstDash val="solid"/>
              <a:miter/>
            </a:ln>
          </p:spPr>
          <p:txBody>
            <a:bodyPr rtlCol="0" anchor="ctr"/>
            <a:lstStyle/>
            <a:p>
              <a:endParaRPr lang="en-US"/>
            </a:p>
          </p:txBody>
        </p:sp>
        <p:sp>
          <p:nvSpPr>
            <p:cNvPr id="200" name="Freeform: Shape 322">
              <a:extLst>
                <a:ext uri="{FF2B5EF4-FFF2-40B4-BE49-F238E27FC236}">
                  <a16:creationId xmlns:a16="http://schemas.microsoft.com/office/drawing/2014/main" id="{1BC08438-2B47-4828-B4BE-DBE93E2148F5}"/>
                </a:ext>
              </a:extLst>
            </p:cNvPr>
            <p:cNvSpPr/>
            <p:nvPr/>
          </p:nvSpPr>
          <p:spPr>
            <a:xfrm>
              <a:off x="3943348" y="1731246"/>
              <a:ext cx="467717" cy="613645"/>
            </a:xfrm>
            <a:custGeom>
              <a:avLst/>
              <a:gdLst>
                <a:gd name="connsiteX0" fmla="*/ 142875 w 1190625"/>
                <a:gd name="connsiteY0" fmla="*/ 1424047 h 1562100"/>
                <a:gd name="connsiteX1" fmla="*/ 0 w 1190625"/>
                <a:gd name="connsiteY1" fmla="*/ 1392614 h 1562100"/>
                <a:gd name="connsiteX2" fmla="*/ 88582 w 1190625"/>
                <a:gd name="connsiteY2" fmla="*/ 913507 h 1562100"/>
                <a:gd name="connsiteX3" fmla="*/ 257175 w 1190625"/>
                <a:gd name="connsiteY3" fmla="*/ 34349 h 1562100"/>
                <a:gd name="connsiteX4" fmla="*/ 300038 w 1190625"/>
                <a:gd name="connsiteY4" fmla="*/ 59 h 1562100"/>
                <a:gd name="connsiteX5" fmla="*/ 941069 w 1190625"/>
                <a:gd name="connsiteY5" fmla="*/ 59 h 1562100"/>
                <a:gd name="connsiteX6" fmla="*/ 982980 w 1190625"/>
                <a:gd name="connsiteY6" fmla="*/ 36254 h 1562100"/>
                <a:gd name="connsiteX7" fmla="*/ 1162050 w 1190625"/>
                <a:gd name="connsiteY7" fmla="*/ 1344037 h 1562100"/>
                <a:gd name="connsiteX8" fmla="*/ 1192530 w 1190625"/>
                <a:gd name="connsiteY8" fmla="*/ 1564064 h 1562100"/>
                <a:gd name="connsiteX9" fmla="*/ 1038225 w 1190625"/>
                <a:gd name="connsiteY9" fmla="*/ 1533584 h 1562100"/>
                <a:gd name="connsiteX10" fmla="*/ 1020127 w 1190625"/>
                <a:gd name="connsiteY10" fmla="*/ 1405949 h 1562100"/>
                <a:gd name="connsiteX11" fmla="*/ 909638 w 1190625"/>
                <a:gd name="connsiteY11" fmla="*/ 603944 h 1562100"/>
                <a:gd name="connsiteX12" fmla="*/ 855344 w 1190625"/>
                <a:gd name="connsiteY12" fmla="*/ 207704 h 1562100"/>
                <a:gd name="connsiteX13" fmla="*/ 786765 w 1190625"/>
                <a:gd name="connsiteY13" fmla="*/ 147697 h 1562100"/>
                <a:gd name="connsiteX14" fmla="*/ 453390 w 1190625"/>
                <a:gd name="connsiteY14" fmla="*/ 147697 h 1562100"/>
                <a:gd name="connsiteX15" fmla="*/ 376238 w 1190625"/>
                <a:gd name="connsiteY15" fmla="*/ 212467 h 1562100"/>
                <a:gd name="connsiteX16" fmla="*/ 160019 w 1190625"/>
                <a:gd name="connsiteY16" fmla="*/ 1339274 h 1562100"/>
                <a:gd name="connsiteX17" fmla="*/ 142875 w 1190625"/>
                <a:gd name="connsiteY17" fmla="*/ 1424047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0625" h="1562100">
                  <a:moveTo>
                    <a:pt x="142875" y="1424047"/>
                  </a:moveTo>
                  <a:cubicBezTo>
                    <a:pt x="97155" y="1424999"/>
                    <a:pt x="43815" y="1404997"/>
                    <a:pt x="0" y="1392614"/>
                  </a:cubicBezTo>
                  <a:cubicBezTo>
                    <a:pt x="29527" y="1232594"/>
                    <a:pt x="58102" y="1072574"/>
                    <a:pt x="88582" y="913507"/>
                  </a:cubicBezTo>
                  <a:cubicBezTo>
                    <a:pt x="144780" y="620137"/>
                    <a:pt x="201930" y="327719"/>
                    <a:pt x="257175" y="34349"/>
                  </a:cubicBezTo>
                  <a:cubicBezTo>
                    <a:pt x="262890" y="4822"/>
                    <a:pt x="274319" y="59"/>
                    <a:pt x="300038" y="59"/>
                  </a:cubicBezTo>
                  <a:cubicBezTo>
                    <a:pt x="405765" y="1012"/>
                    <a:pt x="853440" y="1964"/>
                    <a:pt x="941069" y="59"/>
                  </a:cubicBezTo>
                  <a:cubicBezTo>
                    <a:pt x="969644" y="-893"/>
                    <a:pt x="979169" y="9584"/>
                    <a:pt x="982980" y="36254"/>
                  </a:cubicBezTo>
                  <a:cubicBezTo>
                    <a:pt x="1042035" y="472499"/>
                    <a:pt x="1102042" y="908744"/>
                    <a:pt x="1162050" y="1344037"/>
                  </a:cubicBezTo>
                  <a:cubicBezTo>
                    <a:pt x="1174432" y="1436429"/>
                    <a:pt x="1180148" y="1471672"/>
                    <a:pt x="1192530" y="1564064"/>
                  </a:cubicBezTo>
                  <a:cubicBezTo>
                    <a:pt x="1194435" y="1579304"/>
                    <a:pt x="1043940" y="1547872"/>
                    <a:pt x="1038225" y="1533584"/>
                  </a:cubicBezTo>
                  <a:cubicBezTo>
                    <a:pt x="1023938" y="1451669"/>
                    <a:pt x="1031557" y="1487864"/>
                    <a:pt x="1020127" y="1405949"/>
                  </a:cubicBezTo>
                  <a:cubicBezTo>
                    <a:pt x="982980" y="1139249"/>
                    <a:pt x="945832" y="871597"/>
                    <a:pt x="909638" y="603944"/>
                  </a:cubicBezTo>
                  <a:cubicBezTo>
                    <a:pt x="891540" y="471547"/>
                    <a:pt x="872490" y="340102"/>
                    <a:pt x="855344" y="207704"/>
                  </a:cubicBezTo>
                  <a:cubicBezTo>
                    <a:pt x="847725" y="150554"/>
                    <a:pt x="843915" y="147697"/>
                    <a:pt x="786765" y="147697"/>
                  </a:cubicBezTo>
                  <a:cubicBezTo>
                    <a:pt x="675323" y="147697"/>
                    <a:pt x="564832" y="147697"/>
                    <a:pt x="453390" y="147697"/>
                  </a:cubicBezTo>
                  <a:cubicBezTo>
                    <a:pt x="391477" y="147697"/>
                    <a:pt x="387667" y="150554"/>
                    <a:pt x="376238" y="212467"/>
                  </a:cubicBezTo>
                  <a:cubicBezTo>
                    <a:pt x="304800" y="587752"/>
                    <a:pt x="233363" y="963989"/>
                    <a:pt x="160019" y="1339274"/>
                  </a:cubicBezTo>
                  <a:cubicBezTo>
                    <a:pt x="154305" y="1364039"/>
                    <a:pt x="156210" y="1396424"/>
                    <a:pt x="142875" y="1424047"/>
                  </a:cubicBezTo>
                  <a:close/>
                </a:path>
              </a:pathLst>
            </a:custGeom>
            <a:solidFill>
              <a:schemeClr val="tx1"/>
            </a:solidFill>
            <a:ln w="9525" cap="flat">
              <a:noFill/>
              <a:prstDash val="solid"/>
              <a:miter/>
            </a:ln>
          </p:spPr>
          <p:txBody>
            <a:bodyPr rtlCol="0" anchor="ctr"/>
            <a:lstStyle/>
            <a:p>
              <a:endParaRPr lang="en-US"/>
            </a:p>
          </p:txBody>
        </p:sp>
        <p:sp>
          <p:nvSpPr>
            <p:cNvPr id="201" name="Freeform: Shape 323">
              <a:extLst>
                <a:ext uri="{FF2B5EF4-FFF2-40B4-BE49-F238E27FC236}">
                  <a16:creationId xmlns:a16="http://schemas.microsoft.com/office/drawing/2014/main" id="{59871E31-B7E1-41DA-B41B-72E93C64D7F5}"/>
                </a:ext>
              </a:extLst>
            </p:cNvPr>
            <p:cNvSpPr/>
            <p:nvPr/>
          </p:nvSpPr>
          <p:spPr>
            <a:xfrm>
              <a:off x="2939815" y="1618619"/>
              <a:ext cx="463975" cy="598678"/>
            </a:xfrm>
            <a:custGeom>
              <a:avLst/>
              <a:gdLst>
                <a:gd name="connsiteX0" fmla="*/ 984885 w 1181100"/>
                <a:gd name="connsiteY0" fmla="*/ 36254 h 1524000"/>
                <a:gd name="connsiteX1" fmla="*/ 942975 w 1181100"/>
                <a:gd name="connsiteY1" fmla="*/ 59 h 1524000"/>
                <a:gd name="connsiteX2" fmla="*/ 307657 w 1181100"/>
                <a:gd name="connsiteY2" fmla="*/ 59 h 1524000"/>
                <a:gd name="connsiteX3" fmla="*/ 258127 w 1181100"/>
                <a:gd name="connsiteY3" fmla="*/ 38159 h 1524000"/>
                <a:gd name="connsiteX4" fmla="*/ 51435 w 1181100"/>
                <a:gd name="connsiteY4" fmla="*/ 1122104 h 1524000"/>
                <a:gd name="connsiteX5" fmla="*/ 0 w 1181100"/>
                <a:gd name="connsiteY5" fmla="*/ 1398329 h 1524000"/>
                <a:gd name="connsiteX6" fmla="*/ 148590 w 1181100"/>
                <a:gd name="connsiteY6" fmla="*/ 1398329 h 1524000"/>
                <a:gd name="connsiteX7" fmla="*/ 378143 w 1181100"/>
                <a:gd name="connsiteY7" fmla="*/ 208657 h 1524000"/>
                <a:gd name="connsiteX8" fmla="*/ 449580 w 1181100"/>
                <a:gd name="connsiteY8" fmla="*/ 148649 h 1524000"/>
                <a:gd name="connsiteX9" fmla="*/ 782955 w 1181100"/>
                <a:gd name="connsiteY9" fmla="*/ 148649 h 1524000"/>
                <a:gd name="connsiteX10" fmla="*/ 857250 w 1181100"/>
                <a:gd name="connsiteY10" fmla="*/ 213419 h 1524000"/>
                <a:gd name="connsiteX11" fmla="*/ 1019175 w 1181100"/>
                <a:gd name="connsiteY11" fmla="*/ 1391662 h 1524000"/>
                <a:gd name="connsiteX12" fmla="*/ 1049655 w 1181100"/>
                <a:gd name="connsiteY12" fmla="*/ 1529774 h 1524000"/>
                <a:gd name="connsiteX13" fmla="*/ 1185863 w 1181100"/>
                <a:gd name="connsiteY13" fmla="*/ 1512629 h 1524000"/>
                <a:gd name="connsiteX14" fmla="*/ 984885 w 1181100"/>
                <a:gd name="connsiteY14" fmla="*/ 36254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 h="1524000">
                  <a:moveTo>
                    <a:pt x="984885" y="36254"/>
                  </a:moveTo>
                  <a:cubicBezTo>
                    <a:pt x="981075" y="9584"/>
                    <a:pt x="971550" y="-893"/>
                    <a:pt x="942975" y="59"/>
                  </a:cubicBezTo>
                  <a:cubicBezTo>
                    <a:pt x="852488" y="1964"/>
                    <a:pt x="409575" y="1012"/>
                    <a:pt x="307657" y="59"/>
                  </a:cubicBezTo>
                  <a:cubicBezTo>
                    <a:pt x="279082" y="59"/>
                    <a:pt x="264795" y="3869"/>
                    <a:pt x="258127" y="38159"/>
                  </a:cubicBezTo>
                  <a:cubicBezTo>
                    <a:pt x="190500" y="400109"/>
                    <a:pt x="120015" y="761107"/>
                    <a:pt x="51435" y="1122104"/>
                  </a:cubicBezTo>
                  <a:cubicBezTo>
                    <a:pt x="34290" y="1214497"/>
                    <a:pt x="17145" y="1305937"/>
                    <a:pt x="0" y="1398329"/>
                  </a:cubicBezTo>
                  <a:lnTo>
                    <a:pt x="148590" y="1398329"/>
                  </a:lnTo>
                  <a:cubicBezTo>
                    <a:pt x="153352" y="1382137"/>
                    <a:pt x="303847" y="588704"/>
                    <a:pt x="378143" y="208657"/>
                  </a:cubicBezTo>
                  <a:cubicBezTo>
                    <a:pt x="389572" y="151507"/>
                    <a:pt x="393382" y="148649"/>
                    <a:pt x="449580" y="148649"/>
                  </a:cubicBezTo>
                  <a:cubicBezTo>
                    <a:pt x="561022" y="148649"/>
                    <a:pt x="671513" y="148649"/>
                    <a:pt x="782955" y="148649"/>
                  </a:cubicBezTo>
                  <a:cubicBezTo>
                    <a:pt x="846772" y="148649"/>
                    <a:pt x="848677" y="150554"/>
                    <a:pt x="857250" y="213419"/>
                  </a:cubicBezTo>
                  <a:cubicBezTo>
                    <a:pt x="911543" y="605849"/>
                    <a:pt x="963930" y="999232"/>
                    <a:pt x="1019175" y="1391662"/>
                  </a:cubicBezTo>
                  <a:cubicBezTo>
                    <a:pt x="1025843" y="1438334"/>
                    <a:pt x="1023938" y="1486912"/>
                    <a:pt x="1049655" y="1529774"/>
                  </a:cubicBezTo>
                  <a:cubicBezTo>
                    <a:pt x="1087755" y="1528822"/>
                    <a:pt x="1177290" y="1511677"/>
                    <a:pt x="1185863" y="1512629"/>
                  </a:cubicBezTo>
                  <a:cubicBezTo>
                    <a:pt x="1173480" y="1424999"/>
                    <a:pt x="1039177" y="440114"/>
                    <a:pt x="984885" y="36254"/>
                  </a:cubicBezTo>
                  <a:close/>
                </a:path>
              </a:pathLst>
            </a:custGeom>
            <a:solidFill>
              <a:schemeClr val="tx1"/>
            </a:solidFill>
            <a:ln w="9525" cap="flat">
              <a:noFill/>
              <a:prstDash val="solid"/>
              <a:miter/>
            </a:ln>
          </p:spPr>
          <p:txBody>
            <a:bodyPr rtlCol="0" anchor="ctr"/>
            <a:lstStyle/>
            <a:p>
              <a:endParaRPr lang="en-US"/>
            </a:p>
          </p:txBody>
        </p:sp>
        <p:sp>
          <p:nvSpPr>
            <p:cNvPr id="202" name="Freeform: Shape 324">
              <a:extLst>
                <a:ext uri="{FF2B5EF4-FFF2-40B4-BE49-F238E27FC236}">
                  <a16:creationId xmlns:a16="http://schemas.microsoft.com/office/drawing/2014/main" id="{F3229CDE-D19E-46EE-8487-C7823BD87B0C}"/>
                </a:ext>
              </a:extLst>
            </p:cNvPr>
            <p:cNvSpPr/>
            <p:nvPr/>
          </p:nvSpPr>
          <p:spPr>
            <a:xfrm>
              <a:off x="3994984" y="1775780"/>
              <a:ext cx="355465" cy="538810"/>
            </a:xfrm>
            <a:custGeom>
              <a:avLst/>
              <a:gdLst>
                <a:gd name="connsiteX0" fmla="*/ 0 w 904875"/>
                <a:gd name="connsiteY0" fmla="*/ 1277342 h 1371600"/>
                <a:gd name="connsiteX1" fmla="*/ 230506 w 904875"/>
                <a:gd name="connsiteY1" fmla="*/ 60047 h 1371600"/>
                <a:gd name="connsiteX2" fmla="*/ 300991 w 904875"/>
                <a:gd name="connsiteY2" fmla="*/ 39 h 1371600"/>
                <a:gd name="connsiteX3" fmla="*/ 691516 w 904875"/>
                <a:gd name="connsiteY3" fmla="*/ 992 h 1371600"/>
                <a:gd name="connsiteX4" fmla="*/ 729616 w 904875"/>
                <a:gd name="connsiteY4" fmla="*/ 33377 h 1371600"/>
                <a:gd name="connsiteX5" fmla="*/ 911543 w 904875"/>
                <a:gd name="connsiteY5" fmla="*/ 1356400 h 1371600"/>
                <a:gd name="connsiteX6" fmla="*/ 560070 w 904875"/>
                <a:gd name="connsiteY6" fmla="*/ 1334492 h 1371600"/>
                <a:gd name="connsiteX7" fmla="*/ 0 w 904875"/>
                <a:gd name="connsiteY7" fmla="*/ 127734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875" h="1371600">
                  <a:moveTo>
                    <a:pt x="0" y="1277342"/>
                  </a:moveTo>
                  <a:cubicBezTo>
                    <a:pt x="37148" y="1081127"/>
                    <a:pt x="192406" y="270549"/>
                    <a:pt x="230506" y="60047"/>
                  </a:cubicBezTo>
                  <a:cubicBezTo>
                    <a:pt x="238125" y="15279"/>
                    <a:pt x="253366" y="-913"/>
                    <a:pt x="300991" y="39"/>
                  </a:cubicBezTo>
                  <a:cubicBezTo>
                    <a:pt x="431483" y="3849"/>
                    <a:pt x="561023" y="1944"/>
                    <a:pt x="691516" y="992"/>
                  </a:cubicBezTo>
                  <a:cubicBezTo>
                    <a:pt x="717233" y="992"/>
                    <a:pt x="726758" y="6707"/>
                    <a:pt x="729616" y="33377"/>
                  </a:cubicBezTo>
                  <a:cubicBezTo>
                    <a:pt x="752475" y="207684"/>
                    <a:pt x="876300" y="1088747"/>
                    <a:pt x="911543" y="1356400"/>
                  </a:cubicBezTo>
                  <a:cubicBezTo>
                    <a:pt x="918210" y="1409739"/>
                    <a:pt x="600075" y="1338302"/>
                    <a:pt x="560070" y="1334492"/>
                  </a:cubicBezTo>
                  <a:cubicBezTo>
                    <a:pt x="373381" y="1317347"/>
                    <a:pt x="186691" y="1296392"/>
                    <a:pt x="0" y="1277342"/>
                  </a:cubicBezTo>
                  <a:close/>
                </a:path>
              </a:pathLst>
            </a:custGeom>
            <a:solidFill>
              <a:schemeClr val="accent1"/>
            </a:solidFill>
            <a:ln w="9525" cap="flat">
              <a:noFill/>
              <a:prstDash val="solid"/>
              <a:miter/>
            </a:ln>
          </p:spPr>
          <p:txBody>
            <a:bodyPr rtlCol="0" anchor="ctr"/>
            <a:lstStyle/>
            <a:p>
              <a:endParaRPr lang="en-US"/>
            </a:p>
          </p:txBody>
        </p:sp>
        <p:sp>
          <p:nvSpPr>
            <p:cNvPr id="203" name="Freeform: Shape 325">
              <a:extLst>
                <a:ext uri="{FF2B5EF4-FFF2-40B4-BE49-F238E27FC236}">
                  <a16:creationId xmlns:a16="http://schemas.microsoft.com/office/drawing/2014/main" id="{F98FADF9-E13B-4444-912E-C0C8FD37CCA7}"/>
                </a:ext>
              </a:extLst>
            </p:cNvPr>
            <p:cNvSpPr/>
            <p:nvPr/>
          </p:nvSpPr>
          <p:spPr>
            <a:xfrm>
              <a:off x="2989580" y="1663485"/>
              <a:ext cx="359207" cy="538810"/>
            </a:xfrm>
            <a:custGeom>
              <a:avLst/>
              <a:gdLst>
                <a:gd name="connsiteX0" fmla="*/ 0 w 914400"/>
                <a:gd name="connsiteY0" fmla="*/ 1304122 h 1371600"/>
                <a:gd name="connsiteX1" fmla="*/ 238125 w 914400"/>
                <a:gd name="connsiteY1" fmla="*/ 52537 h 1371600"/>
                <a:gd name="connsiteX2" fmla="*/ 300038 w 914400"/>
                <a:gd name="connsiteY2" fmla="*/ 150 h 1371600"/>
                <a:gd name="connsiteX3" fmla="*/ 675323 w 914400"/>
                <a:gd name="connsiteY3" fmla="*/ 150 h 1371600"/>
                <a:gd name="connsiteX4" fmla="*/ 741045 w 914400"/>
                <a:gd name="connsiteY4" fmla="*/ 58252 h 1371600"/>
                <a:gd name="connsiteX5" fmla="*/ 921068 w 914400"/>
                <a:gd name="connsiteY5" fmla="*/ 1374607 h 1371600"/>
                <a:gd name="connsiteX6" fmla="*/ 0 w 914400"/>
                <a:gd name="connsiteY6" fmla="*/ 130412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371600">
                  <a:moveTo>
                    <a:pt x="0" y="1304122"/>
                  </a:moveTo>
                  <a:cubicBezTo>
                    <a:pt x="39052" y="1099335"/>
                    <a:pt x="199073" y="264945"/>
                    <a:pt x="238125" y="52537"/>
                  </a:cubicBezTo>
                  <a:cubicBezTo>
                    <a:pt x="244793" y="14437"/>
                    <a:pt x="257175" y="-1755"/>
                    <a:pt x="300038" y="150"/>
                  </a:cubicBezTo>
                  <a:cubicBezTo>
                    <a:pt x="424815" y="3960"/>
                    <a:pt x="550545" y="4912"/>
                    <a:pt x="675323" y="150"/>
                  </a:cubicBezTo>
                  <a:cubicBezTo>
                    <a:pt x="722948" y="-1755"/>
                    <a:pt x="736282" y="15390"/>
                    <a:pt x="741045" y="58252"/>
                  </a:cubicBezTo>
                  <a:cubicBezTo>
                    <a:pt x="764857" y="244942"/>
                    <a:pt x="886777" y="1122195"/>
                    <a:pt x="921068" y="1374607"/>
                  </a:cubicBezTo>
                  <a:cubicBezTo>
                    <a:pt x="922973" y="1381275"/>
                    <a:pt x="5715" y="1302217"/>
                    <a:pt x="0" y="1304122"/>
                  </a:cubicBezTo>
                  <a:close/>
                </a:path>
              </a:pathLst>
            </a:custGeom>
            <a:solidFill>
              <a:schemeClr val="accent1"/>
            </a:solidFill>
            <a:ln w="9525" cap="flat">
              <a:noFill/>
              <a:prstDash val="solid"/>
              <a:miter/>
            </a:ln>
          </p:spPr>
          <p:txBody>
            <a:bodyPr rtlCol="0" anchor="ctr"/>
            <a:lstStyle/>
            <a:p>
              <a:endParaRPr lang="en-US"/>
            </a:p>
          </p:txBody>
        </p:sp>
        <p:sp>
          <p:nvSpPr>
            <p:cNvPr id="204" name="Freeform: Shape 326">
              <a:extLst>
                <a:ext uri="{FF2B5EF4-FFF2-40B4-BE49-F238E27FC236}">
                  <a16:creationId xmlns:a16="http://schemas.microsoft.com/office/drawing/2014/main" id="{AC72A0A5-D786-46B2-9A50-223AB0EF2817}"/>
                </a:ext>
              </a:extLst>
            </p:cNvPr>
            <p:cNvSpPr/>
            <p:nvPr/>
          </p:nvSpPr>
          <p:spPr>
            <a:xfrm>
              <a:off x="9429" y="1603676"/>
              <a:ext cx="4752721" cy="1131127"/>
            </a:xfrm>
            <a:custGeom>
              <a:avLst/>
              <a:gdLst>
                <a:gd name="connsiteX0" fmla="*/ 4574879 w 4752721"/>
                <a:gd name="connsiteY0" fmla="*/ 766307 h 1131127"/>
                <a:gd name="connsiteX1" fmla="*/ 4555422 w 4752721"/>
                <a:gd name="connsiteY1" fmla="*/ 785764 h 1131127"/>
                <a:gd name="connsiteX2" fmla="*/ 4555422 w 4752721"/>
                <a:gd name="connsiteY2" fmla="*/ 807092 h 1131127"/>
                <a:gd name="connsiteX3" fmla="*/ 4574879 w 4752721"/>
                <a:gd name="connsiteY3" fmla="*/ 826549 h 1131127"/>
                <a:gd name="connsiteX4" fmla="*/ 4639986 w 4752721"/>
                <a:gd name="connsiteY4" fmla="*/ 826549 h 1131127"/>
                <a:gd name="connsiteX5" fmla="*/ 4659443 w 4752721"/>
                <a:gd name="connsiteY5" fmla="*/ 807092 h 1131127"/>
                <a:gd name="connsiteX6" fmla="*/ 4659443 w 4752721"/>
                <a:gd name="connsiteY6" fmla="*/ 785764 h 1131127"/>
                <a:gd name="connsiteX7" fmla="*/ 4639986 w 4752721"/>
                <a:gd name="connsiteY7" fmla="*/ 766307 h 1131127"/>
                <a:gd name="connsiteX8" fmla="*/ 2344805 w 4752721"/>
                <a:gd name="connsiteY8" fmla="*/ 0 h 1131127"/>
                <a:gd name="connsiteX9" fmla="*/ 2409538 w 4752721"/>
                <a:gd name="connsiteY9" fmla="*/ 1871 h 1131127"/>
                <a:gd name="connsiteX10" fmla="*/ 2549478 w 4752721"/>
                <a:gd name="connsiteY10" fmla="*/ 81944 h 1131127"/>
                <a:gd name="connsiteX11" fmla="*/ 2593257 w 4752721"/>
                <a:gd name="connsiteY11" fmla="*/ 199809 h 1131127"/>
                <a:gd name="connsiteX12" fmla="*/ 2602611 w 4752721"/>
                <a:gd name="connsiteY12" fmla="*/ 225253 h 1131127"/>
                <a:gd name="connsiteX13" fmla="*/ 2649383 w 4752721"/>
                <a:gd name="connsiteY13" fmla="*/ 297468 h 1131127"/>
                <a:gd name="connsiteX14" fmla="*/ 2671833 w 4752721"/>
                <a:gd name="connsiteY14" fmla="*/ 314680 h 1131127"/>
                <a:gd name="connsiteX15" fmla="*/ 2879499 w 4752721"/>
                <a:gd name="connsiteY15" fmla="*/ 336756 h 1131127"/>
                <a:gd name="connsiteX16" fmla="*/ 2893718 w 4752721"/>
                <a:gd name="connsiteY16" fmla="*/ 353594 h 1131127"/>
                <a:gd name="connsiteX17" fmla="*/ 2886983 w 4752721"/>
                <a:gd name="connsiteY17" fmla="*/ 543674 h 1131127"/>
                <a:gd name="connsiteX18" fmla="*/ 4216421 w 4752721"/>
                <a:gd name="connsiteY18" fmla="*/ 698208 h 1131127"/>
                <a:gd name="connsiteX19" fmla="*/ 4508651 w 4752721"/>
                <a:gd name="connsiteY19" fmla="*/ 731509 h 1131127"/>
                <a:gd name="connsiteX20" fmla="*/ 4518753 w 4752721"/>
                <a:gd name="connsiteY20" fmla="*/ 739741 h 1131127"/>
                <a:gd name="connsiteX21" fmla="*/ 4531476 w 4752721"/>
                <a:gd name="connsiteY21" fmla="*/ 776784 h 1131127"/>
                <a:gd name="connsiteX22" fmla="*/ 4548313 w 4752721"/>
                <a:gd name="connsiteY22" fmla="*/ 738619 h 1131127"/>
                <a:gd name="connsiteX23" fmla="*/ 4669171 w 4752721"/>
                <a:gd name="connsiteY23" fmla="*/ 738619 h 1131127"/>
                <a:gd name="connsiteX24" fmla="*/ 4681893 w 4752721"/>
                <a:gd name="connsiteY24" fmla="*/ 744231 h 1131127"/>
                <a:gd name="connsiteX25" fmla="*/ 4686757 w 4752721"/>
                <a:gd name="connsiteY25" fmla="*/ 756205 h 1131127"/>
                <a:gd name="connsiteX26" fmla="*/ 4686009 w 4752721"/>
                <a:gd name="connsiteY26" fmla="*/ 836652 h 1131127"/>
                <a:gd name="connsiteX27" fmla="*/ 4726794 w 4752721"/>
                <a:gd name="connsiteY27" fmla="*/ 842265 h 1131127"/>
                <a:gd name="connsiteX28" fmla="*/ 4751864 w 4752721"/>
                <a:gd name="connsiteY28" fmla="*/ 864341 h 1131127"/>
                <a:gd name="connsiteX29" fmla="*/ 4689002 w 4752721"/>
                <a:gd name="connsiteY29" fmla="*/ 1131127 h 1131127"/>
                <a:gd name="connsiteX30" fmla="*/ 506116 w 4752721"/>
                <a:gd name="connsiteY30" fmla="*/ 1117282 h 1131127"/>
                <a:gd name="connsiteX31" fmla="*/ 478428 w 4752721"/>
                <a:gd name="connsiteY31" fmla="*/ 966116 h 1131127"/>
                <a:gd name="connsiteX32" fmla="*/ 290966 w 4752721"/>
                <a:gd name="connsiteY32" fmla="*/ 526088 h 1131127"/>
                <a:gd name="connsiteX33" fmla="*/ 56734 w 4752721"/>
                <a:gd name="connsiteY33" fmla="*/ 243961 h 1131127"/>
                <a:gd name="connsiteX34" fmla="*/ 2104 w 4752721"/>
                <a:gd name="connsiteY34" fmla="*/ 182971 h 1131127"/>
                <a:gd name="connsiteX35" fmla="*/ 12956 w 4752721"/>
                <a:gd name="connsiteY35" fmla="*/ 159772 h 1131127"/>
                <a:gd name="connsiteX36" fmla="*/ 1746502 w 4752721"/>
                <a:gd name="connsiteY36" fmla="*/ 393631 h 1131127"/>
                <a:gd name="connsiteX37" fmla="*/ 1850522 w 4752721"/>
                <a:gd name="connsiteY37" fmla="*/ 464724 h 1131127"/>
                <a:gd name="connsiteX38" fmla="*/ 1885694 w 4752721"/>
                <a:gd name="connsiteY38" fmla="*/ 462479 h 1131127"/>
                <a:gd name="connsiteX39" fmla="*/ 1979986 w 4752721"/>
                <a:gd name="connsiteY39" fmla="*/ 353594 h 1131127"/>
                <a:gd name="connsiteX40" fmla="*/ 2021519 w 4752721"/>
                <a:gd name="connsiteY40" fmla="*/ 291855 h 1131127"/>
                <a:gd name="connsiteX41" fmla="*/ 2098225 w 4752721"/>
                <a:gd name="connsiteY41" fmla="*/ 105891 h 1131127"/>
                <a:gd name="connsiteX42" fmla="*/ 2131901 w 4752721"/>
                <a:gd name="connsiteY42" fmla="*/ 72590 h 1131127"/>
                <a:gd name="connsiteX43" fmla="*/ 2313375 w 4752721"/>
                <a:gd name="connsiteY43" fmla="*/ 69596 h 1131127"/>
                <a:gd name="connsiteX44" fmla="*/ 2323103 w 4752721"/>
                <a:gd name="connsiteY44" fmla="*/ 60616 h 1131127"/>
                <a:gd name="connsiteX45" fmla="*/ 2322729 w 4752721"/>
                <a:gd name="connsiteY45" fmla="*/ 25069 h 1131127"/>
                <a:gd name="connsiteX46" fmla="*/ 2344805 w 4752721"/>
                <a:gd name="connsiteY46" fmla="*/ 0 h 11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2721" h="1131127">
                  <a:moveTo>
                    <a:pt x="4574879" y="766307"/>
                  </a:moveTo>
                  <a:cubicBezTo>
                    <a:pt x="4564028" y="766307"/>
                    <a:pt x="4555422" y="774913"/>
                    <a:pt x="4555422" y="785764"/>
                  </a:cubicBezTo>
                  <a:lnTo>
                    <a:pt x="4555422" y="807092"/>
                  </a:lnTo>
                  <a:cubicBezTo>
                    <a:pt x="4555422" y="817943"/>
                    <a:pt x="4564028" y="826549"/>
                    <a:pt x="4574879" y="826549"/>
                  </a:cubicBezTo>
                  <a:lnTo>
                    <a:pt x="4639986" y="826549"/>
                  </a:lnTo>
                  <a:cubicBezTo>
                    <a:pt x="4650462" y="826549"/>
                    <a:pt x="4659443" y="817943"/>
                    <a:pt x="4659443" y="807092"/>
                  </a:cubicBezTo>
                  <a:lnTo>
                    <a:pt x="4659443" y="785764"/>
                  </a:lnTo>
                  <a:cubicBezTo>
                    <a:pt x="4659443" y="774913"/>
                    <a:pt x="4650837" y="766307"/>
                    <a:pt x="4639986" y="766307"/>
                  </a:cubicBezTo>
                  <a:close/>
                  <a:moveTo>
                    <a:pt x="2344805" y="0"/>
                  </a:moveTo>
                  <a:cubicBezTo>
                    <a:pt x="2351166" y="0"/>
                    <a:pt x="2393073" y="0"/>
                    <a:pt x="2409538" y="1871"/>
                  </a:cubicBezTo>
                  <a:cubicBezTo>
                    <a:pt x="2464541" y="13844"/>
                    <a:pt x="2512809" y="40785"/>
                    <a:pt x="2549478" y="81944"/>
                  </a:cubicBezTo>
                  <a:cubicBezTo>
                    <a:pt x="2577916" y="113749"/>
                    <a:pt x="2592508" y="155656"/>
                    <a:pt x="2593257" y="199809"/>
                  </a:cubicBezTo>
                  <a:cubicBezTo>
                    <a:pt x="2593631" y="209537"/>
                    <a:pt x="2594753" y="216646"/>
                    <a:pt x="2602611" y="225253"/>
                  </a:cubicBezTo>
                  <a:cubicBezTo>
                    <a:pt x="2622068" y="246580"/>
                    <a:pt x="2637035" y="271276"/>
                    <a:pt x="2649383" y="297468"/>
                  </a:cubicBezTo>
                  <a:cubicBezTo>
                    <a:pt x="2654995" y="309067"/>
                    <a:pt x="2660982" y="313557"/>
                    <a:pt x="2671833" y="314680"/>
                  </a:cubicBezTo>
                  <a:cubicBezTo>
                    <a:pt x="2748538" y="322163"/>
                    <a:pt x="2802794" y="330021"/>
                    <a:pt x="2879499" y="336756"/>
                  </a:cubicBezTo>
                  <a:cubicBezTo>
                    <a:pt x="2892595" y="337879"/>
                    <a:pt x="2894092" y="342369"/>
                    <a:pt x="2893718" y="353594"/>
                  </a:cubicBezTo>
                  <a:cubicBezTo>
                    <a:pt x="2892221" y="413462"/>
                    <a:pt x="2887731" y="483807"/>
                    <a:pt x="2886983" y="543674"/>
                  </a:cubicBezTo>
                  <a:cubicBezTo>
                    <a:pt x="2886983" y="548539"/>
                    <a:pt x="4204074" y="697086"/>
                    <a:pt x="4216421" y="698208"/>
                  </a:cubicBezTo>
                  <a:cubicBezTo>
                    <a:pt x="4232511" y="701201"/>
                    <a:pt x="4463002" y="726645"/>
                    <a:pt x="4508651" y="731509"/>
                  </a:cubicBezTo>
                  <a:cubicBezTo>
                    <a:pt x="4513515" y="731884"/>
                    <a:pt x="4517257" y="735251"/>
                    <a:pt x="4518753" y="739741"/>
                  </a:cubicBezTo>
                  <a:cubicBezTo>
                    <a:pt x="4524366" y="756579"/>
                    <a:pt x="4531476" y="776784"/>
                    <a:pt x="4531476" y="776784"/>
                  </a:cubicBezTo>
                  <a:cubicBezTo>
                    <a:pt x="4532224" y="743483"/>
                    <a:pt x="4538585" y="738619"/>
                    <a:pt x="4548313" y="738619"/>
                  </a:cubicBezTo>
                  <a:lnTo>
                    <a:pt x="4669171" y="738619"/>
                  </a:lnTo>
                  <a:cubicBezTo>
                    <a:pt x="4674036" y="738619"/>
                    <a:pt x="4678526" y="740864"/>
                    <a:pt x="4681893" y="744231"/>
                  </a:cubicBezTo>
                  <a:cubicBezTo>
                    <a:pt x="4681893" y="744231"/>
                    <a:pt x="4686757" y="749096"/>
                    <a:pt x="4686757" y="756205"/>
                  </a:cubicBezTo>
                  <a:lnTo>
                    <a:pt x="4686009" y="836652"/>
                  </a:lnTo>
                  <a:cubicBezTo>
                    <a:pt x="4686383" y="837400"/>
                    <a:pt x="4716691" y="842265"/>
                    <a:pt x="4726794" y="842265"/>
                  </a:cubicBezTo>
                  <a:cubicBezTo>
                    <a:pt x="4742509" y="840768"/>
                    <a:pt x="4756354" y="841517"/>
                    <a:pt x="4751864" y="864341"/>
                  </a:cubicBezTo>
                  <a:cubicBezTo>
                    <a:pt x="4751116" y="869205"/>
                    <a:pt x="4727169" y="1131127"/>
                    <a:pt x="4689002" y="1131127"/>
                  </a:cubicBezTo>
                  <a:cubicBezTo>
                    <a:pt x="4296120" y="1131127"/>
                    <a:pt x="1472607" y="1117282"/>
                    <a:pt x="506116" y="1117282"/>
                  </a:cubicBezTo>
                  <a:cubicBezTo>
                    <a:pt x="496762" y="1070885"/>
                    <a:pt x="488156" y="1012139"/>
                    <a:pt x="478428" y="966116"/>
                  </a:cubicBezTo>
                  <a:cubicBezTo>
                    <a:pt x="444752" y="807093"/>
                    <a:pt x="391245" y="656674"/>
                    <a:pt x="290966" y="526088"/>
                  </a:cubicBezTo>
                  <a:cubicBezTo>
                    <a:pt x="285354" y="518605"/>
                    <a:pt x="128949" y="330769"/>
                    <a:pt x="56734" y="243961"/>
                  </a:cubicBezTo>
                  <a:cubicBezTo>
                    <a:pt x="39148" y="223007"/>
                    <a:pt x="22310" y="201679"/>
                    <a:pt x="2104" y="182971"/>
                  </a:cubicBezTo>
                  <a:cubicBezTo>
                    <a:pt x="-4256" y="175487"/>
                    <a:pt x="5098" y="158650"/>
                    <a:pt x="12956" y="159772"/>
                  </a:cubicBezTo>
                  <a:cubicBezTo>
                    <a:pt x="106499" y="172494"/>
                    <a:pt x="1659319" y="382031"/>
                    <a:pt x="1746502" y="393631"/>
                  </a:cubicBezTo>
                  <a:cubicBezTo>
                    <a:pt x="1762966" y="395876"/>
                    <a:pt x="1834059" y="453498"/>
                    <a:pt x="1850522" y="464724"/>
                  </a:cubicBezTo>
                  <a:cubicBezTo>
                    <a:pt x="1862870" y="473330"/>
                    <a:pt x="1874843" y="468091"/>
                    <a:pt x="1885694" y="462479"/>
                  </a:cubicBezTo>
                  <a:cubicBezTo>
                    <a:pt x="1931344" y="438906"/>
                    <a:pt x="1961652" y="400740"/>
                    <a:pt x="1979986" y="353594"/>
                  </a:cubicBezTo>
                  <a:cubicBezTo>
                    <a:pt x="1989715" y="329273"/>
                    <a:pt x="2000940" y="310190"/>
                    <a:pt x="2021519" y="291855"/>
                  </a:cubicBezTo>
                  <a:cubicBezTo>
                    <a:pt x="2075775" y="243213"/>
                    <a:pt x="2096354" y="177733"/>
                    <a:pt x="2098225" y="105891"/>
                  </a:cubicBezTo>
                  <a:cubicBezTo>
                    <a:pt x="2098973" y="73338"/>
                    <a:pt x="2098599" y="73338"/>
                    <a:pt x="2131901" y="72590"/>
                  </a:cubicBezTo>
                  <a:cubicBezTo>
                    <a:pt x="2192517" y="71467"/>
                    <a:pt x="2252759" y="70345"/>
                    <a:pt x="2313375" y="69596"/>
                  </a:cubicBezTo>
                  <a:cubicBezTo>
                    <a:pt x="2320484" y="69596"/>
                    <a:pt x="2323478" y="68100"/>
                    <a:pt x="2323103" y="60616"/>
                  </a:cubicBezTo>
                  <a:cubicBezTo>
                    <a:pt x="2322729" y="48643"/>
                    <a:pt x="2324226" y="36669"/>
                    <a:pt x="2322729" y="25069"/>
                  </a:cubicBezTo>
                  <a:cubicBezTo>
                    <a:pt x="2320484" y="7484"/>
                    <a:pt x="2327593" y="0"/>
                    <a:pt x="2344805" y="0"/>
                  </a:cubicBezTo>
                  <a:close/>
                </a:path>
              </a:pathLst>
            </a:custGeom>
            <a:solidFill>
              <a:schemeClr val="tx1"/>
            </a:solidFill>
            <a:ln w="9525" cap="flat">
              <a:noFill/>
              <a:prstDash val="solid"/>
              <a:miter/>
            </a:ln>
          </p:spPr>
          <p:txBody>
            <a:bodyPr rtlCol="0" anchor="ctr"/>
            <a:lstStyle/>
            <a:p>
              <a:endParaRPr lang="en-US"/>
            </a:p>
          </p:txBody>
        </p:sp>
        <p:sp>
          <p:nvSpPr>
            <p:cNvPr id="205" name="Freeform: Shape 327">
              <a:extLst>
                <a:ext uri="{FF2B5EF4-FFF2-40B4-BE49-F238E27FC236}">
                  <a16:creationId xmlns:a16="http://schemas.microsoft.com/office/drawing/2014/main" id="{1F19627F-3EEF-419F-A76A-503A8EF73B3A}"/>
                </a:ext>
              </a:extLst>
            </p:cNvPr>
            <p:cNvSpPr/>
            <p:nvPr/>
          </p:nvSpPr>
          <p:spPr>
            <a:xfrm>
              <a:off x="55312" y="1794504"/>
              <a:ext cx="1986861" cy="396624"/>
            </a:xfrm>
            <a:custGeom>
              <a:avLst/>
              <a:gdLst>
                <a:gd name="connsiteX0" fmla="*/ 4358640 w 5057775"/>
                <a:gd name="connsiteY0" fmla="*/ 589597 h 1009650"/>
                <a:gd name="connsiteX1" fmla="*/ 0 w 5057775"/>
                <a:gd name="connsiteY1" fmla="*/ 0 h 1009650"/>
                <a:gd name="connsiteX2" fmla="*/ 481965 w 5057775"/>
                <a:gd name="connsiteY2" fmla="*/ 557213 h 1009650"/>
                <a:gd name="connsiteX3" fmla="*/ 5060633 w 5057775"/>
                <a:gd name="connsiteY3" fmla="*/ 1012508 h 1009650"/>
                <a:gd name="connsiteX4" fmla="*/ 4358640 w 5057775"/>
                <a:gd name="connsiteY4" fmla="*/ 589597 h 1009650"/>
                <a:gd name="connsiteX5" fmla="*/ 204787 w 5057775"/>
                <a:gd name="connsiteY5" fmla="*/ 231458 h 1009650"/>
                <a:gd name="connsiteX6" fmla="*/ 208598 w 5057775"/>
                <a:gd name="connsiteY6" fmla="*/ 228600 h 1009650"/>
                <a:gd name="connsiteX7" fmla="*/ 204787 w 5057775"/>
                <a:gd name="connsiteY7" fmla="*/ 23145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775" h="1009650">
                  <a:moveTo>
                    <a:pt x="4358640" y="589597"/>
                  </a:moveTo>
                  <a:cubicBezTo>
                    <a:pt x="4037648" y="546735"/>
                    <a:pt x="586740" y="85725"/>
                    <a:pt x="0" y="0"/>
                  </a:cubicBezTo>
                  <a:cubicBezTo>
                    <a:pt x="63818" y="71438"/>
                    <a:pt x="317182" y="379095"/>
                    <a:pt x="481965" y="557213"/>
                  </a:cubicBezTo>
                  <a:cubicBezTo>
                    <a:pt x="1908810" y="706755"/>
                    <a:pt x="3591878" y="891540"/>
                    <a:pt x="5060633" y="1012508"/>
                  </a:cubicBezTo>
                  <a:cubicBezTo>
                    <a:pt x="4962525" y="964883"/>
                    <a:pt x="4516755" y="703897"/>
                    <a:pt x="4358640" y="589597"/>
                  </a:cubicBezTo>
                  <a:close/>
                  <a:moveTo>
                    <a:pt x="204787" y="231458"/>
                  </a:moveTo>
                  <a:cubicBezTo>
                    <a:pt x="206693" y="230505"/>
                    <a:pt x="207645" y="229552"/>
                    <a:pt x="208598" y="228600"/>
                  </a:cubicBezTo>
                  <a:cubicBezTo>
                    <a:pt x="207645" y="229552"/>
                    <a:pt x="206693" y="230505"/>
                    <a:pt x="204787" y="231458"/>
                  </a:cubicBezTo>
                  <a:close/>
                </a:path>
              </a:pathLst>
            </a:custGeom>
            <a:solidFill>
              <a:schemeClr val="accent6">
                <a:lumMod val="60000"/>
                <a:lumOff val="40000"/>
              </a:schemeClr>
            </a:solidFill>
            <a:ln w="9525" cap="flat">
              <a:noFill/>
              <a:prstDash val="solid"/>
              <a:miter/>
            </a:ln>
          </p:spPr>
          <p:txBody>
            <a:bodyPr rtlCol="0" anchor="ctr"/>
            <a:lstStyle/>
            <a:p>
              <a:endParaRPr lang="en-US"/>
            </a:p>
          </p:txBody>
        </p:sp>
        <p:sp>
          <p:nvSpPr>
            <p:cNvPr id="206" name="Freeform: Shape 328">
              <a:extLst>
                <a:ext uri="{FF2B5EF4-FFF2-40B4-BE49-F238E27FC236}">
                  <a16:creationId xmlns:a16="http://schemas.microsoft.com/office/drawing/2014/main" id="{C163ECD3-8342-4111-8B49-33E826F0EF19}"/>
                </a:ext>
              </a:extLst>
            </p:cNvPr>
            <p:cNvSpPr/>
            <p:nvPr/>
          </p:nvSpPr>
          <p:spPr>
            <a:xfrm>
              <a:off x="286590" y="2055379"/>
              <a:ext cx="4448923" cy="651062"/>
            </a:xfrm>
            <a:custGeom>
              <a:avLst/>
              <a:gdLst>
                <a:gd name="connsiteX0" fmla="*/ 5639654 w 11325225"/>
                <a:gd name="connsiteY0" fmla="*/ 1631440 h 1657350"/>
                <a:gd name="connsiteX1" fmla="*/ 673318 w 11325225"/>
                <a:gd name="connsiteY1" fmla="*/ 1596198 h 1657350"/>
                <a:gd name="connsiteX2" fmla="*/ 627598 w 11325225"/>
                <a:gd name="connsiteY2" fmla="*/ 1543810 h 1657350"/>
                <a:gd name="connsiteX3" fmla="*/ 539968 w 11325225"/>
                <a:gd name="connsiteY3" fmla="*/ 1132330 h 1657350"/>
                <a:gd name="connsiteX4" fmla="*/ 278983 w 11325225"/>
                <a:gd name="connsiteY4" fmla="*/ 437005 h 1657350"/>
                <a:gd name="connsiteX5" fmla="*/ 38953 w 11325225"/>
                <a:gd name="connsiteY5" fmla="*/ 88390 h 1657350"/>
                <a:gd name="connsiteX6" fmla="*/ 2758 w 11325225"/>
                <a:gd name="connsiteY6" fmla="*/ 16000 h 1657350"/>
                <a:gd name="connsiteX7" fmla="*/ 81816 w 11325225"/>
                <a:gd name="connsiteY7" fmla="*/ 5523 h 1657350"/>
                <a:gd name="connsiteX8" fmla="*/ 5390099 w 11325225"/>
                <a:gd name="connsiteY8" fmla="*/ 518920 h 1657350"/>
                <a:gd name="connsiteX9" fmla="*/ 10836494 w 11325225"/>
                <a:gd name="connsiteY9" fmla="*/ 1014220 h 1657350"/>
                <a:gd name="connsiteX10" fmla="*/ 11326078 w 11325225"/>
                <a:gd name="connsiteY10" fmla="*/ 1055178 h 1657350"/>
                <a:gd name="connsiteX11" fmla="*/ 11153676 w 11325225"/>
                <a:gd name="connsiteY11" fmla="*/ 1661920 h 1657350"/>
                <a:gd name="connsiteX12" fmla="*/ 5639654 w 11325225"/>
                <a:gd name="connsiteY12" fmla="*/ 163144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5225" h="1657350">
                  <a:moveTo>
                    <a:pt x="5639654" y="1631440"/>
                  </a:moveTo>
                  <a:cubicBezTo>
                    <a:pt x="5152926" y="1618105"/>
                    <a:pt x="830481" y="1597150"/>
                    <a:pt x="673318" y="1596198"/>
                  </a:cubicBezTo>
                  <a:cubicBezTo>
                    <a:pt x="631408" y="1596198"/>
                    <a:pt x="631408" y="1567623"/>
                    <a:pt x="627598" y="1543810"/>
                  </a:cubicBezTo>
                  <a:cubicBezTo>
                    <a:pt x="605691" y="1404745"/>
                    <a:pt x="574258" y="1268538"/>
                    <a:pt x="539968" y="1132330"/>
                  </a:cubicBezTo>
                  <a:cubicBezTo>
                    <a:pt x="479961" y="890395"/>
                    <a:pt x="399951" y="655128"/>
                    <a:pt x="278983" y="437005"/>
                  </a:cubicBezTo>
                  <a:cubicBezTo>
                    <a:pt x="217071" y="324610"/>
                    <a:pt x="116106" y="190308"/>
                    <a:pt x="38953" y="88390"/>
                  </a:cubicBezTo>
                  <a:cubicBezTo>
                    <a:pt x="22761" y="66483"/>
                    <a:pt x="-9624" y="41718"/>
                    <a:pt x="2758" y="16000"/>
                  </a:cubicBezTo>
                  <a:cubicBezTo>
                    <a:pt x="16093" y="-10670"/>
                    <a:pt x="55146" y="3618"/>
                    <a:pt x="81816" y="5523"/>
                  </a:cubicBezTo>
                  <a:cubicBezTo>
                    <a:pt x="200878" y="15048"/>
                    <a:pt x="5310088" y="511300"/>
                    <a:pt x="5390099" y="518920"/>
                  </a:cubicBezTo>
                  <a:cubicBezTo>
                    <a:pt x="5520591" y="531303"/>
                    <a:pt x="10736481" y="1004695"/>
                    <a:pt x="10836494" y="1014220"/>
                  </a:cubicBezTo>
                  <a:cubicBezTo>
                    <a:pt x="11004134" y="1036128"/>
                    <a:pt x="11326078" y="1055178"/>
                    <a:pt x="11326078" y="1055178"/>
                  </a:cubicBezTo>
                  <a:cubicBezTo>
                    <a:pt x="11326078" y="1055178"/>
                    <a:pt x="11284169" y="1661920"/>
                    <a:pt x="11153676" y="1661920"/>
                  </a:cubicBezTo>
                  <a:cubicBezTo>
                    <a:pt x="11013659" y="1661920"/>
                    <a:pt x="6147336" y="1645728"/>
                    <a:pt x="5639654" y="1631440"/>
                  </a:cubicBezTo>
                  <a:close/>
                </a:path>
              </a:pathLst>
            </a:custGeom>
            <a:solidFill>
              <a:schemeClr val="accent6"/>
            </a:solidFill>
            <a:ln w="9525" cap="flat">
              <a:noFill/>
              <a:prstDash val="solid"/>
              <a:miter/>
            </a:ln>
          </p:spPr>
          <p:txBody>
            <a:bodyPr rtlCol="0" anchor="ctr"/>
            <a:lstStyle/>
            <a:p>
              <a:endParaRPr lang="en-US"/>
            </a:p>
          </p:txBody>
        </p:sp>
        <p:sp>
          <p:nvSpPr>
            <p:cNvPr id="207" name="Freeform: Shape 329">
              <a:extLst>
                <a:ext uri="{FF2B5EF4-FFF2-40B4-BE49-F238E27FC236}">
                  <a16:creationId xmlns:a16="http://schemas.microsoft.com/office/drawing/2014/main" id="{A931C32C-B819-4CF3-8977-7621FD8AB152}"/>
                </a:ext>
              </a:extLst>
            </p:cNvPr>
            <p:cNvSpPr/>
            <p:nvPr/>
          </p:nvSpPr>
          <p:spPr>
            <a:xfrm>
              <a:off x="4701424" y="2253615"/>
              <a:ext cx="18709" cy="190829"/>
            </a:xfrm>
            <a:custGeom>
              <a:avLst/>
              <a:gdLst>
                <a:gd name="connsiteX0" fmla="*/ 0 w 47625"/>
                <a:gd name="connsiteY0" fmla="*/ 0 h 485775"/>
                <a:gd name="connsiteX1" fmla="*/ 49530 w 47625"/>
                <a:gd name="connsiteY1" fmla="*/ 0 h 485775"/>
                <a:gd name="connsiteX2" fmla="*/ 49530 w 47625"/>
                <a:gd name="connsiteY2" fmla="*/ 489585 h 485775"/>
                <a:gd name="connsiteX3" fmla="*/ 0 w 47625"/>
                <a:gd name="connsiteY3" fmla="*/ 489585 h 485775"/>
              </a:gdLst>
              <a:ahLst/>
              <a:cxnLst>
                <a:cxn ang="0">
                  <a:pos x="connsiteX0" y="connsiteY0"/>
                </a:cxn>
                <a:cxn ang="0">
                  <a:pos x="connsiteX1" y="connsiteY1"/>
                </a:cxn>
                <a:cxn ang="0">
                  <a:pos x="connsiteX2" y="connsiteY2"/>
                </a:cxn>
                <a:cxn ang="0">
                  <a:pos x="connsiteX3" y="connsiteY3"/>
                </a:cxn>
              </a:cxnLst>
              <a:rect l="l" t="t" r="r" b="b"/>
              <a:pathLst>
                <a:path w="47625" h="485775">
                  <a:moveTo>
                    <a:pt x="0" y="0"/>
                  </a:moveTo>
                  <a:lnTo>
                    <a:pt x="49530" y="0"/>
                  </a:lnTo>
                  <a:lnTo>
                    <a:pt x="49530" y="489585"/>
                  </a:lnTo>
                  <a:lnTo>
                    <a:pt x="0" y="489585"/>
                  </a:lnTo>
                  <a:close/>
                </a:path>
              </a:pathLst>
            </a:custGeom>
            <a:solidFill>
              <a:srgbClr val="FF0000"/>
            </a:solidFill>
            <a:ln w="9525" cap="flat">
              <a:noFill/>
              <a:prstDash val="solid"/>
              <a:miter/>
            </a:ln>
          </p:spPr>
          <p:txBody>
            <a:bodyPr rtlCol="0" anchor="ctr"/>
            <a:lstStyle/>
            <a:p>
              <a:endParaRPr lang="en-US"/>
            </a:p>
          </p:txBody>
        </p:sp>
        <p:sp>
          <p:nvSpPr>
            <p:cNvPr id="208" name="Freeform: Shape 330">
              <a:extLst>
                <a:ext uri="{FF2B5EF4-FFF2-40B4-BE49-F238E27FC236}">
                  <a16:creationId xmlns:a16="http://schemas.microsoft.com/office/drawing/2014/main" id="{B4D1B390-98BC-40F2-95EB-8629E81A18BC}"/>
                </a:ext>
              </a:extLst>
            </p:cNvPr>
            <p:cNvSpPr/>
            <p:nvPr/>
          </p:nvSpPr>
          <p:spPr>
            <a:xfrm>
              <a:off x="1916076" y="1699304"/>
              <a:ext cx="2614725" cy="727179"/>
            </a:xfrm>
            <a:custGeom>
              <a:avLst/>
              <a:gdLst>
                <a:gd name="connsiteX0" fmla="*/ 873322 w 2614725"/>
                <a:gd name="connsiteY0" fmla="*/ 386306 h 727179"/>
                <a:gd name="connsiteX1" fmla="*/ 837027 w 2614725"/>
                <a:gd name="connsiteY1" fmla="*/ 422601 h 727179"/>
                <a:gd name="connsiteX2" fmla="*/ 873322 w 2614725"/>
                <a:gd name="connsiteY2" fmla="*/ 458896 h 727179"/>
                <a:gd name="connsiteX3" fmla="*/ 909617 w 2614725"/>
                <a:gd name="connsiteY3" fmla="*/ 422601 h 727179"/>
                <a:gd name="connsiteX4" fmla="*/ 873322 w 2614725"/>
                <a:gd name="connsiteY4" fmla="*/ 386306 h 727179"/>
                <a:gd name="connsiteX5" fmla="*/ 767056 w 2614725"/>
                <a:gd name="connsiteY5" fmla="*/ 376578 h 727179"/>
                <a:gd name="connsiteX6" fmla="*/ 730761 w 2614725"/>
                <a:gd name="connsiteY6" fmla="*/ 412873 h 727179"/>
                <a:gd name="connsiteX7" fmla="*/ 767056 w 2614725"/>
                <a:gd name="connsiteY7" fmla="*/ 449168 h 727179"/>
                <a:gd name="connsiteX8" fmla="*/ 803351 w 2614725"/>
                <a:gd name="connsiteY8" fmla="*/ 412873 h 727179"/>
                <a:gd name="connsiteX9" fmla="*/ 767056 w 2614725"/>
                <a:gd name="connsiteY9" fmla="*/ 376578 h 727179"/>
                <a:gd name="connsiteX10" fmla="*/ 660417 w 2614725"/>
                <a:gd name="connsiteY10" fmla="*/ 366849 h 727179"/>
                <a:gd name="connsiteX11" fmla="*/ 624122 w 2614725"/>
                <a:gd name="connsiteY11" fmla="*/ 403144 h 727179"/>
                <a:gd name="connsiteX12" fmla="*/ 660417 w 2614725"/>
                <a:gd name="connsiteY12" fmla="*/ 439439 h 727179"/>
                <a:gd name="connsiteX13" fmla="*/ 696712 w 2614725"/>
                <a:gd name="connsiteY13" fmla="*/ 403144 h 727179"/>
                <a:gd name="connsiteX14" fmla="*/ 660417 w 2614725"/>
                <a:gd name="connsiteY14" fmla="*/ 366849 h 727179"/>
                <a:gd name="connsiteX15" fmla="*/ 554151 w 2614725"/>
                <a:gd name="connsiteY15" fmla="*/ 357121 h 727179"/>
                <a:gd name="connsiteX16" fmla="*/ 517856 w 2614725"/>
                <a:gd name="connsiteY16" fmla="*/ 393416 h 727179"/>
                <a:gd name="connsiteX17" fmla="*/ 554151 w 2614725"/>
                <a:gd name="connsiteY17" fmla="*/ 429711 h 727179"/>
                <a:gd name="connsiteX18" fmla="*/ 590446 w 2614725"/>
                <a:gd name="connsiteY18" fmla="*/ 393416 h 727179"/>
                <a:gd name="connsiteX19" fmla="*/ 554151 w 2614725"/>
                <a:gd name="connsiteY19" fmla="*/ 357121 h 727179"/>
                <a:gd name="connsiteX20" fmla="*/ 447886 w 2614725"/>
                <a:gd name="connsiteY20" fmla="*/ 347392 h 727179"/>
                <a:gd name="connsiteX21" fmla="*/ 411591 w 2614725"/>
                <a:gd name="connsiteY21" fmla="*/ 383687 h 727179"/>
                <a:gd name="connsiteX22" fmla="*/ 447886 w 2614725"/>
                <a:gd name="connsiteY22" fmla="*/ 419982 h 727179"/>
                <a:gd name="connsiteX23" fmla="*/ 484181 w 2614725"/>
                <a:gd name="connsiteY23" fmla="*/ 383687 h 727179"/>
                <a:gd name="connsiteX24" fmla="*/ 447886 w 2614725"/>
                <a:gd name="connsiteY24" fmla="*/ 347392 h 727179"/>
                <a:gd name="connsiteX25" fmla="*/ 341621 w 2614725"/>
                <a:gd name="connsiteY25" fmla="*/ 337664 h 727179"/>
                <a:gd name="connsiteX26" fmla="*/ 305326 w 2614725"/>
                <a:gd name="connsiteY26" fmla="*/ 373959 h 727179"/>
                <a:gd name="connsiteX27" fmla="*/ 341621 w 2614725"/>
                <a:gd name="connsiteY27" fmla="*/ 410254 h 727179"/>
                <a:gd name="connsiteX28" fmla="*/ 377916 w 2614725"/>
                <a:gd name="connsiteY28" fmla="*/ 373959 h 727179"/>
                <a:gd name="connsiteX29" fmla="*/ 341621 w 2614725"/>
                <a:gd name="connsiteY29" fmla="*/ 337664 h 727179"/>
                <a:gd name="connsiteX30" fmla="*/ 385399 w 2614725"/>
                <a:gd name="connsiteY30" fmla="*/ 165544 h 727179"/>
                <a:gd name="connsiteX31" fmla="*/ 349104 w 2614725"/>
                <a:gd name="connsiteY31" fmla="*/ 201839 h 727179"/>
                <a:gd name="connsiteX32" fmla="*/ 385399 w 2614725"/>
                <a:gd name="connsiteY32" fmla="*/ 238134 h 727179"/>
                <a:gd name="connsiteX33" fmla="*/ 421694 w 2614725"/>
                <a:gd name="connsiteY33" fmla="*/ 201839 h 727179"/>
                <a:gd name="connsiteX34" fmla="*/ 385399 w 2614725"/>
                <a:gd name="connsiteY34" fmla="*/ 165544 h 727179"/>
                <a:gd name="connsiteX35" fmla="*/ 280631 w 2614725"/>
                <a:gd name="connsiteY35" fmla="*/ 165544 h 727179"/>
                <a:gd name="connsiteX36" fmla="*/ 244336 w 2614725"/>
                <a:gd name="connsiteY36" fmla="*/ 201839 h 727179"/>
                <a:gd name="connsiteX37" fmla="*/ 280631 w 2614725"/>
                <a:gd name="connsiteY37" fmla="*/ 238134 h 727179"/>
                <a:gd name="connsiteX38" fmla="*/ 316926 w 2614725"/>
                <a:gd name="connsiteY38" fmla="*/ 201839 h 727179"/>
                <a:gd name="connsiteX39" fmla="*/ 280631 w 2614725"/>
                <a:gd name="connsiteY39" fmla="*/ 165544 h 727179"/>
                <a:gd name="connsiteX40" fmla="*/ 453873 w 2614725"/>
                <a:gd name="connsiteY40" fmla="*/ 120269 h 727179"/>
                <a:gd name="connsiteX41" fmla="*/ 453873 w 2614725"/>
                <a:gd name="connsiteY41" fmla="*/ 192485 h 727179"/>
                <a:gd name="connsiteX42" fmla="*/ 512618 w 2614725"/>
                <a:gd name="connsiteY42" fmla="*/ 192485 h 727179"/>
                <a:gd name="connsiteX43" fmla="*/ 512618 w 2614725"/>
                <a:gd name="connsiteY43" fmla="*/ 120269 h 727179"/>
                <a:gd name="connsiteX44" fmla="*/ 453873 w 2614725"/>
                <a:gd name="connsiteY44" fmla="*/ 31590 h 727179"/>
                <a:gd name="connsiteX45" fmla="*/ 453873 w 2614725"/>
                <a:gd name="connsiteY45" fmla="*/ 103806 h 727179"/>
                <a:gd name="connsiteX46" fmla="*/ 512618 w 2614725"/>
                <a:gd name="connsiteY46" fmla="*/ 103806 h 727179"/>
                <a:gd name="connsiteX47" fmla="*/ 512618 w 2614725"/>
                <a:gd name="connsiteY47" fmla="*/ 31590 h 727179"/>
                <a:gd name="connsiteX48" fmla="*/ 383902 w 2614725"/>
                <a:gd name="connsiteY48" fmla="*/ 31590 h 727179"/>
                <a:gd name="connsiteX49" fmla="*/ 383902 w 2614725"/>
                <a:gd name="connsiteY49" fmla="*/ 103806 h 727179"/>
                <a:gd name="connsiteX50" fmla="*/ 442647 w 2614725"/>
                <a:gd name="connsiteY50" fmla="*/ 103806 h 727179"/>
                <a:gd name="connsiteX51" fmla="*/ 442647 w 2614725"/>
                <a:gd name="connsiteY51" fmla="*/ 31590 h 727179"/>
                <a:gd name="connsiteX52" fmla="*/ 311313 w 2614725"/>
                <a:gd name="connsiteY52" fmla="*/ 31590 h 727179"/>
                <a:gd name="connsiteX53" fmla="*/ 311313 w 2614725"/>
                <a:gd name="connsiteY53" fmla="*/ 103806 h 727179"/>
                <a:gd name="connsiteX54" fmla="*/ 370058 w 2614725"/>
                <a:gd name="connsiteY54" fmla="*/ 103806 h 727179"/>
                <a:gd name="connsiteX55" fmla="*/ 370058 w 2614725"/>
                <a:gd name="connsiteY55" fmla="*/ 31590 h 727179"/>
                <a:gd name="connsiteX56" fmla="*/ 236478 w 2614725"/>
                <a:gd name="connsiteY56" fmla="*/ 31590 h 727179"/>
                <a:gd name="connsiteX57" fmla="*/ 236478 w 2614725"/>
                <a:gd name="connsiteY57" fmla="*/ 103806 h 727179"/>
                <a:gd name="connsiteX58" fmla="*/ 295223 w 2614725"/>
                <a:gd name="connsiteY58" fmla="*/ 103806 h 727179"/>
                <a:gd name="connsiteX59" fmla="*/ 295223 w 2614725"/>
                <a:gd name="connsiteY59" fmla="*/ 31590 h 727179"/>
                <a:gd name="connsiteX60" fmla="*/ 296843 w 2614725"/>
                <a:gd name="connsiteY60" fmla="*/ 937 h 727179"/>
                <a:gd name="connsiteX61" fmla="*/ 607658 w 2614725"/>
                <a:gd name="connsiteY61" fmla="*/ 56660 h 727179"/>
                <a:gd name="connsiteX62" fmla="*/ 735999 w 2614725"/>
                <a:gd name="connsiteY62" fmla="*/ 244495 h 727179"/>
                <a:gd name="connsiteX63" fmla="*/ 959007 w 2614725"/>
                <a:gd name="connsiteY63" fmla="*/ 268442 h 727179"/>
                <a:gd name="connsiteX64" fmla="*/ 955265 w 2614725"/>
                <a:gd name="connsiteY64" fmla="*/ 468626 h 727179"/>
                <a:gd name="connsiteX65" fmla="*/ 2592274 w 2614725"/>
                <a:gd name="connsiteY65" fmla="*/ 656835 h 727179"/>
                <a:gd name="connsiteX66" fmla="*/ 2614725 w 2614725"/>
                <a:gd name="connsiteY66" fmla="*/ 727179 h 727179"/>
                <a:gd name="connsiteX67" fmla="*/ 199060 w 2614725"/>
                <a:gd name="connsiteY67" fmla="*/ 498933 h 727179"/>
                <a:gd name="connsiteX68" fmla="*/ 0 w 2614725"/>
                <a:gd name="connsiteY68" fmla="*/ 386307 h 727179"/>
                <a:gd name="connsiteX69" fmla="*/ 117865 w 2614725"/>
                <a:gd name="connsiteY69" fmla="*/ 236638 h 727179"/>
                <a:gd name="connsiteX70" fmla="*/ 221137 w 2614725"/>
                <a:gd name="connsiteY70" fmla="*/ 5772 h 727179"/>
                <a:gd name="connsiteX71" fmla="*/ 296843 w 2614725"/>
                <a:gd name="connsiteY71" fmla="*/ 937 h 72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14725" h="727179">
                  <a:moveTo>
                    <a:pt x="873322" y="386306"/>
                  </a:moveTo>
                  <a:cubicBezTo>
                    <a:pt x="853277" y="386306"/>
                    <a:pt x="837027" y="402556"/>
                    <a:pt x="837027" y="422601"/>
                  </a:cubicBezTo>
                  <a:cubicBezTo>
                    <a:pt x="837027" y="442646"/>
                    <a:pt x="853277" y="458896"/>
                    <a:pt x="873322" y="458896"/>
                  </a:cubicBezTo>
                  <a:cubicBezTo>
                    <a:pt x="893367" y="458896"/>
                    <a:pt x="909617" y="442646"/>
                    <a:pt x="909617" y="422601"/>
                  </a:cubicBezTo>
                  <a:cubicBezTo>
                    <a:pt x="909617" y="402556"/>
                    <a:pt x="893367" y="386306"/>
                    <a:pt x="873322" y="386306"/>
                  </a:cubicBezTo>
                  <a:close/>
                  <a:moveTo>
                    <a:pt x="767056" y="376578"/>
                  </a:moveTo>
                  <a:cubicBezTo>
                    <a:pt x="747010" y="376578"/>
                    <a:pt x="730761" y="392828"/>
                    <a:pt x="730761" y="412873"/>
                  </a:cubicBezTo>
                  <a:cubicBezTo>
                    <a:pt x="730761" y="432918"/>
                    <a:pt x="747010" y="449168"/>
                    <a:pt x="767056" y="449168"/>
                  </a:cubicBezTo>
                  <a:cubicBezTo>
                    <a:pt x="787101" y="449168"/>
                    <a:pt x="803351" y="432918"/>
                    <a:pt x="803351" y="412873"/>
                  </a:cubicBezTo>
                  <a:cubicBezTo>
                    <a:pt x="803351" y="392828"/>
                    <a:pt x="787101" y="376578"/>
                    <a:pt x="767056" y="376578"/>
                  </a:cubicBezTo>
                  <a:close/>
                  <a:moveTo>
                    <a:pt x="660417" y="366849"/>
                  </a:moveTo>
                  <a:cubicBezTo>
                    <a:pt x="640371" y="366849"/>
                    <a:pt x="624122" y="383099"/>
                    <a:pt x="624122" y="403144"/>
                  </a:cubicBezTo>
                  <a:cubicBezTo>
                    <a:pt x="624122" y="423189"/>
                    <a:pt x="640371" y="439439"/>
                    <a:pt x="660417" y="439439"/>
                  </a:cubicBezTo>
                  <a:cubicBezTo>
                    <a:pt x="680462" y="439439"/>
                    <a:pt x="696712" y="423189"/>
                    <a:pt x="696712" y="403144"/>
                  </a:cubicBezTo>
                  <a:cubicBezTo>
                    <a:pt x="696712" y="383099"/>
                    <a:pt x="680462" y="366849"/>
                    <a:pt x="660417" y="366849"/>
                  </a:cubicBezTo>
                  <a:close/>
                  <a:moveTo>
                    <a:pt x="554151" y="357121"/>
                  </a:moveTo>
                  <a:cubicBezTo>
                    <a:pt x="534106" y="357121"/>
                    <a:pt x="517856" y="373371"/>
                    <a:pt x="517856" y="393416"/>
                  </a:cubicBezTo>
                  <a:cubicBezTo>
                    <a:pt x="517856" y="413461"/>
                    <a:pt x="534106" y="429711"/>
                    <a:pt x="554151" y="429711"/>
                  </a:cubicBezTo>
                  <a:cubicBezTo>
                    <a:pt x="574196" y="429711"/>
                    <a:pt x="590446" y="413461"/>
                    <a:pt x="590446" y="393416"/>
                  </a:cubicBezTo>
                  <a:cubicBezTo>
                    <a:pt x="590446" y="373371"/>
                    <a:pt x="574196" y="357121"/>
                    <a:pt x="554151" y="357121"/>
                  </a:cubicBezTo>
                  <a:close/>
                  <a:moveTo>
                    <a:pt x="447886" y="347392"/>
                  </a:moveTo>
                  <a:cubicBezTo>
                    <a:pt x="427840" y="347392"/>
                    <a:pt x="411591" y="363641"/>
                    <a:pt x="411591" y="383687"/>
                  </a:cubicBezTo>
                  <a:cubicBezTo>
                    <a:pt x="411591" y="403732"/>
                    <a:pt x="427840" y="419982"/>
                    <a:pt x="447886" y="419982"/>
                  </a:cubicBezTo>
                  <a:cubicBezTo>
                    <a:pt x="467931" y="419982"/>
                    <a:pt x="484181" y="403732"/>
                    <a:pt x="484181" y="383687"/>
                  </a:cubicBezTo>
                  <a:cubicBezTo>
                    <a:pt x="484181" y="363641"/>
                    <a:pt x="467931" y="347392"/>
                    <a:pt x="447886" y="347392"/>
                  </a:cubicBezTo>
                  <a:close/>
                  <a:moveTo>
                    <a:pt x="341621" y="337664"/>
                  </a:moveTo>
                  <a:cubicBezTo>
                    <a:pt x="321575" y="337664"/>
                    <a:pt x="305326" y="353914"/>
                    <a:pt x="305326" y="373959"/>
                  </a:cubicBezTo>
                  <a:cubicBezTo>
                    <a:pt x="305326" y="394004"/>
                    <a:pt x="321575" y="410254"/>
                    <a:pt x="341621" y="410254"/>
                  </a:cubicBezTo>
                  <a:cubicBezTo>
                    <a:pt x="361666" y="410254"/>
                    <a:pt x="377916" y="394004"/>
                    <a:pt x="377916" y="373959"/>
                  </a:cubicBezTo>
                  <a:cubicBezTo>
                    <a:pt x="377916" y="353914"/>
                    <a:pt x="361666" y="337664"/>
                    <a:pt x="341621" y="337664"/>
                  </a:cubicBezTo>
                  <a:close/>
                  <a:moveTo>
                    <a:pt x="385399" y="165544"/>
                  </a:moveTo>
                  <a:cubicBezTo>
                    <a:pt x="365353" y="165544"/>
                    <a:pt x="349104" y="181794"/>
                    <a:pt x="349104" y="201839"/>
                  </a:cubicBezTo>
                  <a:cubicBezTo>
                    <a:pt x="349104" y="221884"/>
                    <a:pt x="365353" y="238134"/>
                    <a:pt x="385399" y="238134"/>
                  </a:cubicBezTo>
                  <a:cubicBezTo>
                    <a:pt x="405444" y="238134"/>
                    <a:pt x="421694" y="221884"/>
                    <a:pt x="421694" y="201839"/>
                  </a:cubicBezTo>
                  <a:cubicBezTo>
                    <a:pt x="421694" y="181794"/>
                    <a:pt x="405444" y="165544"/>
                    <a:pt x="385399" y="165544"/>
                  </a:cubicBezTo>
                  <a:close/>
                  <a:moveTo>
                    <a:pt x="280631" y="165544"/>
                  </a:moveTo>
                  <a:cubicBezTo>
                    <a:pt x="260585" y="165544"/>
                    <a:pt x="244336" y="181794"/>
                    <a:pt x="244336" y="201839"/>
                  </a:cubicBezTo>
                  <a:cubicBezTo>
                    <a:pt x="244336" y="221884"/>
                    <a:pt x="260585" y="238134"/>
                    <a:pt x="280631" y="238134"/>
                  </a:cubicBezTo>
                  <a:cubicBezTo>
                    <a:pt x="300676" y="238134"/>
                    <a:pt x="316926" y="221884"/>
                    <a:pt x="316926" y="201839"/>
                  </a:cubicBezTo>
                  <a:cubicBezTo>
                    <a:pt x="316926" y="181794"/>
                    <a:pt x="300676" y="165544"/>
                    <a:pt x="280631" y="165544"/>
                  </a:cubicBezTo>
                  <a:close/>
                  <a:moveTo>
                    <a:pt x="453873" y="120269"/>
                  </a:moveTo>
                  <a:lnTo>
                    <a:pt x="453873" y="192485"/>
                  </a:lnTo>
                  <a:lnTo>
                    <a:pt x="512618" y="192485"/>
                  </a:lnTo>
                  <a:lnTo>
                    <a:pt x="512618" y="120269"/>
                  </a:lnTo>
                  <a:close/>
                  <a:moveTo>
                    <a:pt x="453873" y="31590"/>
                  </a:moveTo>
                  <a:lnTo>
                    <a:pt x="453873" y="103806"/>
                  </a:lnTo>
                  <a:lnTo>
                    <a:pt x="512618" y="103806"/>
                  </a:lnTo>
                  <a:lnTo>
                    <a:pt x="512618" y="31590"/>
                  </a:lnTo>
                  <a:close/>
                  <a:moveTo>
                    <a:pt x="383902" y="31590"/>
                  </a:moveTo>
                  <a:lnTo>
                    <a:pt x="383902" y="103806"/>
                  </a:lnTo>
                  <a:lnTo>
                    <a:pt x="442647" y="103806"/>
                  </a:lnTo>
                  <a:lnTo>
                    <a:pt x="442647" y="31590"/>
                  </a:lnTo>
                  <a:close/>
                  <a:moveTo>
                    <a:pt x="311313" y="31590"/>
                  </a:moveTo>
                  <a:lnTo>
                    <a:pt x="311313" y="103806"/>
                  </a:lnTo>
                  <a:lnTo>
                    <a:pt x="370058" y="103806"/>
                  </a:lnTo>
                  <a:lnTo>
                    <a:pt x="370058" y="31590"/>
                  </a:lnTo>
                  <a:close/>
                  <a:moveTo>
                    <a:pt x="236478" y="31590"/>
                  </a:moveTo>
                  <a:lnTo>
                    <a:pt x="236478" y="103806"/>
                  </a:lnTo>
                  <a:lnTo>
                    <a:pt x="295223" y="103806"/>
                  </a:lnTo>
                  <a:lnTo>
                    <a:pt x="295223" y="31590"/>
                  </a:lnTo>
                  <a:close/>
                  <a:moveTo>
                    <a:pt x="296843" y="937"/>
                  </a:moveTo>
                  <a:cubicBezTo>
                    <a:pt x="397185" y="-2693"/>
                    <a:pt x="553777" y="1937"/>
                    <a:pt x="607658" y="56660"/>
                  </a:cubicBezTo>
                  <a:cubicBezTo>
                    <a:pt x="658172" y="116902"/>
                    <a:pt x="697460" y="188744"/>
                    <a:pt x="735999" y="244495"/>
                  </a:cubicBezTo>
                  <a:cubicBezTo>
                    <a:pt x="773043" y="250482"/>
                    <a:pt x="917848" y="268068"/>
                    <a:pt x="959007" y="268442"/>
                  </a:cubicBezTo>
                  <a:cubicBezTo>
                    <a:pt x="958259" y="314840"/>
                    <a:pt x="948156" y="460768"/>
                    <a:pt x="955265" y="468626"/>
                  </a:cubicBezTo>
                  <a:cubicBezTo>
                    <a:pt x="975470" y="490702"/>
                    <a:pt x="2540264" y="650100"/>
                    <a:pt x="2592274" y="656835"/>
                  </a:cubicBezTo>
                  <a:cubicBezTo>
                    <a:pt x="2600880" y="679285"/>
                    <a:pt x="2610983" y="715580"/>
                    <a:pt x="2614725" y="727179"/>
                  </a:cubicBezTo>
                  <a:cubicBezTo>
                    <a:pt x="2336339" y="704729"/>
                    <a:pt x="341246" y="510533"/>
                    <a:pt x="199060" y="498933"/>
                  </a:cubicBezTo>
                  <a:cubicBezTo>
                    <a:pt x="139193" y="462639"/>
                    <a:pt x="105517" y="447297"/>
                    <a:pt x="0" y="386307"/>
                  </a:cubicBezTo>
                  <a:cubicBezTo>
                    <a:pt x="70719" y="346645"/>
                    <a:pt x="70719" y="300247"/>
                    <a:pt x="117865" y="236638"/>
                  </a:cubicBezTo>
                  <a:cubicBezTo>
                    <a:pt x="148173" y="194730"/>
                    <a:pt x="225253" y="120644"/>
                    <a:pt x="221137" y="5772"/>
                  </a:cubicBezTo>
                  <a:cubicBezTo>
                    <a:pt x="236197" y="4276"/>
                    <a:pt x="263395" y="2148"/>
                    <a:pt x="296843" y="937"/>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209" name="Freeform: Shape 331">
              <a:extLst>
                <a:ext uri="{FF2B5EF4-FFF2-40B4-BE49-F238E27FC236}">
                  <a16:creationId xmlns:a16="http://schemas.microsoft.com/office/drawing/2014/main" id="{5DEA32D9-4913-4FDF-8E5B-FAF664E2267E}"/>
                </a:ext>
              </a:extLst>
            </p:cNvPr>
            <p:cNvSpPr/>
            <p:nvPr/>
          </p:nvSpPr>
          <p:spPr>
            <a:xfrm>
              <a:off x="4663433" y="2249498"/>
              <a:ext cx="121445" cy="152458"/>
            </a:xfrm>
            <a:custGeom>
              <a:avLst/>
              <a:gdLst>
                <a:gd name="connsiteX0" fmla="*/ 3800 w 121445"/>
                <a:gd name="connsiteY0" fmla="*/ 108651 h 152458"/>
                <a:gd name="connsiteX1" fmla="*/ 113986 w 121445"/>
                <a:gd name="connsiteY1" fmla="*/ 138369 h 152458"/>
                <a:gd name="connsiteX2" fmla="*/ 110186 w 121445"/>
                <a:gd name="connsiteY2" fmla="*/ 152458 h 152458"/>
                <a:gd name="connsiteX3" fmla="*/ 0 w 121445"/>
                <a:gd name="connsiteY3" fmla="*/ 122740 h 152458"/>
                <a:gd name="connsiteX4" fmla="*/ 84014 w 121445"/>
                <a:gd name="connsiteY4" fmla="*/ 0 h 152458"/>
                <a:gd name="connsiteX5" fmla="*/ 95239 w 121445"/>
                <a:gd name="connsiteY5" fmla="*/ 0 h 152458"/>
                <a:gd name="connsiteX6" fmla="*/ 95239 w 121445"/>
                <a:gd name="connsiteY6" fmla="*/ 52714 h 152458"/>
                <a:gd name="connsiteX7" fmla="*/ 121445 w 121445"/>
                <a:gd name="connsiteY7" fmla="*/ 59782 h 152458"/>
                <a:gd name="connsiteX8" fmla="*/ 117645 w 121445"/>
                <a:gd name="connsiteY8" fmla="*/ 73871 h 152458"/>
                <a:gd name="connsiteX9" fmla="*/ 7459 w 121445"/>
                <a:gd name="connsiteY9" fmla="*/ 44153 h 152458"/>
                <a:gd name="connsiteX10" fmla="*/ 11260 w 121445"/>
                <a:gd name="connsiteY10" fmla="*/ 30064 h 152458"/>
                <a:gd name="connsiteX11" fmla="*/ 84014 w 121445"/>
                <a:gd name="connsiteY11" fmla="*/ 49686 h 15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45" h="152458">
                  <a:moveTo>
                    <a:pt x="3800" y="108651"/>
                  </a:moveTo>
                  <a:lnTo>
                    <a:pt x="113986" y="138369"/>
                  </a:lnTo>
                  <a:lnTo>
                    <a:pt x="110186" y="152458"/>
                  </a:lnTo>
                  <a:lnTo>
                    <a:pt x="0" y="122740"/>
                  </a:lnTo>
                  <a:close/>
                  <a:moveTo>
                    <a:pt x="84014" y="0"/>
                  </a:moveTo>
                  <a:lnTo>
                    <a:pt x="95239" y="0"/>
                  </a:lnTo>
                  <a:lnTo>
                    <a:pt x="95239" y="52714"/>
                  </a:lnTo>
                  <a:lnTo>
                    <a:pt x="121445" y="59782"/>
                  </a:lnTo>
                  <a:lnTo>
                    <a:pt x="117645" y="73871"/>
                  </a:lnTo>
                  <a:lnTo>
                    <a:pt x="7459" y="44153"/>
                  </a:lnTo>
                  <a:lnTo>
                    <a:pt x="11260" y="30064"/>
                  </a:lnTo>
                  <a:lnTo>
                    <a:pt x="84014" y="49686"/>
                  </a:lnTo>
                  <a:close/>
                </a:path>
              </a:pathLst>
            </a:custGeom>
            <a:solidFill>
              <a:schemeClr val="accent2"/>
            </a:solidFill>
            <a:ln w="9525" cap="flat">
              <a:noFill/>
              <a:prstDash val="solid"/>
              <a:miter/>
            </a:ln>
          </p:spPr>
          <p:txBody>
            <a:bodyPr rtlCol="0" anchor="ctr"/>
            <a:lstStyle/>
            <a:p>
              <a:endParaRPr lang="en-US"/>
            </a:p>
          </p:txBody>
        </p:sp>
        <p:sp>
          <p:nvSpPr>
            <p:cNvPr id="210" name="Freeform: Shape 332">
              <a:extLst>
                <a:ext uri="{FF2B5EF4-FFF2-40B4-BE49-F238E27FC236}">
                  <a16:creationId xmlns:a16="http://schemas.microsoft.com/office/drawing/2014/main" id="{7F10DAD7-FE66-4314-910C-65A9074EFA23}"/>
                </a:ext>
              </a:extLst>
            </p:cNvPr>
            <p:cNvSpPr/>
            <p:nvPr/>
          </p:nvSpPr>
          <p:spPr>
            <a:xfrm>
              <a:off x="2308941" y="1179464"/>
              <a:ext cx="115994" cy="523843"/>
            </a:xfrm>
            <a:custGeom>
              <a:avLst/>
              <a:gdLst>
                <a:gd name="connsiteX0" fmla="*/ 287700 w 295275"/>
                <a:gd name="connsiteY0" fmla="*/ 1141789 h 1333500"/>
                <a:gd name="connsiteX1" fmla="*/ 286748 w 295275"/>
                <a:gd name="connsiteY1" fmla="*/ 1303714 h 1333500"/>
                <a:gd name="connsiteX2" fmla="*/ 252458 w 295275"/>
                <a:gd name="connsiteY2" fmla="*/ 1338956 h 1333500"/>
                <a:gd name="connsiteX3" fmla="*/ 172448 w 295275"/>
                <a:gd name="connsiteY3" fmla="*/ 1259899 h 1333500"/>
                <a:gd name="connsiteX4" fmla="*/ 170543 w 295275"/>
                <a:gd name="connsiteY4" fmla="*/ 1131311 h 1333500"/>
                <a:gd name="connsiteX5" fmla="*/ 172448 w 295275"/>
                <a:gd name="connsiteY5" fmla="*/ 736024 h 1333500"/>
                <a:gd name="connsiteX6" fmla="*/ 144825 w 295275"/>
                <a:gd name="connsiteY6" fmla="*/ 709354 h 1333500"/>
                <a:gd name="connsiteX7" fmla="*/ 25763 w 295275"/>
                <a:gd name="connsiteY7" fmla="*/ 705544 h 1333500"/>
                <a:gd name="connsiteX8" fmla="*/ 45 w 295275"/>
                <a:gd name="connsiteY8" fmla="*/ 687446 h 1333500"/>
                <a:gd name="connsiteX9" fmla="*/ 27668 w 295275"/>
                <a:gd name="connsiteY9" fmla="*/ 673159 h 1333500"/>
                <a:gd name="connsiteX10" fmla="*/ 72436 w 295275"/>
                <a:gd name="connsiteY10" fmla="*/ 661729 h 1333500"/>
                <a:gd name="connsiteX11" fmla="*/ 70530 w 295275"/>
                <a:gd name="connsiteY11" fmla="*/ 581719 h 1333500"/>
                <a:gd name="connsiteX12" fmla="*/ 31478 w 295275"/>
                <a:gd name="connsiteY12" fmla="*/ 575051 h 1333500"/>
                <a:gd name="connsiteX13" fmla="*/ 10523 w 295275"/>
                <a:gd name="connsiteY13" fmla="*/ 561716 h 1333500"/>
                <a:gd name="connsiteX14" fmla="*/ 30525 w 295275"/>
                <a:gd name="connsiteY14" fmla="*/ 549334 h 1333500"/>
                <a:gd name="connsiteX15" fmla="*/ 140063 w 295275"/>
                <a:gd name="connsiteY15" fmla="*/ 549334 h 1333500"/>
                <a:gd name="connsiteX16" fmla="*/ 160066 w 295275"/>
                <a:gd name="connsiteY16" fmla="*/ 561716 h 1333500"/>
                <a:gd name="connsiteX17" fmla="*/ 139111 w 295275"/>
                <a:gd name="connsiteY17" fmla="*/ 575051 h 1333500"/>
                <a:gd name="connsiteX18" fmla="*/ 97200 w 295275"/>
                <a:gd name="connsiteY18" fmla="*/ 584576 h 1333500"/>
                <a:gd name="connsiteX19" fmla="*/ 101011 w 295275"/>
                <a:gd name="connsiteY19" fmla="*/ 668396 h 1333500"/>
                <a:gd name="connsiteX20" fmla="*/ 158161 w 295275"/>
                <a:gd name="connsiteY20" fmla="*/ 676016 h 1333500"/>
                <a:gd name="connsiteX21" fmla="*/ 170543 w 295275"/>
                <a:gd name="connsiteY21" fmla="*/ 641726 h 1333500"/>
                <a:gd name="connsiteX22" fmla="*/ 175305 w 295275"/>
                <a:gd name="connsiteY22" fmla="*/ 229294 h 1333500"/>
                <a:gd name="connsiteX23" fmla="*/ 188641 w 295275"/>
                <a:gd name="connsiteY23" fmla="*/ 201671 h 1333500"/>
                <a:gd name="connsiteX24" fmla="*/ 174353 w 295275"/>
                <a:gd name="connsiteY24" fmla="*/ 184526 h 1333500"/>
                <a:gd name="connsiteX25" fmla="*/ 191498 w 295275"/>
                <a:gd name="connsiteY25" fmla="*/ 119756 h 1333500"/>
                <a:gd name="connsiteX26" fmla="*/ 220073 w 295275"/>
                <a:gd name="connsiteY26" fmla="*/ 5456 h 1333500"/>
                <a:gd name="connsiteX27" fmla="*/ 244838 w 295275"/>
                <a:gd name="connsiteY27" fmla="*/ 10219 h 1333500"/>
                <a:gd name="connsiteX28" fmla="*/ 279128 w 295275"/>
                <a:gd name="connsiteY28" fmla="*/ 119756 h 1333500"/>
                <a:gd name="connsiteX29" fmla="*/ 288653 w 295275"/>
                <a:gd name="connsiteY29" fmla="*/ 189289 h 1333500"/>
                <a:gd name="connsiteX30" fmla="*/ 284843 w 295275"/>
                <a:gd name="connsiteY30" fmla="*/ 213101 h 1333500"/>
                <a:gd name="connsiteX31" fmla="*/ 287700 w 295275"/>
                <a:gd name="connsiteY31" fmla="*/ 1141789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275" h="1333500">
                  <a:moveTo>
                    <a:pt x="287700" y="1141789"/>
                  </a:moveTo>
                  <a:cubicBezTo>
                    <a:pt x="286748" y="1196081"/>
                    <a:pt x="285795" y="1249421"/>
                    <a:pt x="286748" y="1303714"/>
                  </a:cubicBezTo>
                  <a:cubicBezTo>
                    <a:pt x="287700" y="1330384"/>
                    <a:pt x="279128" y="1338956"/>
                    <a:pt x="252458" y="1338956"/>
                  </a:cubicBezTo>
                  <a:cubicBezTo>
                    <a:pt x="172448" y="1339909"/>
                    <a:pt x="172448" y="1340861"/>
                    <a:pt x="172448" y="1259899"/>
                  </a:cubicBezTo>
                  <a:cubicBezTo>
                    <a:pt x="172448" y="1217036"/>
                    <a:pt x="171495" y="1174174"/>
                    <a:pt x="170543" y="1131311"/>
                  </a:cubicBezTo>
                  <a:cubicBezTo>
                    <a:pt x="171495" y="999866"/>
                    <a:pt x="171495" y="868421"/>
                    <a:pt x="172448" y="736024"/>
                  </a:cubicBezTo>
                  <a:cubicBezTo>
                    <a:pt x="172448" y="715069"/>
                    <a:pt x="165780" y="709354"/>
                    <a:pt x="144825" y="709354"/>
                  </a:cubicBezTo>
                  <a:cubicBezTo>
                    <a:pt x="104820" y="709354"/>
                    <a:pt x="65768" y="707449"/>
                    <a:pt x="25763" y="705544"/>
                  </a:cubicBezTo>
                  <a:cubicBezTo>
                    <a:pt x="13380" y="704591"/>
                    <a:pt x="-907" y="707449"/>
                    <a:pt x="45" y="687446"/>
                  </a:cubicBezTo>
                  <a:cubicBezTo>
                    <a:pt x="998" y="665539"/>
                    <a:pt x="17191" y="675064"/>
                    <a:pt x="27668" y="673159"/>
                  </a:cubicBezTo>
                  <a:cubicBezTo>
                    <a:pt x="42908" y="669349"/>
                    <a:pt x="67673" y="684589"/>
                    <a:pt x="72436" y="661729"/>
                  </a:cubicBezTo>
                  <a:cubicBezTo>
                    <a:pt x="77198" y="636011"/>
                    <a:pt x="76245" y="607436"/>
                    <a:pt x="70530" y="581719"/>
                  </a:cubicBezTo>
                  <a:cubicBezTo>
                    <a:pt x="66720" y="567431"/>
                    <a:pt x="44813" y="576956"/>
                    <a:pt x="31478" y="575051"/>
                  </a:cubicBezTo>
                  <a:cubicBezTo>
                    <a:pt x="21953" y="574099"/>
                    <a:pt x="11475" y="574099"/>
                    <a:pt x="10523" y="561716"/>
                  </a:cubicBezTo>
                  <a:cubicBezTo>
                    <a:pt x="9570" y="547429"/>
                    <a:pt x="21953" y="549334"/>
                    <a:pt x="30525" y="549334"/>
                  </a:cubicBezTo>
                  <a:cubicBezTo>
                    <a:pt x="66720" y="549334"/>
                    <a:pt x="103868" y="549334"/>
                    <a:pt x="140063" y="549334"/>
                  </a:cubicBezTo>
                  <a:cubicBezTo>
                    <a:pt x="148636" y="549334"/>
                    <a:pt x="161018" y="548381"/>
                    <a:pt x="160066" y="561716"/>
                  </a:cubicBezTo>
                  <a:cubicBezTo>
                    <a:pt x="159113" y="574099"/>
                    <a:pt x="148636" y="573146"/>
                    <a:pt x="139111" y="575051"/>
                  </a:cubicBezTo>
                  <a:cubicBezTo>
                    <a:pt x="124823" y="576956"/>
                    <a:pt x="101011" y="565526"/>
                    <a:pt x="97200" y="584576"/>
                  </a:cubicBezTo>
                  <a:cubicBezTo>
                    <a:pt x="92438" y="612199"/>
                    <a:pt x="90533" y="643631"/>
                    <a:pt x="101011" y="668396"/>
                  </a:cubicBezTo>
                  <a:cubicBezTo>
                    <a:pt x="106725" y="683636"/>
                    <a:pt x="139111" y="676969"/>
                    <a:pt x="158161" y="676016"/>
                  </a:cubicBezTo>
                  <a:cubicBezTo>
                    <a:pt x="180068" y="675064"/>
                    <a:pt x="169591" y="654109"/>
                    <a:pt x="170543" y="641726"/>
                  </a:cubicBezTo>
                  <a:cubicBezTo>
                    <a:pt x="171495" y="519806"/>
                    <a:pt x="172448" y="351214"/>
                    <a:pt x="175305" y="229294"/>
                  </a:cubicBezTo>
                  <a:cubicBezTo>
                    <a:pt x="176258" y="206434"/>
                    <a:pt x="176258" y="206434"/>
                    <a:pt x="188641" y="201671"/>
                  </a:cubicBezTo>
                  <a:cubicBezTo>
                    <a:pt x="197213" y="198814"/>
                    <a:pt x="180068" y="189289"/>
                    <a:pt x="174353" y="184526"/>
                  </a:cubicBezTo>
                  <a:cubicBezTo>
                    <a:pt x="152445" y="165476"/>
                    <a:pt x="166733" y="137854"/>
                    <a:pt x="191498" y="119756"/>
                  </a:cubicBezTo>
                  <a:cubicBezTo>
                    <a:pt x="230550" y="89276"/>
                    <a:pt x="209595" y="48319"/>
                    <a:pt x="220073" y="5456"/>
                  </a:cubicBezTo>
                  <a:cubicBezTo>
                    <a:pt x="221978" y="-4069"/>
                    <a:pt x="244838" y="-259"/>
                    <a:pt x="244838" y="10219"/>
                  </a:cubicBezTo>
                  <a:cubicBezTo>
                    <a:pt x="241028" y="69274"/>
                    <a:pt x="252458" y="99754"/>
                    <a:pt x="279128" y="119756"/>
                  </a:cubicBezTo>
                  <a:cubicBezTo>
                    <a:pt x="315323" y="146426"/>
                    <a:pt x="307703" y="177859"/>
                    <a:pt x="288653" y="189289"/>
                  </a:cubicBezTo>
                  <a:cubicBezTo>
                    <a:pt x="265793" y="202624"/>
                    <a:pt x="280080" y="202624"/>
                    <a:pt x="284843" y="213101"/>
                  </a:cubicBezTo>
                  <a:cubicBezTo>
                    <a:pt x="289605" y="225484"/>
                    <a:pt x="286748" y="844609"/>
                    <a:pt x="287700" y="1141789"/>
                  </a:cubicBezTo>
                  <a:close/>
                </a:path>
              </a:pathLst>
            </a:custGeom>
            <a:solidFill>
              <a:schemeClr val="accent2"/>
            </a:solidFill>
            <a:ln w="9525" cap="flat">
              <a:noFill/>
              <a:prstDash val="solid"/>
              <a:miter/>
            </a:ln>
          </p:spPr>
          <p:txBody>
            <a:bodyPr rtlCol="0" anchor="ctr"/>
            <a:lstStyle/>
            <a:p>
              <a:endParaRPr lang="en-US"/>
            </a:p>
          </p:txBody>
        </p:sp>
        <p:sp>
          <p:nvSpPr>
            <p:cNvPr id="211" name="Freeform: Shape 333">
              <a:extLst>
                <a:ext uri="{FF2B5EF4-FFF2-40B4-BE49-F238E27FC236}">
                  <a16:creationId xmlns:a16="http://schemas.microsoft.com/office/drawing/2014/main" id="{0CA089C7-EB07-4515-BADB-FE3B16811A77}"/>
                </a:ext>
              </a:extLst>
            </p:cNvPr>
            <p:cNvSpPr/>
            <p:nvPr/>
          </p:nvSpPr>
          <p:spPr>
            <a:xfrm>
              <a:off x="2994975" y="2040585"/>
              <a:ext cx="265663" cy="149669"/>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3"/>
            </a:solidFill>
            <a:ln w="9525" cap="flat">
              <a:noFill/>
              <a:prstDash val="solid"/>
              <a:miter/>
            </a:ln>
          </p:spPr>
          <p:txBody>
            <a:bodyPr rtlCol="0" anchor="ctr"/>
            <a:lstStyle/>
            <a:p>
              <a:endParaRPr lang="en-US"/>
            </a:p>
          </p:txBody>
        </p:sp>
        <p:sp>
          <p:nvSpPr>
            <p:cNvPr id="212" name="Freeform: Shape 334">
              <a:extLst>
                <a:ext uri="{FF2B5EF4-FFF2-40B4-BE49-F238E27FC236}">
                  <a16:creationId xmlns:a16="http://schemas.microsoft.com/office/drawing/2014/main" id="{F8203389-CC3D-42CD-8BA0-0EC399B9942F}"/>
                </a:ext>
              </a:extLst>
            </p:cNvPr>
            <p:cNvSpPr/>
            <p:nvPr/>
          </p:nvSpPr>
          <p:spPr>
            <a:xfrm>
              <a:off x="3523347" y="2100454"/>
              <a:ext cx="265663" cy="149669"/>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3"/>
            </a:solidFill>
            <a:ln w="9525" cap="flat">
              <a:noFill/>
              <a:prstDash val="solid"/>
              <a:miter/>
            </a:ln>
          </p:spPr>
          <p:txBody>
            <a:bodyPr rtlCol="0" anchor="ctr"/>
            <a:lstStyle/>
            <a:p>
              <a:endParaRPr lang="en-US"/>
            </a:p>
          </p:txBody>
        </p:sp>
        <p:sp>
          <p:nvSpPr>
            <p:cNvPr id="213" name="Freeform: Shape 335">
              <a:extLst>
                <a:ext uri="{FF2B5EF4-FFF2-40B4-BE49-F238E27FC236}">
                  <a16:creationId xmlns:a16="http://schemas.microsoft.com/office/drawing/2014/main" id="{5E6B7B6A-A23A-4238-92C7-C173091AEE96}"/>
                </a:ext>
              </a:extLst>
            </p:cNvPr>
            <p:cNvSpPr/>
            <p:nvPr/>
          </p:nvSpPr>
          <p:spPr>
            <a:xfrm>
              <a:off x="3787490" y="2130758"/>
              <a:ext cx="265663" cy="149669"/>
            </a:xfrm>
            <a:custGeom>
              <a:avLst/>
              <a:gdLst>
                <a:gd name="connsiteX0" fmla="*/ 35766 w 676275"/>
                <a:gd name="connsiteY0" fmla="*/ 0 h 381000"/>
                <a:gd name="connsiteX1" fmla="*/ 682160 w 676275"/>
                <a:gd name="connsiteY1" fmla="*/ 73578 h 381000"/>
                <a:gd name="connsiteX2" fmla="*/ 646395 w 676275"/>
                <a:gd name="connsiteY2" fmla="*/ 387784 h 381000"/>
                <a:gd name="connsiteX3" fmla="*/ 1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5" y="387784"/>
                  </a:lnTo>
                  <a:lnTo>
                    <a:pt x="1" y="314206"/>
                  </a:lnTo>
                  <a:close/>
                </a:path>
              </a:pathLst>
            </a:custGeom>
            <a:solidFill>
              <a:schemeClr val="accent3"/>
            </a:solidFill>
            <a:ln w="9525" cap="flat">
              <a:noFill/>
              <a:prstDash val="solid"/>
              <a:miter/>
            </a:ln>
          </p:spPr>
          <p:txBody>
            <a:bodyPr rtlCol="0" anchor="ctr"/>
            <a:lstStyle/>
            <a:p>
              <a:endParaRPr lang="en-US"/>
            </a:p>
          </p:txBody>
        </p:sp>
        <p:sp>
          <p:nvSpPr>
            <p:cNvPr id="214" name="Freeform: Shape 336">
              <a:extLst>
                <a:ext uri="{FF2B5EF4-FFF2-40B4-BE49-F238E27FC236}">
                  <a16:creationId xmlns:a16="http://schemas.microsoft.com/office/drawing/2014/main" id="{B376473A-5532-4D70-A357-5A05DD11DCAF}"/>
                </a:ext>
              </a:extLst>
            </p:cNvPr>
            <p:cNvSpPr/>
            <p:nvPr/>
          </p:nvSpPr>
          <p:spPr>
            <a:xfrm>
              <a:off x="4051676" y="2160694"/>
              <a:ext cx="265663" cy="149669"/>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3"/>
            </a:solidFill>
            <a:ln w="9525" cap="flat">
              <a:noFill/>
              <a:prstDash val="solid"/>
              <a:miter/>
            </a:ln>
          </p:spPr>
          <p:txBody>
            <a:bodyPr rtlCol="0" anchor="ctr"/>
            <a:lstStyle/>
            <a:p>
              <a:endParaRPr lang="en-US"/>
            </a:p>
          </p:txBody>
        </p:sp>
        <p:sp>
          <p:nvSpPr>
            <p:cNvPr id="215" name="Freeform: Shape 337">
              <a:extLst>
                <a:ext uri="{FF2B5EF4-FFF2-40B4-BE49-F238E27FC236}">
                  <a16:creationId xmlns:a16="http://schemas.microsoft.com/office/drawing/2014/main" id="{3ADBCAA0-E286-4DE3-8B8E-D5D656065BEC}"/>
                </a:ext>
              </a:extLst>
            </p:cNvPr>
            <p:cNvSpPr/>
            <p:nvPr/>
          </p:nvSpPr>
          <p:spPr>
            <a:xfrm>
              <a:off x="3259161" y="2070518"/>
              <a:ext cx="265663" cy="149669"/>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3"/>
            </a:solidFill>
            <a:ln w="9525" cap="flat">
              <a:noFill/>
              <a:prstDash val="solid"/>
              <a:miter/>
            </a:ln>
          </p:spPr>
          <p:txBody>
            <a:bodyPr rtlCol="0" anchor="ctr"/>
            <a:lstStyle/>
            <a:p>
              <a:endParaRPr lang="en-US"/>
            </a:p>
          </p:txBody>
        </p:sp>
        <p:sp>
          <p:nvSpPr>
            <p:cNvPr id="216" name="Freeform: Shape 333">
              <a:extLst>
                <a:ext uri="{FF2B5EF4-FFF2-40B4-BE49-F238E27FC236}">
                  <a16:creationId xmlns:a16="http://schemas.microsoft.com/office/drawing/2014/main" id="{41177D19-6C61-4322-97EE-68A1B1857704}"/>
                </a:ext>
              </a:extLst>
            </p:cNvPr>
            <p:cNvSpPr/>
            <p:nvPr/>
          </p:nvSpPr>
          <p:spPr>
            <a:xfrm>
              <a:off x="3008206" y="1907156"/>
              <a:ext cx="265663" cy="149669"/>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3"/>
            </a:solidFill>
            <a:ln w="9525" cap="flat">
              <a:noFill/>
              <a:prstDash val="solid"/>
              <a:miter/>
            </a:ln>
          </p:spPr>
          <p:txBody>
            <a:bodyPr rtlCol="0" anchor="ctr"/>
            <a:lstStyle/>
            <a:p>
              <a:endParaRPr lang="en-US"/>
            </a:p>
          </p:txBody>
        </p:sp>
        <p:sp>
          <p:nvSpPr>
            <p:cNvPr id="217" name="Freeform: Shape 334">
              <a:extLst>
                <a:ext uri="{FF2B5EF4-FFF2-40B4-BE49-F238E27FC236}">
                  <a16:creationId xmlns:a16="http://schemas.microsoft.com/office/drawing/2014/main" id="{8DABE271-E747-4D08-A1B3-E9B53F73DF6C}"/>
                </a:ext>
              </a:extLst>
            </p:cNvPr>
            <p:cNvSpPr/>
            <p:nvPr/>
          </p:nvSpPr>
          <p:spPr>
            <a:xfrm>
              <a:off x="3536578" y="1967025"/>
              <a:ext cx="265663" cy="149669"/>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3"/>
            </a:solidFill>
            <a:ln w="9525" cap="flat">
              <a:noFill/>
              <a:prstDash val="solid"/>
              <a:miter/>
            </a:ln>
          </p:spPr>
          <p:txBody>
            <a:bodyPr rtlCol="0" anchor="ctr"/>
            <a:lstStyle/>
            <a:p>
              <a:endParaRPr lang="en-US"/>
            </a:p>
          </p:txBody>
        </p:sp>
        <p:sp>
          <p:nvSpPr>
            <p:cNvPr id="218" name="Freeform: Shape 335">
              <a:extLst>
                <a:ext uri="{FF2B5EF4-FFF2-40B4-BE49-F238E27FC236}">
                  <a16:creationId xmlns:a16="http://schemas.microsoft.com/office/drawing/2014/main" id="{625B6395-5F73-4FF4-906B-AC9BBF0D4CC4}"/>
                </a:ext>
              </a:extLst>
            </p:cNvPr>
            <p:cNvSpPr/>
            <p:nvPr/>
          </p:nvSpPr>
          <p:spPr>
            <a:xfrm>
              <a:off x="3800720" y="1997329"/>
              <a:ext cx="265663" cy="149669"/>
            </a:xfrm>
            <a:custGeom>
              <a:avLst/>
              <a:gdLst>
                <a:gd name="connsiteX0" fmla="*/ 35766 w 676275"/>
                <a:gd name="connsiteY0" fmla="*/ 0 h 381000"/>
                <a:gd name="connsiteX1" fmla="*/ 682160 w 676275"/>
                <a:gd name="connsiteY1" fmla="*/ 73578 h 381000"/>
                <a:gd name="connsiteX2" fmla="*/ 646395 w 676275"/>
                <a:gd name="connsiteY2" fmla="*/ 387784 h 381000"/>
                <a:gd name="connsiteX3" fmla="*/ 1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5" y="387784"/>
                  </a:lnTo>
                  <a:lnTo>
                    <a:pt x="1" y="314206"/>
                  </a:lnTo>
                  <a:close/>
                </a:path>
              </a:pathLst>
            </a:custGeom>
            <a:solidFill>
              <a:schemeClr val="accent3"/>
            </a:solidFill>
            <a:ln w="9525" cap="flat">
              <a:noFill/>
              <a:prstDash val="solid"/>
              <a:miter/>
            </a:ln>
          </p:spPr>
          <p:txBody>
            <a:bodyPr rtlCol="0" anchor="ctr"/>
            <a:lstStyle/>
            <a:p>
              <a:endParaRPr lang="en-US"/>
            </a:p>
          </p:txBody>
        </p:sp>
        <p:sp>
          <p:nvSpPr>
            <p:cNvPr id="219" name="Freeform: Shape 336">
              <a:extLst>
                <a:ext uri="{FF2B5EF4-FFF2-40B4-BE49-F238E27FC236}">
                  <a16:creationId xmlns:a16="http://schemas.microsoft.com/office/drawing/2014/main" id="{C823996A-A4A8-40EF-97E8-A17BB71F75B6}"/>
                </a:ext>
              </a:extLst>
            </p:cNvPr>
            <p:cNvSpPr/>
            <p:nvPr/>
          </p:nvSpPr>
          <p:spPr>
            <a:xfrm>
              <a:off x="4064907" y="2027265"/>
              <a:ext cx="265663" cy="149669"/>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3"/>
            </a:solidFill>
            <a:ln w="9525" cap="flat">
              <a:noFill/>
              <a:prstDash val="solid"/>
              <a:miter/>
            </a:ln>
          </p:spPr>
          <p:txBody>
            <a:bodyPr rtlCol="0" anchor="ctr"/>
            <a:lstStyle/>
            <a:p>
              <a:endParaRPr lang="en-US"/>
            </a:p>
          </p:txBody>
        </p:sp>
        <p:sp>
          <p:nvSpPr>
            <p:cNvPr id="220" name="Freeform: Shape 337">
              <a:extLst>
                <a:ext uri="{FF2B5EF4-FFF2-40B4-BE49-F238E27FC236}">
                  <a16:creationId xmlns:a16="http://schemas.microsoft.com/office/drawing/2014/main" id="{CEF9D453-7E09-42D6-B2D7-F64AE905D233}"/>
                </a:ext>
              </a:extLst>
            </p:cNvPr>
            <p:cNvSpPr/>
            <p:nvPr/>
          </p:nvSpPr>
          <p:spPr>
            <a:xfrm>
              <a:off x="3272392" y="1937089"/>
              <a:ext cx="265663" cy="149669"/>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3"/>
            </a:solidFill>
            <a:ln w="9525" cap="flat">
              <a:noFill/>
              <a:prstDash val="solid"/>
              <a:miter/>
            </a:ln>
          </p:spPr>
          <p:txBody>
            <a:bodyPr rtlCol="0" anchor="ctr"/>
            <a:lstStyle/>
            <a:p>
              <a:endParaRPr lang="en-US"/>
            </a:p>
          </p:txBody>
        </p:sp>
      </p:grpSp>
      <p:grpSp>
        <p:nvGrpSpPr>
          <p:cNvPr id="221" name="그룹 220">
            <a:extLst>
              <a:ext uri="{FF2B5EF4-FFF2-40B4-BE49-F238E27FC236}">
                <a16:creationId xmlns:a16="http://schemas.microsoft.com/office/drawing/2014/main" id="{2586404F-6BDB-4EF6-BB95-2DD99946193C}"/>
              </a:ext>
            </a:extLst>
          </p:cNvPr>
          <p:cNvGrpSpPr/>
          <p:nvPr/>
        </p:nvGrpSpPr>
        <p:grpSpPr>
          <a:xfrm>
            <a:off x="8918989" y="6133575"/>
            <a:ext cx="757629" cy="413859"/>
            <a:chOff x="4853842" y="3030561"/>
            <a:chExt cx="3087435" cy="1686523"/>
          </a:xfrm>
          <a:solidFill>
            <a:schemeClr val="accent2"/>
          </a:solidFill>
        </p:grpSpPr>
        <p:sp>
          <p:nvSpPr>
            <p:cNvPr id="222" name="자유형: 도형 221">
              <a:extLst>
                <a:ext uri="{FF2B5EF4-FFF2-40B4-BE49-F238E27FC236}">
                  <a16:creationId xmlns:a16="http://schemas.microsoft.com/office/drawing/2014/main" id="{6E6CE4E6-635C-4527-AC2C-8EFE3E72DA55}"/>
                </a:ext>
              </a:extLst>
            </p:cNvPr>
            <p:cNvSpPr/>
            <p:nvPr/>
          </p:nvSpPr>
          <p:spPr>
            <a:xfrm>
              <a:off x="5717924"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364"/>
                    <a:pt x="29936" y="220602"/>
                  </a:cubicBezTo>
                  <a:close/>
                </a:path>
              </a:pathLst>
            </a:custGeom>
            <a:grpFill/>
            <a:ln w="9525" cap="flat">
              <a:noFill/>
              <a:prstDash val="solid"/>
              <a:miter/>
            </a:ln>
          </p:spPr>
          <p:txBody>
            <a:bodyPr rtlCol="0" anchor="ctr"/>
            <a:lstStyle/>
            <a:p>
              <a:endParaRPr lang="ko-KR" altLang="en-US"/>
            </a:p>
          </p:txBody>
        </p:sp>
        <p:sp>
          <p:nvSpPr>
            <p:cNvPr id="223" name="자유형: 도형 222">
              <a:extLst>
                <a:ext uri="{FF2B5EF4-FFF2-40B4-BE49-F238E27FC236}">
                  <a16:creationId xmlns:a16="http://schemas.microsoft.com/office/drawing/2014/main" id="{1CE7F0E0-0B3E-411B-8123-9CE9D611474C}"/>
                </a:ext>
              </a:extLst>
            </p:cNvPr>
            <p:cNvSpPr/>
            <p:nvPr/>
          </p:nvSpPr>
          <p:spPr>
            <a:xfrm>
              <a:off x="4853842" y="3030561"/>
              <a:ext cx="3087435" cy="1686523"/>
            </a:xfrm>
            <a:custGeom>
              <a:avLst/>
              <a:gdLst>
                <a:gd name="connsiteX0" fmla="*/ 3087436 w 3087435"/>
                <a:gd name="connsiteY0" fmla="*/ 1107860 h 1686523"/>
                <a:gd name="connsiteX1" fmla="*/ 2771872 w 3087435"/>
                <a:gd name="connsiteY1" fmla="*/ 1107670 h 1686523"/>
                <a:gd name="connsiteX2" fmla="*/ 2753204 w 3087435"/>
                <a:gd name="connsiteY2" fmla="*/ 1126244 h 1686523"/>
                <a:gd name="connsiteX3" fmla="*/ 2753204 w 3087435"/>
                <a:gd name="connsiteY3" fmla="*/ 1165487 h 1686523"/>
                <a:gd name="connsiteX4" fmla="*/ 2730820 w 3087435"/>
                <a:gd name="connsiteY4" fmla="*/ 1187870 h 1686523"/>
                <a:gd name="connsiteX5" fmla="*/ 812675 w 3087435"/>
                <a:gd name="connsiteY5" fmla="*/ 1187870 h 1686523"/>
                <a:gd name="connsiteX6" fmla="*/ 809818 w 3087435"/>
                <a:gd name="connsiteY6" fmla="*/ 407106 h 1686523"/>
                <a:gd name="connsiteX7" fmla="*/ 825820 w 3087435"/>
                <a:gd name="connsiteY7" fmla="*/ 391009 h 1686523"/>
                <a:gd name="connsiteX8" fmla="*/ 874016 w 3087435"/>
                <a:gd name="connsiteY8" fmla="*/ 391009 h 1686523"/>
                <a:gd name="connsiteX9" fmla="*/ 885922 w 3087435"/>
                <a:gd name="connsiteY9" fmla="*/ 379103 h 1686523"/>
                <a:gd name="connsiteX10" fmla="*/ 885922 w 3087435"/>
                <a:gd name="connsiteY10" fmla="*/ 166028 h 1686523"/>
                <a:gd name="connsiteX11" fmla="*/ 863253 w 3087435"/>
                <a:gd name="connsiteY11" fmla="*/ 143359 h 1686523"/>
                <a:gd name="connsiteX12" fmla="*/ 499493 w 3087435"/>
                <a:gd name="connsiteY12" fmla="*/ 143359 h 1686523"/>
                <a:gd name="connsiteX13" fmla="*/ 484253 w 3087435"/>
                <a:gd name="connsiteY13" fmla="*/ 129547 h 1686523"/>
                <a:gd name="connsiteX14" fmla="*/ 447677 w 3087435"/>
                <a:gd name="connsiteY14" fmla="*/ 76684 h 1686523"/>
                <a:gd name="connsiteX15" fmla="*/ 409387 w 3087435"/>
                <a:gd name="connsiteY15" fmla="*/ 126404 h 1686523"/>
                <a:gd name="connsiteX16" fmla="*/ 392813 w 3087435"/>
                <a:gd name="connsiteY16" fmla="*/ 143263 h 1686523"/>
                <a:gd name="connsiteX17" fmla="*/ 367667 w 3087435"/>
                <a:gd name="connsiteY17" fmla="*/ 143263 h 1686523"/>
                <a:gd name="connsiteX18" fmla="*/ 352141 w 3087435"/>
                <a:gd name="connsiteY18" fmla="*/ 128023 h 1686523"/>
                <a:gd name="connsiteX19" fmla="*/ 352332 w 3087435"/>
                <a:gd name="connsiteY19" fmla="*/ 10580 h 1686523"/>
                <a:gd name="connsiteX20" fmla="*/ 342045 w 3087435"/>
                <a:gd name="connsiteY20" fmla="*/ 103 h 1686523"/>
                <a:gd name="connsiteX21" fmla="*/ 279180 w 3087435"/>
                <a:gd name="connsiteY21" fmla="*/ 388 h 1686523"/>
                <a:gd name="connsiteX22" fmla="*/ 267083 w 3087435"/>
                <a:gd name="connsiteY22" fmla="*/ 13152 h 1686523"/>
                <a:gd name="connsiteX23" fmla="*/ 266702 w 3087435"/>
                <a:gd name="connsiteY23" fmla="*/ 95734 h 1686523"/>
                <a:gd name="connsiteX24" fmla="*/ 200027 w 3087435"/>
                <a:gd name="connsiteY24" fmla="*/ 143359 h 1686523"/>
                <a:gd name="connsiteX25" fmla="*/ 147544 w 3087435"/>
                <a:gd name="connsiteY25" fmla="*/ 206605 h 1686523"/>
                <a:gd name="connsiteX26" fmla="*/ 191455 w 3087435"/>
                <a:gd name="connsiteY26" fmla="*/ 372625 h 1686523"/>
                <a:gd name="connsiteX27" fmla="*/ 220792 w 3087435"/>
                <a:gd name="connsiteY27" fmla="*/ 403772 h 1686523"/>
                <a:gd name="connsiteX28" fmla="*/ 221173 w 3087435"/>
                <a:gd name="connsiteY28" fmla="*/ 1153485 h 1686523"/>
                <a:gd name="connsiteX29" fmla="*/ 188978 w 3087435"/>
                <a:gd name="connsiteY29" fmla="*/ 1185584 h 1686523"/>
                <a:gd name="connsiteX30" fmla="*/ 41722 w 3087435"/>
                <a:gd name="connsiteY30" fmla="*/ 1184346 h 1686523"/>
                <a:gd name="connsiteX31" fmla="*/ 383 w 3087435"/>
                <a:gd name="connsiteY31" fmla="*/ 1227494 h 1686523"/>
                <a:gd name="connsiteX32" fmla="*/ 3622 w 3087435"/>
                <a:gd name="connsiteY32" fmla="*/ 1551059 h 1686523"/>
                <a:gd name="connsiteX33" fmla="*/ 135352 w 3087435"/>
                <a:gd name="connsiteY33" fmla="*/ 1683742 h 1686523"/>
                <a:gd name="connsiteX34" fmla="*/ 2673098 w 3087435"/>
                <a:gd name="connsiteY34" fmla="*/ 1683837 h 1686523"/>
                <a:gd name="connsiteX35" fmla="*/ 2730343 w 3087435"/>
                <a:gd name="connsiteY35" fmla="*/ 1653452 h 1686523"/>
                <a:gd name="connsiteX36" fmla="*/ 3087436 w 3087435"/>
                <a:gd name="connsiteY36" fmla="*/ 1107860 h 168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87435" h="1686523">
                  <a:moveTo>
                    <a:pt x="3087436" y="1107860"/>
                  </a:moveTo>
                  <a:cubicBezTo>
                    <a:pt x="2999234" y="1107860"/>
                    <a:pt x="2828451" y="1108146"/>
                    <a:pt x="2771872" y="1107670"/>
                  </a:cubicBezTo>
                  <a:cubicBezTo>
                    <a:pt x="2761585" y="1107575"/>
                    <a:pt x="2753204" y="1115957"/>
                    <a:pt x="2753204" y="1126244"/>
                  </a:cubicBezTo>
                  <a:lnTo>
                    <a:pt x="2753204" y="1165487"/>
                  </a:lnTo>
                  <a:cubicBezTo>
                    <a:pt x="2753204" y="1177869"/>
                    <a:pt x="2743202" y="1187870"/>
                    <a:pt x="2730820" y="1187870"/>
                  </a:cubicBezTo>
                  <a:lnTo>
                    <a:pt x="812675" y="1187870"/>
                  </a:lnTo>
                  <a:lnTo>
                    <a:pt x="809818" y="407106"/>
                  </a:lnTo>
                  <a:cubicBezTo>
                    <a:pt x="809818" y="398248"/>
                    <a:pt x="816961" y="391009"/>
                    <a:pt x="825820" y="391009"/>
                  </a:cubicBezTo>
                  <a:lnTo>
                    <a:pt x="874016" y="391009"/>
                  </a:lnTo>
                  <a:cubicBezTo>
                    <a:pt x="880588" y="391009"/>
                    <a:pt x="885922" y="385675"/>
                    <a:pt x="885922" y="379103"/>
                  </a:cubicBezTo>
                  <a:lnTo>
                    <a:pt x="885922" y="166028"/>
                  </a:lnTo>
                  <a:cubicBezTo>
                    <a:pt x="885922" y="153551"/>
                    <a:pt x="875826" y="143359"/>
                    <a:pt x="863253" y="143359"/>
                  </a:cubicBezTo>
                  <a:lnTo>
                    <a:pt x="499493" y="143359"/>
                  </a:lnTo>
                  <a:cubicBezTo>
                    <a:pt x="491683" y="143359"/>
                    <a:pt x="485015" y="137358"/>
                    <a:pt x="484253" y="129547"/>
                  </a:cubicBezTo>
                  <a:cubicBezTo>
                    <a:pt x="478443" y="68302"/>
                    <a:pt x="492159" y="76684"/>
                    <a:pt x="447677" y="76684"/>
                  </a:cubicBezTo>
                  <a:cubicBezTo>
                    <a:pt x="403957" y="76684"/>
                    <a:pt x="408434" y="68683"/>
                    <a:pt x="409387" y="126404"/>
                  </a:cubicBezTo>
                  <a:cubicBezTo>
                    <a:pt x="409577" y="135644"/>
                    <a:pt x="402148" y="143359"/>
                    <a:pt x="392813" y="143263"/>
                  </a:cubicBezTo>
                  <a:cubicBezTo>
                    <a:pt x="385098" y="143263"/>
                    <a:pt x="376144" y="143263"/>
                    <a:pt x="367667" y="143263"/>
                  </a:cubicBezTo>
                  <a:cubicBezTo>
                    <a:pt x="359095" y="143263"/>
                    <a:pt x="352237" y="136501"/>
                    <a:pt x="352141" y="128023"/>
                  </a:cubicBezTo>
                  <a:cubicBezTo>
                    <a:pt x="351665" y="89066"/>
                    <a:pt x="352237" y="39251"/>
                    <a:pt x="352332" y="10580"/>
                  </a:cubicBezTo>
                  <a:cubicBezTo>
                    <a:pt x="352332" y="4865"/>
                    <a:pt x="347760" y="198"/>
                    <a:pt x="342045" y="103"/>
                  </a:cubicBezTo>
                  <a:cubicBezTo>
                    <a:pt x="325471" y="-183"/>
                    <a:pt x="297849" y="198"/>
                    <a:pt x="279180" y="388"/>
                  </a:cubicBezTo>
                  <a:cubicBezTo>
                    <a:pt x="272227" y="484"/>
                    <a:pt x="266797" y="6199"/>
                    <a:pt x="267083" y="13152"/>
                  </a:cubicBezTo>
                  <a:cubicBezTo>
                    <a:pt x="268131" y="37726"/>
                    <a:pt x="266702" y="84209"/>
                    <a:pt x="266702" y="95734"/>
                  </a:cubicBezTo>
                  <a:cubicBezTo>
                    <a:pt x="266702" y="152884"/>
                    <a:pt x="276227" y="143359"/>
                    <a:pt x="200027" y="143359"/>
                  </a:cubicBezTo>
                  <a:cubicBezTo>
                    <a:pt x="142877" y="143359"/>
                    <a:pt x="152402" y="152884"/>
                    <a:pt x="147544" y="206605"/>
                  </a:cubicBezTo>
                  <a:cubicBezTo>
                    <a:pt x="152402" y="381484"/>
                    <a:pt x="133352" y="374054"/>
                    <a:pt x="191455" y="372625"/>
                  </a:cubicBezTo>
                  <a:cubicBezTo>
                    <a:pt x="219077" y="371959"/>
                    <a:pt x="220792" y="387103"/>
                    <a:pt x="220792" y="403772"/>
                  </a:cubicBezTo>
                  <a:cubicBezTo>
                    <a:pt x="220601" y="653708"/>
                    <a:pt x="220315" y="903549"/>
                    <a:pt x="221173" y="1153485"/>
                  </a:cubicBezTo>
                  <a:cubicBezTo>
                    <a:pt x="221268" y="1178726"/>
                    <a:pt x="213553" y="1186346"/>
                    <a:pt x="188978" y="1185584"/>
                  </a:cubicBezTo>
                  <a:cubicBezTo>
                    <a:pt x="139924" y="1184060"/>
                    <a:pt x="133352" y="1181679"/>
                    <a:pt x="41722" y="1184346"/>
                  </a:cubicBezTo>
                  <a:cubicBezTo>
                    <a:pt x="6955" y="1185394"/>
                    <a:pt x="-2093" y="1195300"/>
                    <a:pt x="383" y="1227494"/>
                  </a:cubicBezTo>
                  <a:cubicBezTo>
                    <a:pt x="2193" y="1251688"/>
                    <a:pt x="3145" y="1413994"/>
                    <a:pt x="3622" y="1551059"/>
                  </a:cubicBezTo>
                  <a:cubicBezTo>
                    <a:pt x="3812" y="1623925"/>
                    <a:pt x="62486" y="1682980"/>
                    <a:pt x="135352" y="1683742"/>
                  </a:cubicBezTo>
                  <a:cubicBezTo>
                    <a:pt x="770479" y="1690314"/>
                    <a:pt x="2196467" y="1683075"/>
                    <a:pt x="2673098" y="1683837"/>
                  </a:cubicBezTo>
                  <a:cubicBezTo>
                    <a:pt x="2699864" y="1683837"/>
                    <a:pt x="2715484" y="1675931"/>
                    <a:pt x="2730343" y="1653452"/>
                  </a:cubicBezTo>
                  <a:cubicBezTo>
                    <a:pt x="2844263" y="1482288"/>
                    <a:pt x="3019522" y="1229209"/>
                    <a:pt x="3087436" y="1107860"/>
                  </a:cubicBezTo>
                  <a:close/>
                </a:path>
              </a:pathLst>
            </a:custGeom>
            <a:grpFill/>
            <a:ln w="9525" cap="flat">
              <a:noFill/>
              <a:prstDash val="solid"/>
              <a:miter/>
            </a:ln>
          </p:spPr>
          <p:txBody>
            <a:bodyPr rtlCol="0" anchor="ctr"/>
            <a:lstStyle/>
            <a:p>
              <a:endParaRPr lang="ko-KR" altLang="en-US"/>
            </a:p>
          </p:txBody>
        </p:sp>
        <p:sp>
          <p:nvSpPr>
            <p:cNvPr id="224" name="자유형: 도형 223">
              <a:extLst>
                <a:ext uri="{FF2B5EF4-FFF2-40B4-BE49-F238E27FC236}">
                  <a16:creationId xmlns:a16="http://schemas.microsoft.com/office/drawing/2014/main" id="{DB7F1EFA-27FE-47EF-AC65-BD3F6BB62D60}"/>
                </a:ext>
              </a:extLst>
            </p:cNvPr>
            <p:cNvSpPr/>
            <p:nvPr/>
          </p:nvSpPr>
          <p:spPr>
            <a:xfrm>
              <a:off x="5717924"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269"/>
                    <a:pt x="29936" y="220602"/>
                  </a:cubicBezTo>
                  <a:close/>
                </a:path>
              </a:pathLst>
            </a:custGeom>
            <a:grpFill/>
            <a:ln w="9525" cap="flat">
              <a:noFill/>
              <a:prstDash val="solid"/>
              <a:miter/>
            </a:ln>
          </p:spPr>
          <p:txBody>
            <a:bodyPr rtlCol="0" anchor="ctr"/>
            <a:lstStyle/>
            <a:p>
              <a:endParaRPr lang="ko-KR" altLang="en-US"/>
            </a:p>
          </p:txBody>
        </p:sp>
        <p:sp>
          <p:nvSpPr>
            <p:cNvPr id="225" name="자유형: 도형 224">
              <a:extLst>
                <a:ext uri="{FF2B5EF4-FFF2-40B4-BE49-F238E27FC236}">
                  <a16:creationId xmlns:a16="http://schemas.microsoft.com/office/drawing/2014/main" id="{6773806F-3182-406D-A02F-BF7577453F1F}"/>
                </a:ext>
              </a:extLst>
            </p:cNvPr>
            <p:cNvSpPr/>
            <p:nvPr/>
          </p:nvSpPr>
          <p:spPr>
            <a:xfrm>
              <a:off x="5717924"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9"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745"/>
                    <a:pt x="94801" y="219364"/>
                    <a:pt x="29936" y="220602"/>
                  </a:cubicBezTo>
                  <a:close/>
                </a:path>
              </a:pathLst>
            </a:custGeom>
            <a:grpFill/>
            <a:ln w="9525" cap="flat">
              <a:noFill/>
              <a:prstDash val="solid"/>
              <a:miter/>
            </a:ln>
          </p:spPr>
          <p:txBody>
            <a:bodyPr rtlCol="0" anchor="ctr"/>
            <a:lstStyle/>
            <a:p>
              <a:endParaRPr lang="ko-KR" altLang="en-US"/>
            </a:p>
          </p:txBody>
        </p:sp>
        <p:sp>
          <p:nvSpPr>
            <p:cNvPr id="226" name="자유형: 도형 225">
              <a:extLst>
                <a:ext uri="{FF2B5EF4-FFF2-40B4-BE49-F238E27FC236}">
                  <a16:creationId xmlns:a16="http://schemas.microsoft.com/office/drawing/2014/main" id="{B2087BA9-9764-4504-8285-EBFA708E0888}"/>
                </a:ext>
              </a:extLst>
            </p:cNvPr>
            <p:cNvSpPr/>
            <p:nvPr/>
          </p:nvSpPr>
          <p:spPr>
            <a:xfrm>
              <a:off x="6184744"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02" y="219364"/>
                    <a:pt x="29936" y="220602"/>
                  </a:cubicBezTo>
                  <a:close/>
                </a:path>
              </a:pathLst>
            </a:custGeom>
            <a:grpFill/>
            <a:ln w="9525" cap="flat">
              <a:noFill/>
              <a:prstDash val="solid"/>
              <a:miter/>
            </a:ln>
          </p:spPr>
          <p:txBody>
            <a:bodyPr rtlCol="0" anchor="ctr"/>
            <a:lstStyle/>
            <a:p>
              <a:endParaRPr lang="ko-KR" altLang="en-US"/>
            </a:p>
          </p:txBody>
        </p:sp>
        <p:sp>
          <p:nvSpPr>
            <p:cNvPr id="227" name="자유형: 도형 226">
              <a:extLst>
                <a:ext uri="{FF2B5EF4-FFF2-40B4-BE49-F238E27FC236}">
                  <a16:creationId xmlns:a16="http://schemas.microsoft.com/office/drawing/2014/main" id="{18A13C95-7DA6-42AE-97F5-33F140E7C657}"/>
                </a:ext>
              </a:extLst>
            </p:cNvPr>
            <p:cNvSpPr/>
            <p:nvPr/>
          </p:nvSpPr>
          <p:spPr>
            <a:xfrm>
              <a:off x="6184744"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02" y="219269"/>
                    <a:pt x="29936" y="220602"/>
                  </a:cubicBezTo>
                  <a:close/>
                </a:path>
              </a:pathLst>
            </a:custGeom>
            <a:grpFill/>
            <a:ln w="9525" cap="flat">
              <a:noFill/>
              <a:prstDash val="solid"/>
              <a:miter/>
            </a:ln>
          </p:spPr>
          <p:txBody>
            <a:bodyPr rtlCol="0" anchor="ctr"/>
            <a:lstStyle/>
            <a:p>
              <a:endParaRPr lang="ko-KR" altLang="en-US"/>
            </a:p>
          </p:txBody>
        </p:sp>
        <p:sp>
          <p:nvSpPr>
            <p:cNvPr id="228" name="자유형: 도형 227">
              <a:extLst>
                <a:ext uri="{FF2B5EF4-FFF2-40B4-BE49-F238E27FC236}">
                  <a16:creationId xmlns:a16="http://schemas.microsoft.com/office/drawing/2014/main" id="{49E41C43-3959-4963-8B4E-017D9EA42841}"/>
                </a:ext>
              </a:extLst>
            </p:cNvPr>
            <p:cNvSpPr/>
            <p:nvPr/>
          </p:nvSpPr>
          <p:spPr>
            <a:xfrm>
              <a:off x="6184744"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8"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745"/>
                    <a:pt x="94802" y="219364"/>
                    <a:pt x="29936" y="220602"/>
                  </a:cubicBezTo>
                  <a:close/>
                </a:path>
              </a:pathLst>
            </a:custGeom>
            <a:grpFill/>
            <a:ln w="9525" cap="flat">
              <a:noFill/>
              <a:prstDash val="solid"/>
              <a:miter/>
            </a:ln>
          </p:spPr>
          <p:txBody>
            <a:bodyPr rtlCol="0" anchor="ctr"/>
            <a:lstStyle/>
            <a:p>
              <a:endParaRPr lang="ko-KR" altLang="en-US"/>
            </a:p>
          </p:txBody>
        </p:sp>
        <p:sp>
          <p:nvSpPr>
            <p:cNvPr id="229" name="자유형: 도형 228">
              <a:extLst>
                <a:ext uri="{FF2B5EF4-FFF2-40B4-BE49-F238E27FC236}">
                  <a16:creationId xmlns:a16="http://schemas.microsoft.com/office/drawing/2014/main" id="{0F69DF05-DFF1-47FD-ACD4-89F26D8A3EA8}"/>
                </a:ext>
              </a:extLst>
            </p:cNvPr>
            <p:cNvSpPr/>
            <p:nvPr/>
          </p:nvSpPr>
          <p:spPr>
            <a:xfrm>
              <a:off x="6651564"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364"/>
                    <a:pt x="29936" y="220602"/>
                  </a:cubicBezTo>
                  <a:close/>
                </a:path>
              </a:pathLst>
            </a:custGeom>
            <a:grpFill/>
            <a:ln w="9525" cap="flat">
              <a:noFill/>
              <a:prstDash val="solid"/>
              <a:miter/>
            </a:ln>
          </p:spPr>
          <p:txBody>
            <a:bodyPr rtlCol="0" anchor="ctr"/>
            <a:lstStyle/>
            <a:p>
              <a:endParaRPr lang="ko-KR" altLang="en-US"/>
            </a:p>
          </p:txBody>
        </p:sp>
        <p:sp>
          <p:nvSpPr>
            <p:cNvPr id="230" name="자유형: 도형 229">
              <a:extLst>
                <a:ext uri="{FF2B5EF4-FFF2-40B4-BE49-F238E27FC236}">
                  <a16:creationId xmlns:a16="http://schemas.microsoft.com/office/drawing/2014/main" id="{4FF47CC9-D1F8-44C8-BBB7-830153D2488D}"/>
                </a:ext>
              </a:extLst>
            </p:cNvPr>
            <p:cNvSpPr/>
            <p:nvPr/>
          </p:nvSpPr>
          <p:spPr>
            <a:xfrm>
              <a:off x="6651564"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269"/>
                    <a:pt x="29936" y="220602"/>
                  </a:cubicBezTo>
                  <a:close/>
                </a:path>
              </a:pathLst>
            </a:custGeom>
            <a:grpFill/>
            <a:ln w="9525" cap="flat">
              <a:noFill/>
              <a:prstDash val="solid"/>
              <a:miter/>
            </a:ln>
          </p:spPr>
          <p:txBody>
            <a:bodyPr rtlCol="0" anchor="ctr"/>
            <a:lstStyle/>
            <a:p>
              <a:endParaRPr lang="ko-KR" altLang="en-US"/>
            </a:p>
          </p:txBody>
        </p:sp>
        <p:sp>
          <p:nvSpPr>
            <p:cNvPr id="231" name="자유형: 도형 230">
              <a:extLst>
                <a:ext uri="{FF2B5EF4-FFF2-40B4-BE49-F238E27FC236}">
                  <a16:creationId xmlns:a16="http://schemas.microsoft.com/office/drawing/2014/main" id="{DCB8BB21-1D0C-4629-BB4B-4392841CE554}"/>
                </a:ext>
              </a:extLst>
            </p:cNvPr>
            <p:cNvSpPr/>
            <p:nvPr/>
          </p:nvSpPr>
          <p:spPr>
            <a:xfrm>
              <a:off x="6651564"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9"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745"/>
                    <a:pt x="94801" y="219364"/>
                    <a:pt x="29936" y="220602"/>
                  </a:cubicBezTo>
                  <a:close/>
                </a:path>
              </a:pathLst>
            </a:custGeom>
            <a:grpFill/>
            <a:ln w="9525" cap="flat">
              <a:noFill/>
              <a:prstDash val="solid"/>
              <a:miter/>
            </a:ln>
          </p:spPr>
          <p:txBody>
            <a:bodyPr rtlCol="0" anchor="ctr"/>
            <a:lstStyle/>
            <a:p>
              <a:endParaRPr lang="ko-KR" altLang="en-US"/>
            </a:p>
          </p:txBody>
        </p:sp>
        <p:sp>
          <p:nvSpPr>
            <p:cNvPr id="232" name="자유형: 도형 231">
              <a:extLst>
                <a:ext uri="{FF2B5EF4-FFF2-40B4-BE49-F238E27FC236}">
                  <a16:creationId xmlns:a16="http://schemas.microsoft.com/office/drawing/2014/main" id="{3021626C-8CEC-4E23-A011-B1AE4F0BD8B7}"/>
                </a:ext>
              </a:extLst>
            </p:cNvPr>
            <p:cNvSpPr/>
            <p:nvPr/>
          </p:nvSpPr>
          <p:spPr>
            <a:xfrm>
              <a:off x="7118385"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97" y="219364"/>
                    <a:pt x="29936" y="220602"/>
                  </a:cubicBezTo>
                  <a:close/>
                </a:path>
              </a:pathLst>
            </a:custGeom>
            <a:grpFill/>
            <a:ln w="9525" cap="flat">
              <a:noFill/>
              <a:prstDash val="solid"/>
              <a:miter/>
            </a:ln>
          </p:spPr>
          <p:txBody>
            <a:bodyPr rtlCol="0" anchor="ctr"/>
            <a:lstStyle/>
            <a:p>
              <a:endParaRPr lang="ko-KR" altLang="en-US"/>
            </a:p>
          </p:txBody>
        </p:sp>
        <p:sp>
          <p:nvSpPr>
            <p:cNvPr id="233" name="자유형: 도형 232">
              <a:extLst>
                <a:ext uri="{FF2B5EF4-FFF2-40B4-BE49-F238E27FC236}">
                  <a16:creationId xmlns:a16="http://schemas.microsoft.com/office/drawing/2014/main" id="{DFAC9746-2CB1-46CC-A38D-FE789DA20391}"/>
                </a:ext>
              </a:extLst>
            </p:cNvPr>
            <p:cNvSpPr/>
            <p:nvPr/>
          </p:nvSpPr>
          <p:spPr>
            <a:xfrm>
              <a:off x="7118385"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97" y="219269"/>
                    <a:pt x="29936" y="220602"/>
                  </a:cubicBezTo>
                  <a:close/>
                </a:path>
              </a:pathLst>
            </a:custGeom>
            <a:grpFill/>
            <a:ln w="9525" cap="flat">
              <a:noFill/>
              <a:prstDash val="solid"/>
              <a:miter/>
            </a:ln>
          </p:spPr>
          <p:txBody>
            <a:bodyPr rtlCol="0" anchor="ctr"/>
            <a:lstStyle/>
            <a:p>
              <a:endParaRPr lang="ko-KR" altLang="en-US"/>
            </a:p>
          </p:txBody>
        </p:sp>
        <p:sp>
          <p:nvSpPr>
            <p:cNvPr id="234" name="자유형: 도형 233">
              <a:extLst>
                <a:ext uri="{FF2B5EF4-FFF2-40B4-BE49-F238E27FC236}">
                  <a16:creationId xmlns:a16="http://schemas.microsoft.com/office/drawing/2014/main" id="{6505FDD6-6D84-4984-A2DC-41BCDE8DE707}"/>
                </a:ext>
              </a:extLst>
            </p:cNvPr>
            <p:cNvSpPr/>
            <p:nvPr/>
          </p:nvSpPr>
          <p:spPr>
            <a:xfrm>
              <a:off x="7118385"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8"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745"/>
                    <a:pt x="94897" y="219364"/>
                    <a:pt x="29936" y="220602"/>
                  </a:cubicBezTo>
                  <a:close/>
                </a:path>
              </a:pathLst>
            </a:custGeom>
            <a:grpFill/>
            <a:ln w="9525" cap="flat">
              <a:noFill/>
              <a:prstDash val="solid"/>
              <a:miter/>
            </a:ln>
          </p:spPr>
          <p:txBody>
            <a:bodyPr rtlCol="0" anchor="ctr"/>
            <a:lstStyle/>
            <a:p>
              <a:endParaRPr lang="ko-KR" altLang="en-US"/>
            </a:p>
          </p:txBody>
        </p:sp>
      </p:grpSp>
      <p:grpSp>
        <p:nvGrpSpPr>
          <p:cNvPr id="235" name="Group 20">
            <a:extLst>
              <a:ext uri="{FF2B5EF4-FFF2-40B4-BE49-F238E27FC236}">
                <a16:creationId xmlns:a16="http://schemas.microsoft.com/office/drawing/2014/main" id="{C27DCE91-08CC-4D3C-961F-3ED739E2EAED}"/>
              </a:ext>
            </a:extLst>
          </p:cNvPr>
          <p:cNvGrpSpPr/>
          <p:nvPr/>
        </p:nvGrpSpPr>
        <p:grpSpPr>
          <a:xfrm flipH="1">
            <a:off x="11254553" y="6251538"/>
            <a:ext cx="727928" cy="372083"/>
            <a:chOff x="6632155" y="3786983"/>
            <a:chExt cx="3838222" cy="1961920"/>
          </a:xfrm>
          <a:solidFill>
            <a:schemeClr val="accent4"/>
          </a:solidFill>
        </p:grpSpPr>
        <p:sp>
          <p:nvSpPr>
            <p:cNvPr id="236" name="Freeform: Shape 21">
              <a:extLst>
                <a:ext uri="{FF2B5EF4-FFF2-40B4-BE49-F238E27FC236}">
                  <a16:creationId xmlns:a16="http://schemas.microsoft.com/office/drawing/2014/main" id="{A33110F7-D644-4730-A628-79A6F75FC21D}"/>
                </a:ext>
              </a:extLst>
            </p:cNvPr>
            <p:cNvSpPr/>
            <p:nvPr/>
          </p:nvSpPr>
          <p:spPr>
            <a:xfrm>
              <a:off x="7871325" y="3786983"/>
              <a:ext cx="2597271" cy="1240621"/>
            </a:xfrm>
            <a:custGeom>
              <a:avLst/>
              <a:gdLst>
                <a:gd name="connsiteX0" fmla="*/ 12608 w 2597270"/>
                <a:gd name="connsiteY0" fmla="*/ 1243431 h 1240620"/>
                <a:gd name="connsiteX1" fmla="*/ 23318 w 2597270"/>
                <a:gd name="connsiteY1" fmla="*/ 1243431 h 1240620"/>
                <a:gd name="connsiteX2" fmla="*/ 1300532 w 2597270"/>
                <a:gd name="connsiteY2" fmla="*/ 1243431 h 1240620"/>
                <a:gd name="connsiteX3" fmla="*/ 2341227 w 2597270"/>
                <a:gd name="connsiteY3" fmla="*/ 1243431 h 1240620"/>
                <a:gd name="connsiteX4" fmla="*/ 2586673 w 2597270"/>
                <a:gd name="connsiteY4" fmla="*/ 1243431 h 1240620"/>
                <a:gd name="connsiteX5" fmla="*/ 2600061 w 2597270"/>
                <a:gd name="connsiteY5" fmla="*/ 1230043 h 1240620"/>
                <a:gd name="connsiteX6" fmla="*/ 2600061 w 2597270"/>
                <a:gd name="connsiteY6" fmla="*/ 1222902 h 1240620"/>
                <a:gd name="connsiteX7" fmla="*/ 2600061 w 2597270"/>
                <a:gd name="connsiteY7" fmla="*/ 21553 h 1240620"/>
                <a:gd name="connsiteX8" fmla="*/ 2579532 w 2597270"/>
                <a:gd name="connsiteY8" fmla="*/ 132 h 1240620"/>
                <a:gd name="connsiteX9" fmla="*/ 19747 w 2597270"/>
                <a:gd name="connsiteY9" fmla="*/ 132 h 1240620"/>
                <a:gd name="connsiteX10" fmla="*/ 12608 w 2597270"/>
                <a:gd name="connsiteY10" fmla="*/ 132 h 1240620"/>
                <a:gd name="connsiteX11" fmla="*/ 112 w 2597270"/>
                <a:gd name="connsiteY11" fmla="*/ 12628 h 1240620"/>
                <a:gd name="connsiteX12" fmla="*/ 112 w 2597270"/>
                <a:gd name="connsiteY12" fmla="*/ 21553 h 1240620"/>
                <a:gd name="connsiteX13" fmla="*/ 112 w 2597270"/>
                <a:gd name="connsiteY13" fmla="*/ 1222902 h 1240620"/>
                <a:gd name="connsiteX14" fmla="*/ 112 w 2597270"/>
                <a:gd name="connsiteY14" fmla="*/ 1232720 h 1240620"/>
                <a:gd name="connsiteX15" fmla="*/ 12608 w 2597270"/>
                <a:gd name="connsiteY15" fmla="*/ 1243431 h 124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97270" h="1240620">
                  <a:moveTo>
                    <a:pt x="12608" y="1243431"/>
                  </a:moveTo>
                  <a:cubicBezTo>
                    <a:pt x="16178" y="1243431"/>
                    <a:pt x="19747" y="1243431"/>
                    <a:pt x="23318" y="1243431"/>
                  </a:cubicBezTo>
                  <a:cubicBezTo>
                    <a:pt x="449057" y="1243431"/>
                    <a:pt x="874794" y="1243431"/>
                    <a:pt x="1300532" y="1243431"/>
                  </a:cubicBezTo>
                  <a:cubicBezTo>
                    <a:pt x="1647728" y="1243431"/>
                    <a:pt x="1994923" y="1243431"/>
                    <a:pt x="2341227" y="1243431"/>
                  </a:cubicBezTo>
                  <a:cubicBezTo>
                    <a:pt x="2423339" y="1243431"/>
                    <a:pt x="2504559" y="1243431"/>
                    <a:pt x="2586673" y="1243431"/>
                  </a:cubicBezTo>
                  <a:cubicBezTo>
                    <a:pt x="2596491" y="1243431"/>
                    <a:pt x="2600953" y="1239861"/>
                    <a:pt x="2600061" y="1230043"/>
                  </a:cubicBezTo>
                  <a:cubicBezTo>
                    <a:pt x="2600061" y="1227365"/>
                    <a:pt x="2600061" y="1224688"/>
                    <a:pt x="2600061" y="1222902"/>
                  </a:cubicBezTo>
                  <a:cubicBezTo>
                    <a:pt x="2600061" y="822155"/>
                    <a:pt x="2600061" y="421408"/>
                    <a:pt x="2600061" y="21553"/>
                  </a:cubicBezTo>
                  <a:cubicBezTo>
                    <a:pt x="2600061" y="132"/>
                    <a:pt x="2600061" y="132"/>
                    <a:pt x="2579532" y="132"/>
                  </a:cubicBezTo>
                  <a:cubicBezTo>
                    <a:pt x="1726271" y="132"/>
                    <a:pt x="873010" y="132"/>
                    <a:pt x="19747" y="132"/>
                  </a:cubicBezTo>
                  <a:cubicBezTo>
                    <a:pt x="17070" y="132"/>
                    <a:pt x="14392" y="132"/>
                    <a:pt x="12608" y="132"/>
                  </a:cubicBezTo>
                  <a:cubicBezTo>
                    <a:pt x="3682" y="-760"/>
                    <a:pt x="-780" y="2810"/>
                    <a:pt x="112" y="12628"/>
                  </a:cubicBezTo>
                  <a:cubicBezTo>
                    <a:pt x="112" y="15305"/>
                    <a:pt x="112" y="17983"/>
                    <a:pt x="112" y="21553"/>
                  </a:cubicBezTo>
                  <a:cubicBezTo>
                    <a:pt x="112" y="422300"/>
                    <a:pt x="112" y="823048"/>
                    <a:pt x="112" y="1222902"/>
                  </a:cubicBezTo>
                  <a:cubicBezTo>
                    <a:pt x="112" y="1226473"/>
                    <a:pt x="112" y="1229150"/>
                    <a:pt x="112" y="1232720"/>
                  </a:cubicBezTo>
                  <a:cubicBezTo>
                    <a:pt x="112" y="1240753"/>
                    <a:pt x="3682" y="1244323"/>
                    <a:pt x="12608" y="1243431"/>
                  </a:cubicBezTo>
                  <a:close/>
                </a:path>
              </a:pathLst>
            </a:custGeom>
            <a:grpFill/>
            <a:ln w="8925" cap="flat">
              <a:noFill/>
              <a:prstDash val="solid"/>
              <a:miter/>
            </a:ln>
          </p:spPr>
          <p:txBody>
            <a:bodyPr rtlCol="0" anchor="ctr"/>
            <a:lstStyle/>
            <a:p>
              <a:endParaRPr lang="en-US" dirty="0"/>
            </a:p>
          </p:txBody>
        </p:sp>
        <p:sp>
          <p:nvSpPr>
            <p:cNvPr id="237" name="Freeform: Shape 22">
              <a:extLst>
                <a:ext uri="{FF2B5EF4-FFF2-40B4-BE49-F238E27FC236}">
                  <a16:creationId xmlns:a16="http://schemas.microsoft.com/office/drawing/2014/main" id="{49BDEFB0-01CC-4148-BF00-1229F5D69CD3}"/>
                </a:ext>
              </a:extLst>
            </p:cNvPr>
            <p:cNvSpPr/>
            <p:nvPr/>
          </p:nvSpPr>
          <p:spPr>
            <a:xfrm>
              <a:off x="6632155" y="4094875"/>
              <a:ext cx="2677599" cy="1347725"/>
            </a:xfrm>
            <a:custGeom>
              <a:avLst/>
              <a:gdLst>
                <a:gd name="connsiteX0" fmla="*/ 2677153 w 2677598"/>
                <a:gd name="connsiteY0" fmla="*/ 1034610 h 1347724"/>
                <a:gd name="connsiteX1" fmla="*/ 2686078 w 2677598"/>
                <a:gd name="connsiteY1" fmla="*/ 1023899 h 1347724"/>
                <a:gd name="connsiteX2" fmla="*/ 2671798 w 2677598"/>
                <a:gd name="connsiteY2" fmla="*/ 1021222 h 1347724"/>
                <a:gd name="connsiteX3" fmla="*/ 1882798 w 2677598"/>
                <a:gd name="connsiteY3" fmla="*/ 1021222 h 1347724"/>
                <a:gd name="connsiteX4" fmla="*/ 1882798 w 2677598"/>
                <a:gd name="connsiteY4" fmla="*/ 1020329 h 1347724"/>
                <a:gd name="connsiteX5" fmla="*/ 1093799 w 2677598"/>
                <a:gd name="connsiteY5" fmla="*/ 1020329 h 1347724"/>
                <a:gd name="connsiteX6" fmla="*/ 1079518 w 2677598"/>
                <a:gd name="connsiteY6" fmla="*/ 1006941 h 1347724"/>
                <a:gd name="connsiteX7" fmla="*/ 1079518 w 2677598"/>
                <a:gd name="connsiteY7" fmla="*/ 16230 h 1347724"/>
                <a:gd name="connsiteX8" fmla="*/ 1079518 w 2677598"/>
                <a:gd name="connsiteY8" fmla="*/ 9982 h 1347724"/>
                <a:gd name="connsiteX9" fmla="*/ 1068809 w 2677598"/>
                <a:gd name="connsiteY9" fmla="*/ 164 h 1347724"/>
                <a:gd name="connsiteX10" fmla="*/ 921541 w 2677598"/>
                <a:gd name="connsiteY10" fmla="*/ 9982 h 1347724"/>
                <a:gd name="connsiteX11" fmla="*/ 818007 w 2677598"/>
                <a:gd name="connsiteY11" fmla="*/ 17122 h 1347724"/>
                <a:gd name="connsiteX12" fmla="*/ 643070 w 2677598"/>
                <a:gd name="connsiteY12" fmla="*/ 29618 h 1347724"/>
                <a:gd name="connsiteX13" fmla="*/ 543106 w 2677598"/>
                <a:gd name="connsiteY13" fmla="*/ 36758 h 1347724"/>
                <a:gd name="connsiteX14" fmla="*/ 377095 w 2677598"/>
                <a:gd name="connsiteY14" fmla="*/ 48361 h 1347724"/>
                <a:gd name="connsiteX15" fmla="*/ 280701 w 2677598"/>
                <a:gd name="connsiteY15" fmla="*/ 55501 h 1347724"/>
                <a:gd name="connsiteX16" fmla="*/ 235182 w 2677598"/>
                <a:gd name="connsiteY16" fmla="*/ 82277 h 1347724"/>
                <a:gd name="connsiteX17" fmla="*/ 219117 w 2677598"/>
                <a:gd name="connsiteY17" fmla="*/ 109946 h 1347724"/>
                <a:gd name="connsiteX18" fmla="*/ 183416 w 2677598"/>
                <a:gd name="connsiteY18" fmla="*/ 200984 h 1347724"/>
                <a:gd name="connsiteX19" fmla="*/ 35255 w 2677598"/>
                <a:gd name="connsiteY19" fmla="*/ 585666 h 1347724"/>
                <a:gd name="connsiteX20" fmla="*/ 12049 w 2677598"/>
                <a:gd name="connsiteY20" fmla="*/ 642788 h 1347724"/>
                <a:gd name="connsiteX21" fmla="*/ 446 w 2677598"/>
                <a:gd name="connsiteY21" fmla="*/ 742752 h 1347724"/>
                <a:gd name="connsiteX22" fmla="*/ 1339 w 2677598"/>
                <a:gd name="connsiteY22" fmla="*/ 1197943 h 1347724"/>
                <a:gd name="connsiteX23" fmla="*/ 4909 w 2677598"/>
                <a:gd name="connsiteY23" fmla="*/ 1264883 h 1347724"/>
                <a:gd name="connsiteX24" fmla="*/ 74527 w 2677598"/>
                <a:gd name="connsiteY24" fmla="*/ 1339856 h 1347724"/>
                <a:gd name="connsiteX25" fmla="*/ 122724 w 2677598"/>
                <a:gd name="connsiteY25" fmla="*/ 1344319 h 1347724"/>
                <a:gd name="connsiteX26" fmla="*/ 138789 w 2677598"/>
                <a:gd name="connsiteY26" fmla="*/ 1330039 h 1347724"/>
                <a:gd name="connsiteX27" fmla="*/ 147714 w 2677598"/>
                <a:gd name="connsiteY27" fmla="*/ 1256851 h 1347724"/>
                <a:gd name="connsiteX28" fmla="*/ 356567 w 2677598"/>
                <a:gd name="connsiteY28" fmla="*/ 982843 h 1347724"/>
                <a:gd name="connsiteX29" fmla="*/ 565420 w 2677598"/>
                <a:gd name="connsiteY29" fmla="*/ 942679 h 1347724"/>
                <a:gd name="connsiteX30" fmla="*/ 782305 w 2677598"/>
                <a:gd name="connsiteY30" fmla="*/ 1022115 h 1347724"/>
                <a:gd name="connsiteX31" fmla="*/ 934929 w 2677598"/>
                <a:gd name="connsiteY31" fmla="*/ 1327361 h 1347724"/>
                <a:gd name="connsiteX32" fmla="*/ 956350 w 2677598"/>
                <a:gd name="connsiteY32" fmla="*/ 1348782 h 1347724"/>
                <a:gd name="connsiteX33" fmla="*/ 2487044 w 2677598"/>
                <a:gd name="connsiteY33" fmla="*/ 1348782 h 1347724"/>
                <a:gd name="connsiteX34" fmla="*/ 2525422 w 2677598"/>
                <a:gd name="connsiteY34" fmla="*/ 1349674 h 1347724"/>
                <a:gd name="connsiteX35" fmla="*/ 2539702 w 2677598"/>
                <a:gd name="connsiteY35" fmla="*/ 1336286 h 1347724"/>
                <a:gd name="connsiteX36" fmla="*/ 2542380 w 2677598"/>
                <a:gd name="connsiteY36" fmla="*/ 1293444 h 1347724"/>
                <a:gd name="connsiteX37" fmla="*/ 2677153 w 2677598"/>
                <a:gd name="connsiteY37" fmla="*/ 1034610 h 1347724"/>
                <a:gd name="connsiteX38" fmla="*/ 758207 w 2677598"/>
                <a:gd name="connsiteY38" fmla="*/ 357177 h 1347724"/>
                <a:gd name="connsiteX39" fmla="*/ 758207 w 2677598"/>
                <a:gd name="connsiteY39" fmla="*/ 372350 h 1347724"/>
                <a:gd name="connsiteX40" fmla="*/ 755529 w 2677598"/>
                <a:gd name="connsiteY40" fmla="*/ 589236 h 1347724"/>
                <a:gd name="connsiteX41" fmla="*/ 743034 w 2677598"/>
                <a:gd name="connsiteY41" fmla="*/ 602624 h 1347724"/>
                <a:gd name="connsiteX42" fmla="*/ 574345 w 2677598"/>
                <a:gd name="connsiteY42" fmla="*/ 622260 h 1347724"/>
                <a:gd name="connsiteX43" fmla="*/ 411904 w 2677598"/>
                <a:gd name="connsiteY43" fmla="*/ 641003 h 1347724"/>
                <a:gd name="connsiteX44" fmla="*/ 242323 w 2677598"/>
                <a:gd name="connsiteY44" fmla="*/ 660638 h 1347724"/>
                <a:gd name="connsiteX45" fmla="*/ 173597 w 2677598"/>
                <a:gd name="connsiteY45" fmla="*/ 666886 h 1347724"/>
                <a:gd name="connsiteX46" fmla="*/ 145929 w 2677598"/>
                <a:gd name="connsiteY46" fmla="*/ 664209 h 1347724"/>
                <a:gd name="connsiteX47" fmla="*/ 128079 w 2677598"/>
                <a:gd name="connsiteY47" fmla="*/ 639218 h 1347724"/>
                <a:gd name="connsiteX48" fmla="*/ 137896 w 2677598"/>
                <a:gd name="connsiteY48" fmla="*/ 591021 h 1347724"/>
                <a:gd name="connsiteX49" fmla="*/ 251248 w 2677598"/>
                <a:gd name="connsiteY49" fmla="*/ 289345 h 1347724"/>
                <a:gd name="connsiteX50" fmla="*/ 268206 w 2677598"/>
                <a:gd name="connsiteY50" fmla="*/ 238470 h 1347724"/>
                <a:gd name="connsiteX51" fmla="*/ 321758 w 2677598"/>
                <a:gd name="connsiteY51" fmla="*/ 197414 h 1347724"/>
                <a:gd name="connsiteX52" fmla="*/ 492232 w 2677598"/>
                <a:gd name="connsiteY52" fmla="*/ 186703 h 1347724"/>
                <a:gd name="connsiteX53" fmla="*/ 708225 w 2677598"/>
                <a:gd name="connsiteY53" fmla="*/ 172423 h 1347724"/>
                <a:gd name="connsiteX54" fmla="*/ 752852 w 2677598"/>
                <a:gd name="connsiteY54" fmla="*/ 169745 h 1347724"/>
                <a:gd name="connsiteX55" fmla="*/ 763562 w 2677598"/>
                <a:gd name="connsiteY55" fmla="*/ 179563 h 1347724"/>
                <a:gd name="connsiteX56" fmla="*/ 758207 w 2677598"/>
                <a:gd name="connsiteY56" fmla="*/ 357177 h 134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77598" h="1347724">
                  <a:moveTo>
                    <a:pt x="2677153" y="1034610"/>
                  </a:moveTo>
                  <a:cubicBezTo>
                    <a:pt x="2680723" y="1031040"/>
                    <a:pt x="2687864" y="1028362"/>
                    <a:pt x="2686078" y="1023899"/>
                  </a:cubicBezTo>
                  <a:cubicBezTo>
                    <a:pt x="2684293" y="1017652"/>
                    <a:pt x="2677153" y="1021222"/>
                    <a:pt x="2671798" y="1021222"/>
                  </a:cubicBezTo>
                  <a:cubicBezTo>
                    <a:pt x="2408500" y="1021222"/>
                    <a:pt x="2145203" y="1021222"/>
                    <a:pt x="1882798" y="1021222"/>
                  </a:cubicBezTo>
                  <a:cubicBezTo>
                    <a:pt x="1882798" y="1021222"/>
                    <a:pt x="1882798" y="1020329"/>
                    <a:pt x="1882798" y="1020329"/>
                  </a:cubicBezTo>
                  <a:cubicBezTo>
                    <a:pt x="1619501" y="1020329"/>
                    <a:pt x="1356204" y="1020329"/>
                    <a:pt x="1093799" y="1020329"/>
                  </a:cubicBezTo>
                  <a:cubicBezTo>
                    <a:pt x="1079518" y="1020329"/>
                    <a:pt x="1079518" y="1020329"/>
                    <a:pt x="1079518" y="1006941"/>
                  </a:cubicBezTo>
                  <a:cubicBezTo>
                    <a:pt x="1079518" y="676704"/>
                    <a:pt x="1079518" y="346467"/>
                    <a:pt x="1079518" y="16230"/>
                  </a:cubicBezTo>
                  <a:cubicBezTo>
                    <a:pt x="1079518" y="14445"/>
                    <a:pt x="1079518" y="11767"/>
                    <a:pt x="1079518" y="9982"/>
                  </a:cubicBezTo>
                  <a:cubicBezTo>
                    <a:pt x="1079518" y="1949"/>
                    <a:pt x="1076842" y="-729"/>
                    <a:pt x="1068809" y="164"/>
                  </a:cubicBezTo>
                  <a:cubicBezTo>
                    <a:pt x="1019719" y="3734"/>
                    <a:pt x="970630" y="6412"/>
                    <a:pt x="921541" y="9982"/>
                  </a:cubicBezTo>
                  <a:cubicBezTo>
                    <a:pt x="886732" y="12659"/>
                    <a:pt x="852815" y="14445"/>
                    <a:pt x="818007" y="17122"/>
                  </a:cubicBezTo>
                  <a:cubicBezTo>
                    <a:pt x="759992" y="20692"/>
                    <a:pt x="701085" y="25155"/>
                    <a:pt x="643070" y="29618"/>
                  </a:cubicBezTo>
                  <a:cubicBezTo>
                    <a:pt x="610046" y="32295"/>
                    <a:pt x="576130" y="34080"/>
                    <a:pt x="543106" y="36758"/>
                  </a:cubicBezTo>
                  <a:cubicBezTo>
                    <a:pt x="487769" y="40328"/>
                    <a:pt x="432432" y="44791"/>
                    <a:pt x="377095" y="48361"/>
                  </a:cubicBezTo>
                  <a:cubicBezTo>
                    <a:pt x="344964" y="51039"/>
                    <a:pt x="312833" y="52823"/>
                    <a:pt x="280701" y="55501"/>
                  </a:cubicBezTo>
                  <a:cubicBezTo>
                    <a:pt x="261958" y="57286"/>
                    <a:pt x="245893" y="65319"/>
                    <a:pt x="235182" y="82277"/>
                  </a:cubicBezTo>
                  <a:cubicBezTo>
                    <a:pt x="228935" y="91203"/>
                    <a:pt x="223580" y="100128"/>
                    <a:pt x="219117" y="109946"/>
                  </a:cubicBezTo>
                  <a:cubicBezTo>
                    <a:pt x="205729" y="139399"/>
                    <a:pt x="194126" y="169745"/>
                    <a:pt x="183416" y="200984"/>
                  </a:cubicBezTo>
                  <a:cubicBezTo>
                    <a:pt x="137004" y="330401"/>
                    <a:pt x="88807" y="458926"/>
                    <a:pt x="35255" y="585666"/>
                  </a:cubicBezTo>
                  <a:cubicBezTo>
                    <a:pt x="27222" y="604409"/>
                    <a:pt x="20082" y="624045"/>
                    <a:pt x="12049" y="642788"/>
                  </a:cubicBezTo>
                  <a:cubicBezTo>
                    <a:pt x="-1339" y="674919"/>
                    <a:pt x="-446" y="708835"/>
                    <a:pt x="446" y="742752"/>
                  </a:cubicBezTo>
                  <a:cubicBezTo>
                    <a:pt x="1339" y="894482"/>
                    <a:pt x="1339" y="1046213"/>
                    <a:pt x="1339" y="1197943"/>
                  </a:cubicBezTo>
                  <a:cubicBezTo>
                    <a:pt x="1339" y="1220257"/>
                    <a:pt x="2232" y="1242570"/>
                    <a:pt x="4909" y="1264883"/>
                  </a:cubicBezTo>
                  <a:cubicBezTo>
                    <a:pt x="10264" y="1310403"/>
                    <a:pt x="29900" y="1331823"/>
                    <a:pt x="74527" y="1339856"/>
                  </a:cubicBezTo>
                  <a:cubicBezTo>
                    <a:pt x="90592" y="1342534"/>
                    <a:pt x="106658" y="1343427"/>
                    <a:pt x="122724" y="1344319"/>
                  </a:cubicBezTo>
                  <a:cubicBezTo>
                    <a:pt x="137004" y="1344319"/>
                    <a:pt x="137896" y="1344319"/>
                    <a:pt x="138789" y="1330039"/>
                  </a:cubicBezTo>
                  <a:cubicBezTo>
                    <a:pt x="139681" y="1305047"/>
                    <a:pt x="143252" y="1280949"/>
                    <a:pt x="147714" y="1256851"/>
                  </a:cubicBezTo>
                  <a:cubicBezTo>
                    <a:pt x="173597" y="1132788"/>
                    <a:pt x="241430" y="1039072"/>
                    <a:pt x="356567" y="982843"/>
                  </a:cubicBezTo>
                  <a:cubicBezTo>
                    <a:pt x="421722" y="950712"/>
                    <a:pt x="492232" y="938216"/>
                    <a:pt x="565420" y="942679"/>
                  </a:cubicBezTo>
                  <a:cubicBezTo>
                    <a:pt x="645748" y="948034"/>
                    <a:pt x="718935" y="973025"/>
                    <a:pt x="782305" y="1022115"/>
                  </a:cubicBezTo>
                  <a:cubicBezTo>
                    <a:pt x="882269" y="1098872"/>
                    <a:pt x="926896" y="1204191"/>
                    <a:pt x="934929" y="1327361"/>
                  </a:cubicBezTo>
                  <a:cubicBezTo>
                    <a:pt x="936713" y="1348782"/>
                    <a:pt x="935821" y="1348782"/>
                    <a:pt x="956350" y="1348782"/>
                  </a:cubicBezTo>
                  <a:cubicBezTo>
                    <a:pt x="1466878" y="1348782"/>
                    <a:pt x="1976514" y="1348782"/>
                    <a:pt x="2487044" y="1348782"/>
                  </a:cubicBezTo>
                  <a:cubicBezTo>
                    <a:pt x="2499538" y="1348782"/>
                    <a:pt x="2512926" y="1348782"/>
                    <a:pt x="2525422" y="1349674"/>
                  </a:cubicBezTo>
                  <a:cubicBezTo>
                    <a:pt x="2536133" y="1350567"/>
                    <a:pt x="2538810" y="1346104"/>
                    <a:pt x="2539702" y="1336286"/>
                  </a:cubicBezTo>
                  <a:cubicBezTo>
                    <a:pt x="2540596" y="1322006"/>
                    <a:pt x="2540596" y="1307725"/>
                    <a:pt x="2542380" y="1293444"/>
                  </a:cubicBezTo>
                  <a:cubicBezTo>
                    <a:pt x="2552198" y="1188126"/>
                    <a:pt x="2598610" y="1103335"/>
                    <a:pt x="2677153" y="1034610"/>
                  </a:cubicBezTo>
                  <a:close/>
                  <a:moveTo>
                    <a:pt x="758207" y="357177"/>
                  </a:moveTo>
                  <a:cubicBezTo>
                    <a:pt x="758207" y="362533"/>
                    <a:pt x="758207" y="366995"/>
                    <a:pt x="758207" y="372350"/>
                  </a:cubicBezTo>
                  <a:cubicBezTo>
                    <a:pt x="757314" y="444646"/>
                    <a:pt x="756422" y="516941"/>
                    <a:pt x="755529" y="589236"/>
                  </a:cubicBezTo>
                  <a:cubicBezTo>
                    <a:pt x="755529" y="599054"/>
                    <a:pt x="751959" y="601731"/>
                    <a:pt x="743034" y="602624"/>
                  </a:cubicBezTo>
                  <a:cubicBezTo>
                    <a:pt x="686804" y="608872"/>
                    <a:pt x="630574" y="616012"/>
                    <a:pt x="574345" y="622260"/>
                  </a:cubicBezTo>
                  <a:cubicBezTo>
                    <a:pt x="519901" y="628507"/>
                    <a:pt x="466349" y="634755"/>
                    <a:pt x="411904" y="641003"/>
                  </a:cubicBezTo>
                  <a:cubicBezTo>
                    <a:pt x="355674" y="647250"/>
                    <a:pt x="298552" y="654391"/>
                    <a:pt x="242323" y="660638"/>
                  </a:cubicBezTo>
                  <a:cubicBezTo>
                    <a:pt x="220902" y="663316"/>
                    <a:pt x="199481" y="666886"/>
                    <a:pt x="173597" y="666886"/>
                  </a:cubicBezTo>
                  <a:cubicBezTo>
                    <a:pt x="167350" y="666886"/>
                    <a:pt x="156640" y="667779"/>
                    <a:pt x="145929" y="664209"/>
                  </a:cubicBezTo>
                  <a:cubicBezTo>
                    <a:pt x="133434" y="659746"/>
                    <a:pt x="128079" y="652606"/>
                    <a:pt x="128079" y="639218"/>
                  </a:cubicBezTo>
                  <a:cubicBezTo>
                    <a:pt x="127186" y="622260"/>
                    <a:pt x="132541" y="607087"/>
                    <a:pt x="137896" y="591021"/>
                  </a:cubicBezTo>
                  <a:cubicBezTo>
                    <a:pt x="175383" y="490165"/>
                    <a:pt x="213761" y="390201"/>
                    <a:pt x="251248" y="289345"/>
                  </a:cubicBezTo>
                  <a:cubicBezTo>
                    <a:pt x="257496" y="272387"/>
                    <a:pt x="262851" y="255429"/>
                    <a:pt x="268206" y="238470"/>
                  </a:cubicBezTo>
                  <a:cubicBezTo>
                    <a:pt x="276239" y="212587"/>
                    <a:pt x="294089" y="199199"/>
                    <a:pt x="321758" y="197414"/>
                  </a:cubicBezTo>
                  <a:cubicBezTo>
                    <a:pt x="378880" y="194736"/>
                    <a:pt x="436002" y="190274"/>
                    <a:pt x="492232" y="186703"/>
                  </a:cubicBezTo>
                  <a:cubicBezTo>
                    <a:pt x="564527" y="182241"/>
                    <a:pt x="635930" y="176886"/>
                    <a:pt x="708225" y="172423"/>
                  </a:cubicBezTo>
                  <a:cubicBezTo>
                    <a:pt x="723398" y="171530"/>
                    <a:pt x="738571" y="170638"/>
                    <a:pt x="752852" y="169745"/>
                  </a:cubicBezTo>
                  <a:cubicBezTo>
                    <a:pt x="759992" y="168853"/>
                    <a:pt x="763562" y="171530"/>
                    <a:pt x="763562" y="179563"/>
                  </a:cubicBezTo>
                  <a:cubicBezTo>
                    <a:pt x="760885" y="239363"/>
                    <a:pt x="759099" y="298270"/>
                    <a:pt x="758207" y="357177"/>
                  </a:cubicBezTo>
                  <a:close/>
                </a:path>
              </a:pathLst>
            </a:custGeom>
            <a:grpFill/>
            <a:ln w="8925" cap="flat">
              <a:noFill/>
              <a:prstDash val="solid"/>
              <a:miter/>
            </a:ln>
          </p:spPr>
          <p:txBody>
            <a:bodyPr rtlCol="0" anchor="ctr"/>
            <a:lstStyle/>
            <a:p>
              <a:endParaRPr lang="en-US"/>
            </a:p>
          </p:txBody>
        </p:sp>
        <p:sp>
          <p:nvSpPr>
            <p:cNvPr id="238" name="Freeform: Shape 23">
              <a:extLst>
                <a:ext uri="{FF2B5EF4-FFF2-40B4-BE49-F238E27FC236}">
                  <a16:creationId xmlns:a16="http://schemas.microsoft.com/office/drawing/2014/main" id="{B2166B20-8FEC-4B5E-B601-D91231D9C2B0}"/>
                </a:ext>
              </a:extLst>
            </p:cNvPr>
            <p:cNvSpPr/>
            <p:nvPr/>
          </p:nvSpPr>
          <p:spPr>
            <a:xfrm>
              <a:off x="6849487" y="5115205"/>
              <a:ext cx="633698" cy="633698"/>
            </a:xfrm>
            <a:custGeom>
              <a:avLst/>
              <a:gdLst>
                <a:gd name="connsiteX0" fmla="*/ 318634 w 633698"/>
                <a:gd name="connsiteY0" fmla="*/ 0 h 633698"/>
                <a:gd name="connsiteX1" fmla="*/ 0 w 633698"/>
                <a:gd name="connsiteY1" fmla="*/ 316849 h 633698"/>
                <a:gd name="connsiteX2" fmla="*/ 315957 w 633698"/>
                <a:gd name="connsiteY2" fmla="*/ 635484 h 633698"/>
                <a:gd name="connsiteX3" fmla="*/ 635483 w 633698"/>
                <a:gd name="connsiteY3" fmla="*/ 318634 h 633698"/>
                <a:gd name="connsiteX4" fmla="*/ 318634 w 633698"/>
                <a:gd name="connsiteY4" fmla="*/ 0 h 633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698" h="633698">
                  <a:moveTo>
                    <a:pt x="318634" y="0"/>
                  </a:moveTo>
                  <a:cubicBezTo>
                    <a:pt x="141913" y="0"/>
                    <a:pt x="0" y="141020"/>
                    <a:pt x="0" y="316849"/>
                  </a:cubicBezTo>
                  <a:cubicBezTo>
                    <a:pt x="0" y="492678"/>
                    <a:pt x="141020" y="634591"/>
                    <a:pt x="315957" y="635484"/>
                  </a:cubicBezTo>
                  <a:cubicBezTo>
                    <a:pt x="492678" y="635484"/>
                    <a:pt x="634591" y="494463"/>
                    <a:pt x="635483" y="318634"/>
                  </a:cubicBezTo>
                  <a:cubicBezTo>
                    <a:pt x="635483" y="142805"/>
                    <a:pt x="493571" y="0"/>
                    <a:pt x="318634" y="0"/>
                  </a:cubicBezTo>
                  <a:close/>
                </a:path>
              </a:pathLst>
            </a:custGeom>
            <a:grpFill/>
            <a:ln w="8925" cap="flat">
              <a:noFill/>
              <a:prstDash val="solid"/>
              <a:miter/>
            </a:ln>
          </p:spPr>
          <p:txBody>
            <a:bodyPr rtlCol="0" anchor="ctr"/>
            <a:lstStyle/>
            <a:p>
              <a:endParaRPr lang="en-US"/>
            </a:p>
          </p:txBody>
        </p:sp>
        <p:sp>
          <p:nvSpPr>
            <p:cNvPr id="239" name="Freeform: Shape 24">
              <a:extLst>
                <a:ext uri="{FF2B5EF4-FFF2-40B4-BE49-F238E27FC236}">
                  <a16:creationId xmlns:a16="http://schemas.microsoft.com/office/drawing/2014/main" id="{BE838711-3D73-42C8-AC3F-EC23ECD4EF86}"/>
                </a:ext>
              </a:extLst>
            </p:cNvPr>
            <p:cNvSpPr/>
            <p:nvPr/>
          </p:nvSpPr>
          <p:spPr>
            <a:xfrm>
              <a:off x="9251293" y="5115205"/>
              <a:ext cx="633698" cy="633698"/>
            </a:xfrm>
            <a:custGeom>
              <a:avLst/>
              <a:gdLst>
                <a:gd name="connsiteX0" fmla="*/ 318635 w 633698"/>
                <a:gd name="connsiteY0" fmla="*/ 0 h 633698"/>
                <a:gd name="connsiteX1" fmla="*/ 0 w 633698"/>
                <a:gd name="connsiteY1" fmla="*/ 316849 h 633698"/>
                <a:gd name="connsiteX2" fmla="*/ 317742 w 633698"/>
                <a:gd name="connsiteY2" fmla="*/ 635484 h 633698"/>
                <a:gd name="connsiteX3" fmla="*/ 635484 w 633698"/>
                <a:gd name="connsiteY3" fmla="*/ 317742 h 633698"/>
                <a:gd name="connsiteX4" fmla="*/ 318635 w 633698"/>
                <a:gd name="connsiteY4" fmla="*/ 0 h 633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698" h="633698">
                  <a:moveTo>
                    <a:pt x="318635" y="0"/>
                  </a:moveTo>
                  <a:cubicBezTo>
                    <a:pt x="142805" y="0"/>
                    <a:pt x="0" y="141912"/>
                    <a:pt x="0" y="316849"/>
                  </a:cubicBezTo>
                  <a:cubicBezTo>
                    <a:pt x="0" y="492678"/>
                    <a:pt x="141913" y="634591"/>
                    <a:pt x="317742" y="635484"/>
                  </a:cubicBezTo>
                  <a:cubicBezTo>
                    <a:pt x="494463" y="635484"/>
                    <a:pt x="635484" y="494463"/>
                    <a:pt x="635484" y="317742"/>
                  </a:cubicBezTo>
                  <a:cubicBezTo>
                    <a:pt x="635484" y="141912"/>
                    <a:pt x="493571" y="0"/>
                    <a:pt x="318635" y="0"/>
                  </a:cubicBezTo>
                  <a:close/>
                </a:path>
              </a:pathLst>
            </a:custGeom>
            <a:grpFill/>
            <a:ln w="8925" cap="flat">
              <a:noFill/>
              <a:prstDash val="solid"/>
              <a:miter/>
            </a:ln>
          </p:spPr>
          <p:txBody>
            <a:bodyPr rtlCol="0" anchor="ctr"/>
            <a:lstStyle/>
            <a:p>
              <a:endParaRPr lang="en-US"/>
            </a:p>
          </p:txBody>
        </p:sp>
        <p:sp>
          <p:nvSpPr>
            <p:cNvPr id="240" name="Freeform: Shape 25">
              <a:extLst>
                <a:ext uri="{FF2B5EF4-FFF2-40B4-BE49-F238E27FC236}">
                  <a16:creationId xmlns:a16="http://schemas.microsoft.com/office/drawing/2014/main" id="{9CB64250-5D8B-49CA-A512-68D7F1F178C3}"/>
                </a:ext>
              </a:extLst>
            </p:cNvPr>
            <p:cNvSpPr/>
            <p:nvPr/>
          </p:nvSpPr>
          <p:spPr>
            <a:xfrm>
              <a:off x="9818828" y="5116637"/>
              <a:ext cx="651549" cy="321312"/>
            </a:xfrm>
            <a:custGeom>
              <a:avLst/>
              <a:gdLst>
                <a:gd name="connsiteX0" fmla="*/ 635600 w 651549"/>
                <a:gd name="connsiteY0" fmla="*/ 353 h 321311"/>
                <a:gd name="connsiteX1" fmla="*/ 324998 w 651549"/>
                <a:gd name="connsiteY1" fmla="*/ 353 h 321311"/>
                <a:gd name="connsiteX2" fmla="*/ 324998 w 651549"/>
                <a:gd name="connsiteY2" fmla="*/ 353 h 321311"/>
                <a:gd name="connsiteX3" fmla="*/ 9935 w 651549"/>
                <a:gd name="connsiteY3" fmla="*/ 353 h 321311"/>
                <a:gd name="connsiteX4" fmla="*/ 116 w 651549"/>
                <a:gd name="connsiteY4" fmla="*/ 3030 h 321311"/>
                <a:gd name="connsiteX5" fmla="*/ 6364 w 651549"/>
                <a:gd name="connsiteY5" fmla="*/ 10170 h 321311"/>
                <a:gd name="connsiteX6" fmla="*/ 149170 w 651549"/>
                <a:gd name="connsiteY6" fmla="*/ 314524 h 321311"/>
                <a:gd name="connsiteX7" fmla="*/ 163450 w 651549"/>
                <a:gd name="connsiteY7" fmla="*/ 327912 h 321311"/>
                <a:gd name="connsiteX8" fmla="*/ 374088 w 651549"/>
                <a:gd name="connsiteY8" fmla="*/ 327912 h 321311"/>
                <a:gd name="connsiteX9" fmla="*/ 392831 w 651549"/>
                <a:gd name="connsiteY9" fmla="*/ 324342 h 321311"/>
                <a:gd name="connsiteX10" fmla="*/ 638277 w 651549"/>
                <a:gd name="connsiteY10" fmla="*/ 237766 h 321311"/>
                <a:gd name="connsiteX11" fmla="*/ 651665 w 651549"/>
                <a:gd name="connsiteY11" fmla="*/ 219023 h 321311"/>
                <a:gd name="connsiteX12" fmla="*/ 650773 w 651549"/>
                <a:gd name="connsiteY12" fmla="*/ 18203 h 321311"/>
                <a:gd name="connsiteX13" fmla="*/ 635600 w 651549"/>
                <a:gd name="connsiteY13" fmla="*/ 353 h 3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1549" h="321311">
                  <a:moveTo>
                    <a:pt x="635600" y="353"/>
                  </a:moveTo>
                  <a:cubicBezTo>
                    <a:pt x="532067" y="353"/>
                    <a:pt x="428532" y="353"/>
                    <a:pt x="324998" y="353"/>
                  </a:cubicBezTo>
                  <a:cubicBezTo>
                    <a:pt x="324998" y="353"/>
                    <a:pt x="324998" y="353"/>
                    <a:pt x="324998" y="353"/>
                  </a:cubicBezTo>
                  <a:cubicBezTo>
                    <a:pt x="219680" y="353"/>
                    <a:pt x="115253" y="353"/>
                    <a:pt x="9935" y="353"/>
                  </a:cubicBezTo>
                  <a:cubicBezTo>
                    <a:pt x="6364" y="353"/>
                    <a:pt x="1902" y="-1433"/>
                    <a:pt x="116" y="3030"/>
                  </a:cubicBezTo>
                  <a:cubicBezTo>
                    <a:pt x="-776" y="6600"/>
                    <a:pt x="3686" y="7493"/>
                    <a:pt x="6364" y="10170"/>
                  </a:cubicBezTo>
                  <a:cubicBezTo>
                    <a:pt x="99188" y="90498"/>
                    <a:pt x="146492" y="192247"/>
                    <a:pt x="149170" y="314524"/>
                  </a:cubicBezTo>
                  <a:cubicBezTo>
                    <a:pt x="149170" y="325234"/>
                    <a:pt x="152740" y="327912"/>
                    <a:pt x="163450" y="327912"/>
                  </a:cubicBezTo>
                  <a:cubicBezTo>
                    <a:pt x="233960" y="327912"/>
                    <a:pt x="304471" y="327912"/>
                    <a:pt x="374088" y="327912"/>
                  </a:cubicBezTo>
                  <a:cubicBezTo>
                    <a:pt x="380336" y="327912"/>
                    <a:pt x="386583" y="327020"/>
                    <a:pt x="392831" y="324342"/>
                  </a:cubicBezTo>
                  <a:cubicBezTo>
                    <a:pt x="474944" y="295781"/>
                    <a:pt x="556165" y="266327"/>
                    <a:pt x="638277" y="237766"/>
                  </a:cubicBezTo>
                  <a:cubicBezTo>
                    <a:pt x="648096" y="234196"/>
                    <a:pt x="652559" y="229733"/>
                    <a:pt x="651665" y="219023"/>
                  </a:cubicBezTo>
                  <a:cubicBezTo>
                    <a:pt x="650773" y="152083"/>
                    <a:pt x="650773" y="85143"/>
                    <a:pt x="650773" y="18203"/>
                  </a:cubicBezTo>
                  <a:cubicBezTo>
                    <a:pt x="651665" y="1245"/>
                    <a:pt x="650773" y="353"/>
                    <a:pt x="635600" y="353"/>
                  </a:cubicBezTo>
                  <a:close/>
                </a:path>
              </a:pathLst>
            </a:custGeom>
            <a:grpFill/>
            <a:ln w="8925" cap="flat">
              <a:noFill/>
              <a:prstDash val="solid"/>
              <a:miter/>
            </a:ln>
          </p:spPr>
          <p:txBody>
            <a:bodyPr rtlCol="0" anchor="ctr"/>
            <a:lstStyle/>
            <a:p>
              <a:endParaRPr lang="en-US"/>
            </a:p>
          </p:txBody>
        </p:sp>
      </p:grpSp>
      <p:grpSp>
        <p:nvGrpSpPr>
          <p:cNvPr id="241" name="그래픽 49">
            <a:extLst>
              <a:ext uri="{FF2B5EF4-FFF2-40B4-BE49-F238E27FC236}">
                <a16:creationId xmlns:a16="http://schemas.microsoft.com/office/drawing/2014/main" id="{1AA8BBE9-0042-4FF6-ADE9-3C038F6204EB}"/>
              </a:ext>
            </a:extLst>
          </p:cNvPr>
          <p:cNvGrpSpPr/>
          <p:nvPr/>
        </p:nvGrpSpPr>
        <p:grpSpPr>
          <a:xfrm>
            <a:off x="9908822" y="6263494"/>
            <a:ext cx="915887" cy="331843"/>
            <a:chOff x="8289511" y="4133850"/>
            <a:chExt cx="1971675" cy="714375"/>
          </a:xfrm>
          <a:solidFill>
            <a:schemeClr val="accent3"/>
          </a:solidFill>
        </p:grpSpPr>
        <p:sp>
          <p:nvSpPr>
            <p:cNvPr id="242" name="자유형: 도형 241">
              <a:extLst>
                <a:ext uri="{FF2B5EF4-FFF2-40B4-BE49-F238E27FC236}">
                  <a16:creationId xmlns:a16="http://schemas.microsoft.com/office/drawing/2014/main" id="{57FFFE49-9AE6-4151-9AD8-44E2C0B1E9B8}"/>
                </a:ext>
              </a:extLst>
            </p:cNvPr>
            <p:cNvSpPr/>
            <p:nvPr/>
          </p:nvSpPr>
          <p:spPr>
            <a:xfrm>
              <a:off x="8289511" y="4781550"/>
              <a:ext cx="1971675" cy="66675"/>
            </a:xfrm>
            <a:custGeom>
              <a:avLst/>
              <a:gdLst>
                <a:gd name="connsiteX0" fmla="*/ 1938338 w 1971675"/>
                <a:gd name="connsiteY0" fmla="*/ 0 h 66675"/>
                <a:gd name="connsiteX1" fmla="*/ 33338 w 1971675"/>
                <a:gd name="connsiteY1" fmla="*/ 0 h 66675"/>
                <a:gd name="connsiteX2" fmla="*/ 0 w 1971675"/>
                <a:gd name="connsiteY2" fmla="*/ 33338 h 66675"/>
                <a:gd name="connsiteX3" fmla="*/ 33338 w 1971675"/>
                <a:gd name="connsiteY3" fmla="*/ 66675 h 66675"/>
                <a:gd name="connsiteX4" fmla="*/ 1938338 w 1971675"/>
                <a:gd name="connsiteY4" fmla="*/ 66675 h 66675"/>
                <a:gd name="connsiteX5" fmla="*/ 1971675 w 1971675"/>
                <a:gd name="connsiteY5" fmla="*/ 33338 h 66675"/>
                <a:gd name="connsiteX6" fmla="*/ 1938338 w 1971675"/>
                <a:gd name="connsiteY6"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1675" h="66675">
                  <a:moveTo>
                    <a:pt x="1938338" y="0"/>
                  </a:moveTo>
                  <a:lnTo>
                    <a:pt x="33338" y="0"/>
                  </a:lnTo>
                  <a:cubicBezTo>
                    <a:pt x="14954" y="0"/>
                    <a:pt x="0" y="15049"/>
                    <a:pt x="0" y="33338"/>
                  </a:cubicBezTo>
                  <a:cubicBezTo>
                    <a:pt x="0" y="51626"/>
                    <a:pt x="14954" y="66675"/>
                    <a:pt x="33338" y="66675"/>
                  </a:cubicBezTo>
                  <a:lnTo>
                    <a:pt x="1938338" y="66675"/>
                  </a:lnTo>
                  <a:cubicBezTo>
                    <a:pt x="1956721" y="66675"/>
                    <a:pt x="1971675" y="51626"/>
                    <a:pt x="1971675" y="33338"/>
                  </a:cubicBezTo>
                  <a:cubicBezTo>
                    <a:pt x="1971675" y="15049"/>
                    <a:pt x="1956721" y="0"/>
                    <a:pt x="1938338" y="0"/>
                  </a:cubicBezTo>
                  <a:close/>
                </a:path>
              </a:pathLst>
            </a:custGeom>
            <a:grpFill/>
            <a:ln w="9525" cap="flat">
              <a:noFill/>
              <a:prstDash val="solid"/>
              <a:miter/>
            </a:ln>
          </p:spPr>
          <p:txBody>
            <a:bodyPr rtlCol="0" anchor="ctr"/>
            <a:lstStyle/>
            <a:p>
              <a:endParaRPr lang="ko-KR" altLang="en-US"/>
            </a:p>
          </p:txBody>
        </p:sp>
        <p:sp>
          <p:nvSpPr>
            <p:cNvPr id="243" name="자유형: 도형 242">
              <a:extLst>
                <a:ext uri="{FF2B5EF4-FFF2-40B4-BE49-F238E27FC236}">
                  <a16:creationId xmlns:a16="http://schemas.microsoft.com/office/drawing/2014/main" id="{FC7B55C3-FC6C-4812-BBCF-55B044F5947F}"/>
                </a:ext>
              </a:extLst>
            </p:cNvPr>
            <p:cNvSpPr/>
            <p:nvPr/>
          </p:nvSpPr>
          <p:spPr>
            <a:xfrm>
              <a:off x="8289606" y="4133850"/>
              <a:ext cx="1971352" cy="638175"/>
            </a:xfrm>
            <a:custGeom>
              <a:avLst/>
              <a:gdLst>
                <a:gd name="connsiteX0" fmla="*/ 41339 w 1971352"/>
                <a:gd name="connsiteY0" fmla="*/ 533400 h 638175"/>
                <a:gd name="connsiteX1" fmla="*/ 133350 w 1971352"/>
                <a:gd name="connsiteY1" fmla="*/ 533400 h 638175"/>
                <a:gd name="connsiteX2" fmla="*/ 143161 w 1971352"/>
                <a:gd name="connsiteY2" fmla="*/ 533400 h 638175"/>
                <a:gd name="connsiteX3" fmla="*/ 142875 w 1971352"/>
                <a:gd name="connsiteY3" fmla="*/ 538163 h 638175"/>
                <a:gd name="connsiteX4" fmla="*/ 242888 w 1971352"/>
                <a:gd name="connsiteY4" fmla="*/ 638175 h 638175"/>
                <a:gd name="connsiteX5" fmla="*/ 342900 w 1971352"/>
                <a:gd name="connsiteY5" fmla="*/ 538163 h 638175"/>
                <a:gd name="connsiteX6" fmla="*/ 342615 w 1971352"/>
                <a:gd name="connsiteY6" fmla="*/ 533400 h 638175"/>
                <a:gd name="connsiteX7" fmla="*/ 552641 w 1971352"/>
                <a:gd name="connsiteY7" fmla="*/ 533400 h 638175"/>
                <a:gd name="connsiteX8" fmla="*/ 552355 w 1971352"/>
                <a:gd name="connsiteY8" fmla="*/ 538163 h 638175"/>
                <a:gd name="connsiteX9" fmla="*/ 652368 w 1971352"/>
                <a:gd name="connsiteY9" fmla="*/ 638175 h 638175"/>
                <a:gd name="connsiteX10" fmla="*/ 752380 w 1971352"/>
                <a:gd name="connsiteY10" fmla="*/ 538163 h 638175"/>
                <a:gd name="connsiteX11" fmla="*/ 752095 w 1971352"/>
                <a:gd name="connsiteY11" fmla="*/ 533400 h 638175"/>
                <a:gd name="connsiteX12" fmla="*/ 962121 w 1971352"/>
                <a:gd name="connsiteY12" fmla="*/ 533400 h 638175"/>
                <a:gd name="connsiteX13" fmla="*/ 961835 w 1971352"/>
                <a:gd name="connsiteY13" fmla="*/ 538163 h 638175"/>
                <a:gd name="connsiteX14" fmla="*/ 1061848 w 1971352"/>
                <a:gd name="connsiteY14" fmla="*/ 638175 h 638175"/>
                <a:gd name="connsiteX15" fmla="*/ 1161860 w 1971352"/>
                <a:gd name="connsiteY15" fmla="*/ 538163 h 638175"/>
                <a:gd name="connsiteX16" fmla="*/ 1161574 w 1971352"/>
                <a:gd name="connsiteY16" fmla="*/ 533400 h 638175"/>
                <a:gd name="connsiteX17" fmla="*/ 1371600 w 1971352"/>
                <a:gd name="connsiteY17" fmla="*/ 533400 h 638175"/>
                <a:gd name="connsiteX18" fmla="*/ 1371315 w 1971352"/>
                <a:gd name="connsiteY18" fmla="*/ 538163 h 638175"/>
                <a:gd name="connsiteX19" fmla="*/ 1471327 w 1971352"/>
                <a:gd name="connsiteY19" fmla="*/ 638175 h 638175"/>
                <a:gd name="connsiteX20" fmla="*/ 1571340 w 1971352"/>
                <a:gd name="connsiteY20" fmla="*/ 538163 h 638175"/>
                <a:gd name="connsiteX21" fmla="*/ 1571054 w 1971352"/>
                <a:gd name="connsiteY21" fmla="*/ 533400 h 638175"/>
                <a:gd name="connsiteX22" fmla="*/ 1828515 w 1971352"/>
                <a:gd name="connsiteY22" fmla="*/ 533400 h 638175"/>
                <a:gd name="connsiteX23" fmla="*/ 1838040 w 1971352"/>
                <a:gd name="connsiteY23" fmla="*/ 533400 h 638175"/>
                <a:gd name="connsiteX24" fmla="*/ 1971199 w 1971352"/>
                <a:gd name="connsiteY24" fmla="*/ 393573 h 638175"/>
                <a:gd name="connsiteX25" fmla="*/ 1834230 w 1971352"/>
                <a:gd name="connsiteY25" fmla="*/ 266700 h 638175"/>
                <a:gd name="connsiteX26" fmla="*/ 1827467 w 1971352"/>
                <a:gd name="connsiteY26" fmla="*/ 266700 h 638175"/>
                <a:gd name="connsiteX27" fmla="*/ 1580865 w 1971352"/>
                <a:gd name="connsiteY27" fmla="*/ 266700 h 638175"/>
                <a:gd name="connsiteX28" fmla="*/ 1533240 w 1971352"/>
                <a:gd name="connsiteY28" fmla="*/ 219075 h 638175"/>
                <a:gd name="connsiteX29" fmla="*/ 1580865 w 1971352"/>
                <a:gd name="connsiteY29" fmla="*/ 171450 h 638175"/>
                <a:gd name="connsiteX30" fmla="*/ 1802988 w 1971352"/>
                <a:gd name="connsiteY30" fmla="*/ 171450 h 638175"/>
                <a:gd name="connsiteX31" fmla="*/ 1538288 w 1971352"/>
                <a:gd name="connsiteY31" fmla="*/ 0 h 638175"/>
                <a:gd name="connsiteX32" fmla="*/ 41339 w 1971352"/>
                <a:gd name="connsiteY32" fmla="*/ 0 h 638175"/>
                <a:gd name="connsiteX33" fmla="*/ 0 w 1971352"/>
                <a:gd name="connsiteY33" fmla="*/ 41338 h 638175"/>
                <a:gd name="connsiteX34" fmla="*/ 0 w 1971352"/>
                <a:gd name="connsiteY34" fmla="*/ 491966 h 638175"/>
                <a:gd name="connsiteX35" fmla="*/ 41339 w 1971352"/>
                <a:gd name="connsiteY35" fmla="*/ 533400 h 638175"/>
                <a:gd name="connsiteX36" fmla="*/ 1241394 w 1971352"/>
                <a:gd name="connsiteY36" fmla="*/ 171450 h 638175"/>
                <a:gd name="connsiteX37" fmla="*/ 1327119 w 1971352"/>
                <a:gd name="connsiteY37" fmla="*/ 171450 h 638175"/>
                <a:gd name="connsiteX38" fmla="*/ 1374744 w 1971352"/>
                <a:gd name="connsiteY38" fmla="*/ 219075 h 638175"/>
                <a:gd name="connsiteX39" fmla="*/ 1327119 w 1971352"/>
                <a:gd name="connsiteY39" fmla="*/ 266700 h 638175"/>
                <a:gd name="connsiteX40" fmla="*/ 1241394 w 1971352"/>
                <a:gd name="connsiteY40" fmla="*/ 266700 h 638175"/>
                <a:gd name="connsiteX41" fmla="*/ 1193769 w 1971352"/>
                <a:gd name="connsiteY41" fmla="*/ 219075 h 638175"/>
                <a:gd name="connsiteX42" fmla="*/ 1241394 w 1971352"/>
                <a:gd name="connsiteY42" fmla="*/ 171450 h 638175"/>
                <a:gd name="connsiteX43" fmla="*/ 901637 w 1971352"/>
                <a:gd name="connsiteY43" fmla="*/ 171450 h 638175"/>
                <a:gd name="connsiteX44" fmla="*/ 987362 w 1971352"/>
                <a:gd name="connsiteY44" fmla="*/ 171450 h 638175"/>
                <a:gd name="connsiteX45" fmla="*/ 1034987 w 1971352"/>
                <a:gd name="connsiteY45" fmla="*/ 219075 h 638175"/>
                <a:gd name="connsiteX46" fmla="*/ 987362 w 1971352"/>
                <a:gd name="connsiteY46" fmla="*/ 266700 h 638175"/>
                <a:gd name="connsiteX47" fmla="*/ 901637 w 1971352"/>
                <a:gd name="connsiteY47" fmla="*/ 266700 h 638175"/>
                <a:gd name="connsiteX48" fmla="*/ 854012 w 1971352"/>
                <a:gd name="connsiteY48" fmla="*/ 219075 h 638175"/>
                <a:gd name="connsiteX49" fmla="*/ 901637 w 1971352"/>
                <a:gd name="connsiteY49" fmla="*/ 171450 h 638175"/>
                <a:gd name="connsiteX50" fmla="*/ 561880 w 1971352"/>
                <a:gd name="connsiteY50" fmla="*/ 171450 h 638175"/>
                <a:gd name="connsiteX51" fmla="*/ 647605 w 1971352"/>
                <a:gd name="connsiteY51" fmla="*/ 171450 h 638175"/>
                <a:gd name="connsiteX52" fmla="*/ 695230 w 1971352"/>
                <a:gd name="connsiteY52" fmla="*/ 219075 h 638175"/>
                <a:gd name="connsiteX53" fmla="*/ 647605 w 1971352"/>
                <a:gd name="connsiteY53" fmla="*/ 266700 h 638175"/>
                <a:gd name="connsiteX54" fmla="*/ 561880 w 1971352"/>
                <a:gd name="connsiteY54" fmla="*/ 266700 h 638175"/>
                <a:gd name="connsiteX55" fmla="*/ 514255 w 1971352"/>
                <a:gd name="connsiteY55" fmla="*/ 219075 h 638175"/>
                <a:gd name="connsiteX56" fmla="*/ 561880 w 1971352"/>
                <a:gd name="connsiteY56" fmla="*/ 17145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971352" h="638175">
                  <a:moveTo>
                    <a:pt x="41339" y="533400"/>
                  </a:moveTo>
                  <a:lnTo>
                    <a:pt x="133350" y="533400"/>
                  </a:lnTo>
                  <a:lnTo>
                    <a:pt x="143161" y="533400"/>
                  </a:lnTo>
                  <a:cubicBezTo>
                    <a:pt x="143066" y="535019"/>
                    <a:pt x="142875" y="536543"/>
                    <a:pt x="142875" y="538163"/>
                  </a:cubicBezTo>
                  <a:cubicBezTo>
                    <a:pt x="142875" y="593407"/>
                    <a:pt x="187643" y="638175"/>
                    <a:pt x="242888" y="638175"/>
                  </a:cubicBezTo>
                  <a:cubicBezTo>
                    <a:pt x="298133" y="638175"/>
                    <a:pt x="342900" y="593407"/>
                    <a:pt x="342900" y="538163"/>
                  </a:cubicBezTo>
                  <a:cubicBezTo>
                    <a:pt x="342900" y="536543"/>
                    <a:pt x="342710" y="535019"/>
                    <a:pt x="342615" y="533400"/>
                  </a:cubicBezTo>
                  <a:lnTo>
                    <a:pt x="552641" y="533400"/>
                  </a:lnTo>
                  <a:cubicBezTo>
                    <a:pt x="552546" y="535019"/>
                    <a:pt x="552355" y="536543"/>
                    <a:pt x="552355" y="538163"/>
                  </a:cubicBezTo>
                  <a:cubicBezTo>
                    <a:pt x="552355" y="593407"/>
                    <a:pt x="597123" y="638175"/>
                    <a:pt x="652368" y="638175"/>
                  </a:cubicBezTo>
                  <a:cubicBezTo>
                    <a:pt x="707613" y="638175"/>
                    <a:pt x="752380" y="593407"/>
                    <a:pt x="752380" y="538163"/>
                  </a:cubicBezTo>
                  <a:cubicBezTo>
                    <a:pt x="752380" y="536543"/>
                    <a:pt x="752190" y="535019"/>
                    <a:pt x="752095" y="533400"/>
                  </a:cubicBezTo>
                  <a:lnTo>
                    <a:pt x="962121" y="533400"/>
                  </a:lnTo>
                  <a:cubicBezTo>
                    <a:pt x="962025" y="535019"/>
                    <a:pt x="961835" y="536543"/>
                    <a:pt x="961835" y="538163"/>
                  </a:cubicBezTo>
                  <a:cubicBezTo>
                    <a:pt x="961835" y="593407"/>
                    <a:pt x="1006602" y="638175"/>
                    <a:pt x="1061848" y="638175"/>
                  </a:cubicBezTo>
                  <a:cubicBezTo>
                    <a:pt x="1117093" y="638175"/>
                    <a:pt x="1161860" y="593407"/>
                    <a:pt x="1161860" y="538163"/>
                  </a:cubicBezTo>
                  <a:cubicBezTo>
                    <a:pt x="1161860" y="536543"/>
                    <a:pt x="1161670" y="535019"/>
                    <a:pt x="1161574" y="533400"/>
                  </a:cubicBezTo>
                  <a:lnTo>
                    <a:pt x="1371600" y="533400"/>
                  </a:lnTo>
                  <a:cubicBezTo>
                    <a:pt x="1371505" y="535019"/>
                    <a:pt x="1371315" y="536543"/>
                    <a:pt x="1371315" y="538163"/>
                  </a:cubicBezTo>
                  <a:cubicBezTo>
                    <a:pt x="1371315" y="593407"/>
                    <a:pt x="1416082" y="638175"/>
                    <a:pt x="1471327" y="638175"/>
                  </a:cubicBezTo>
                  <a:cubicBezTo>
                    <a:pt x="1526572" y="638175"/>
                    <a:pt x="1571340" y="593407"/>
                    <a:pt x="1571340" y="538163"/>
                  </a:cubicBezTo>
                  <a:cubicBezTo>
                    <a:pt x="1571340" y="536543"/>
                    <a:pt x="1571149" y="535019"/>
                    <a:pt x="1571054" y="533400"/>
                  </a:cubicBezTo>
                  <a:lnTo>
                    <a:pt x="1828515" y="533400"/>
                  </a:lnTo>
                  <a:lnTo>
                    <a:pt x="1838040" y="533400"/>
                  </a:lnTo>
                  <a:cubicBezTo>
                    <a:pt x="1913859" y="533400"/>
                    <a:pt x="1974819" y="470154"/>
                    <a:pt x="1971199" y="393573"/>
                  </a:cubicBezTo>
                  <a:cubicBezTo>
                    <a:pt x="1967866" y="321850"/>
                    <a:pt x="1906048" y="266700"/>
                    <a:pt x="1834230" y="266700"/>
                  </a:cubicBezTo>
                  <a:lnTo>
                    <a:pt x="1827467" y="266700"/>
                  </a:lnTo>
                  <a:lnTo>
                    <a:pt x="1580865" y="266700"/>
                  </a:lnTo>
                  <a:cubicBezTo>
                    <a:pt x="1554576" y="266700"/>
                    <a:pt x="1533240" y="245364"/>
                    <a:pt x="1533240" y="219075"/>
                  </a:cubicBezTo>
                  <a:cubicBezTo>
                    <a:pt x="1533240" y="192786"/>
                    <a:pt x="1554576" y="171450"/>
                    <a:pt x="1580865" y="171450"/>
                  </a:cubicBezTo>
                  <a:lnTo>
                    <a:pt x="1802988" y="171450"/>
                  </a:lnTo>
                  <a:cubicBezTo>
                    <a:pt x="1757649" y="70390"/>
                    <a:pt x="1656207" y="0"/>
                    <a:pt x="1538288" y="0"/>
                  </a:cubicBezTo>
                  <a:lnTo>
                    <a:pt x="41339" y="0"/>
                  </a:lnTo>
                  <a:cubicBezTo>
                    <a:pt x="18479" y="0"/>
                    <a:pt x="0" y="18479"/>
                    <a:pt x="0" y="41338"/>
                  </a:cubicBezTo>
                  <a:lnTo>
                    <a:pt x="0" y="491966"/>
                  </a:lnTo>
                  <a:cubicBezTo>
                    <a:pt x="-95" y="514921"/>
                    <a:pt x="18479" y="533400"/>
                    <a:pt x="41339" y="533400"/>
                  </a:cubicBezTo>
                  <a:close/>
                  <a:moveTo>
                    <a:pt x="1241394" y="171450"/>
                  </a:moveTo>
                  <a:lnTo>
                    <a:pt x="1327119" y="171450"/>
                  </a:lnTo>
                  <a:cubicBezTo>
                    <a:pt x="1353408" y="171450"/>
                    <a:pt x="1374744" y="192786"/>
                    <a:pt x="1374744" y="219075"/>
                  </a:cubicBezTo>
                  <a:cubicBezTo>
                    <a:pt x="1374744" y="245364"/>
                    <a:pt x="1353408" y="266700"/>
                    <a:pt x="1327119" y="266700"/>
                  </a:cubicBezTo>
                  <a:lnTo>
                    <a:pt x="1241394" y="266700"/>
                  </a:lnTo>
                  <a:cubicBezTo>
                    <a:pt x="1215105" y="266700"/>
                    <a:pt x="1193769" y="245364"/>
                    <a:pt x="1193769" y="219075"/>
                  </a:cubicBezTo>
                  <a:cubicBezTo>
                    <a:pt x="1193769" y="192786"/>
                    <a:pt x="1215105" y="171450"/>
                    <a:pt x="1241394" y="171450"/>
                  </a:cubicBezTo>
                  <a:close/>
                  <a:moveTo>
                    <a:pt x="901637" y="171450"/>
                  </a:moveTo>
                  <a:lnTo>
                    <a:pt x="987362" y="171450"/>
                  </a:lnTo>
                  <a:cubicBezTo>
                    <a:pt x="1013651" y="171450"/>
                    <a:pt x="1034987" y="192786"/>
                    <a:pt x="1034987" y="219075"/>
                  </a:cubicBezTo>
                  <a:cubicBezTo>
                    <a:pt x="1034987" y="245364"/>
                    <a:pt x="1013651" y="266700"/>
                    <a:pt x="987362" y="266700"/>
                  </a:cubicBezTo>
                  <a:lnTo>
                    <a:pt x="901637" y="266700"/>
                  </a:lnTo>
                  <a:cubicBezTo>
                    <a:pt x="875348" y="266700"/>
                    <a:pt x="854012" y="245364"/>
                    <a:pt x="854012" y="219075"/>
                  </a:cubicBezTo>
                  <a:cubicBezTo>
                    <a:pt x="854012" y="192786"/>
                    <a:pt x="875348" y="171450"/>
                    <a:pt x="901637" y="171450"/>
                  </a:cubicBezTo>
                  <a:close/>
                  <a:moveTo>
                    <a:pt x="561880" y="171450"/>
                  </a:moveTo>
                  <a:lnTo>
                    <a:pt x="647605" y="171450"/>
                  </a:lnTo>
                  <a:cubicBezTo>
                    <a:pt x="673894" y="171450"/>
                    <a:pt x="695230" y="192786"/>
                    <a:pt x="695230" y="219075"/>
                  </a:cubicBezTo>
                  <a:cubicBezTo>
                    <a:pt x="695230" y="245364"/>
                    <a:pt x="673894" y="266700"/>
                    <a:pt x="647605" y="266700"/>
                  </a:cubicBezTo>
                  <a:lnTo>
                    <a:pt x="561880" y="266700"/>
                  </a:lnTo>
                  <a:cubicBezTo>
                    <a:pt x="535592" y="266700"/>
                    <a:pt x="514255" y="245364"/>
                    <a:pt x="514255" y="219075"/>
                  </a:cubicBezTo>
                  <a:cubicBezTo>
                    <a:pt x="514255" y="192786"/>
                    <a:pt x="535592" y="171450"/>
                    <a:pt x="561880" y="171450"/>
                  </a:cubicBezTo>
                  <a:close/>
                </a:path>
              </a:pathLst>
            </a:custGeom>
            <a:grpFill/>
            <a:ln w="9525" cap="flat">
              <a:noFill/>
              <a:prstDash val="solid"/>
              <a:miter/>
            </a:ln>
          </p:spPr>
          <p:txBody>
            <a:bodyPr rtlCol="0" anchor="ctr"/>
            <a:lstStyle/>
            <a:p>
              <a:endParaRPr lang="ko-KR" altLang="en-US"/>
            </a:p>
          </p:txBody>
        </p:sp>
      </p:grpSp>
      <p:sp>
        <p:nvSpPr>
          <p:cNvPr id="244" name="Freeform: Shape 9">
            <a:extLst>
              <a:ext uri="{FF2B5EF4-FFF2-40B4-BE49-F238E27FC236}">
                <a16:creationId xmlns:a16="http://schemas.microsoft.com/office/drawing/2014/main" id="{B04C0023-5623-406F-9313-6C1D45E364C4}"/>
              </a:ext>
            </a:extLst>
          </p:cNvPr>
          <p:cNvSpPr/>
          <p:nvPr/>
        </p:nvSpPr>
        <p:spPr>
          <a:xfrm>
            <a:off x="9642464" y="5203477"/>
            <a:ext cx="650933" cy="746191"/>
          </a:xfrm>
          <a:custGeom>
            <a:avLst/>
            <a:gdLst>
              <a:gd name="connsiteX0" fmla="*/ 215414 w 390525"/>
              <a:gd name="connsiteY0" fmla="*/ 441873 h 447675"/>
              <a:gd name="connsiteX1" fmla="*/ 160169 w 390525"/>
              <a:gd name="connsiteY1" fmla="*/ 371388 h 447675"/>
              <a:gd name="connsiteX2" fmla="*/ 141119 w 390525"/>
              <a:gd name="connsiteY2" fmla="*/ 365673 h 447675"/>
              <a:gd name="connsiteX3" fmla="*/ 55394 w 390525"/>
              <a:gd name="connsiteY3" fmla="*/ 389485 h 447675"/>
              <a:gd name="connsiteX4" fmla="*/ 64919 w 390525"/>
              <a:gd name="connsiteY4" fmla="*/ 358053 h 447675"/>
              <a:gd name="connsiteX5" fmla="*/ 73492 w 390525"/>
              <a:gd name="connsiteY5" fmla="*/ 350433 h 447675"/>
              <a:gd name="connsiteX6" fmla="*/ 128737 w 390525"/>
              <a:gd name="connsiteY6" fmla="*/ 320905 h 447675"/>
              <a:gd name="connsiteX7" fmla="*/ 139214 w 390525"/>
              <a:gd name="connsiteY7" fmla="*/ 308523 h 447675"/>
              <a:gd name="connsiteX8" fmla="*/ 164932 w 390525"/>
              <a:gd name="connsiteY8" fmla="*/ 228513 h 447675"/>
              <a:gd name="connsiteX9" fmla="*/ 158264 w 390525"/>
              <a:gd name="connsiteY9" fmla="*/ 217083 h 447675"/>
              <a:gd name="connsiteX10" fmla="*/ 22057 w 390525"/>
              <a:gd name="connsiteY10" fmla="*/ 198033 h 447675"/>
              <a:gd name="connsiteX11" fmla="*/ 9674 w 390525"/>
              <a:gd name="connsiteY11" fmla="*/ 178983 h 447675"/>
              <a:gd name="connsiteX12" fmla="*/ 49679 w 390525"/>
              <a:gd name="connsiteY12" fmla="*/ 145645 h 447675"/>
              <a:gd name="connsiteX13" fmla="*/ 184934 w 390525"/>
              <a:gd name="connsiteY13" fmla="*/ 136120 h 447675"/>
              <a:gd name="connsiteX14" fmla="*/ 198269 w 390525"/>
              <a:gd name="connsiteY14" fmla="*/ 125643 h 447675"/>
              <a:gd name="connsiteX15" fmla="*/ 225892 w 390525"/>
              <a:gd name="connsiteY15" fmla="*/ 40870 h 447675"/>
              <a:gd name="connsiteX16" fmla="*/ 235417 w 390525"/>
              <a:gd name="connsiteY16" fmla="*/ 19915 h 447675"/>
              <a:gd name="connsiteX17" fmla="*/ 272564 w 390525"/>
              <a:gd name="connsiteY17" fmla="*/ 10390 h 447675"/>
              <a:gd name="connsiteX18" fmla="*/ 287804 w 390525"/>
              <a:gd name="connsiteY18" fmla="*/ 42775 h 447675"/>
              <a:gd name="connsiteX19" fmla="*/ 257324 w 390525"/>
              <a:gd name="connsiteY19" fmla="*/ 139930 h 447675"/>
              <a:gd name="connsiteX20" fmla="*/ 263992 w 390525"/>
              <a:gd name="connsiteY20" fmla="*/ 162790 h 447675"/>
              <a:gd name="connsiteX21" fmla="*/ 382102 w 390525"/>
              <a:gd name="connsiteY21" fmla="*/ 261850 h 447675"/>
              <a:gd name="connsiteX22" fmla="*/ 386864 w 390525"/>
              <a:gd name="connsiteY22" fmla="*/ 277090 h 447675"/>
              <a:gd name="connsiteX23" fmla="*/ 377339 w 390525"/>
              <a:gd name="connsiteY23" fmla="*/ 306618 h 447675"/>
              <a:gd name="connsiteX24" fmla="*/ 366862 w 390525"/>
              <a:gd name="connsiteY24" fmla="*/ 311380 h 447675"/>
              <a:gd name="connsiteX25" fmla="*/ 237322 w 390525"/>
              <a:gd name="connsiteY25" fmla="*/ 242800 h 447675"/>
              <a:gd name="connsiteX26" fmla="*/ 223034 w 390525"/>
              <a:gd name="connsiteY26" fmla="*/ 247563 h 447675"/>
              <a:gd name="connsiteX27" fmla="*/ 197317 w 390525"/>
              <a:gd name="connsiteY27" fmla="*/ 327573 h 447675"/>
              <a:gd name="connsiteX28" fmla="*/ 198269 w 390525"/>
              <a:gd name="connsiteY28" fmla="*/ 343765 h 447675"/>
              <a:gd name="connsiteX29" fmla="*/ 222082 w 390525"/>
              <a:gd name="connsiteY29" fmla="*/ 392343 h 447675"/>
              <a:gd name="connsiteX30" fmla="*/ 223987 w 390525"/>
              <a:gd name="connsiteY30" fmla="*/ 421870 h 447675"/>
              <a:gd name="connsiteX31" fmla="*/ 215414 w 390525"/>
              <a:gd name="connsiteY31" fmla="*/ 44187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0525" h="447675">
                <a:moveTo>
                  <a:pt x="215414" y="441873"/>
                </a:moveTo>
                <a:cubicBezTo>
                  <a:pt x="196364" y="417108"/>
                  <a:pt x="177314" y="395200"/>
                  <a:pt x="160169" y="371388"/>
                </a:cubicBezTo>
                <a:cubicBezTo>
                  <a:pt x="154454" y="363768"/>
                  <a:pt x="149692" y="362815"/>
                  <a:pt x="141119" y="365673"/>
                </a:cubicBezTo>
                <a:cubicBezTo>
                  <a:pt x="113497" y="374245"/>
                  <a:pt x="84922" y="381865"/>
                  <a:pt x="55394" y="389485"/>
                </a:cubicBezTo>
                <a:cubicBezTo>
                  <a:pt x="59204" y="378055"/>
                  <a:pt x="62062" y="367578"/>
                  <a:pt x="64919" y="358053"/>
                </a:cubicBezTo>
                <a:cubicBezTo>
                  <a:pt x="65872" y="354243"/>
                  <a:pt x="69682" y="352338"/>
                  <a:pt x="73492" y="350433"/>
                </a:cubicBezTo>
                <a:cubicBezTo>
                  <a:pt x="91589" y="340908"/>
                  <a:pt x="109687" y="330430"/>
                  <a:pt x="128737" y="320905"/>
                </a:cubicBezTo>
                <a:cubicBezTo>
                  <a:pt x="134452" y="318048"/>
                  <a:pt x="137309" y="314238"/>
                  <a:pt x="139214" y="308523"/>
                </a:cubicBezTo>
                <a:cubicBezTo>
                  <a:pt x="147787" y="281853"/>
                  <a:pt x="156359" y="255183"/>
                  <a:pt x="164932" y="228513"/>
                </a:cubicBezTo>
                <a:cubicBezTo>
                  <a:pt x="167789" y="220893"/>
                  <a:pt x="165884" y="218988"/>
                  <a:pt x="158264" y="217083"/>
                </a:cubicBezTo>
                <a:cubicBezTo>
                  <a:pt x="112544" y="211368"/>
                  <a:pt x="67777" y="204700"/>
                  <a:pt x="22057" y="198033"/>
                </a:cubicBezTo>
                <a:cubicBezTo>
                  <a:pt x="3959" y="195175"/>
                  <a:pt x="5864" y="196128"/>
                  <a:pt x="9674" y="178983"/>
                </a:cubicBezTo>
                <a:cubicBezTo>
                  <a:pt x="14437" y="156123"/>
                  <a:pt x="23962" y="145645"/>
                  <a:pt x="49679" y="145645"/>
                </a:cubicBezTo>
                <a:cubicBezTo>
                  <a:pt x="94447" y="144693"/>
                  <a:pt x="139214" y="138978"/>
                  <a:pt x="184934" y="136120"/>
                </a:cubicBezTo>
                <a:cubicBezTo>
                  <a:pt x="192554" y="135168"/>
                  <a:pt x="196364" y="133263"/>
                  <a:pt x="198269" y="125643"/>
                </a:cubicBezTo>
                <a:cubicBezTo>
                  <a:pt x="206842" y="97068"/>
                  <a:pt x="216367" y="69445"/>
                  <a:pt x="225892" y="40870"/>
                </a:cubicBezTo>
                <a:cubicBezTo>
                  <a:pt x="228749" y="33250"/>
                  <a:pt x="230654" y="26583"/>
                  <a:pt x="235417" y="19915"/>
                </a:cubicBezTo>
                <a:cubicBezTo>
                  <a:pt x="244942" y="7533"/>
                  <a:pt x="258277" y="3723"/>
                  <a:pt x="272564" y="10390"/>
                </a:cubicBezTo>
                <a:cubicBezTo>
                  <a:pt x="285899" y="16105"/>
                  <a:pt x="291614" y="27535"/>
                  <a:pt x="287804" y="42775"/>
                </a:cubicBezTo>
                <a:cubicBezTo>
                  <a:pt x="280184" y="76113"/>
                  <a:pt x="267802" y="107545"/>
                  <a:pt x="257324" y="139930"/>
                </a:cubicBezTo>
                <a:cubicBezTo>
                  <a:pt x="253514" y="150408"/>
                  <a:pt x="255419" y="156123"/>
                  <a:pt x="263992" y="162790"/>
                </a:cubicBezTo>
                <a:cubicBezTo>
                  <a:pt x="303044" y="195175"/>
                  <a:pt x="342097" y="228513"/>
                  <a:pt x="382102" y="261850"/>
                </a:cubicBezTo>
                <a:cubicBezTo>
                  <a:pt x="387817" y="266613"/>
                  <a:pt x="389722" y="270423"/>
                  <a:pt x="386864" y="277090"/>
                </a:cubicBezTo>
                <a:cubicBezTo>
                  <a:pt x="383054" y="286615"/>
                  <a:pt x="380197" y="297093"/>
                  <a:pt x="377339" y="306618"/>
                </a:cubicBezTo>
                <a:cubicBezTo>
                  <a:pt x="375434" y="314238"/>
                  <a:pt x="372577" y="314238"/>
                  <a:pt x="366862" y="311380"/>
                </a:cubicBezTo>
                <a:cubicBezTo>
                  <a:pt x="323999" y="288520"/>
                  <a:pt x="280184" y="265660"/>
                  <a:pt x="237322" y="242800"/>
                </a:cubicBezTo>
                <a:cubicBezTo>
                  <a:pt x="230654" y="238990"/>
                  <a:pt x="226844" y="237085"/>
                  <a:pt x="223034" y="247563"/>
                </a:cubicBezTo>
                <a:cubicBezTo>
                  <a:pt x="215414" y="274233"/>
                  <a:pt x="205889" y="300903"/>
                  <a:pt x="197317" y="327573"/>
                </a:cubicBezTo>
                <a:cubicBezTo>
                  <a:pt x="195412" y="333288"/>
                  <a:pt x="195412" y="338050"/>
                  <a:pt x="198269" y="343765"/>
                </a:cubicBezTo>
                <a:cubicBezTo>
                  <a:pt x="205889" y="359958"/>
                  <a:pt x="213509" y="376150"/>
                  <a:pt x="222082" y="392343"/>
                </a:cubicBezTo>
                <a:cubicBezTo>
                  <a:pt x="227797" y="401868"/>
                  <a:pt x="228749" y="411393"/>
                  <a:pt x="223987" y="421870"/>
                </a:cubicBezTo>
                <a:cubicBezTo>
                  <a:pt x="219224" y="428538"/>
                  <a:pt x="218272" y="434253"/>
                  <a:pt x="215414" y="441873"/>
                </a:cubicBezTo>
                <a:close/>
              </a:path>
            </a:pathLst>
          </a:custGeom>
          <a:solidFill>
            <a:schemeClr val="accent3"/>
          </a:solidFill>
          <a:ln w="9525" cap="flat">
            <a:noFill/>
            <a:prstDash val="solid"/>
            <a:miter/>
          </a:ln>
        </p:spPr>
        <p:txBody>
          <a:bodyPr rtlCol="0" anchor="ctr"/>
          <a:lstStyle/>
          <a:p>
            <a:endParaRPr lang="en-US"/>
          </a:p>
        </p:txBody>
      </p:sp>
      <p:sp>
        <p:nvSpPr>
          <p:cNvPr id="245" name="Freeform: Shape 10">
            <a:extLst>
              <a:ext uri="{FF2B5EF4-FFF2-40B4-BE49-F238E27FC236}">
                <a16:creationId xmlns:a16="http://schemas.microsoft.com/office/drawing/2014/main" id="{D3FC2EF8-0A4B-407A-A2E7-A2A44DA9B832}"/>
              </a:ext>
            </a:extLst>
          </p:cNvPr>
          <p:cNvSpPr/>
          <p:nvPr/>
        </p:nvSpPr>
        <p:spPr>
          <a:xfrm>
            <a:off x="8832124" y="5260752"/>
            <a:ext cx="649732" cy="653255"/>
          </a:xfrm>
          <a:custGeom>
            <a:avLst/>
            <a:gdLst>
              <a:gd name="connsiteX0" fmla="*/ 195824 w 389804"/>
              <a:gd name="connsiteY0" fmla="*/ 283130 h 391918"/>
              <a:gd name="connsiteX1" fmla="*/ 256546 w 389804"/>
              <a:gd name="connsiteY1" fmla="*/ 299085 h 391918"/>
              <a:gd name="connsiteX2" fmla="*/ 348938 w 389804"/>
              <a:gd name="connsiteY2" fmla="*/ 361950 h 391918"/>
              <a:gd name="connsiteX3" fmla="*/ 354653 w 389804"/>
              <a:gd name="connsiteY3" fmla="*/ 367665 h 391918"/>
              <a:gd name="connsiteX4" fmla="*/ 333698 w 389804"/>
              <a:gd name="connsiteY4" fmla="*/ 391477 h 391918"/>
              <a:gd name="connsiteX5" fmla="*/ 324173 w 389804"/>
              <a:gd name="connsiteY5" fmla="*/ 386715 h 391918"/>
              <a:gd name="connsiteX6" fmla="*/ 249878 w 389804"/>
              <a:gd name="connsiteY6" fmla="*/ 335280 h 391918"/>
              <a:gd name="connsiteX7" fmla="*/ 137483 w 389804"/>
              <a:gd name="connsiteY7" fmla="*/ 330517 h 391918"/>
              <a:gd name="connsiteX8" fmla="*/ 44138 w 389804"/>
              <a:gd name="connsiteY8" fmla="*/ 387667 h 391918"/>
              <a:gd name="connsiteX9" fmla="*/ 28898 w 389804"/>
              <a:gd name="connsiteY9" fmla="*/ 384810 h 391918"/>
              <a:gd name="connsiteX10" fmla="*/ 34613 w 389804"/>
              <a:gd name="connsiteY10" fmla="*/ 351472 h 391918"/>
              <a:gd name="connsiteX11" fmla="*/ 133673 w 389804"/>
              <a:gd name="connsiteY11" fmla="*/ 294322 h 391918"/>
              <a:gd name="connsiteX12" fmla="*/ 195824 w 389804"/>
              <a:gd name="connsiteY12" fmla="*/ 283130 h 391918"/>
              <a:gd name="connsiteX13" fmla="*/ 108908 w 389804"/>
              <a:gd name="connsiteY13" fmla="*/ 74295 h 391918"/>
              <a:gd name="connsiteX14" fmla="*/ 98431 w 389804"/>
              <a:gd name="connsiteY14" fmla="*/ 80962 h 391918"/>
              <a:gd name="connsiteX15" fmla="*/ 99383 w 389804"/>
              <a:gd name="connsiteY15" fmla="*/ 141922 h 391918"/>
              <a:gd name="connsiteX16" fmla="*/ 165106 w 389804"/>
              <a:gd name="connsiteY16" fmla="*/ 114300 h 391918"/>
              <a:gd name="connsiteX17" fmla="*/ 223208 w 389804"/>
              <a:gd name="connsiteY17" fmla="*/ 114300 h 391918"/>
              <a:gd name="connsiteX18" fmla="*/ 287978 w 389804"/>
              <a:gd name="connsiteY18" fmla="*/ 140970 h 391918"/>
              <a:gd name="connsiteX19" fmla="*/ 287978 w 389804"/>
              <a:gd name="connsiteY19" fmla="*/ 102870 h 391918"/>
              <a:gd name="connsiteX20" fmla="*/ 260356 w 389804"/>
              <a:gd name="connsiteY20" fmla="*/ 74295 h 391918"/>
              <a:gd name="connsiteX21" fmla="*/ 108908 w 389804"/>
              <a:gd name="connsiteY21" fmla="*/ 74295 h 391918"/>
              <a:gd name="connsiteX22" fmla="*/ 141293 w 389804"/>
              <a:gd name="connsiteY22" fmla="*/ 0 h 391918"/>
              <a:gd name="connsiteX23" fmla="*/ 248926 w 389804"/>
              <a:gd name="connsiteY23" fmla="*/ 0 h 391918"/>
              <a:gd name="connsiteX24" fmla="*/ 259403 w 389804"/>
              <a:gd name="connsiteY24" fmla="*/ 13335 h 391918"/>
              <a:gd name="connsiteX25" fmla="*/ 282263 w 389804"/>
              <a:gd name="connsiteY25" fmla="*/ 34290 h 391918"/>
              <a:gd name="connsiteX26" fmla="*/ 317506 w 389804"/>
              <a:gd name="connsiteY26" fmla="*/ 69532 h 391918"/>
              <a:gd name="connsiteX27" fmla="*/ 318458 w 389804"/>
              <a:gd name="connsiteY27" fmla="*/ 104775 h 391918"/>
              <a:gd name="connsiteX28" fmla="*/ 318458 w 389804"/>
              <a:gd name="connsiteY28" fmla="*/ 146685 h 391918"/>
              <a:gd name="connsiteX29" fmla="*/ 326078 w 389804"/>
              <a:gd name="connsiteY29" fmla="*/ 157162 h 391918"/>
              <a:gd name="connsiteX30" fmla="*/ 384181 w 389804"/>
              <a:gd name="connsiteY30" fmla="*/ 180022 h 391918"/>
              <a:gd name="connsiteX31" fmla="*/ 387991 w 389804"/>
              <a:gd name="connsiteY31" fmla="*/ 190500 h 391918"/>
              <a:gd name="connsiteX32" fmla="*/ 326078 w 389804"/>
              <a:gd name="connsiteY32" fmla="*/ 298132 h 391918"/>
              <a:gd name="connsiteX33" fmla="*/ 313696 w 389804"/>
              <a:gd name="connsiteY33" fmla="*/ 300990 h 391918"/>
              <a:gd name="connsiteX34" fmla="*/ 223208 w 389804"/>
              <a:gd name="connsiteY34" fmla="*/ 254317 h 391918"/>
              <a:gd name="connsiteX35" fmla="*/ 128911 w 389804"/>
              <a:gd name="connsiteY35" fmla="*/ 264795 h 391918"/>
              <a:gd name="connsiteX36" fmla="*/ 73666 w 389804"/>
              <a:gd name="connsiteY36" fmla="*/ 295275 h 391918"/>
              <a:gd name="connsiteX37" fmla="*/ 61283 w 389804"/>
              <a:gd name="connsiteY37" fmla="*/ 292417 h 391918"/>
              <a:gd name="connsiteX38" fmla="*/ 2228 w 389804"/>
              <a:gd name="connsiteY38" fmla="*/ 190500 h 391918"/>
              <a:gd name="connsiteX39" fmla="*/ 6038 w 389804"/>
              <a:gd name="connsiteY39" fmla="*/ 180022 h 391918"/>
              <a:gd name="connsiteX40" fmla="*/ 64141 w 389804"/>
              <a:gd name="connsiteY40" fmla="*/ 157162 h 391918"/>
              <a:gd name="connsiteX41" fmla="*/ 68903 w 389804"/>
              <a:gd name="connsiteY41" fmla="*/ 145732 h 391918"/>
              <a:gd name="connsiteX42" fmla="*/ 68903 w 389804"/>
              <a:gd name="connsiteY42" fmla="*/ 68580 h 391918"/>
              <a:gd name="connsiteX43" fmla="*/ 102241 w 389804"/>
              <a:gd name="connsiteY43" fmla="*/ 34290 h 391918"/>
              <a:gd name="connsiteX44" fmla="*/ 104146 w 389804"/>
              <a:gd name="connsiteY44" fmla="*/ 34290 h 391918"/>
              <a:gd name="connsiteX45" fmla="*/ 128911 w 389804"/>
              <a:gd name="connsiteY45" fmla="*/ 33337 h 391918"/>
              <a:gd name="connsiteX46" fmla="*/ 131768 w 389804"/>
              <a:gd name="connsiteY46" fmla="*/ 9525 h 391918"/>
              <a:gd name="connsiteX47" fmla="*/ 141293 w 389804"/>
              <a:gd name="connsiteY47" fmla="*/ 0 h 39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9804" h="391918">
                <a:moveTo>
                  <a:pt x="195824" y="283130"/>
                </a:moveTo>
                <a:cubicBezTo>
                  <a:pt x="216303" y="283845"/>
                  <a:pt x="236543" y="289084"/>
                  <a:pt x="256546" y="299085"/>
                </a:cubicBezTo>
                <a:cubicBezTo>
                  <a:pt x="290836" y="315277"/>
                  <a:pt x="319411" y="338137"/>
                  <a:pt x="348938" y="361950"/>
                </a:cubicBezTo>
                <a:cubicBezTo>
                  <a:pt x="350843" y="363855"/>
                  <a:pt x="352748" y="365760"/>
                  <a:pt x="354653" y="367665"/>
                </a:cubicBezTo>
                <a:cubicBezTo>
                  <a:pt x="347986" y="376237"/>
                  <a:pt x="341318" y="384810"/>
                  <a:pt x="333698" y="391477"/>
                </a:cubicBezTo>
                <a:cubicBezTo>
                  <a:pt x="330841" y="393382"/>
                  <a:pt x="327031" y="388620"/>
                  <a:pt x="324173" y="386715"/>
                </a:cubicBezTo>
                <a:cubicBezTo>
                  <a:pt x="300361" y="368617"/>
                  <a:pt x="276548" y="350520"/>
                  <a:pt x="249878" y="335280"/>
                </a:cubicBezTo>
                <a:cubicBezTo>
                  <a:pt x="212730" y="314325"/>
                  <a:pt x="175583" y="313372"/>
                  <a:pt x="137483" y="330517"/>
                </a:cubicBezTo>
                <a:cubicBezTo>
                  <a:pt x="104145" y="345757"/>
                  <a:pt x="73665" y="366712"/>
                  <a:pt x="44138" y="387667"/>
                </a:cubicBezTo>
                <a:cubicBezTo>
                  <a:pt x="37470" y="392430"/>
                  <a:pt x="34613" y="392430"/>
                  <a:pt x="28898" y="384810"/>
                </a:cubicBezTo>
                <a:cubicBezTo>
                  <a:pt x="15563" y="364807"/>
                  <a:pt x="14610" y="364807"/>
                  <a:pt x="34613" y="351472"/>
                </a:cubicBezTo>
                <a:cubicBezTo>
                  <a:pt x="66045" y="329565"/>
                  <a:pt x="97478" y="308610"/>
                  <a:pt x="133673" y="294322"/>
                </a:cubicBezTo>
                <a:cubicBezTo>
                  <a:pt x="154628" y="286226"/>
                  <a:pt x="175345" y="282416"/>
                  <a:pt x="195824" y="283130"/>
                </a:cubicBezTo>
                <a:close/>
                <a:moveTo>
                  <a:pt x="108908" y="74295"/>
                </a:moveTo>
                <a:cubicBezTo>
                  <a:pt x="104146" y="74295"/>
                  <a:pt x="98431" y="72390"/>
                  <a:pt x="98431" y="80962"/>
                </a:cubicBezTo>
                <a:cubicBezTo>
                  <a:pt x="99383" y="100965"/>
                  <a:pt x="99383" y="120967"/>
                  <a:pt x="99383" y="141922"/>
                </a:cubicBezTo>
                <a:cubicBezTo>
                  <a:pt x="122243" y="132397"/>
                  <a:pt x="144151" y="124777"/>
                  <a:pt x="165106" y="114300"/>
                </a:cubicBezTo>
                <a:cubicBezTo>
                  <a:pt x="185108" y="103822"/>
                  <a:pt x="203206" y="103822"/>
                  <a:pt x="223208" y="114300"/>
                </a:cubicBezTo>
                <a:cubicBezTo>
                  <a:pt x="244163" y="124777"/>
                  <a:pt x="266071" y="132397"/>
                  <a:pt x="287978" y="140970"/>
                </a:cubicBezTo>
                <a:cubicBezTo>
                  <a:pt x="287978" y="126682"/>
                  <a:pt x="287978" y="115252"/>
                  <a:pt x="287978" y="102870"/>
                </a:cubicBezTo>
                <a:cubicBezTo>
                  <a:pt x="287978" y="74295"/>
                  <a:pt x="287978" y="74295"/>
                  <a:pt x="260356" y="74295"/>
                </a:cubicBezTo>
                <a:cubicBezTo>
                  <a:pt x="209873" y="74295"/>
                  <a:pt x="159391" y="74295"/>
                  <a:pt x="108908" y="74295"/>
                </a:cubicBezTo>
                <a:close/>
                <a:moveTo>
                  <a:pt x="141293" y="0"/>
                </a:moveTo>
                <a:cubicBezTo>
                  <a:pt x="177488" y="0"/>
                  <a:pt x="212731" y="0"/>
                  <a:pt x="248926" y="0"/>
                </a:cubicBezTo>
                <a:cubicBezTo>
                  <a:pt x="257498" y="0"/>
                  <a:pt x="259403" y="6667"/>
                  <a:pt x="259403" y="13335"/>
                </a:cubicBezTo>
                <a:cubicBezTo>
                  <a:pt x="260356" y="34290"/>
                  <a:pt x="260356" y="34290"/>
                  <a:pt x="282263" y="34290"/>
                </a:cubicBezTo>
                <a:cubicBezTo>
                  <a:pt x="310838" y="34290"/>
                  <a:pt x="317506" y="40957"/>
                  <a:pt x="317506" y="69532"/>
                </a:cubicBezTo>
                <a:cubicBezTo>
                  <a:pt x="318458" y="81915"/>
                  <a:pt x="318458" y="93345"/>
                  <a:pt x="318458" y="104775"/>
                </a:cubicBezTo>
                <a:cubicBezTo>
                  <a:pt x="318458" y="119062"/>
                  <a:pt x="318458" y="132397"/>
                  <a:pt x="318458" y="146685"/>
                </a:cubicBezTo>
                <a:cubicBezTo>
                  <a:pt x="318458" y="152400"/>
                  <a:pt x="320363" y="155257"/>
                  <a:pt x="326078" y="157162"/>
                </a:cubicBezTo>
                <a:cubicBezTo>
                  <a:pt x="345128" y="164782"/>
                  <a:pt x="364178" y="173355"/>
                  <a:pt x="384181" y="180022"/>
                </a:cubicBezTo>
                <a:cubicBezTo>
                  <a:pt x="390848" y="182880"/>
                  <a:pt x="390848" y="184785"/>
                  <a:pt x="387991" y="190500"/>
                </a:cubicBezTo>
                <a:cubicBezTo>
                  <a:pt x="367036" y="226695"/>
                  <a:pt x="346081" y="261937"/>
                  <a:pt x="326078" y="298132"/>
                </a:cubicBezTo>
                <a:cubicBezTo>
                  <a:pt x="322268" y="304800"/>
                  <a:pt x="319411" y="305752"/>
                  <a:pt x="313696" y="300990"/>
                </a:cubicBezTo>
                <a:cubicBezTo>
                  <a:pt x="286073" y="280987"/>
                  <a:pt x="257498" y="262890"/>
                  <a:pt x="223208" y="254317"/>
                </a:cubicBezTo>
                <a:cubicBezTo>
                  <a:pt x="189871" y="245745"/>
                  <a:pt x="159391" y="252412"/>
                  <a:pt x="128911" y="264795"/>
                </a:cubicBezTo>
                <a:cubicBezTo>
                  <a:pt x="108908" y="273367"/>
                  <a:pt x="90811" y="283845"/>
                  <a:pt x="73666" y="295275"/>
                </a:cubicBezTo>
                <a:cubicBezTo>
                  <a:pt x="67951" y="299085"/>
                  <a:pt x="65093" y="299085"/>
                  <a:pt x="61283" y="292417"/>
                </a:cubicBezTo>
                <a:cubicBezTo>
                  <a:pt x="42233" y="258127"/>
                  <a:pt x="22231" y="223837"/>
                  <a:pt x="2228" y="190500"/>
                </a:cubicBezTo>
                <a:cubicBezTo>
                  <a:pt x="-1582" y="184785"/>
                  <a:pt x="-629" y="181927"/>
                  <a:pt x="6038" y="180022"/>
                </a:cubicBezTo>
                <a:cubicBezTo>
                  <a:pt x="25088" y="172402"/>
                  <a:pt x="44138" y="163830"/>
                  <a:pt x="64141" y="157162"/>
                </a:cubicBezTo>
                <a:cubicBezTo>
                  <a:pt x="66998" y="155257"/>
                  <a:pt x="68903" y="152400"/>
                  <a:pt x="68903" y="145732"/>
                </a:cubicBezTo>
                <a:cubicBezTo>
                  <a:pt x="68903" y="120015"/>
                  <a:pt x="68903" y="94297"/>
                  <a:pt x="68903" y="68580"/>
                </a:cubicBezTo>
                <a:cubicBezTo>
                  <a:pt x="68903" y="42862"/>
                  <a:pt x="76523" y="34290"/>
                  <a:pt x="102241" y="34290"/>
                </a:cubicBezTo>
                <a:cubicBezTo>
                  <a:pt x="103193" y="34290"/>
                  <a:pt x="104146" y="34290"/>
                  <a:pt x="104146" y="34290"/>
                </a:cubicBezTo>
                <a:cubicBezTo>
                  <a:pt x="112718" y="34290"/>
                  <a:pt x="123196" y="37147"/>
                  <a:pt x="128911" y="33337"/>
                </a:cubicBezTo>
                <a:cubicBezTo>
                  <a:pt x="135578" y="28575"/>
                  <a:pt x="130816" y="18097"/>
                  <a:pt x="131768" y="9525"/>
                </a:cubicBezTo>
                <a:cubicBezTo>
                  <a:pt x="132721" y="2857"/>
                  <a:pt x="135578" y="0"/>
                  <a:pt x="141293" y="0"/>
                </a:cubicBezTo>
                <a:close/>
              </a:path>
            </a:pathLst>
          </a:custGeom>
          <a:solidFill>
            <a:schemeClr val="accent1"/>
          </a:solidFill>
          <a:ln w="9525" cap="flat">
            <a:noFill/>
            <a:prstDash val="solid"/>
            <a:miter/>
          </a:ln>
        </p:spPr>
        <p:txBody>
          <a:bodyPr rtlCol="0" anchor="ctr"/>
          <a:lstStyle/>
          <a:p>
            <a:endParaRPr lang="en-US"/>
          </a:p>
        </p:txBody>
      </p:sp>
      <p:sp>
        <p:nvSpPr>
          <p:cNvPr id="246" name="Freeform: Shape 11">
            <a:extLst>
              <a:ext uri="{FF2B5EF4-FFF2-40B4-BE49-F238E27FC236}">
                <a16:creationId xmlns:a16="http://schemas.microsoft.com/office/drawing/2014/main" id="{9FE24C2A-CFC0-477A-97FA-77F28A2B1ACD}"/>
              </a:ext>
            </a:extLst>
          </p:cNvPr>
          <p:cNvSpPr/>
          <p:nvPr/>
        </p:nvSpPr>
        <p:spPr>
          <a:xfrm>
            <a:off x="11342398" y="5260752"/>
            <a:ext cx="575487" cy="653255"/>
          </a:xfrm>
          <a:custGeom>
            <a:avLst/>
            <a:gdLst>
              <a:gd name="connsiteX0" fmla="*/ 353854 w 352425"/>
              <a:gd name="connsiteY0" fmla="*/ 203700 h 400050"/>
              <a:gd name="connsiteX1" fmla="*/ 353854 w 352425"/>
              <a:gd name="connsiteY1" fmla="*/ 328478 h 400050"/>
              <a:gd name="connsiteX2" fmla="*/ 343376 w 352425"/>
              <a:gd name="connsiteY2" fmla="*/ 339908 h 400050"/>
              <a:gd name="connsiteX3" fmla="*/ 336709 w 352425"/>
              <a:gd name="connsiteY3" fmla="*/ 347528 h 400050"/>
              <a:gd name="connsiteX4" fmla="*/ 336709 w 352425"/>
              <a:gd name="connsiteY4" fmla="*/ 386580 h 400050"/>
              <a:gd name="connsiteX5" fmla="*/ 328136 w 352425"/>
              <a:gd name="connsiteY5" fmla="*/ 395153 h 400050"/>
              <a:gd name="connsiteX6" fmla="*/ 279559 w 352425"/>
              <a:gd name="connsiteY6" fmla="*/ 395153 h 400050"/>
              <a:gd name="connsiteX7" fmla="*/ 271939 w 352425"/>
              <a:gd name="connsiteY7" fmla="*/ 387533 h 400050"/>
              <a:gd name="connsiteX8" fmla="*/ 271939 w 352425"/>
              <a:gd name="connsiteY8" fmla="*/ 347528 h 400050"/>
              <a:gd name="connsiteX9" fmla="*/ 264319 w 352425"/>
              <a:gd name="connsiteY9" fmla="*/ 339908 h 400050"/>
              <a:gd name="connsiteX10" fmla="*/ 94774 w 352425"/>
              <a:gd name="connsiteY10" fmla="*/ 339908 h 400050"/>
              <a:gd name="connsiteX11" fmla="*/ 87154 w 352425"/>
              <a:gd name="connsiteY11" fmla="*/ 347528 h 400050"/>
              <a:gd name="connsiteX12" fmla="*/ 87154 w 352425"/>
              <a:gd name="connsiteY12" fmla="*/ 387533 h 400050"/>
              <a:gd name="connsiteX13" fmla="*/ 80486 w 352425"/>
              <a:gd name="connsiteY13" fmla="*/ 395153 h 400050"/>
              <a:gd name="connsiteX14" fmla="*/ 30956 w 352425"/>
              <a:gd name="connsiteY14" fmla="*/ 395153 h 400050"/>
              <a:gd name="connsiteX15" fmla="*/ 23336 w 352425"/>
              <a:gd name="connsiteY15" fmla="*/ 387533 h 400050"/>
              <a:gd name="connsiteX16" fmla="*/ 23336 w 352425"/>
              <a:gd name="connsiteY16" fmla="*/ 348480 h 400050"/>
              <a:gd name="connsiteX17" fmla="*/ 15716 w 352425"/>
              <a:gd name="connsiteY17" fmla="*/ 339908 h 400050"/>
              <a:gd name="connsiteX18" fmla="*/ 7144 w 352425"/>
              <a:gd name="connsiteY18" fmla="*/ 329430 h 400050"/>
              <a:gd name="connsiteX19" fmla="*/ 7144 w 352425"/>
              <a:gd name="connsiteY19" fmla="*/ 80828 h 400050"/>
              <a:gd name="connsiteX20" fmla="*/ 38576 w 352425"/>
              <a:gd name="connsiteY20" fmla="*/ 28440 h 400050"/>
              <a:gd name="connsiteX21" fmla="*/ 114776 w 352425"/>
              <a:gd name="connsiteY21" fmla="*/ 10343 h 400050"/>
              <a:gd name="connsiteX22" fmla="*/ 275749 w 352425"/>
              <a:gd name="connsiteY22" fmla="*/ 14153 h 400050"/>
              <a:gd name="connsiteX23" fmla="*/ 324326 w 352425"/>
              <a:gd name="connsiteY23" fmla="*/ 30345 h 400050"/>
              <a:gd name="connsiteX24" fmla="*/ 352901 w 352425"/>
              <a:gd name="connsiteY24" fmla="*/ 78923 h 400050"/>
              <a:gd name="connsiteX25" fmla="*/ 353854 w 352425"/>
              <a:gd name="connsiteY25" fmla="*/ 203700 h 400050"/>
              <a:gd name="connsiteX26" fmla="*/ 98584 w 352425"/>
              <a:gd name="connsiteY26" fmla="*/ 77018 h 400050"/>
              <a:gd name="connsiteX27" fmla="*/ 33814 w 352425"/>
              <a:gd name="connsiteY27" fmla="*/ 77018 h 400050"/>
              <a:gd name="connsiteX28" fmla="*/ 25241 w 352425"/>
              <a:gd name="connsiteY28" fmla="*/ 84638 h 400050"/>
              <a:gd name="connsiteX29" fmla="*/ 25241 w 352425"/>
              <a:gd name="connsiteY29" fmla="*/ 175125 h 400050"/>
              <a:gd name="connsiteX30" fmla="*/ 32861 w 352425"/>
              <a:gd name="connsiteY30" fmla="*/ 182745 h 400050"/>
              <a:gd name="connsiteX31" fmla="*/ 162401 w 352425"/>
              <a:gd name="connsiteY31" fmla="*/ 182745 h 400050"/>
              <a:gd name="connsiteX32" fmla="*/ 170974 w 352425"/>
              <a:gd name="connsiteY32" fmla="*/ 174173 h 400050"/>
              <a:gd name="connsiteX33" fmla="*/ 170974 w 352425"/>
              <a:gd name="connsiteY33" fmla="*/ 86543 h 400050"/>
              <a:gd name="connsiteX34" fmla="*/ 161449 w 352425"/>
              <a:gd name="connsiteY34" fmla="*/ 77970 h 400050"/>
              <a:gd name="connsiteX35" fmla="*/ 98584 w 352425"/>
              <a:gd name="connsiteY35" fmla="*/ 77018 h 400050"/>
              <a:gd name="connsiteX36" fmla="*/ 263366 w 352425"/>
              <a:gd name="connsiteY36" fmla="*/ 181793 h 400050"/>
              <a:gd name="connsiteX37" fmla="*/ 328136 w 352425"/>
              <a:gd name="connsiteY37" fmla="*/ 181793 h 400050"/>
              <a:gd name="connsiteX38" fmla="*/ 336709 w 352425"/>
              <a:gd name="connsiteY38" fmla="*/ 174173 h 400050"/>
              <a:gd name="connsiteX39" fmla="*/ 336709 w 352425"/>
              <a:gd name="connsiteY39" fmla="*/ 83685 h 400050"/>
              <a:gd name="connsiteX40" fmla="*/ 329089 w 352425"/>
              <a:gd name="connsiteY40" fmla="*/ 76065 h 400050"/>
              <a:gd name="connsiteX41" fmla="*/ 199549 w 352425"/>
              <a:gd name="connsiteY41" fmla="*/ 76065 h 400050"/>
              <a:gd name="connsiteX42" fmla="*/ 190976 w 352425"/>
              <a:gd name="connsiteY42" fmla="*/ 84638 h 400050"/>
              <a:gd name="connsiteX43" fmla="*/ 190976 w 352425"/>
              <a:gd name="connsiteY43" fmla="*/ 172268 h 400050"/>
              <a:gd name="connsiteX44" fmla="*/ 200501 w 352425"/>
              <a:gd name="connsiteY44" fmla="*/ 180840 h 400050"/>
              <a:gd name="connsiteX45" fmla="*/ 263366 w 352425"/>
              <a:gd name="connsiteY45" fmla="*/ 181793 h 400050"/>
              <a:gd name="connsiteX46" fmla="*/ 179546 w 352425"/>
              <a:gd name="connsiteY46" fmla="*/ 321810 h 400050"/>
              <a:gd name="connsiteX47" fmla="*/ 264319 w 352425"/>
              <a:gd name="connsiteY47" fmla="*/ 321810 h 400050"/>
              <a:gd name="connsiteX48" fmla="*/ 273844 w 352425"/>
              <a:gd name="connsiteY48" fmla="*/ 315143 h 400050"/>
              <a:gd name="connsiteX49" fmla="*/ 265271 w 352425"/>
              <a:gd name="connsiteY49" fmla="*/ 307523 h 400050"/>
              <a:gd name="connsiteX50" fmla="*/ 96679 w 352425"/>
              <a:gd name="connsiteY50" fmla="*/ 307523 h 400050"/>
              <a:gd name="connsiteX51" fmla="*/ 88106 w 352425"/>
              <a:gd name="connsiteY51" fmla="*/ 314190 h 400050"/>
              <a:gd name="connsiteX52" fmla="*/ 96679 w 352425"/>
              <a:gd name="connsiteY52" fmla="*/ 320858 h 400050"/>
              <a:gd name="connsiteX53" fmla="*/ 179546 w 352425"/>
              <a:gd name="connsiteY53" fmla="*/ 321810 h 400050"/>
              <a:gd name="connsiteX54" fmla="*/ 180499 w 352425"/>
              <a:gd name="connsiteY54" fmla="*/ 282758 h 400050"/>
              <a:gd name="connsiteX55" fmla="*/ 96679 w 352425"/>
              <a:gd name="connsiteY55" fmla="*/ 282758 h 400050"/>
              <a:gd name="connsiteX56" fmla="*/ 88106 w 352425"/>
              <a:gd name="connsiteY56" fmla="*/ 288473 h 400050"/>
              <a:gd name="connsiteX57" fmla="*/ 96679 w 352425"/>
              <a:gd name="connsiteY57" fmla="*/ 295140 h 400050"/>
              <a:gd name="connsiteX58" fmla="*/ 265271 w 352425"/>
              <a:gd name="connsiteY58" fmla="*/ 295140 h 400050"/>
              <a:gd name="connsiteX59" fmla="*/ 273844 w 352425"/>
              <a:gd name="connsiteY59" fmla="*/ 289425 h 400050"/>
              <a:gd name="connsiteX60" fmla="*/ 265271 w 352425"/>
              <a:gd name="connsiteY60" fmla="*/ 282758 h 400050"/>
              <a:gd name="connsiteX61" fmla="*/ 180499 w 352425"/>
              <a:gd name="connsiteY61" fmla="*/ 282758 h 400050"/>
              <a:gd name="connsiteX62" fmla="*/ 48101 w 352425"/>
              <a:gd name="connsiteY62" fmla="*/ 278948 h 400050"/>
              <a:gd name="connsiteX63" fmla="*/ 26194 w 352425"/>
              <a:gd name="connsiteY63" fmla="*/ 299903 h 400050"/>
              <a:gd name="connsiteX64" fmla="*/ 47149 w 352425"/>
              <a:gd name="connsiteY64" fmla="*/ 322763 h 400050"/>
              <a:gd name="connsiteX65" fmla="*/ 70009 w 352425"/>
              <a:gd name="connsiteY65" fmla="*/ 300855 h 400050"/>
              <a:gd name="connsiteX66" fmla="*/ 48101 w 352425"/>
              <a:gd name="connsiteY66" fmla="*/ 278948 h 400050"/>
              <a:gd name="connsiteX67" fmla="*/ 335756 w 352425"/>
              <a:gd name="connsiteY67" fmla="*/ 300855 h 400050"/>
              <a:gd name="connsiteX68" fmla="*/ 313849 w 352425"/>
              <a:gd name="connsiteY68" fmla="*/ 278948 h 400050"/>
              <a:gd name="connsiteX69" fmla="*/ 290989 w 352425"/>
              <a:gd name="connsiteY69" fmla="*/ 301808 h 400050"/>
              <a:gd name="connsiteX70" fmla="*/ 313849 w 352425"/>
              <a:gd name="connsiteY70" fmla="*/ 322763 h 400050"/>
              <a:gd name="connsiteX71" fmla="*/ 335756 w 352425"/>
              <a:gd name="connsiteY71" fmla="*/ 300855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52425" h="400050">
                <a:moveTo>
                  <a:pt x="353854" y="203700"/>
                </a:moveTo>
                <a:cubicBezTo>
                  <a:pt x="353854" y="245610"/>
                  <a:pt x="353854" y="286568"/>
                  <a:pt x="353854" y="328478"/>
                </a:cubicBezTo>
                <a:cubicBezTo>
                  <a:pt x="353854" y="336098"/>
                  <a:pt x="352901" y="341813"/>
                  <a:pt x="343376" y="339908"/>
                </a:cubicBezTo>
                <a:cubicBezTo>
                  <a:pt x="337661" y="338955"/>
                  <a:pt x="336709" y="342765"/>
                  <a:pt x="336709" y="347528"/>
                </a:cubicBezTo>
                <a:cubicBezTo>
                  <a:pt x="336709" y="360863"/>
                  <a:pt x="336709" y="374198"/>
                  <a:pt x="336709" y="386580"/>
                </a:cubicBezTo>
                <a:cubicBezTo>
                  <a:pt x="336709" y="393248"/>
                  <a:pt x="334804" y="395153"/>
                  <a:pt x="328136" y="395153"/>
                </a:cubicBezTo>
                <a:cubicBezTo>
                  <a:pt x="311944" y="395153"/>
                  <a:pt x="295751" y="395153"/>
                  <a:pt x="279559" y="395153"/>
                </a:cubicBezTo>
                <a:cubicBezTo>
                  <a:pt x="273844" y="395153"/>
                  <a:pt x="271939" y="393248"/>
                  <a:pt x="271939" y="387533"/>
                </a:cubicBezTo>
                <a:cubicBezTo>
                  <a:pt x="271939" y="374198"/>
                  <a:pt x="271939" y="360863"/>
                  <a:pt x="271939" y="347528"/>
                </a:cubicBezTo>
                <a:cubicBezTo>
                  <a:pt x="271939" y="341813"/>
                  <a:pt x="270034" y="339908"/>
                  <a:pt x="264319" y="339908"/>
                </a:cubicBezTo>
                <a:cubicBezTo>
                  <a:pt x="208121" y="339908"/>
                  <a:pt x="150971" y="339908"/>
                  <a:pt x="94774" y="339908"/>
                </a:cubicBezTo>
                <a:cubicBezTo>
                  <a:pt x="89059" y="339908"/>
                  <a:pt x="87154" y="341813"/>
                  <a:pt x="87154" y="347528"/>
                </a:cubicBezTo>
                <a:cubicBezTo>
                  <a:pt x="87154" y="360863"/>
                  <a:pt x="87154" y="374198"/>
                  <a:pt x="87154" y="387533"/>
                </a:cubicBezTo>
                <a:cubicBezTo>
                  <a:pt x="87154" y="393248"/>
                  <a:pt x="86201" y="395153"/>
                  <a:pt x="80486" y="395153"/>
                </a:cubicBezTo>
                <a:cubicBezTo>
                  <a:pt x="64294" y="395153"/>
                  <a:pt x="47149" y="395153"/>
                  <a:pt x="30956" y="395153"/>
                </a:cubicBezTo>
                <a:cubicBezTo>
                  <a:pt x="25241" y="395153"/>
                  <a:pt x="23336" y="393248"/>
                  <a:pt x="23336" y="387533"/>
                </a:cubicBezTo>
                <a:cubicBezTo>
                  <a:pt x="23336" y="374198"/>
                  <a:pt x="23336" y="360863"/>
                  <a:pt x="23336" y="348480"/>
                </a:cubicBezTo>
                <a:cubicBezTo>
                  <a:pt x="23336" y="342765"/>
                  <a:pt x="22384" y="338955"/>
                  <a:pt x="15716" y="339908"/>
                </a:cubicBezTo>
                <a:cubicBezTo>
                  <a:pt x="7144" y="340860"/>
                  <a:pt x="7144" y="336098"/>
                  <a:pt x="7144" y="329430"/>
                </a:cubicBezTo>
                <a:cubicBezTo>
                  <a:pt x="7144" y="246563"/>
                  <a:pt x="7144" y="163695"/>
                  <a:pt x="7144" y="80828"/>
                </a:cubicBezTo>
                <a:cubicBezTo>
                  <a:pt x="7144" y="57015"/>
                  <a:pt x="17621" y="39870"/>
                  <a:pt x="38576" y="28440"/>
                </a:cubicBezTo>
                <a:cubicBezTo>
                  <a:pt x="62389" y="16058"/>
                  <a:pt x="88106" y="12248"/>
                  <a:pt x="114776" y="10343"/>
                </a:cubicBezTo>
                <a:cubicBezTo>
                  <a:pt x="169069" y="5580"/>
                  <a:pt x="222409" y="5580"/>
                  <a:pt x="275749" y="14153"/>
                </a:cubicBezTo>
                <a:cubicBezTo>
                  <a:pt x="292894" y="17010"/>
                  <a:pt x="309086" y="21773"/>
                  <a:pt x="324326" y="30345"/>
                </a:cubicBezTo>
                <a:cubicBezTo>
                  <a:pt x="343376" y="40823"/>
                  <a:pt x="352901" y="57015"/>
                  <a:pt x="352901" y="78923"/>
                </a:cubicBezTo>
                <a:cubicBezTo>
                  <a:pt x="353854" y="120833"/>
                  <a:pt x="353854" y="161790"/>
                  <a:pt x="353854" y="203700"/>
                </a:cubicBezTo>
                <a:close/>
                <a:moveTo>
                  <a:pt x="98584" y="77018"/>
                </a:moveTo>
                <a:cubicBezTo>
                  <a:pt x="76676" y="77018"/>
                  <a:pt x="55721" y="77018"/>
                  <a:pt x="33814" y="77018"/>
                </a:cubicBezTo>
                <a:cubicBezTo>
                  <a:pt x="28099" y="77018"/>
                  <a:pt x="25241" y="77970"/>
                  <a:pt x="25241" y="84638"/>
                </a:cubicBezTo>
                <a:cubicBezTo>
                  <a:pt x="25241" y="115118"/>
                  <a:pt x="25241" y="144645"/>
                  <a:pt x="25241" y="175125"/>
                </a:cubicBezTo>
                <a:cubicBezTo>
                  <a:pt x="25241" y="181793"/>
                  <a:pt x="27146" y="182745"/>
                  <a:pt x="32861" y="182745"/>
                </a:cubicBezTo>
                <a:cubicBezTo>
                  <a:pt x="75724" y="182745"/>
                  <a:pt x="119539" y="182745"/>
                  <a:pt x="162401" y="182745"/>
                </a:cubicBezTo>
                <a:cubicBezTo>
                  <a:pt x="169069" y="182745"/>
                  <a:pt x="170974" y="180840"/>
                  <a:pt x="170974" y="174173"/>
                </a:cubicBezTo>
                <a:cubicBezTo>
                  <a:pt x="170974" y="144645"/>
                  <a:pt x="170974" y="116070"/>
                  <a:pt x="170974" y="86543"/>
                </a:cubicBezTo>
                <a:cubicBezTo>
                  <a:pt x="170974" y="78923"/>
                  <a:pt x="168116" y="77970"/>
                  <a:pt x="161449" y="77970"/>
                </a:cubicBezTo>
                <a:cubicBezTo>
                  <a:pt x="140494" y="77018"/>
                  <a:pt x="119539" y="77018"/>
                  <a:pt x="98584" y="77018"/>
                </a:cubicBezTo>
                <a:close/>
                <a:moveTo>
                  <a:pt x="263366" y="181793"/>
                </a:moveTo>
                <a:cubicBezTo>
                  <a:pt x="285274" y="181793"/>
                  <a:pt x="306229" y="181793"/>
                  <a:pt x="328136" y="181793"/>
                </a:cubicBezTo>
                <a:cubicBezTo>
                  <a:pt x="333851" y="181793"/>
                  <a:pt x="336709" y="180840"/>
                  <a:pt x="336709" y="174173"/>
                </a:cubicBezTo>
                <a:cubicBezTo>
                  <a:pt x="336709" y="143693"/>
                  <a:pt x="336709" y="114165"/>
                  <a:pt x="336709" y="83685"/>
                </a:cubicBezTo>
                <a:cubicBezTo>
                  <a:pt x="336709" y="77018"/>
                  <a:pt x="334804" y="76065"/>
                  <a:pt x="329089" y="76065"/>
                </a:cubicBezTo>
                <a:cubicBezTo>
                  <a:pt x="286226" y="76065"/>
                  <a:pt x="242411" y="76065"/>
                  <a:pt x="199549" y="76065"/>
                </a:cubicBezTo>
                <a:cubicBezTo>
                  <a:pt x="192881" y="76065"/>
                  <a:pt x="190976" y="77970"/>
                  <a:pt x="190976" y="84638"/>
                </a:cubicBezTo>
                <a:cubicBezTo>
                  <a:pt x="190976" y="114165"/>
                  <a:pt x="190976" y="142740"/>
                  <a:pt x="190976" y="172268"/>
                </a:cubicBezTo>
                <a:cubicBezTo>
                  <a:pt x="190976" y="179888"/>
                  <a:pt x="193834" y="180840"/>
                  <a:pt x="200501" y="180840"/>
                </a:cubicBezTo>
                <a:cubicBezTo>
                  <a:pt x="220504" y="180840"/>
                  <a:pt x="241459" y="181793"/>
                  <a:pt x="263366" y="181793"/>
                </a:cubicBezTo>
                <a:close/>
                <a:moveTo>
                  <a:pt x="179546" y="321810"/>
                </a:moveTo>
                <a:cubicBezTo>
                  <a:pt x="208121" y="321810"/>
                  <a:pt x="235744" y="321810"/>
                  <a:pt x="264319" y="321810"/>
                </a:cubicBezTo>
                <a:cubicBezTo>
                  <a:pt x="269081" y="321810"/>
                  <a:pt x="273844" y="322763"/>
                  <a:pt x="273844" y="315143"/>
                </a:cubicBezTo>
                <a:cubicBezTo>
                  <a:pt x="273844" y="308475"/>
                  <a:pt x="270986" y="307523"/>
                  <a:pt x="265271" y="307523"/>
                </a:cubicBezTo>
                <a:cubicBezTo>
                  <a:pt x="209074" y="307523"/>
                  <a:pt x="152876" y="307523"/>
                  <a:pt x="96679" y="307523"/>
                </a:cubicBezTo>
                <a:cubicBezTo>
                  <a:pt x="91916" y="307523"/>
                  <a:pt x="88106" y="307523"/>
                  <a:pt x="88106" y="314190"/>
                </a:cubicBezTo>
                <a:cubicBezTo>
                  <a:pt x="88106" y="321810"/>
                  <a:pt x="91916" y="320858"/>
                  <a:pt x="96679" y="320858"/>
                </a:cubicBezTo>
                <a:cubicBezTo>
                  <a:pt x="124301" y="321810"/>
                  <a:pt x="151924" y="321810"/>
                  <a:pt x="179546" y="321810"/>
                </a:cubicBezTo>
                <a:close/>
                <a:moveTo>
                  <a:pt x="180499" y="282758"/>
                </a:moveTo>
                <a:cubicBezTo>
                  <a:pt x="152876" y="282758"/>
                  <a:pt x="124301" y="282758"/>
                  <a:pt x="96679" y="282758"/>
                </a:cubicBezTo>
                <a:cubicBezTo>
                  <a:pt x="92869" y="282758"/>
                  <a:pt x="88106" y="280853"/>
                  <a:pt x="88106" y="288473"/>
                </a:cubicBezTo>
                <a:cubicBezTo>
                  <a:pt x="88106" y="296093"/>
                  <a:pt x="91916" y="295140"/>
                  <a:pt x="96679" y="295140"/>
                </a:cubicBezTo>
                <a:cubicBezTo>
                  <a:pt x="152876" y="295140"/>
                  <a:pt x="209074" y="295140"/>
                  <a:pt x="265271" y="295140"/>
                </a:cubicBezTo>
                <a:cubicBezTo>
                  <a:pt x="269081" y="295140"/>
                  <a:pt x="273844" y="296093"/>
                  <a:pt x="273844" y="289425"/>
                </a:cubicBezTo>
                <a:cubicBezTo>
                  <a:pt x="273844" y="281805"/>
                  <a:pt x="270034" y="282758"/>
                  <a:pt x="265271" y="282758"/>
                </a:cubicBezTo>
                <a:cubicBezTo>
                  <a:pt x="236696" y="282758"/>
                  <a:pt x="209074" y="282758"/>
                  <a:pt x="180499" y="282758"/>
                </a:cubicBezTo>
                <a:close/>
                <a:moveTo>
                  <a:pt x="48101" y="278948"/>
                </a:moveTo>
                <a:cubicBezTo>
                  <a:pt x="35719" y="278948"/>
                  <a:pt x="26194" y="287520"/>
                  <a:pt x="26194" y="299903"/>
                </a:cubicBezTo>
                <a:cubicBezTo>
                  <a:pt x="26194" y="312285"/>
                  <a:pt x="34766" y="321810"/>
                  <a:pt x="47149" y="322763"/>
                </a:cubicBezTo>
                <a:cubicBezTo>
                  <a:pt x="59531" y="323715"/>
                  <a:pt x="70009" y="313238"/>
                  <a:pt x="70009" y="300855"/>
                </a:cubicBezTo>
                <a:cubicBezTo>
                  <a:pt x="70009" y="289425"/>
                  <a:pt x="59531" y="279900"/>
                  <a:pt x="48101" y="278948"/>
                </a:cubicBezTo>
                <a:close/>
                <a:moveTo>
                  <a:pt x="335756" y="300855"/>
                </a:moveTo>
                <a:cubicBezTo>
                  <a:pt x="335756" y="288473"/>
                  <a:pt x="326231" y="278948"/>
                  <a:pt x="313849" y="278948"/>
                </a:cubicBezTo>
                <a:cubicBezTo>
                  <a:pt x="301466" y="278948"/>
                  <a:pt x="290989" y="289425"/>
                  <a:pt x="290989" y="301808"/>
                </a:cubicBezTo>
                <a:cubicBezTo>
                  <a:pt x="290989" y="313238"/>
                  <a:pt x="301466" y="323715"/>
                  <a:pt x="313849" y="322763"/>
                </a:cubicBezTo>
                <a:cubicBezTo>
                  <a:pt x="327184" y="322763"/>
                  <a:pt x="335756" y="313238"/>
                  <a:pt x="335756" y="300855"/>
                </a:cubicBezTo>
                <a:close/>
              </a:path>
            </a:pathLst>
          </a:custGeom>
          <a:solidFill>
            <a:schemeClr val="accent2"/>
          </a:solidFill>
          <a:ln w="9525" cap="flat">
            <a:noFill/>
            <a:prstDash val="solid"/>
            <a:miter/>
          </a:ln>
        </p:spPr>
        <p:txBody>
          <a:bodyPr rtlCol="0" anchor="ctr"/>
          <a:lstStyle/>
          <a:p>
            <a:endParaRPr lang="en-US"/>
          </a:p>
        </p:txBody>
      </p:sp>
      <p:sp>
        <p:nvSpPr>
          <p:cNvPr id="247" name="Freeform: Shape 14">
            <a:extLst>
              <a:ext uri="{FF2B5EF4-FFF2-40B4-BE49-F238E27FC236}">
                <a16:creationId xmlns:a16="http://schemas.microsoft.com/office/drawing/2014/main" id="{1A65C181-5AB9-4391-95E9-F3EC7F121AE8}"/>
              </a:ext>
            </a:extLst>
          </p:cNvPr>
          <p:cNvSpPr/>
          <p:nvPr/>
        </p:nvSpPr>
        <p:spPr>
          <a:xfrm flipH="1">
            <a:off x="10542451" y="5159086"/>
            <a:ext cx="512808" cy="753647"/>
          </a:xfrm>
          <a:custGeom>
            <a:avLst/>
            <a:gdLst>
              <a:gd name="connsiteX0" fmla="*/ 233362 w 307657"/>
              <a:gd name="connsiteY0" fmla="*/ 282985 h 452148"/>
              <a:gd name="connsiteX1" fmla="*/ 261937 w 307657"/>
              <a:gd name="connsiteY1" fmla="*/ 311560 h 452148"/>
              <a:gd name="connsiteX2" fmla="*/ 232410 w 307657"/>
              <a:gd name="connsiteY2" fmla="*/ 339182 h 452148"/>
              <a:gd name="connsiteX3" fmla="*/ 204787 w 307657"/>
              <a:gd name="connsiteY3" fmla="*/ 310607 h 452148"/>
              <a:gd name="connsiteX4" fmla="*/ 233362 w 307657"/>
              <a:gd name="connsiteY4" fmla="*/ 282985 h 452148"/>
              <a:gd name="connsiteX5" fmla="*/ 72390 w 307657"/>
              <a:gd name="connsiteY5" fmla="*/ 281080 h 452148"/>
              <a:gd name="connsiteX6" fmla="*/ 100965 w 307657"/>
              <a:gd name="connsiteY6" fmla="*/ 309655 h 452148"/>
              <a:gd name="connsiteX7" fmla="*/ 72390 w 307657"/>
              <a:gd name="connsiteY7" fmla="*/ 337277 h 452148"/>
              <a:gd name="connsiteX8" fmla="*/ 43815 w 307657"/>
              <a:gd name="connsiteY8" fmla="*/ 308702 h 452148"/>
              <a:gd name="connsiteX9" fmla="*/ 72390 w 307657"/>
              <a:gd name="connsiteY9" fmla="*/ 281080 h 452148"/>
              <a:gd name="connsiteX10" fmla="*/ 231457 w 307657"/>
              <a:gd name="connsiteY10" fmla="*/ 93437 h 452148"/>
              <a:gd name="connsiteX11" fmla="*/ 247650 w 307657"/>
              <a:gd name="connsiteY11" fmla="*/ 109630 h 452148"/>
              <a:gd name="connsiteX12" fmla="*/ 247650 w 307657"/>
              <a:gd name="connsiteY12" fmla="*/ 149635 h 452148"/>
              <a:gd name="connsiteX13" fmla="*/ 232410 w 307657"/>
              <a:gd name="connsiteY13" fmla="*/ 164875 h 452148"/>
              <a:gd name="connsiteX14" fmla="*/ 66675 w 307657"/>
              <a:gd name="connsiteY14" fmla="*/ 164875 h 452148"/>
              <a:gd name="connsiteX15" fmla="*/ 51435 w 307657"/>
              <a:gd name="connsiteY15" fmla="*/ 149635 h 452148"/>
              <a:gd name="connsiteX16" fmla="*/ 51435 w 307657"/>
              <a:gd name="connsiteY16" fmla="*/ 110582 h 452148"/>
              <a:gd name="connsiteX17" fmla="*/ 68580 w 307657"/>
              <a:gd name="connsiteY17" fmla="*/ 93437 h 452148"/>
              <a:gd name="connsiteX18" fmla="*/ 149542 w 307657"/>
              <a:gd name="connsiteY18" fmla="*/ 93437 h 452148"/>
              <a:gd name="connsiteX19" fmla="*/ 231457 w 307657"/>
              <a:gd name="connsiteY19" fmla="*/ 93437 h 452148"/>
              <a:gd name="connsiteX20" fmla="*/ 191452 w 307657"/>
              <a:gd name="connsiteY20" fmla="*/ 54385 h 452148"/>
              <a:gd name="connsiteX21" fmla="*/ 200977 w 307657"/>
              <a:gd name="connsiteY21" fmla="*/ 67720 h 452148"/>
              <a:gd name="connsiteX22" fmla="*/ 192405 w 307657"/>
              <a:gd name="connsiteY22" fmla="*/ 80102 h 452148"/>
              <a:gd name="connsiteX23" fmla="*/ 150495 w 307657"/>
              <a:gd name="connsiteY23" fmla="*/ 80102 h 452148"/>
              <a:gd name="connsiteX24" fmla="*/ 108585 w 307657"/>
              <a:gd name="connsiteY24" fmla="*/ 80102 h 452148"/>
              <a:gd name="connsiteX25" fmla="*/ 100012 w 307657"/>
              <a:gd name="connsiteY25" fmla="*/ 67720 h 452148"/>
              <a:gd name="connsiteX26" fmla="*/ 108585 w 307657"/>
              <a:gd name="connsiteY26" fmla="*/ 54385 h 452148"/>
              <a:gd name="connsiteX27" fmla="*/ 191452 w 307657"/>
              <a:gd name="connsiteY27" fmla="*/ 54385 h 452148"/>
              <a:gd name="connsiteX28" fmla="*/ 232410 w 307657"/>
              <a:gd name="connsiteY28" fmla="*/ 38192 h 452148"/>
              <a:gd name="connsiteX29" fmla="*/ 71437 w 307657"/>
              <a:gd name="connsiteY29" fmla="*/ 38192 h 452148"/>
              <a:gd name="connsiteX30" fmla="*/ 15240 w 307657"/>
              <a:gd name="connsiteY30" fmla="*/ 95342 h 452148"/>
              <a:gd name="connsiteX31" fmla="*/ 15240 w 307657"/>
              <a:gd name="connsiteY31" fmla="*/ 312512 h 452148"/>
              <a:gd name="connsiteX32" fmla="*/ 72390 w 307657"/>
              <a:gd name="connsiteY32" fmla="*/ 369662 h 452148"/>
              <a:gd name="connsiteX33" fmla="*/ 92392 w 307657"/>
              <a:gd name="connsiteY33" fmla="*/ 369662 h 452148"/>
              <a:gd name="connsiteX34" fmla="*/ 0 w 307657"/>
              <a:gd name="connsiteY34" fmla="*/ 450625 h 452148"/>
              <a:gd name="connsiteX35" fmla="*/ 58102 w 307657"/>
              <a:gd name="connsiteY35" fmla="*/ 450625 h 452148"/>
              <a:gd name="connsiteX36" fmla="*/ 65722 w 307657"/>
              <a:gd name="connsiteY36" fmla="*/ 445862 h 452148"/>
              <a:gd name="connsiteX37" fmla="*/ 80962 w 307657"/>
              <a:gd name="connsiteY37" fmla="*/ 431575 h 452148"/>
              <a:gd name="connsiteX38" fmla="*/ 161925 w 307657"/>
              <a:gd name="connsiteY38" fmla="*/ 400142 h 452148"/>
              <a:gd name="connsiteX39" fmla="*/ 214312 w 307657"/>
              <a:gd name="connsiteY39" fmla="*/ 421097 h 452148"/>
              <a:gd name="connsiteX40" fmla="*/ 291465 w 307657"/>
              <a:gd name="connsiteY40" fmla="*/ 450625 h 452148"/>
              <a:gd name="connsiteX41" fmla="*/ 307657 w 307657"/>
              <a:gd name="connsiteY41" fmla="*/ 450625 h 452148"/>
              <a:gd name="connsiteX42" fmla="*/ 215265 w 307657"/>
              <a:gd name="connsiteY42" fmla="*/ 369662 h 452148"/>
              <a:gd name="connsiteX43" fmla="*/ 245745 w 307657"/>
              <a:gd name="connsiteY43" fmla="*/ 366805 h 452148"/>
              <a:gd name="connsiteX44" fmla="*/ 289560 w 307657"/>
              <a:gd name="connsiteY44" fmla="*/ 309655 h 452148"/>
              <a:gd name="connsiteX45" fmla="*/ 289560 w 307657"/>
              <a:gd name="connsiteY45" fmla="*/ 97247 h 452148"/>
              <a:gd name="connsiteX46" fmla="*/ 232410 w 307657"/>
              <a:gd name="connsiteY46" fmla="*/ 38192 h 452148"/>
              <a:gd name="connsiteX47" fmla="*/ 169545 w 307657"/>
              <a:gd name="connsiteY47" fmla="*/ 92 h 452148"/>
              <a:gd name="connsiteX48" fmla="*/ 159186 w 307657"/>
              <a:gd name="connsiteY48" fmla="*/ 3426 h 452148"/>
              <a:gd name="connsiteX49" fmla="*/ 154781 w 307657"/>
              <a:gd name="connsiteY49" fmla="*/ 9300 h 452148"/>
              <a:gd name="connsiteX50" fmla="*/ 150376 w 307657"/>
              <a:gd name="connsiteY50" fmla="*/ 3426 h 452148"/>
              <a:gd name="connsiteX51" fmla="*/ 140017 w 307657"/>
              <a:gd name="connsiteY51" fmla="*/ 92 h 452148"/>
              <a:gd name="connsiteX52" fmla="*/ 135213 w 307657"/>
              <a:gd name="connsiteY52" fmla="*/ 4643 h 452148"/>
              <a:gd name="connsiteX53" fmla="*/ 128230 w 307657"/>
              <a:gd name="connsiteY53" fmla="*/ 7713 h 452148"/>
              <a:gd name="connsiteX54" fmla="*/ 125752 w 307657"/>
              <a:gd name="connsiteY54" fmla="*/ 13607 h 452148"/>
              <a:gd name="connsiteX55" fmla="*/ 121920 w 307657"/>
              <a:gd name="connsiteY55" fmla="*/ 17237 h 452148"/>
              <a:gd name="connsiteX56" fmla="*/ 139065 w 307657"/>
              <a:gd name="connsiteY56" fmla="*/ 36287 h 452148"/>
              <a:gd name="connsiteX57" fmla="*/ 154781 w 307657"/>
              <a:gd name="connsiteY57" fmla="*/ 25810 h 452148"/>
              <a:gd name="connsiteX58" fmla="*/ 170497 w 307657"/>
              <a:gd name="connsiteY58" fmla="*/ 36287 h 452148"/>
              <a:gd name="connsiteX59" fmla="*/ 187642 w 307657"/>
              <a:gd name="connsiteY59" fmla="*/ 17237 h 452148"/>
              <a:gd name="connsiteX60" fmla="*/ 183810 w 307657"/>
              <a:gd name="connsiteY60" fmla="*/ 13607 h 452148"/>
              <a:gd name="connsiteX61" fmla="*/ 181332 w 307657"/>
              <a:gd name="connsiteY61" fmla="*/ 7713 h 452148"/>
              <a:gd name="connsiteX62" fmla="*/ 174349 w 307657"/>
              <a:gd name="connsiteY62" fmla="*/ 4643 h 45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07657" h="452148">
                <a:moveTo>
                  <a:pt x="233362" y="282985"/>
                </a:moveTo>
                <a:cubicBezTo>
                  <a:pt x="248602" y="282985"/>
                  <a:pt x="261937" y="296320"/>
                  <a:pt x="261937" y="311560"/>
                </a:cubicBezTo>
                <a:cubicBezTo>
                  <a:pt x="260985" y="326800"/>
                  <a:pt x="248602" y="339182"/>
                  <a:pt x="232410" y="339182"/>
                </a:cubicBezTo>
                <a:cubicBezTo>
                  <a:pt x="217170" y="338230"/>
                  <a:pt x="204787" y="325847"/>
                  <a:pt x="204787" y="310607"/>
                </a:cubicBezTo>
                <a:cubicBezTo>
                  <a:pt x="205740" y="295367"/>
                  <a:pt x="218122" y="282985"/>
                  <a:pt x="233362" y="282985"/>
                </a:cubicBezTo>
                <a:close/>
                <a:moveTo>
                  <a:pt x="72390" y="281080"/>
                </a:moveTo>
                <a:cubicBezTo>
                  <a:pt x="88582" y="281080"/>
                  <a:pt x="100965" y="293462"/>
                  <a:pt x="100965" y="309655"/>
                </a:cubicBezTo>
                <a:cubicBezTo>
                  <a:pt x="100965" y="325847"/>
                  <a:pt x="89535" y="338230"/>
                  <a:pt x="72390" y="337277"/>
                </a:cubicBezTo>
                <a:cubicBezTo>
                  <a:pt x="56197" y="337277"/>
                  <a:pt x="43815" y="323942"/>
                  <a:pt x="43815" y="308702"/>
                </a:cubicBezTo>
                <a:cubicBezTo>
                  <a:pt x="44767" y="294415"/>
                  <a:pt x="57150" y="281080"/>
                  <a:pt x="72390" y="281080"/>
                </a:cubicBezTo>
                <a:close/>
                <a:moveTo>
                  <a:pt x="231457" y="93437"/>
                </a:moveTo>
                <a:cubicBezTo>
                  <a:pt x="243840" y="93437"/>
                  <a:pt x="247650" y="97247"/>
                  <a:pt x="247650" y="109630"/>
                </a:cubicBezTo>
                <a:cubicBezTo>
                  <a:pt x="247650" y="122965"/>
                  <a:pt x="247650" y="136300"/>
                  <a:pt x="247650" y="149635"/>
                </a:cubicBezTo>
                <a:cubicBezTo>
                  <a:pt x="247650" y="160112"/>
                  <a:pt x="242887" y="164875"/>
                  <a:pt x="232410" y="164875"/>
                </a:cubicBezTo>
                <a:cubicBezTo>
                  <a:pt x="177165" y="163922"/>
                  <a:pt x="121920" y="163922"/>
                  <a:pt x="66675" y="164875"/>
                </a:cubicBezTo>
                <a:cubicBezTo>
                  <a:pt x="56197" y="164875"/>
                  <a:pt x="51435" y="160112"/>
                  <a:pt x="51435" y="149635"/>
                </a:cubicBezTo>
                <a:cubicBezTo>
                  <a:pt x="51435" y="136300"/>
                  <a:pt x="51435" y="123917"/>
                  <a:pt x="51435" y="110582"/>
                </a:cubicBezTo>
                <a:cubicBezTo>
                  <a:pt x="51435" y="96295"/>
                  <a:pt x="55245" y="93437"/>
                  <a:pt x="68580" y="93437"/>
                </a:cubicBezTo>
                <a:cubicBezTo>
                  <a:pt x="95250" y="93437"/>
                  <a:pt x="122872" y="93437"/>
                  <a:pt x="149542" y="93437"/>
                </a:cubicBezTo>
                <a:cubicBezTo>
                  <a:pt x="177165" y="93437"/>
                  <a:pt x="203835" y="93437"/>
                  <a:pt x="231457" y="93437"/>
                </a:cubicBezTo>
                <a:close/>
                <a:moveTo>
                  <a:pt x="191452" y="54385"/>
                </a:moveTo>
                <a:cubicBezTo>
                  <a:pt x="201930" y="54385"/>
                  <a:pt x="200025" y="62005"/>
                  <a:pt x="200977" y="67720"/>
                </a:cubicBezTo>
                <a:cubicBezTo>
                  <a:pt x="200977" y="74387"/>
                  <a:pt x="202882" y="80102"/>
                  <a:pt x="192405" y="80102"/>
                </a:cubicBezTo>
                <a:cubicBezTo>
                  <a:pt x="178117" y="80102"/>
                  <a:pt x="164782" y="80102"/>
                  <a:pt x="150495" y="80102"/>
                </a:cubicBezTo>
                <a:cubicBezTo>
                  <a:pt x="136207" y="80102"/>
                  <a:pt x="122872" y="79150"/>
                  <a:pt x="108585" y="80102"/>
                </a:cubicBezTo>
                <a:cubicBezTo>
                  <a:pt x="99060" y="80102"/>
                  <a:pt x="100012" y="74387"/>
                  <a:pt x="100012" y="67720"/>
                </a:cubicBezTo>
                <a:cubicBezTo>
                  <a:pt x="100012" y="62005"/>
                  <a:pt x="97155" y="54385"/>
                  <a:pt x="108585" y="54385"/>
                </a:cubicBezTo>
                <a:cubicBezTo>
                  <a:pt x="136207" y="54385"/>
                  <a:pt x="163830" y="54385"/>
                  <a:pt x="191452" y="54385"/>
                </a:cubicBezTo>
                <a:close/>
                <a:moveTo>
                  <a:pt x="232410" y="38192"/>
                </a:moveTo>
                <a:cubicBezTo>
                  <a:pt x="178117" y="37240"/>
                  <a:pt x="124777" y="37240"/>
                  <a:pt x="71437" y="38192"/>
                </a:cubicBezTo>
                <a:cubicBezTo>
                  <a:pt x="40957" y="38192"/>
                  <a:pt x="15240" y="63910"/>
                  <a:pt x="15240" y="95342"/>
                </a:cubicBezTo>
                <a:cubicBezTo>
                  <a:pt x="14287" y="167732"/>
                  <a:pt x="14287" y="240122"/>
                  <a:pt x="15240" y="312512"/>
                </a:cubicBezTo>
                <a:cubicBezTo>
                  <a:pt x="15240" y="343945"/>
                  <a:pt x="40957" y="368710"/>
                  <a:pt x="72390" y="369662"/>
                </a:cubicBezTo>
                <a:cubicBezTo>
                  <a:pt x="78105" y="369662"/>
                  <a:pt x="83820" y="369662"/>
                  <a:pt x="92392" y="369662"/>
                </a:cubicBezTo>
                <a:cubicBezTo>
                  <a:pt x="60960" y="396332"/>
                  <a:pt x="31432" y="423002"/>
                  <a:pt x="0" y="450625"/>
                </a:cubicBezTo>
                <a:cubicBezTo>
                  <a:pt x="21907" y="450625"/>
                  <a:pt x="40005" y="450625"/>
                  <a:pt x="58102" y="450625"/>
                </a:cubicBezTo>
                <a:cubicBezTo>
                  <a:pt x="60960" y="450625"/>
                  <a:pt x="63817" y="447767"/>
                  <a:pt x="65722" y="445862"/>
                </a:cubicBezTo>
                <a:cubicBezTo>
                  <a:pt x="70485" y="441100"/>
                  <a:pt x="76200" y="437290"/>
                  <a:pt x="80962" y="431575"/>
                </a:cubicBezTo>
                <a:cubicBezTo>
                  <a:pt x="101917" y="404905"/>
                  <a:pt x="128587" y="398237"/>
                  <a:pt x="161925" y="400142"/>
                </a:cubicBezTo>
                <a:cubicBezTo>
                  <a:pt x="182880" y="401095"/>
                  <a:pt x="200977" y="403952"/>
                  <a:pt x="214312" y="421097"/>
                </a:cubicBezTo>
                <a:cubicBezTo>
                  <a:pt x="234315" y="445862"/>
                  <a:pt x="260032" y="456340"/>
                  <a:pt x="291465" y="450625"/>
                </a:cubicBezTo>
                <a:cubicBezTo>
                  <a:pt x="296227" y="449672"/>
                  <a:pt x="300037" y="450625"/>
                  <a:pt x="307657" y="450625"/>
                </a:cubicBezTo>
                <a:cubicBezTo>
                  <a:pt x="275272" y="422050"/>
                  <a:pt x="245745" y="396332"/>
                  <a:pt x="215265" y="369662"/>
                </a:cubicBezTo>
                <a:cubicBezTo>
                  <a:pt x="226695" y="368710"/>
                  <a:pt x="236220" y="369662"/>
                  <a:pt x="245745" y="366805"/>
                </a:cubicBezTo>
                <a:cubicBezTo>
                  <a:pt x="272415" y="359185"/>
                  <a:pt x="289560" y="337277"/>
                  <a:pt x="289560" y="309655"/>
                </a:cubicBezTo>
                <a:cubicBezTo>
                  <a:pt x="289560" y="239170"/>
                  <a:pt x="289560" y="167732"/>
                  <a:pt x="289560" y="97247"/>
                </a:cubicBezTo>
                <a:cubicBezTo>
                  <a:pt x="289560" y="64862"/>
                  <a:pt x="264795" y="39145"/>
                  <a:pt x="232410" y="38192"/>
                </a:cubicBezTo>
                <a:close/>
                <a:moveTo>
                  <a:pt x="169545" y="92"/>
                </a:moveTo>
                <a:cubicBezTo>
                  <a:pt x="165735" y="-384"/>
                  <a:pt x="162163" y="1045"/>
                  <a:pt x="159186" y="3426"/>
                </a:cubicBezTo>
                <a:lnTo>
                  <a:pt x="154781" y="9300"/>
                </a:lnTo>
                <a:lnTo>
                  <a:pt x="150376" y="3426"/>
                </a:lnTo>
                <a:cubicBezTo>
                  <a:pt x="147399" y="1045"/>
                  <a:pt x="143827" y="-384"/>
                  <a:pt x="140017" y="92"/>
                </a:cubicBezTo>
                <a:lnTo>
                  <a:pt x="135213" y="4643"/>
                </a:lnTo>
                <a:lnTo>
                  <a:pt x="128230" y="7713"/>
                </a:lnTo>
                <a:lnTo>
                  <a:pt x="125752" y="13607"/>
                </a:lnTo>
                <a:lnTo>
                  <a:pt x="121920" y="17237"/>
                </a:lnTo>
                <a:cubicBezTo>
                  <a:pt x="120015" y="26762"/>
                  <a:pt x="129540" y="36287"/>
                  <a:pt x="139065" y="36287"/>
                </a:cubicBezTo>
                <a:lnTo>
                  <a:pt x="154781" y="25810"/>
                </a:lnTo>
                <a:lnTo>
                  <a:pt x="170497" y="36287"/>
                </a:lnTo>
                <a:cubicBezTo>
                  <a:pt x="180022" y="36287"/>
                  <a:pt x="189547" y="26762"/>
                  <a:pt x="187642" y="17237"/>
                </a:cubicBezTo>
                <a:lnTo>
                  <a:pt x="183810" y="13607"/>
                </a:lnTo>
                <a:lnTo>
                  <a:pt x="181332" y="7713"/>
                </a:lnTo>
                <a:lnTo>
                  <a:pt x="174349" y="4643"/>
                </a:lnTo>
                <a:close/>
              </a:path>
            </a:pathLst>
          </a:custGeom>
          <a:solidFill>
            <a:schemeClr val="accent4"/>
          </a:solidFill>
          <a:ln w="9525" cap="flat">
            <a:noFill/>
            <a:prstDash val="solid"/>
            <a:miter/>
          </a:ln>
        </p:spPr>
        <p:txBody>
          <a:bodyPr rtlCol="0" anchor="ctr"/>
          <a:lstStyle/>
          <a:p>
            <a:endParaRPr lang="en-US"/>
          </a:p>
        </p:txBody>
      </p:sp>
      <p:sp>
        <p:nvSpPr>
          <p:cNvPr id="263" name="자유형: 도형 262">
            <a:extLst>
              <a:ext uri="{FF2B5EF4-FFF2-40B4-BE49-F238E27FC236}">
                <a16:creationId xmlns:a16="http://schemas.microsoft.com/office/drawing/2014/main" id="{B46FE19B-4212-478A-B28D-8A290E5E9406}"/>
              </a:ext>
            </a:extLst>
          </p:cNvPr>
          <p:cNvSpPr/>
          <p:nvPr/>
        </p:nvSpPr>
        <p:spPr>
          <a:xfrm>
            <a:off x="11335846" y="4589342"/>
            <a:ext cx="770710" cy="444799"/>
          </a:xfrm>
          <a:custGeom>
            <a:avLst/>
            <a:gdLst>
              <a:gd name="connsiteX0" fmla="*/ 1938834 w 2261776"/>
              <a:gd name="connsiteY0" fmla="*/ 1083462 h 1305336"/>
              <a:gd name="connsiteX1" fmla="*/ 1974502 w 2261776"/>
              <a:gd name="connsiteY1" fmla="*/ 1126183 h 1305336"/>
              <a:gd name="connsiteX2" fmla="*/ 1938834 w 2261776"/>
              <a:gd name="connsiteY2" fmla="*/ 1168904 h 1305336"/>
              <a:gd name="connsiteX3" fmla="*/ 1903166 w 2261776"/>
              <a:gd name="connsiteY3" fmla="*/ 1126183 h 1305336"/>
              <a:gd name="connsiteX4" fmla="*/ 1938834 w 2261776"/>
              <a:gd name="connsiteY4" fmla="*/ 1083462 h 1305336"/>
              <a:gd name="connsiteX5" fmla="*/ 727335 w 2261776"/>
              <a:gd name="connsiteY5" fmla="*/ 1083462 h 1305336"/>
              <a:gd name="connsiteX6" fmla="*/ 763003 w 2261776"/>
              <a:gd name="connsiteY6" fmla="*/ 1126183 h 1305336"/>
              <a:gd name="connsiteX7" fmla="*/ 727335 w 2261776"/>
              <a:gd name="connsiteY7" fmla="*/ 1168904 h 1305336"/>
              <a:gd name="connsiteX8" fmla="*/ 691667 w 2261776"/>
              <a:gd name="connsiteY8" fmla="*/ 1126183 h 1305336"/>
              <a:gd name="connsiteX9" fmla="*/ 727335 w 2261776"/>
              <a:gd name="connsiteY9" fmla="*/ 1083462 h 1305336"/>
              <a:gd name="connsiteX10" fmla="*/ 356792 w 2261776"/>
              <a:gd name="connsiteY10" fmla="*/ 1083462 h 1305336"/>
              <a:gd name="connsiteX11" fmla="*/ 392460 w 2261776"/>
              <a:gd name="connsiteY11" fmla="*/ 1126183 h 1305336"/>
              <a:gd name="connsiteX12" fmla="*/ 356792 w 2261776"/>
              <a:gd name="connsiteY12" fmla="*/ 1168904 h 1305336"/>
              <a:gd name="connsiteX13" fmla="*/ 321123 w 2261776"/>
              <a:gd name="connsiteY13" fmla="*/ 1126183 h 1305336"/>
              <a:gd name="connsiteX14" fmla="*/ 356792 w 2261776"/>
              <a:gd name="connsiteY14" fmla="*/ 1083462 h 1305336"/>
              <a:gd name="connsiteX15" fmla="*/ 723444 w 2261776"/>
              <a:gd name="connsiteY15" fmla="*/ 1029230 h 1305336"/>
              <a:gd name="connsiteX16" fmla="*/ 638652 w 2261776"/>
              <a:gd name="connsiteY16" fmla="*/ 1135667 h 1305336"/>
              <a:gd name="connsiteX17" fmla="*/ 728713 w 2261776"/>
              <a:gd name="connsiteY17" fmla="*/ 1236997 h 1305336"/>
              <a:gd name="connsiteX18" fmla="*/ 814560 w 2261776"/>
              <a:gd name="connsiteY18" fmla="*/ 1130236 h 1305336"/>
              <a:gd name="connsiteX19" fmla="*/ 723444 w 2261776"/>
              <a:gd name="connsiteY19" fmla="*/ 1029230 h 1305336"/>
              <a:gd name="connsiteX20" fmla="*/ 1944265 w 2261776"/>
              <a:gd name="connsiteY20" fmla="*/ 1029149 h 1305336"/>
              <a:gd name="connsiteX21" fmla="*/ 1857365 w 2261776"/>
              <a:gd name="connsiteY21" fmla="*/ 1131452 h 1305336"/>
              <a:gd name="connsiteX22" fmla="*/ 1941509 w 2261776"/>
              <a:gd name="connsiteY22" fmla="*/ 1237240 h 1305336"/>
              <a:gd name="connsiteX23" fmla="*/ 2031328 w 2261776"/>
              <a:gd name="connsiteY23" fmla="*/ 1134208 h 1305336"/>
              <a:gd name="connsiteX24" fmla="*/ 1944265 w 2261776"/>
              <a:gd name="connsiteY24" fmla="*/ 1029149 h 1305336"/>
              <a:gd name="connsiteX25" fmla="*/ 356549 w 2261776"/>
              <a:gd name="connsiteY25" fmla="*/ 1028744 h 1305336"/>
              <a:gd name="connsiteX26" fmla="*/ 267055 w 2261776"/>
              <a:gd name="connsiteY26" fmla="*/ 1133235 h 1305336"/>
              <a:gd name="connsiteX27" fmla="*/ 357035 w 2261776"/>
              <a:gd name="connsiteY27" fmla="*/ 1237321 h 1305336"/>
              <a:gd name="connsiteX28" fmla="*/ 446287 w 2261776"/>
              <a:gd name="connsiteY28" fmla="*/ 1132668 h 1305336"/>
              <a:gd name="connsiteX29" fmla="*/ 356549 w 2261776"/>
              <a:gd name="connsiteY29" fmla="*/ 1028744 h 1305336"/>
              <a:gd name="connsiteX30" fmla="*/ 723849 w 2261776"/>
              <a:gd name="connsiteY30" fmla="*/ 960812 h 1305336"/>
              <a:gd name="connsiteX31" fmla="*/ 871791 w 2261776"/>
              <a:gd name="connsiteY31" fmla="*/ 1130155 h 1305336"/>
              <a:gd name="connsiteX32" fmla="*/ 727984 w 2261776"/>
              <a:gd name="connsiteY32" fmla="*/ 1304361 h 1305336"/>
              <a:gd name="connsiteX33" fmla="*/ 585393 w 2261776"/>
              <a:gd name="connsiteY33" fmla="*/ 1141909 h 1305336"/>
              <a:gd name="connsiteX34" fmla="*/ 723849 w 2261776"/>
              <a:gd name="connsiteY34" fmla="*/ 960812 h 1305336"/>
              <a:gd name="connsiteX35" fmla="*/ 359954 w 2261776"/>
              <a:gd name="connsiteY35" fmla="*/ 960812 h 1305336"/>
              <a:gd name="connsiteX36" fmla="*/ 502140 w 2261776"/>
              <a:gd name="connsiteY36" fmla="*/ 1134046 h 1305336"/>
              <a:gd name="connsiteX37" fmla="*/ 357360 w 2261776"/>
              <a:gd name="connsiteY37" fmla="*/ 1305334 h 1305336"/>
              <a:gd name="connsiteX38" fmla="*/ 212013 w 2261776"/>
              <a:gd name="connsiteY38" fmla="*/ 1128209 h 1305336"/>
              <a:gd name="connsiteX39" fmla="*/ 359954 w 2261776"/>
              <a:gd name="connsiteY39" fmla="*/ 960812 h 1305336"/>
              <a:gd name="connsiteX40" fmla="*/ 1946535 w 2261776"/>
              <a:gd name="connsiteY40" fmla="*/ 960326 h 1305336"/>
              <a:gd name="connsiteX41" fmla="*/ 2087424 w 2261776"/>
              <a:gd name="connsiteY41" fmla="*/ 1136072 h 1305336"/>
              <a:gd name="connsiteX42" fmla="*/ 1939158 w 2261776"/>
              <a:gd name="connsiteY42" fmla="*/ 1304604 h 1305336"/>
              <a:gd name="connsiteX43" fmla="*/ 1800620 w 2261776"/>
              <a:gd name="connsiteY43" fmla="*/ 1128615 h 1305336"/>
              <a:gd name="connsiteX44" fmla="*/ 1946535 w 2261776"/>
              <a:gd name="connsiteY44" fmla="*/ 960326 h 1305336"/>
              <a:gd name="connsiteX45" fmla="*/ 791446 w 2261776"/>
              <a:gd name="connsiteY45" fmla="*/ 912548 h 1305336"/>
              <a:gd name="connsiteX46" fmla="*/ 1453586 w 2261776"/>
              <a:gd name="connsiteY46" fmla="*/ 912741 h 1305336"/>
              <a:gd name="connsiteX47" fmla="*/ 1486498 w 2261776"/>
              <a:gd name="connsiteY47" fmla="*/ 958542 h 1305336"/>
              <a:gd name="connsiteX48" fmla="*/ 1486498 w 2261776"/>
              <a:gd name="connsiteY48" fmla="*/ 1096107 h 1305336"/>
              <a:gd name="connsiteX49" fmla="*/ 1390519 w 2261776"/>
              <a:gd name="connsiteY49" fmla="*/ 1175712 h 1305336"/>
              <a:gd name="connsiteX50" fmla="*/ 1332963 w 2261776"/>
              <a:gd name="connsiteY50" fmla="*/ 1212596 h 1305336"/>
              <a:gd name="connsiteX51" fmla="*/ 1155109 w 2261776"/>
              <a:gd name="connsiteY51" fmla="*/ 1214299 h 1305336"/>
              <a:gd name="connsiteX52" fmla="*/ 1055887 w 2261776"/>
              <a:gd name="connsiteY52" fmla="*/ 1121075 h 1305336"/>
              <a:gd name="connsiteX53" fmla="*/ 995413 w 2261776"/>
              <a:gd name="connsiteY53" fmla="*/ 1103322 h 1305336"/>
              <a:gd name="connsiteX54" fmla="*/ 882572 w 2261776"/>
              <a:gd name="connsiteY54" fmla="*/ 1041308 h 1305336"/>
              <a:gd name="connsiteX55" fmla="*/ 722795 w 2261776"/>
              <a:gd name="connsiteY55" fmla="*/ 931062 h 1305336"/>
              <a:gd name="connsiteX56" fmla="*/ 578421 w 2261776"/>
              <a:gd name="connsiteY56" fmla="*/ 1031337 h 1305336"/>
              <a:gd name="connsiteX57" fmla="*/ 542672 w 2261776"/>
              <a:gd name="connsiteY57" fmla="*/ 1113293 h 1305336"/>
              <a:gd name="connsiteX58" fmla="*/ 508544 w 2261776"/>
              <a:gd name="connsiteY58" fmla="*/ 1040741 h 1305336"/>
              <a:gd name="connsiteX59" fmla="*/ 355981 w 2261776"/>
              <a:gd name="connsiteY59" fmla="*/ 931143 h 1305336"/>
              <a:gd name="connsiteX60" fmla="*/ 207311 w 2261776"/>
              <a:gd name="connsiteY60" fmla="*/ 1035877 h 1305336"/>
              <a:gd name="connsiteX61" fmla="*/ 136299 w 2261776"/>
              <a:gd name="connsiteY61" fmla="*/ 1100809 h 1305336"/>
              <a:gd name="connsiteX62" fmla="*/ 46399 w 2261776"/>
              <a:gd name="connsiteY62" fmla="*/ 1027203 h 1305336"/>
              <a:gd name="connsiteX63" fmla="*/ 129246 w 2261776"/>
              <a:gd name="connsiteY63" fmla="*/ 912660 h 1305336"/>
              <a:gd name="connsiteX64" fmla="*/ 791446 w 2261776"/>
              <a:gd name="connsiteY64" fmla="*/ 912548 h 1305336"/>
              <a:gd name="connsiteX65" fmla="*/ 1730936 w 2261776"/>
              <a:gd name="connsiteY65" fmla="*/ 260391 h 1305336"/>
              <a:gd name="connsiteX66" fmla="*/ 1595935 w 2261776"/>
              <a:gd name="connsiteY66" fmla="*/ 260989 h 1305336"/>
              <a:gd name="connsiteX67" fmla="*/ 1595935 w 2261776"/>
              <a:gd name="connsiteY67" fmla="*/ 614022 h 1305336"/>
              <a:gd name="connsiteX68" fmla="*/ 2015035 w 2261776"/>
              <a:gd name="connsiteY68" fmla="*/ 614022 h 1305336"/>
              <a:gd name="connsiteX69" fmla="*/ 1912408 w 2261776"/>
              <a:gd name="connsiteY69" fmla="*/ 300791 h 1305336"/>
              <a:gd name="connsiteX70" fmla="*/ 1861743 w 2261776"/>
              <a:gd name="connsiteY70" fmla="*/ 262772 h 1305336"/>
              <a:gd name="connsiteX71" fmla="*/ 1730936 w 2261776"/>
              <a:gd name="connsiteY71" fmla="*/ 260391 h 1305336"/>
              <a:gd name="connsiteX72" fmla="*/ 1891737 w 2261776"/>
              <a:gd name="connsiteY72" fmla="*/ 198407 h 1305336"/>
              <a:gd name="connsiteX73" fmla="*/ 1956182 w 2261776"/>
              <a:gd name="connsiteY73" fmla="*/ 246884 h 1305336"/>
              <a:gd name="connsiteX74" fmla="*/ 2025411 w 2261776"/>
              <a:gd name="connsiteY74" fmla="*/ 463648 h 1305336"/>
              <a:gd name="connsiteX75" fmla="*/ 2159815 w 2261776"/>
              <a:gd name="connsiteY75" fmla="*/ 655769 h 1305336"/>
              <a:gd name="connsiteX76" fmla="*/ 2203671 w 2261776"/>
              <a:gd name="connsiteY76" fmla="*/ 858672 h 1305336"/>
              <a:gd name="connsiteX77" fmla="*/ 2245337 w 2261776"/>
              <a:gd name="connsiteY77" fmla="*/ 955057 h 1305336"/>
              <a:gd name="connsiteX78" fmla="*/ 2245337 w 2261776"/>
              <a:gd name="connsiteY78" fmla="*/ 1083462 h 1305336"/>
              <a:gd name="connsiteX79" fmla="*/ 2174082 w 2261776"/>
              <a:gd name="connsiteY79" fmla="*/ 1083462 h 1305336"/>
              <a:gd name="connsiteX80" fmla="*/ 2094964 w 2261776"/>
              <a:gd name="connsiteY80" fmla="*/ 1044308 h 1305336"/>
              <a:gd name="connsiteX81" fmla="*/ 1883549 w 2261776"/>
              <a:gd name="connsiteY81" fmla="*/ 944195 h 1305336"/>
              <a:gd name="connsiteX82" fmla="*/ 1799648 w 2261776"/>
              <a:gd name="connsiteY82" fmla="*/ 1033203 h 1305336"/>
              <a:gd name="connsiteX83" fmla="*/ 1575426 w 2261776"/>
              <a:gd name="connsiteY83" fmla="*/ 1097730 h 1305336"/>
              <a:gd name="connsiteX84" fmla="*/ 1544702 w 2261776"/>
              <a:gd name="connsiteY84" fmla="*/ 1029149 h 1305336"/>
              <a:gd name="connsiteX85" fmla="*/ 1541784 w 2261776"/>
              <a:gd name="connsiteY85" fmla="*/ 260097 h 1305336"/>
              <a:gd name="connsiteX86" fmla="*/ 1606959 w 2261776"/>
              <a:gd name="connsiteY86" fmla="*/ 199299 h 1305336"/>
              <a:gd name="connsiteX87" fmla="*/ 1891737 w 2261776"/>
              <a:gd name="connsiteY87" fmla="*/ 198407 h 1305336"/>
              <a:gd name="connsiteX88" fmla="*/ 1386952 w 2261776"/>
              <a:gd name="connsiteY88" fmla="*/ 206 h 1305336"/>
              <a:gd name="connsiteX89" fmla="*/ 1493389 w 2261776"/>
              <a:gd name="connsiteY89" fmla="*/ 107373 h 1305336"/>
              <a:gd name="connsiteX90" fmla="*/ 1493226 w 2261776"/>
              <a:gd name="connsiteY90" fmla="*/ 770070 h 1305336"/>
              <a:gd name="connsiteX91" fmla="*/ 1393842 w 2261776"/>
              <a:gd name="connsiteY91" fmla="*/ 870183 h 1305336"/>
              <a:gd name="connsiteX92" fmla="*/ 104197 w 2261776"/>
              <a:gd name="connsiteY92" fmla="*/ 870265 h 1305336"/>
              <a:gd name="connsiteX93" fmla="*/ 760 w 2261776"/>
              <a:gd name="connsiteY93" fmla="*/ 766341 h 1305336"/>
              <a:gd name="connsiteX94" fmla="*/ 760 w 2261776"/>
              <a:gd name="connsiteY94" fmla="*/ 103644 h 1305336"/>
              <a:gd name="connsiteX95" fmla="*/ 104360 w 2261776"/>
              <a:gd name="connsiteY95" fmla="*/ 287 h 1305336"/>
              <a:gd name="connsiteX96" fmla="*/ 1386952 w 2261776"/>
              <a:gd name="connsiteY96" fmla="*/ 206 h 130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261776" h="1305336">
                <a:moveTo>
                  <a:pt x="1938834" y="1083462"/>
                </a:moveTo>
                <a:cubicBezTo>
                  <a:pt x="1958533" y="1083462"/>
                  <a:pt x="1974502" y="1102588"/>
                  <a:pt x="1974502" y="1126183"/>
                </a:cubicBezTo>
                <a:cubicBezTo>
                  <a:pt x="1974502" y="1149777"/>
                  <a:pt x="1958533" y="1168904"/>
                  <a:pt x="1938834" y="1168904"/>
                </a:cubicBezTo>
                <a:cubicBezTo>
                  <a:pt x="1919135" y="1168904"/>
                  <a:pt x="1903166" y="1149777"/>
                  <a:pt x="1903166" y="1126183"/>
                </a:cubicBezTo>
                <a:cubicBezTo>
                  <a:pt x="1903166" y="1102589"/>
                  <a:pt x="1919135" y="1083462"/>
                  <a:pt x="1938834" y="1083462"/>
                </a:cubicBezTo>
                <a:close/>
                <a:moveTo>
                  <a:pt x="727335" y="1083462"/>
                </a:moveTo>
                <a:cubicBezTo>
                  <a:pt x="747034" y="1083462"/>
                  <a:pt x="763003" y="1102588"/>
                  <a:pt x="763003" y="1126183"/>
                </a:cubicBezTo>
                <a:cubicBezTo>
                  <a:pt x="763003" y="1149777"/>
                  <a:pt x="747034" y="1168904"/>
                  <a:pt x="727335" y="1168904"/>
                </a:cubicBezTo>
                <a:cubicBezTo>
                  <a:pt x="707636" y="1168904"/>
                  <a:pt x="691667" y="1149777"/>
                  <a:pt x="691667" y="1126183"/>
                </a:cubicBezTo>
                <a:cubicBezTo>
                  <a:pt x="691667" y="1102589"/>
                  <a:pt x="707636" y="1083462"/>
                  <a:pt x="727335" y="1083462"/>
                </a:cubicBezTo>
                <a:close/>
                <a:moveTo>
                  <a:pt x="356792" y="1083462"/>
                </a:moveTo>
                <a:cubicBezTo>
                  <a:pt x="376491" y="1083462"/>
                  <a:pt x="392460" y="1102588"/>
                  <a:pt x="392460" y="1126183"/>
                </a:cubicBezTo>
                <a:cubicBezTo>
                  <a:pt x="392460" y="1149777"/>
                  <a:pt x="376491" y="1168904"/>
                  <a:pt x="356792" y="1168904"/>
                </a:cubicBezTo>
                <a:cubicBezTo>
                  <a:pt x="337093" y="1168904"/>
                  <a:pt x="321123" y="1149777"/>
                  <a:pt x="321123" y="1126183"/>
                </a:cubicBezTo>
                <a:cubicBezTo>
                  <a:pt x="321123" y="1102589"/>
                  <a:pt x="337093" y="1083462"/>
                  <a:pt x="356792" y="1083462"/>
                </a:cubicBezTo>
                <a:close/>
                <a:moveTo>
                  <a:pt x="723444" y="1029230"/>
                </a:moveTo>
                <a:cubicBezTo>
                  <a:pt x="677724" y="1030851"/>
                  <a:pt x="637435" y="1081354"/>
                  <a:pt x="638652" y="1135667"/>
                </a:cubicBezTo>
                <a:cubicBezTo>
                  <a:pt x="639867" y="1189818"/>
                  <a:pt x="683642" y="1239023"/>
                  <a:pt x="728713" y="1236997"/>
                </a:cubicBezTo>
                <a:cubicBezTo>
                  <a:pt x="772893" y="1234970"/>
                  <a:pt x="815695" y="1181711"/>
                  <a:pt x="814560" y="1130236"/>
                </a:cubicBezTo>
                <a:cubicBezTo>
                  <a:pt x="813344" y="1077787"/>
                  <a:pt x="768110" y="1027690"/>
                  <a:pt x="723444" y="1029230"/>
                </a:cubicBezTo>
                <a:close/>
                <a:moveTo>
                  <a:pt x="1944265" y="1029149"/>
                </a:moveTo>
                <a:cubicBezTo>
                  <a:pt x="1897167" y="1027933"/>
                  <a:pt x="1857770" y="1074221"/>
                  <a:pt x="1857365" y="1131452"/>
                </a:cubicBezTo>
                <a:cubicBezTo>
                  <a:pt x="1856960" y="1187710"/>
                  <a:pt x="1895870" y="1236673"/>
                  <a:pt x="1941509" y="1237240"/>
                </a:cubicBezTo>
                <a:cubicBezTo>
                  <a:pt x="1985932" y="1237727"/>
                  <a:pt x="2030436" y="1186737"/>
                  <a:pt x="2031328" y="1134208"/>
                </a:cubicBezTo>
                <a:cubicBezTo>
                  <a:pt x="2032220" y="1081679"/>
                  <a:pt x="1989661" y="1030284"/>
                  <a:pt x="1944265" y="1029149"/>
                </a:cubicBezTo>
                <a:close/>
                <a:moveTo>
                  <a:pt x="356549" y="1028744"/>
                </a:moveTo>
                <a:cubicBezTo>
                  <a:pt x="312370" y="1029230"/>
                  <a:pt x="266406" y="1082895"/>
                  <a:pt x="267055" y="1133235"/>
                </a:cubicBezTo>
                <a:cubicBezTo>
                  <a:pt x="267785" y="1184873"/>
                  <a:pt x="313342" y="1237564"/>
                  <a:pt x="357035" y="1237321"/>
                </a:cubicBezTo>
                <a:cubicBezTo>
                  <a:pt x="400486" y="1237078"/>
                  <a:pt x="446611" y="1182927"/>
                  <a:pt x="446287" y="1132668"/>
                </a:cubicBezTo>
                <a:cubicBezTo>
                  <a:pt x="445963" y="1080787"/>
                  <a:pt x="400567" y="1028258"/>
                  <a:pt x="356549" y="1028744"/>
                </a:cubicBezTo>
                <a:close/>
                <a:moveTo>
                  <a:pt x="723849" y="960812"/>
                </a:moveTo>
                <a:cubicBezTo>
                  <a:pt x="803940" y="959515"/>
                  <a:pt x="870980" y="1036201"/>
                  <a:pt x="871791" y="1130155"/>
                </a:cubicBezTo>
                <a:cubicBezTo>
                  <a:pt x="872602" y="1223783"/>
                  <a:pt x="807345" y="1302983"/>
                  <a:pt x="727984" y="1304361"/>
                </a:cubicBezTo>
                <a:cubicBezTo>
                  <a:pt x="646596" y="1305820"/>
                  <a:pt x="585960" y="1236834"/>
                  <a:pt x="585393" y="1141909"/>
                </a:cubicBezTo>
                <a:cubicBezTo>
                  <a:pt x="584663" y="1030933"/>
                  <a:pt x="637192" y="962190"/>
                  <a:pt x="723849" y="960812"/>
                </a:cubicBezTo>
                <a:close/>
                <a:moveTo>
                  <a:pt x="359954" y="960812"/>
                </a:moveTo>
                <a:cubicBezTo>
                  <a:pt x="439964" y="963488"/>
                  <a:pt x="503842" y="1041228"/>
                  <a:pt x="502140" y="1134046"/>
                </a:cubicBezTo>
                <a:cubicBezTo>
                  <a:pt x="500437" y="1229377"/>
                  <a:pt x="436640" y="1304847"/>
                  <a:pt x="357360" y="1305334"/>
                </a:cubicBezTo>
                <a:cubicBezTo>
                  <a:pt x="275323" y="1305901"/>
                  <a:pt x="209500" y="1225729"/>
                  <a:pt x="212013" y="1128209"/>
                </a:cubicBezTo>
                <a:cubicBezTo>
                  <a:pt x="214444" y="1033121"/>
                  <a:pt x="280592" y="958218"/>
                  <a:pt x="359954" y="960812"/>
                </a:cubicBezTo>
                <a:close/>
                <a:moveTo>
                  <a:pt x="1946535" y="960326"/>
                </a:moveTo>
                <a:cubicBezTo>
                  <a:pt x="2026464" y="963001"/>
                  <a:pt x="2088802" y="1040822"/>
                  <a:pt x="2087424" y="1136072"/>
                </a:cubicBezTo>
                <a:cubicBezTo>
                  <a:pt x="2086046" y="1230836"/>
                  <a:pt x="2019168" y="1306955"/>
                  <a:pt x="1939158" y="1304604"/>
                </a:cubicBezTo>
                <a:cubicBezTo>
                  <a:pt x="1857689" y="1302253"/>
                  <a:pt x="1799566" y="1228404"/>
                  <a:pt x="1800620" y="1128615"/>
                </a:cubicBezTo>
                <a:cubicBezTo>
                  <a:pt x="1801674" y="1030041"/>
                  <a:pt x="1864498" y="957570"/>
                  <a:pt x="1946535" y="960326"/>
                </a:cubicBezTo>
                <a:close/>
                <a:moveTo>
                  <a:pt x="791446" y="912548"/>
                </a:moveTo>
                <a:cubicBezTo>
                  <a:pt x="1014544" y="912579"/>
                  <a:pt x="1237632" y="912660"/>
                  <a:pt x="1453586" y="912741"/>
                </a:cubicBezTo>
                <a:cubicBezTo>
                  <a:pt x="1472231" y="912741"/>
                  <a:pt x="1489902" y="912417"/>
                  <a:pt x="1486498" y="958542"/>
                </a:cubicBezTo>
                <a:cubicBezTo>
                  <a:pt x="1486498" y="1022988"/>
                  <a:pt x="1486498" y="1036607"/>
                  <a:pt x="1486498" y="1096107"/>
                </a:cubicBezTo>
                <a:cubicBezTo>
                  <a:pt x="1429997" y="1095459"/>
                  <a:pt x="1391086" y="1113212"/>
                  <a:pt x="1390519" y="1175712"/>
                </a:cubicBezTo>
                <a:cubicBezTo>
                  <a:pt x="1390113" y="1211705"/>
                  <a:pt x="1354202" y="1210245"/>
                  <a:pt x="1332963" y="1212596"/>
                </a:cubicBezTo>
                <a:cubicBezTo>
                  <a:pt x="1283757" y="1218108"/>
                  <a:pt x="1204963" y="1215677"/>
                  <a:pt x="1155109" y="1214299"/>
                </a:cubicBezTo>
                <a:cubicBezTo>
                  <a:pt x="1062291" y="1211705"/>
                  <a:pt x="1075099" y="1228647"/>
                  <a:pt x="1055887" y="1121075"/>
                </a:cubicBezTo>
                <a:cubicBezTo>
                  <a:pt x="1048104" y="1097648"/>
                  <a:pt x="1015841" y="1101377"/>
                  <a:pt x="995413" y="1103322"/>
                </a:cubicBezTo>
                <a:cubicBezTo>
                  <a:pt x="905595" y="1111915"/>
                  <a:pt x="907215" y="1104700"/>
                  <a:pt x="882572" y="1041308"/>
                </a:cubicBezTo>
                <a:cubicBezTo>
                  <a:pt x="858658" y="979943"/>
                  <a:pt x="791051" y="929440"/>
                  <a:pt x="722795" y="931062"/>
                </a:cubicBezTo>
                <a:cubicBezTo>
                  <a:pt x="655107" y="932683"/>
                  <a:pt x="608253" y="971999"/>
                  <a:pt x="578421" y="1031337"/>
                </a:cubicBezTo>
                <a:cubicBezTo>
                  <a:pt x="549238" y="1097729"/>
                  <a:pt x="577772" y="1111996"/>
                  <a:pt x="542672" y="1113293"/>
                </a:cubicBezTo>
                <a:cubicBezTo>
                  <a:pt x="520703" y="1111996"/>
                  <a:pt x="534970" y="1097729"/>
                  <a:pt x="508544" y="1040741"/>
                </a:cubicBezTo>
                <a:cubicBezTo>
                  <a:pt x="478550" y="975079"/>
                  <a:pt x="429993" y="931062"/>
                  <a:pt x="355981" y="931143"/>
                </a:cubicBezTo>
                <a:cubicBezTo>
                  <a:pt x="285051" y="931143"/>
                  <a:pt x="237142" y="973782"/>
                  <a:pt x="207311" y="1035877"/>
                </a:cubicBezTo>
                <a:cubicBezTo>
                  <a:pt x="178614" y="1097729"/>
                  <a:pt x="185180" y="1102592"/>
                  <a:pt x="136299" y="1100809"/>
                </a:cubicBezTo>
                <a:cubicBezTo>
                  <a:pt x="50371" y="1097729"/>
                  <a:pt x="44939" y="1099431"/>
                  <a:pt x="46399" y="1027203"/>
                </a:cubicBezTo>
                <a:cubicBezTo>
                  <a:pt x="48750" y="916794"/>
                  <a:pt x="46642" y="912660"/>
                  <a:pt x="129246" y="912660"/>
                </a:cubicBezTo>
                <a:cubicBezTo>
                  <a:pt x="345240" y="912538"/>
                  <a:pt x="568348" y="912518"/>
                  <a:pt x="791446" y="912548"/>
                </a:cubicBezTo>
                <a:close/>
                <a:moveTo>
                  <a:pt x="1730936" y="260391"/>
                </a:moveTo>
                <a:cubicBezTo>
                  <a:pt x="1686848" y="260442"/>
                  <a:pt x="1642060" y="260989"/>
                  <a:pt x="1595935" y="260989"/>
                </a:cubicBezTo>
                <a:cubicBezTo>
                  <a:pt x="1595935" y="384773"/>
                  <a:pt x="1595935" y="497371"/>
                  <a:pt x="1595935" y="614022"/>
                </a:cubicBezTo>
                <a:cubicBezTo>
                  <a:pt x="1735851" y="614022"/>
                  <a:pt x="1871714" y="614022"/>
                  <a:pt x="2015035" y="614022"/>
                </a:cubicBezTo>
                <a:cubicBezTo>
                  <a:pt x="1980259" y="506045"/>
                  <a:pt x="1948806" y="402526"/>
                  <a:pt x="1912408" y="300791"/>
                </a:cubicBezTo>
                <a:cubicBezTo>
                  <a:pt x="1906328" y="283687"/>
                  <a:pt x="1879658" y="263583"/>
                  <a:pt x="1861743" y="262772"/>
                </a:cubicBezTo>
                <a:cubicBezTo>
                  <a:pt x="1818415" y="260786"/>
                  <a:pt x="1775025" y="260340"/>
                  <a:pt x="1730936" y="260391"/>
                </a:cubicBezTo>
                <a:close/>
                <a:moveTo>
                  <a:pt x="1891737" y="198407"/>
                </a:moveTo>
                <a:cubicBezTo>
                  <a:pt x="1929837" y="197272"/>
                  <a:pt x="1946049" y="212350"/>
                  <a:pt x="1956182" y="246884"/>
                </a:cubicBezTo>
                <a:cubicBezTo>
                  <a:pt x="1977502" y="319679"/>
                  <a:pt x="2003280" y="391096"/>
                  <a:pt x="2025411" y="463648"/>
                </a:cubicBezTo>
                <a:cubicBezTo>
                  <a:pt x="2074292" y="627316"/>
                  <a:pt x="2074292" y="627316"/>
                  <a:pt x="2159815" y="655769"/>
                </a:cubicBezTo>
                <a:cubicBezTo>
                  <a:pt x="2243554" y="671172"/>
                  <a:pt x="2202536" y="784013"/>
                  <a:pt x="2203671" y="858672"/>
                </a:cubicBezTo>
                <a:cubicBezTo>
                  <a:pt x="2202617" y="955057"/>
                  <a:pt x="2202617" y="940790"/>
                  <a:pt x="2245337" y="955057"/>
                </a:cubicBezTo>
                <a:cubicBezTo>
                  <a:pt x="2259604" y="955138"/>
                  <a:pt x="2273790" y="1083462"/>
                  <a:pt x="2245337" y="1083462"/>
                </a:cubicBezTo>
                <a:cubicBezTo>
                  <a:pt x="2216803" y="1083462"/>
                  <a:pt x="2202617" y="1083462"/>
                  <a:pt x="2174082" y="1083462"/>
                </a:cubicBezTo>
                <a:cubicBezTo>
                  <a:pt x="2088560" y="1083462"/>
                  <a:pt x="2117094" y="1069195"/>
                  <a:pt x="2094964" y="1044308"/>
                </a:cubicBezTo>
                <a:cubicBezTo>
                  <a:pt x="2045515" y="945573"/>
                  <a:pt x="1967126" y="904230"/>
                  <a:pt x="1883549" y="944195"/>
                </a:cubicBezTo>
                <a:cubicBezTo>
                  <a:pt x="1848935" y="960732"/>
                  <a:pt x="1819509" y="998345"/>
                  <a:pt x="1799648" y="1033203"/>
                </a:cubicBezTo>
                <a:cubicBezTo>
                  <a:pt x="1746470" y="1111916"/>
                  <a:pt x="1775005" y="1097730"/>
                  <a:pt x="1575426" y="1097730"/>
                </a:cubicBezTo>
                <a:cubicBezTo>
                  <a:pt x="1543811" y="1094649"/>
                  <a:pt x="1544865" y="1048686"/>
                  <a:pt x="1544702" y="1029149"/>
                </a:cubicBezTo>
                <a:cubicBezTo>
                  <a:pt x="1542919" y="772826"/>
                  <a:pt x="1543162" y="516502"/>
                  <a:pt x="1541784" y="260097"/>
                </a:cubicBezTo>
                <a:cubicBezTo>
                  <a:pt x="1541541" y="213485"/>
                  <a:pt x="1562374" y="198407"/>
                  <a:pt x="1606959" y="199299"/>
                </a:cubicBezTo>
                <a:cubicBezTo>
                  <a:pt x="1701885" y="201164"/>
                  <a:pt x="1796892" y="201245"/>
                  <a:pt x="1891737" y="198407"/>
                </a:cubicBezTo>
                <a:close/>
                <a:moveTo>
                  <a:pt x="1386952" y="206"/>
                </a:moveTo>
                <a:cubicBezTo>
                  <a:pt x="1483093" y="287"/>
                  <a:pt x="1493064" y="10096"/>
                  <a:pt x="1493389" y="107373"/>
                </a:cubicBezTo>
                <a:cubicBezTo>
                  <a:pt x="1494118" y="328272"/>
                  <a:pt x="1494199" y="549171"/>
                  <a:pt x="1493226" y="770070"/>
                </a:cubicBezTo>
                <a:cubicBezTo>
                  <a:pt x="1492902" y="857456"/>
                  <a:pt x="1480256" y="869941"/>
                  <a:pt x="1393842" y="870183"/>
                </a:cubicBezTo>
                <a:cubicBezTo>
                  <a:pt x="1177807" y="870913"/>
                  <a:pt x="317963" y="870832"/>
                  <a:pt x="104197" y="870265"/>
                </a:cubicBezTo>
                <a:cubicBezTo>
                  <a:pt x="15271" y="870021"/>
                  <a:pt x="1247" y="856646"/>
                  <a:pt x="760" y="766341"/>
                </a:cubicBezTo>
                <a:cubicBezTo>
                  <a:pt x="-294" y="545442"/>
                  <a:pt x="-212" y="324543"/>
                  <a:pt x="760" y="103644"/>
                </a:cubicBezTo>
                <a:cubicBezTo>
                  <a:pt x="1165" y="13663"/>
                  <a:pt x="15433" y="287"/>
                  <a:pt x="104360" y="287"/>
                </a:cubicBezTo>
                <a:cubicBezTo>
                  <a:pt x="531890" y="-37"/>
                  <a:pt x="959421" y="-118"/>
                  <a:pt x="1386952" y="206"/>
                </a:cubicBezTo>
                <a:close/>
              </a:path>
            </a:pathLst>
          </a:custGeom>
          <a:solidFill>
            <a:schemeClr val="accent2"/>
          </a:solidFill>
          <a:ln w="8102" cap="flat">
            <a:noFill/>
            <a:prstDash val="solid"/>
            <a:miter/>
          </a:ln>
        </p:spPr>
        <p:txBody>
          <a:bodyPr rtlCol="0" anchor="ctr"/>
          <a:lstStyle/>
          <a:p>
            <a:endParaRPr lang="ko-KR" altLang="en-US"/>
          </a:p>
        </p:txBody>
      </p:sp>
      <p:sp>
        <p:nvSpPr>
          <p:cNvPr id="265" name="자유형: 도형 264">
            <a:extLst>
              <a:ext uri="{FF2B5EF4-FFF2-40B4-BE49-F238E27FC236}">
                <a16:creationId xmlns:a16="http://schemas.microsoft.com/office/drawing/2014/main" id="{FA069E7E-2FB2-4019-AAEC-1F997B4AFB85}"/>
              </a:ext>
            </a:extLst>
          </p:cNvPr>
          <p:cNvSpPr/>
          <p:nvPr/>
        </p:nvSpPr>
        <p:spPr>
          <a:xfrm>
            <a:off x="10186532" y="4541648"/>
            <a:ext cx="876607" cy="492316"/>
          </a:xfrm>
          <a:custGeom>
            <a:avLst/>
            <a:gdLst>
              <a:gd name="connsiteX0" fmla="*/ 1838933 w 2398355"/>
              <a:gd name="connsiteY0" fmla="*/ 1161563 h 1346956"/>
              <a:gd name="connsiteX1" fmla="*/ 1838933 w 2398355"/>
              <a:gd name="connsiteY1" fmla="*/ 1172426 h 1346956"/>
              <a:gd name="connsiteX2" fmla="*/ 1948775 w 2398355"/>
              <a:gd name="connsiteY2" fmla="*/ 1172426 h 1346956"/>
              <a:gd name="connsiteX3" fmla="*/ 1948775 w 2398355"/>
              <a:gd name="connsiteY3" fmla="*/ 1161563 h 1346956"/>
              <a:gd name="connsiteX4" fmla="*/ 1838933 w 2398355"/>
              <a:gd name="connsiteY4" fmla="*/ 1161563 h 1346956"/>
              <a:gd name="connsiteX5" fmla="*/ 263296 w 2398355"/>
              <a:gd name="connsiteY5" fmla="*/ 1140486 h 1346956"/>
              <a:gd name="connsiteX6" fmla="*/ 316392 w 2398355"/>
              <a:gd name="connsiteY6" fmla="*/ 1189043 h 1346956"/>
              <a:gd name="connsiteX7" fmla="*/ 262647 w 2398355"/>
              <a:gd name="connsiteY7" fmla="*/ 1241167 h 1346956"/>
              <a:gd name="connsiteX8" fmla="*/ 206470 w 2398355"/>
              <a:gd name="connsiteY8" fmla="*/ 1190340 h 1346956"/>
              <a:gd name="connsiteX9" fmla="*/ 263296 w 2398355"/>
              <a:gd name="connsiteY9" fmla="*/ 1140486 h 1346956"/>
              <a:gd name="connsiteX10" fmla="*/ 1404431 w 2398355"/>
              <a:gd name="connsiteY10" fmla="*/ 1140082 h 1346956"/>
              <a:gd name="connsiteX11" fmla="*/ 1457284 w 2398355"/>
              <a:gd name="connsiteY11" fmla="*/ 1190260 h 1346956"/>
              <a:gd name="connsiteX12" fmla="*/ 1401350 w 2398355"/>
              <a:gd name="connsiteY12" fmla="*/ 1241168 h 1346956"/>
              <a:gd name="connsiteX13" fmla="*/ 1346227 w 2398355"/>
              <a:gd name="connsiteY13" fmla="*/ 1189044 h 1346956"/>
              <a:gd name="connsiteX14" fmla="*/ 1404431 w 2398355"/>
              <a:gd name="connsiteY14" fmla="*/ 1140082 h 1346956"/>
              <a:gd name="connsiteX15" fmla="*/ 1402566 w 2398355"/>
              <a:gd name="connsiteY15" fmla="*/ 1096388 h 1346956"/>
              <a:gd name="connsiteX16" fmla="*/ 1302452 w 2398355"/>
              <a:gd name="connsiteY16" fmla="*/ 1191152 h 1346956"/>
              <a:gd name="connsiteX17" fmla="*/ 1399648 w 2398355"/>
              <a:gd name="connsiteY17" fmla="*/ 1283321 h 1346956"/>
              <a:gd name="connsiteX18" fmla="*/ 1502275 w 2398355"/>
              <a:gd name="connsiteY18" fmla="*/ 1192125 h 1346956"/>
              <a:gd name="connsiteX19" fmla="*/ 1402566 w 2398355"/>
              <a:gd name="connsiteY19" fmla="*/ 1096388 h 1346956"/>
              <a:gd name="connsiteX20" fmla="*/ 262808 w 2398355"/>
              <a:gd name="connsiteY20" fmla="*/ 1096225 h 1346956"/>
              <a:gd name="connsiteX21" fmla="*/ 161154 w 2398355"/>
              <a:gd name="connsiteY21" fmla="*/ 1189935 h 1346956"/>
              <a:gd name="connsiteX22" fmla="*/ 261674 w 2398355"/>
              <a:gd name="connsiteY22" fmla="*/ 1283564 h 1346956"/>
              <a:gd name="connsiteX23" fmla="*/ 364219 w 2398355"/>
              <a:gd name="connsiteY23" fmla="*/ 1191070 h 1346956"/>
              <a:gd name="connsiteX24" fmla="*/ 262808 w 2398355"/>
              <a:gd name="connsiteY24" fmla="*/ 1096225 h 1346956"/>
              <a:gd name="connsiteX25" fmla="*/ 1921375 w 2398355"/>
              <a:gd name="connsiteY25" fmla="*/ 1072961 h 1346956"/>
              <a:gd name="connsiteX26" fmla="*/ 1904838 w 2398355"/>
              <a:gd name="connsiteY26" fmla="*/ 1093875 h 1346956"/>
              <a:gd name="connsiteX27" fmla="*/ 1912620 w 2398355"/>
              <a:gd name="connsiteY27" fmla="*/ 1093875 h 1346956"/>
              <a:gd name="connsiteX28" fmla="*/ 1912620 w 2398355"/>
              <a:gd name="connsiteY28" fmla="*/ 1147783 h 1346956"/>
              <a:gd name="connsiteX29" fmla="*/ 1930211 w 2398355"/>
              <a:gd name="connsiteY29" fmla="*/ 1147783 h 1346956"/>
              <a:gd name="connsiteX30" fmla="*/ 1930211 w 2398355"/>
              <a:gd name="connsiteY30" fmla="*/ 1093794 h 1346956"/>
              <a:gd name="connsiteX31" fmla="*/ 1937912 w 2398355"/>
              <a:gd name="connsiteY31" fmla="*/ 1093794 h 1346956"/>
              <a:gd name="connsiteX32" fmla="*/ 1921375 w 2398355"/>
              <a:gd name="connsiteY32" fmla="*/ 1072961 h 1346956"/>
              <a:gd name="connsiteX33" fmla="*/ 1866414 w 2398355"/>
              <a:gd name="connsiteY33" fmla="*/ 1072961 h 1346956"/>
              <a:gd name="connsiteX34" fmla="*/ 1849877 w 2398355"/>
              <a:gd name="connsiteY34" fmla="*/ 1093794 h 1346956"/>
              <a:gd name="connsiteX35" fmla="*/ 1857659 w 2398355"/>
              <a:gd name="connsiteY35" fmla="*/ 1093794 h 1346956"/>
              <a:gd name="connsiteX36" fmla="*/ 1857659 w 2398355"/>
              <a:gd name="connsiteY36" fmla="*/ 1147783 h 1346956"/>
              <a:gd name="connsiteX37" fmla="*/ 1875250 w 2398355"/>
              <a:gd name="connsiteY37" fmla="*/ 1147783 h 1346956"/>
              <a:gd name="connsiteX38" fmla="*/ 1875250 w 2398355"/>
              <a:gd name="connsiteY38" fmla="*/ 1093794 h 1346956"/>
              <a:gd name="connsiteX39" fmla="*/ 1882951 w 2398355"/>
              <a:gd name="connsiteY39" fmla="*/ 1093794 h 1346956"/>
              <a:gd name="connsiteX40" fmla="*/ 1866414 w 2398355"/>
              <a:gd name="connsiteY40" fmla="*/ 1072961 h 1346956"/>
              <a:gd name="connsiteX41" fmla="*/ 262484 w 2398355"/>
              <a:gd name="connsiteY41" fmla="*/ 1033725 h 1346956"/>
              <a:gd name="connsiteX42" fmla="*/ 433286 w 2398355"/>
              <a:gd name="connsiteY42" fmla="*/ 1190989 h 1346956"/>
              <a:gd name="connsiteX43" fmla="*/ 261836 w 2398355"/>
              <a:gd name="connsiteY43" fmla="*/ 1346956 h 1346956"/>
              <a:gd name="connsiteX44" fmla="*/ 90953 w 2398355"/>
              <a:gd name="connsiteY44" fmla="*/ 1190340 h 1346956"/>
              <a:gd name="connsiteX45" fmla="*/ 262484 w 2398355"/>
              <a:gd name="connsiteY45" fmla="*/ 1033725 h 1346956"/>
              <a:gd name="connsiteX46" fmla="*/ 1401674 w 2398355"/>
              <a:gd name="connsiteY46" fmla="*/ 1033483 h 1346956"/>
              <a:gd name="connsiteX47" fmla="*/ 1572476 w 2398355"/>
              <a:gd name="connsiteY47" fmla="*/ 1190422 h 1346956"/>
              <a:gd name="connsiteX48" fmla="*/ 1402080 w 2398355"/>
              <a:gd name="connsiteY48" fmla="*/ 1346875 h 1346956"/>
              <a:gd name="connsiteX49" fmla="*/ 1231035 w 2398355"/>
              <a:gd name="connsiteY49" fmla="*/ 1190828 h 1346956"/>
              <a:gd name="connsiteX50" fmla="*/ 1401674 w 2398355"/>
              <a:gd name="connsiteY50" fmla="*/ 1033483 h 1346956"/>
              <a:gd name="connsiteX51" fmla="*/ 1766057 w 2398355"/>
              <a:gd name="connsiteY51" fmla="*/ 643971 h 1346956"/>
              <a:gd name="connsiteX52" fmla="*/ 2001142 w 2398355"/>
              <a:gd name="connsiteY52" fmla="*/ 643971 h 1346956"/>
              <a:gd name="connsiteX53" fmla="*/ 2001142 w 2398355"/>
              <a:gd name="connsiteY53" fmla="*/ 754704 h 1346956"/>
              <a:gd name="connsiteX54" fmla="*/ 2020111 w 2398355"/>
              <a:gd name="connsiteY54" fmla="*/ 773673 h 1346956"/>
              <a:gd name="connsiteX55" fmla="*/ 2144220 w 2398355"/>
              <a:gd name="connsiteY55" fmla="*/ 773673 h 1346956"/>
              <a:gd name="connsiteX56" fmla="*/ 2163189 w 2398355"/>
              <a:gd name="connsiteY56" fmla="*/ 754704 h 1346956"/>
              <a:gd name="connsiteX57" fmla="*/ 2163189 w 2398355"/>
              <a:gd name="connsiteY57" fmla="*/ 643971 h 1346956"/>
              <a:gd name="connsiteX58" fmla="*/ 2398355 w 2398355"/>
              <a:gd name="connsiteY58" fmla="*/ 643971 h 1346956"/>
              <a:gd name="connsiteX59" fmla="*/ 2398355 w 2398355"/>
              <a:gd name="connsiteY59" fmla="*/ 1187099 h 1346956"/>
              <a:gd name="connsiteX60" fmla="*/ 2349717 w 2398355"/>
              <a:gd name="connsiteY60" fmla="*/ 1235737 h 1346956"/>
              <a:gd name="connsiteX61" fmla="*/ 1814695 w 2398355"/>
              <a:gd name="connsiteY61" fmla="*/ 1235737 h 1346956"/>
              <a:gd name="connsiteX62" fmla="*/ 1766057 w 2398355"/>
              <a:gd name="connsiteY62" fmla="*/ 1187099 h 1346956"/>
              <a:gd name="connsiteX63" fmla="*/ 1838933 w 2398355"/>
              <a:gd name="connsiteY63" fmla="*/ 547505 h 1346956"/>
              <a:gd name="connsiteX64" fmla="*/ 1838933 w 2398355"/>
              <a:gd name="connsiteY64" fmla="*/ 558367 h 1346956"/>
              <a:gd name="connsiteX65" fmla="*/ 1948775 w 2398355"/>
              <a:gd name="connsiteY65" fmla="*/ 558367 h 1346956"/>
              <a:gd name="connsiteX66" fmla="*/ 1948775 w 2398355"/>
              <a:gd name="connsiteY66" fmla="*/ 547505 h 1346956"/>
              <a:gd name="connsiteX67" fmla="*/ 1838933 w 2398355"/>
              <a:gd name="connsiteY67" fmla="*/ 547505 h 1346956"/>
              <a:gd name="connsiteX68" fmla="*/ 1921375 w 2398355"/>
              <a:gd name="connsiteY68" fmla="*/ 458902 h 1346956"/>
              <a:gd name="connsiteX69" fmla="*/ 1904838 w 2398355"/>
              <a:gd name="connsiteY69" fmla="*/ 479816 h 1346956"/>
              <a:gd name="connsiteX70" fmla="*/ 1912620 w 2398355"/>
              <a:gd name="connsiteY70" fmla="*/ 479816 h 1346956"/>
              <a:gd name="connsiteX71" fmla="*/ 1912620 w 2398355"/>
              <a:gd name="connsiteY71" fmla="*/ 533724 h 1346956"/>
              <a:gd name="connsiteX72" fmla="*/ 1930211 w 2398355"/>
              <a:gd name="connsiteY72" fmla="*/ 533724 h 1346956"/>
              <a:gd name="connsiteX73" fmla="*/ 1930211 w 2398355"/>
              <a:gd name="connsiteY73" fmla="*/ 479735 h 1346956"/>
              <a:gd name="connsiteX74" fmla="*/ 1937912 w 2398355"/>
              <a:gd name="connsiteY74" fmla="*/ 479735 h 1346956"/>
              <a:gd name="connsiteX75" fmla="*/ 1921375 w 2398355"/>
              <a:gd name="connsiteY75" fmla="*/ 458902 h 1346956"/>
              <a:gd name="connsiteX76" fmla="*/ 1866414 w 2398355"/>
              <a:gd name="connsiteY76" fmla="*/ 458902 h 1346956"/>
              <a:gd name="connsiteX77" fmla="*/ 1849877 w 2398355"/>
              <a:gd name="connsiteY77" fmla="*/ 479735 h 1346956"/>
              <a:gd name="connsiteX78" fmla="*/ 1857659 w 2398355"/>
              <a:gd name="connsiteY78" fmla="*/ 479735 h 1346956"/>
              <a:gd name="connsiteX79" fmla="*/ 1857659 w 2398355"/>
              <a:gd name="connsiteY79" fmla="*/ 533724 h 1346956"/>
              <a:gd name="connsiteX80" fmla="*/ 1875250 w 2398355"/>
              <a:gd name="connsiteY80" fmla="*/ 533724 h 1346956"/>
              <a:gd name="connsiteX81" fmla="*/ 1875250 w 2398355"/>
              <a:gd name="connsiteY81" fmla="*/ 479735 h 1346956"/>
              <a:gd name="connsiteX82" fmla="*/ 1882951 w 2398355"/>
              <a:gd name="connsiteY82" fmla="*/ 479735 h 1346956"/>
              <a:gd name="connsiteX83" fmla="*/ 1866414 w 2398355"/>
              <a:gd name="connsiteY83" fmla="*/ 458902 h 1346956"/>
              <a:gd name="connsiteX84" fmla="*/ 543047 w 2398355"/>
              <a:gd name="connsiteY84" fmla="*/ 72957 h 1346956"/>
              <a:gd name="connsiteX85" fmla="*/ 502515 w 2398355"/>
              <a:gd name="connsiteY85" fmla="*/ 89170 h 1346956"/>
              <a:gd name="connsiteX86" fmla="*/ 463280 w 2398355"/>
              <a:gd name="connsiteY86" fmla="*/ 425990 h 1346956"/>
              <a:gd name="connsiteX87" fmla="*/ 446256 w 2398355"/>
              <a:gd name="connsiteY87" fmla="*/ 692204 h 1346956"/>
              <a:gd name="connsiteX88" fmla="*/ 469522 w 2398355"/>
              <a:gd name="connsiteY88" fmla="*/ 724630 h 1346956"/>
              <a:gd name="connsiteX89" fmla="*/ 593468 w 2398355"/>
              <a:gd name="connsiteY89" fmla="*/ 726170 h 1346956"/>
              <a:gd name="connsiteX90" fmla="*/ 562745 w 2398355"/>
              <a:gd name="connsiteY90" fmla="*/ 659130 h 1346956"/>
              <a:gd name="connsiteX91" fmla="*/ 521078 w 2398355"/>
              <a:gd name="connsiteY91" fmla="*/ 432394 h 1346956"/>
              <a:gd name="connsiteX92" fmla="*/ 565501 w 2398355"/>
              <a:gd name="connsiteY92" fmla="*/ 394213 h 1346956"/>
              <a:gd name="connsiteX93" fmla="*/ 605952 w 2398355"/>
              <a:gd name="connsiteY93" fmla="*/ 441555 h 1346956"/>
              <a:gd name="connsiteX94" fmla="*/ 633838 w 2398355"/>
              <a:gd name="connsiteY94" fmla="*/ 592577 h 1346956"/>
              <a:gd name="connsiteX95" fmla="*/ 682720 w 2398355"/>
              <a:gd name="connsiteY95" fmla="*/ 633352 h 1346956"/>
              <a:gd name="connsiteX96" fmla="*/ 844766 w 2398355"/>
              <a:gd name="connsiteY96" fmla="*/ 633514 h 1346956"/>
              <a:gd name="connsiteX97" fmla="*/ 882623 w 2398355"/>
              <a:gd name="connsiteY97" fmla="*/ 652483 h 1346956"/>
              <a:gd name="connsiteX98" fmla="*/ 855305 w 2398355"/>
              <a:gd name="connsiteY98" fmla="*/ 696419 h 1346956"/>
              <a:gd name="connsiteX99" fmla="*/ 802451 w 2398355"/>
              <a:gd name="connsiteY99" fmla="*/ 729574 h 1346956"/>
              <a:gd name="connsiteX100" fmla="*/ 916751 w 2398355"/>
              <a:gd name="connsiteY100" fmla="*/ 863735 h 1346956"/>
              <a:gd name="connsiteX101" fmla="*/ 940827 w 2398355"/>
              <a:gd name="connsiteY101" fmla="*/ 897296 h 1346956"/>
              <a:gd name="connsiteX102" fmla="*/ 1212391 w 2398355"/>
              <a:gd name="connsiteY102" fmla="*/ 820123 h 1346956"/>
              <a:gd name="connsiteX103" fmla="*/ 1205257 w 2398355"/>
              <a:gd name="connsiteY103" fmla="*/ 757055 h 1346956"/>
              <a:gd name="connsiteX104" fmla="*/ 1140082 w 2398355"/>
              <a:gd name="connsiteY104" fmla="*/ 678261 h 1346956"/>
              <a:gd name="connsiteX105" fmla="*/ 1070610 w 2398355"/>
              <a:gd name="connsiteY105" fmla="*/ 572797 h 1346956"/>
              <a:gd name="connsiteX106" fmla="*/ 1031051 w 2398355"/>
              <a:gd name="connsiteY106" fmla="*/ 527644 h 1346956"/>
              <a:gd name="connsiteX107" fmla="*/ 978603 w 2398355"/>
              <a:gd name="connsiteY107" fmla="*/ 509892 h 1346956"/>
              <a:gd name="connsiteX108" fmla="*/ 946096 w 2398355"/>
              <a:gd name="connsiteY108" fmla="*/ 514917 h 1346956"/>
              <a:gd name="connsiteX109" fmla="*/ 942205 w 2398355"/>
              <a:gd name="connsiteY109" fmla="*/ 501704 h 1346956"/>
              <a:gd name="connsiteX110" fmla="*/ 1099064 w 2398355"/>
              <a:gd name="connsiteY110" fmla="*/ 421046 h 1346956"/>
              <a:gd name="connsiteX111" fmla="*/ 1106197 w 2398355"/>
              <a:gd name="connsiteY111" fmla="*/ 430287 h 1346956"/>
              <a:gd name="connsiteX112" fmla="*/ 1069070 w 2398355"/>
              <a:gd name="connsiteY112" fmla="*/ 473007 h 1346956"/>
              <a:gd name="connsiteX113" fmla="*/ 1271405 w 2398355"/>
              <a:gd name="connsiteY113" fmla="*/ 631812 h 1346956"/>
              <a:gd name="connsiteX114" fmla="*/ 1273108 w 2398355"/>
              <a:gd name="connsiteY114" fmla="*/ 613248 h 1346956"/>
              <a:gd name="connsiteX115" fmla="*/ 1159942 w 2398355"/>
              <a:gd name="connsiteY115" fmla="*/ 229330 h 1346956"/>
              <a:gd name="connsiteX116" fmla="*/ 998950 w 2398355"/>
              <a:gd name="connsiteY116" fmla="*/ 113084 h 1346956"/>
              <a:gd name="connsiteX117" fmla="*/ 543047 w 2398355"/>
              <a:gd name="connsiteY117" fmla="*/ 72957 h 1346956"/>
              <a:gd name="connsiteX118" fmla="*/ 1766057 w 2398355"/>
              <a:gd name="connsiteY118" fmla="*/ 29912 h 1346956"/>
              <a:gd name="connsiteX119" fmla="*/ 2001142 w 2398355"/>
              <a:gd name="connsiteY119" fmla="*/ 29912 h 1346956"/>
              <a:gd name="connsiteX120" fmla="*/ 2001142 w 2398355"/>
              <a:gd name="connsiteY120" fmla="*/ 140645 h 1346956"/>
              <a:gd name="connsiteX121" fmla="*/ 2020111 w 2398355"/>
              <a:gd name="connsiteY121" fmla="*/ 159614 h 1346956"/>
              <a:gd name="connsiteX122" fmla="*/ 2144220 w 2398355"/>
              <a:gd name="connsiteY122" fmla="*/ 159614 h 1346956"/>
              <a:gd name="connsiteX123" fmla="*/ 2163189 w 2398355"/>
              <a:gd name="connsiteY123" fmla="*/ 140645 h 1346956"/>
              <a:gd name="connsiteX124" fmla="*/ 2163189 w 2398355"/>
              <a:gd name="connsiteY124" fmla="*/ 29912 h 1346956"/>
              <a:gd name="connsiteX125" fmla="*/ 2398355 w 2398355"/>
              <a:gd name="connsiteY125" fmla="*/ 29912 h 1346956"/>
              <a:gd name="connsiteX126" fmla="*/ 2398355 w 2398355"/>
              <a:gd name="connsiteY126" fmla="*/ 573040 h 1346956"/>
              <a:gd name="connsiteX127" fmla="*/ 2349717 w 2398355"/>
              <a:gd name="connsiteY127" fmla="*/ 621678 h 1346956"/>
              <a:gd name="connsiteX128" fmla="*/ 1814695 w 2398355"/>
              <a:gd name="connsiteY128" fmla="*/ 621678 h 1346956"/>
              <a:gd name="connsiteX129" fmla="*/ 1766057 w 2398355"/>
              <a:gd name="connsiteY129" fmla="*/ 573040 h 1346956"/>
              <a:gd name="connsiteX130" fmla="*/ 510621 w 2398355"/>
              <a:gd name="connsiteY130" fmla="*/ 0 h 1346956"/>
              <a:gd name="connsiteX131" fmla="*/ 1034780 w 2398355"/>
              <a:gd name="connsiteY131" fmla="*/ 38992 h 1346956"/>
              <a:gd name="connsiteX132" fmla="*/ 1254949 w 2398355"/>
              <a:gd name="connsiteY132" fmla="*/ 238166 h 1346956"/>
              <a:gd name="connsiteX133" fmla="*/ 1401270 w 2398355"/>
              <a:gd name="connsiteY133" fmla="*/ 780888 h 1346956"/>
              <a:gd name="connsiteX134" fmla="*/ 1496114 w 2398355"/>
              <a:gd name="connsiteY134" fmla="*/ 683044 h 1346956"/>
              <a:gd name="connsiteX135" fmla="*/ 1497411 w 2398355"/>
              <a:gd name="connsiteY135" fmla="*/ 168370 h 1346956"/>
              <a:gd name="connsiteX136" fmla="*/ 1520595 w 2398355"/>
              <a:gd name="connsiteY136" fmla="*/ 111868 h 1346956"/>
              <a:gd name="connsiteX137" fmla="*/ 1621115 w 2398355"/>
              <a:gd name="connsiteY137" fmla="*/ 113408 h 1346956"/>
              <a:gd name="connsiteX138" fmla="*/ 1636517 w 2398355"/>
              <a:gd name="connsiteY138" fmla="*/ 165857 h 1346956"/>
              <a:gd name="connsiteX139" fmla="*/ 1637003 w 2398355"/>
              <a:gd name="connsiteY139" fmla="*/ 512080 h 1346956"/>
              <a:gd name="connsiteX140" fmla="*/ 1723336 w 2398355"/>
              <a:gd name="connsiteY140" fmla="*/ 616734 h 1346956"/>
              <a:gd name="connsiteX141" fmla="*/ 1723417 w 2398355"/>
              <a:gd name="connsiteY141" fmla="*/ 1188153 h 1346956"/>
              <a:gd name="connsiteX142" fmla="*/ 1789079 w 2398355"/>
              <a:gd name="connsiteY142" fmla="*/ 1254868 h 1346956"/>
              <a:gd name="connsiteX143" fmla="*/ 2374441 w 2398355"/>
              <a:gd name="connsiteY143" fmla="*/ 1265163 h 1346956"/>
              <a:gd name="connsiteX144" fmla="*/ 2375414 w 2398355"/>
              <a:gd name="connsiteY144" fmla="*/ 1277161 h 1346956"/>
              <a:gd name="connsiteX145" fmla="*/ 2343880 w 2398355"/>
              <a:gd name="connsiteY145" fmla="*/ 1280322 h 1346956"/>
              <a:gd name="connsiteX146" fmla="*/ 1740035 w 2398355"/>
              <a:gd name="connsiteY146" fmla="*/ 1280403 h 1346956"/>
              <a:gd name="connsiteX147" fmla="*/ 1682723 w 2398355"/>
              <a:gd name="connsiteY147" fmla="*/ 1221227 h 1346956"/>
              <a:gd name="connsiteX148" fmla="*/ 1677940 w 2398355"/>
              <a:gd name="connsiteY148" fmla="*/ 916021 h 1346956"/>
              <a:gd name="connsiteX149" fmla="*/ 1653621 w 2398355"/>
              <a:gd name="connsiteY149" fmla="*/ 875489 h 1346956"/>
              <a:gd name="connsiteX150" fmla="*/ 1637409 w 2398355"/>
              <a:gd name="connsiteY150" fmla="*/ 916021 h 1346956"/>
              <a:gd name="connsiteX151" fmla="*/ 1636436 w 2398355"/>
              <a:gd name="connsiteY151" fmla="*/ 1211337 h 1346956"/>
              <a:gd name="connsiteX152" fmla="*/ 1622655 w 2398355"/>
              <a:gd name="connsiteY152" fmla="*/ 1239142 h 1346956"/>
              <a:gd name="connsiteX153" fmla="*/ 1606604 w 2398355"/>
              <a:gd name="connsiteY153" fmla="*/ 1209554 h 1346956"/>
              <a:gd name="connsiteX154" fmla="*/ 1548238 w 2398355"/>
              <a:gd name="connsiteY154" fmla="*/ 1045723 h 1346956"/>
              <a:gd name="connsiteX155" fmla="*/ 1475281 w 2398355"/>
              <a:gd name="connsiteY155" fmla="*/ 997085 h 1346956"/>
              <a:gd name="connsiteX156" fmla="*/ 1313802 w 2398355"/>
              <a:gd name="connsiteY156" fmla="*/ 1006732 h 1346956"/>
              <a:gd name="connsiteX157" fmla="*/ 1182235 w 2398355"/>
              <a:gd name="connsiteY157" fmla="*/ 1192044 h 1346956"/>
              <a:gd name="connsiteX158" fmla="*/ 1182235 w 2398355"/>
              <a:gd name="connsiteY158" fmla="*/ 1223496 h 1346956"/>
              <a:gd name="connsiteX159" fmla="*/ 486707 w 2398355"/>
              <a:gd name="connsiteY159" fmla="*/ 1223496 h 1346956"/>
              <a:gd name="connsiteX160" fmla="*/ 270105 w 2398355"/>
              <a:gd name="connsiteY160" fmla="*/ 988006 h 1346956"/>
              <a:gd name="connsiteX161" fmla="*/ 33966 w 2398355"/>
              <a:gd name="connsiteY161" fmla="*/ 1205419 h 1346956"/>
              <a:gd name="connsiteX162" fmla="*/ 0 w 2398355"/>
              <a:gd name="connsiteY162" fmla="*/ 1143000 h 1346956"/>
              <a:gd name="connsiteX163" fmla="*/ 0 w 2398355"/>
              <a:gd name="connsiteY163" fmla="*/ 899809 h 1346956"/>
              <a:gd name="connsiteX164" fmla="*/ 47179 w 2398355"/>
              <a:gd name="connsiteY164" fmla="*/ 695528 h 1346956"/>
              <a:gd name="connsiteX165" fmla="*/ 106194 w 2398355"/>
              <a:gd name="connsiteY165" fmla="*/ 648024 h 1346956"/>
              <a:gd name="connsiteX166" fmla="*/ 300504 w 2398355"/>
              <a:gd name="connsiteY166" fmla="*/ 649159 h 1346956"/>
              <a:gd name="connsiteX167" fmla="*/ 357654 w 2398355"/>
              <a:gd name="connsiteY167" fmla="*/ 598413 h 1346956"/>
              <a:gd name="connsiteX168" fmla="*/ 423883 w 2398355"/>
              <a:gd name="connsiteY168" fmla="*/ 88927 h 1346956"/>
              <a:gd name="connsiteX169" fmla="*/ 510621 w 2398355"/>
              <a:gd name="connsiteY169" fmla="*/ 0 h 134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2398355" h="1346956">
                <a:moveTo>
                  <a:pt x="1838933" y="1161563"/>
                </a:moveTo>
                <a:cubicBezTo>
                  <a:pt x="1838933" y="1165211"/>
                  <a:pt x="1838933" y="1168778"/>
                  <a:pt x="1838933" y="1172426"/>
                </a:cubicBezTo>
                <a:cubicBezTo>
                  <a:pt x="1875655" y="1172426"/>
                  <a:pt x="1912215" y="1172426"/>
                  <a:pt x="1948775" y="1172426"/>
                </a:cubicBezTo>
                <a:cubicBezTo>
                  <a:pt x="1948775" y="1168778"/>
                  <a:pt x="1948775" y="1165211"/>
                  <a:pt x="1948775" y="1161563"/>
                </a:cubicBezTo>
                <a:cubicBezTo>
                  <a:pt x="1912134" y="1161563"/>
                  <a:pt x="1875574" y="1161563"/>
                  <a:pt x="1838933" y="1161563"/>
                </a:cubicBezTo>
                <a:close/>
                <a:moveTo>
                  <a:pt x="263296" y="1140486"/>
                </a:moveTo>
                <a:cubicBezTo>
                  <a:pt x="293532" y="1142026"/>
                  <a:pt x="314366" y="1156375"/>
                  <a:pt x="316392" y="1189043"/>
                </a:cubicBezTo>
                <a:cubicBezTo>
                  <a:pt x="318176" y="1218226"/>
                  <a:pt x="294100" y="1240843"/>
                  <a:pt x="262647" y="1241167"/>
                </a:cubicBezTo>
                <a:cubicBezTo>
                  <a:pt x="232167" y="1241492"/>
                  <a:pt x="206308" y="1218145"/>
                  <a:pt x="206470" y="1190340"/>
                </a:cubicBezTo>
                <a:cubicBezTo>
                  <a:pt x="206551" y="1162373"/>
                  <a:pt x="232248" y="1138865"/>
                  <a:pt x="263296" y="1140486"/>
                </a:cubicBezTo>
                <a:close/>
                <a:moveTo>
                  <a:pt x="1404431" y="1140082"/>
                </a:moveTo>
                <a:cubicBezTo>
                  <a:pt x="1435397" y="1142108"/>
                  <a:pt x="1455095" y="1158564"/>
                  <a:pt x="1457284" y="1190260"/>
                </a:cubicBezTo>
                <a:cubicBezTo>
                  <a:pt x="1459230" y="1218632"/>
                  <a:pt x="1432641" y="1241573"/>
                  <a:pt x="1401350" y="1241168"/>
                </a:cubicBezTo>
                <a:cubicBezTo>
                  <a:pt x="1369816" y="1240763"/>
                  <a:pt x="1345335" y="1217579"/>
                  <a:pt x="1346227" y="1189044"/>
                </a:cubicBezTo>
                <a:cubicBezTo>
                  <a:pt x="1347199" y="1160834"/>
                  <a:pt x="1373383" y="1138055"/>
                  <a:pt x="1404431" y="1140082"/>
                </a:cubicBezTo>
                <a:close/>
                <a:moveTo>
                  <a:pt x="1402566" y="1096388"/>
                </a:moveTo>
                <a:cubicBezTo>
                  <a:pt x="1347767" y="1095496"/>
                  <a:pt x="1302128" y="1138704"/>
                  <a:pt x="1302452" y="1191152"/>
                </a:cubicBezTo>
                <a:cubicBezTo>
                  <a:pt x="1302776" y="1243519"/>
                  <a:pt x="1343876" y="1282511"/>
                  <a:pt x="1399648" y="1283321"/>
                </a:cubicBezTo>
                <a:cubicBezTo>
                  <a:pt x="1457203" y="1284132"/>
                  <a:pt x="1501788" y="1244492"/>
                  <a:pt x="1502275" y="1192125"/>
                </a:cubicBezTo>
                <a:cubicBezTo>
                  <a:pt x="1502761" y="1140325"/>
                  <a:pt x="1457933" y="1097280"/>
                  <a:pt x="1402566" y="1096388"/>
                </a:cubicBezTo>
                <a:close/>
                <a:moveTo>
                  <a:pt x="262808" y="1096225"/>
                </a:moveTo>
                <a:cubicBezTo>
                  <a:pt x="208820" y="1095739"/>
                  <a:pt x="161479" y="1139351"/>
                  <a:pt x="161154" y="1189935"/>
                </a:cubicBezTo>
                <a:cubicBezTo>
                  <a:pt x="160830" y="1241492"/>
                  <a:pt x="205577" y="1283240"/>
                  <a:pt x="261674" y="1283564"/>
                </a:cubicBezTo>
                <a:cubicBezTo>
                  <a:pt x="316797" y="1283888"/>
                  <a:pt x="363895" y="1241411"/>
                  <a:pt x="364219" y="1191070"/>
                </a:cubicBezTo>
                <a:cubicBezTo>
                  <a:pt x="364544" y="1141621"/>
                  <a:pt x="316473" y="1096631"/>
                  <a:pt x="262808" y="1096225"/>
                </a:cubicBezTo>
                <a:close/>
                <a:moveTo>
                  <a:pt x="1921375" y="1072961"/>
                </a:moveTo>
                <a:cubicBezTo>
                  <a:pt x="1915863" y="1080013"/>
                  <a:pt x="1910432" y="1086823"/>
                  <a:pt x="1904838" y="1093875"/>
                </a:cubicBezTo>
                <a:cubicBezTo>
                  <a:pt x="1907594" y="1093875"/>
                  <a:pt x="1910026" y="1093875"/>
                  <a:pt x="1912620" y="1093875"/>
                </a:cubicBezTo>
                <a:cubicBezTo>
                  <a:pt x="1912620" y="1111871"/>
                  <a:pt x="1912620" y="1129868"/>
                  <a:pt x="1912620" y="1147783"/>
                </a:cubicBezTo>
                <a:cubicBezTo>
                  <a:pt x="1918538" y="1147783"/>
                  <a:pt x="1924294" y="1147783"/>
                  <a:pt x="1930211" y="1147783"/>
                </a:cubicBezTo>
                <a:cubicBezTo>
                  <a:pt x="1930211" y="1129786"/>
                  <a:pt x="1930211" y="1111871"/>
                  <a:pt x="1930211" y="1093794"/>
                </a:cubicBezTo>
                <a:cubicBezTo>
                  <a:pt x="1932805" y="1093794"/>
                  <a:pt x="1935237" y="1093794"/>
                  <a:pt x="1937912" y="1093794"/>
                </a:cubicBezTo>
                <a:cubicBezTo>
                  <a:pt x="1932319" y="1086742"/>
                  <a:pt x="1926888" y="1079851"/>
                  <a:pt x="1921375" y="1072961"/>
                </a:cubicBezTo>
                <a:close/>
                <a:moveTo>
                  <a:pt x="1866414" y="1072961"/>
                </a:moveTo>
                <a:cubicBezTo>
                  <a:pt x="1860821" y="1079932"/>
                  <a:pt x="1855389" y="1086823"/>
                  <a:pt x="1849877" y="1093794"/>
                </a:cubicBezTo>
                <a:cubicBezTo>
                  <a:pt x="1852552" y="1093794"/>
                  <a:pt x="1854984" y="1093794"/>
                  <a:pt x="1857659" y="1093794"/>
                </a:cubicBezTo>
                <a:cubicBezTo>
                  <a:pt x="1857659" y="1111871"/>
                  <a:pt x="1857659" y="1129786"/>
                  <a:pt x="1857659" y="1147783"/>
                </a:cubicBezTo>
                <a:cubicBezTo>
                  <a:pt x="1863577" y="1147783"/>
                  <a:pt x="1869332" y="1147783"/>
                  <a:pt x="1875250" y="1147783"/>
                </a:cubicBezTo>
                <a:cubicBezTo>
                  <a:pt x="1875250" y="1129786"/>
                  <a:pt x="1875250" y="1111790"/>
                  <a:pt x="1875250" y="1093794"/>
                </a:cubicBezTo>
                <a:cubicBezTo>
                  <a:pt x="1877844" y="1093794"/>
                  <a:pt x="1880276" y="1093794"/>
                  <a:pt x="1882951" y="1093794"/>
                </a:cubicBezTo>
                <a:cubicBezTo>
                  <a:pt x="1877439" y="1086823"/>
                  <a:pt x="1872007" y="1079932"/>
                  <a:pt x="1866414" y="1072961"/>
                </a:cubicBezTo>
                <a:close/>
                <a:moveTo>
                  <a:pt x="262484" y="1033725"/>
                </a:moveTo>
                <a:cubicBezTo>
                  <a:pt x="358221" y="1033725"/>
                  <a:pt x="433448" y="1103035"/>
                  <a:pt x="433286" y="1190989"/>
                </a:cubicBezTo>
                <a:cubicBezTo>
                  <a:pt x="433042" y="1279186"/>
                  <a:pt x="358302" y="1347199"/>
                  <a:pt x="261836" y="1346956"/>
                </a:cubicBezTo>
                <a:cubicBezTo>
                  <a:pt x="165208" y="1346713"/>
                  <a:pt x="90629" y="1278376"/>
                  <a:pt x="90953" y="1190340"/>
                </a:cubicBezTo>
                <a:cubicBezTo>
                  <a:pt x="91277" y="1102305"/>
                  <a:pt x="166342" y="1033725"/>
                  <a:pt x="262484" y="1033725"/>
                </a:cubicBezTo>
                <a:close/>
                <a:moveTo>
                  <a:pt x="1401674" y="1033483"/>
                </a:moveTo>
                <a:cubicBezTo>
                  <a:pt x="1497735" y="1033239"/>
                  <a:pt x="1572152" y="1101657"/>
                  <a:pt x="1572476" y="1190422"/>
                </a:cubicBezTo>
                <a:cubicBezTo>
                  <a:pt x="1572719" y="1279511"/>
                  <a:pt x="1499518" y="1346713"/>
                  <a:pt x="1402080" y="1346875"/>
                </a:cubicBezTo>
                <a:cubicBezTo>
                  <a:pt x="1305208" y="1347038"/>
                  <a:pt x="1231116" y="1279430"/>
                  <a:pt x="1231035" y="1190828"/>
                </a:cubicBezTo>
                <a:cubicBezTo>
                  <a:pt x="1230954" y="1102954"/>
                  <a:pt x="1306100" y="1033726"/>
                  <a:pt x="1401674" y="1033483"/>
                </a:cubicBezTo>
                <a:close/>
                <a:moveTo>
                  <a:pt x="1766057" y="643971"/>
                </a:moveTo>
                <a:lnTo>
                  <a:pt x="2001142" y="643971"/>
                </a:lnTo>
                <a:lnTo>
                  <a:pt x="2001142" y="754704"/>
                </a:lnTo>
                <a:cubicBezTo>
                  <a:pt x="2001142" y="765161"/>
                  <a:pt x="2009654" y="773673"/>
                  <a:pt x="2020111" y="773673"/>
                </a:cubicBezTo>
                <a:lnTo>
                  <a:pt x="2144220" y="773673"/>
                </a:lnTo>
                <a:cubicBezTo>
                  <a:pt x="2154677" y="773673"/>
                  <a:pt x="2163189" y="765161"/>
                  <a:pt x="2163189" y="754704"/>
                </a:cubicBezTo>
                <a:lnTo>
                  <a:pt x="2163189" y="643971"/>
                </a:lnTo>
                <a:lnTo>
                  <a:pt x="2398355" y="643971"/>
                </a:lnTo>
                <a:lnTo>
                  <a:pt x="2398355" y="1187099"/>
                </a:lnTo>
                <a:cubicBezTo>
                  <a:pt x="2398355" y="1213931"/>
                  <a:pt x="2376549" y="1235737"/>
                  <a:pt x="2349717" y="1235737"/>
                </a:cubicBezTo>
                <a:lnTo>
                  <a:pt x="1814695" y="1235737"/>
                </a:lnTo>
                <a:cubicBezTo>
                  <a:pt x="1787863" y="1235737"/>
                  <a:pt x="1766057" y="1213931"/>
                  <a:pt x="1766057" y="1187099"/>
                </a:cubicBezTo>
                <a:close/>
                <a:moveTo>
                  <a:pt x="1838933" y="547505"/>
                </a:moveTo>
                <a:cubicBezTo>
                  <a:pt x="1838933" y="551152"/>
                  <a:pt x="1838933" y="554719"/>
                  <a:pt x="1838933" y="558367"/>
                </a:cubicBezTo>
                <a:cubicBezTo>
                  <a:pt x="1875655" y="558367"/>
                  <a:pt x="1912215" y="558367"/>
                  <a:pt x="1948775" y="558367"/>
                </a:cubicBezTo>
                <a:cubicBezTo>
                  <a:pt x="1948775" y="554719"/>
                  <a:pt x="1948775" y="551152"/>
                  <a:pt x="1948775" y="547505"/>
                </a:cubicBezTo>
                <a:cubicBezTo>
                  <a:pt x="1912134" y="547505"/>
                  <a:pt x="1875574" y="547505"/>
                  <a:pt x="1838933" y="547505"/>
                </a:cubicBezTo>
                <a:close/>
                <a:moveTo>
                  <a:pt x="1921375" y="458902"/>
                </a:moveTo>
                <a:cubicBezTo>
                  <a:pt x="1915863" y="465954"/>
                  <a:pt x="1910432" y="472764"/>
                  <a:pt x="1904838" y="479816"/>
                </a:cubicBezTo>
                <a:cubicBezTo>
                  <a:pt x="1907594" y="479816"/>
                  <a:pt x="1910026" y="479816"/>
                  <a:pt x="1912620" y="479816"/>
                </a:cubicBezTo>
                <a:cubicBezTo>
                  <a:pt x="1912620" y="497812"/>
                  <a:pt x="1912620" y="515809"/>
                  <a:pt x="1912620" y="533724"/>
                </a:cubicBezTo>
                <a:cubicBezTo>
                  <a:pt x="1918538" y="533724"/>
                  <a:pt x="1924294" y="533724"/>
                  <a:pt x="1930211" y="533724"/>
                </a:cubicBezTo>
                <a:cubicBezTo>
                  <a:pt x="1930211" y="515728"/>
                  <a:pt x="1930211" y="497812"/>
                  <a:pt x="1930211" y="479735"/>
                </a:cubicBezTo>
                <a:cubicBezTo>
                  <a:pt x="1932805" y="479735"/>
                  <a:pt x="1935237" y="479735"/>
                  <a:pt x="1937912" y="479735"/>
                </a:cubicBezTo>
                <a:cubicBezTo>
                  <a:pt x="1932319" y="472683"/>
                  <a:pt x="1926888" y="465792"/>
                  <a:pt x="1921375" y="458902"/>
                </a:cubicBezTo>
                <a:close/>
                <a:moveTo>
                  <a:pt x="1866414" y="458902"/>
                </a:moveTo>
                <a:cubicBezTo>
                  <a:pt x="1860821" y="465873"/>
                  <a:pt x="1855389" y="472764"/>
                  <a:pt x="1849877" y="479735"/>
                </a:cubicBezTo>
                <a:cubicBezTo>
                  <a:pt x="1852552" y="479735"/>
                  <a:pt x="1854984" y="479735"/>
                  <a:pt x="1857659" y="479735"/>
                </a:cubicBezTo>
                <a:cubicBezTo>
                  <a:pt x="1857659" y="497812"/>
                  <a:pt x="1857659" y="515728"/>
                  <a:pt x="1857659" y="533724"/>
                </a:cubicBezTo>
                <a:cubicBezTo>
                  <a:pt x="1863577" y="533724"/>
                  <a:pt x="1869332" y="533724"/>
                  <a:pt x="1875250" y="533724"/>
                </a:cubicBezTo>
                <a:cubicBezTo>
                  <a:pt x="1875250" y="515728"/>
                  <a:pt x="1875250" y="497731"/>
                  <a:pt x="1875250" y="479735"/>
                </a:cubicBezTo>
                <a:cubicBezTo>
                  <a:pt x="1877844" y="479735"/>
                  <a:pt x="1880276" y="479735"/>
                  <a:pt x="1882951" y="479735"/>
                </a:cubicBezTo>
                <a:cubicBezTo>
                  <a:pt x="1877439" y="472764"/>
                  <a:pt x="1872007" y="465873"/>
                  <a:pt x="1866414" y="458902"/>
                </a:cubicBezTo>
                <a:close/>
                <a:moveTo>
                  <a:pt x="543047" y="72957"/>
                </a:moveTo>
                <a:cubicBezTo>
                  <a:pt x="526591" y="72066"/>
                  <a:pt x="505352" y="72957"/>
                  <a:pt x="502515" y="89170"/>
                </a:cubicBezTo>
                <a:cubicBezTo>
                  <a:pt x="490923" y="155886"/>
                  <a:pt x="472764" y="341603"/>
                  <a:pt x="463280" y="425990"/>
                </a:cubicBezTo>
                <a:cubicBezTo>
                  <a:pt x="453390" y="514269"/>
                  <a:pt x="449985" y="603358"/>
                  <a:pt x="446256" y="692204"/>
                </a:cubicBezTo>
                <a:cubicBezTo>
                  <a:pt x="445770" y="721468"/>
                  <a:pt x="445770" y="721468"/>
                  <a:pt x="469522" y="724630"/>
                </a:cubicBezTo>
                <a:cubicBezTo>
                  <a:pt x="509324" y="728277"/>
                  <a:pt x="549532" y="726170"/>
                  <a:pt x="593468" y="726170"/>
                </a:cubicBezTo>
                <a:cubicBezTo>
                  <a:pt x="575472" y="713362"/>
                  <a:pt x="566798" y="678910"/>
                  <a:pt x="562745" y="659130"/>
                </a:cubicBezTo>
                <a:cubicBezTo>
                  <a:pt x="547262" y="583903"/>
                  <a:pt x="534535" y="508108"/>
                  <a:pt x="521078" y="432394"/>
                </a:cubicBezTo>
                <a:cubicBezTo>
                  <a:pt x="514512" y="395267"/>
                  <a:pt x="531617" y="378487"/>
                  <a:pt x="565501" y="394213"/>
                </a:cubicBezTo>
                <a:cubicBezTo>
                  <a:pt x="582930" y="402320"/>
                  <a:pt x="601007" y="423072"/>
                  <a:pt x="605952" y="441555"/>
                </a:cubicBezTo>
                <a:cubicBezTo>
                  <a:pt x="619003" y="490923"/>
                  <a:pt x="625570" y="541993"/>
                  <a:pt x="633838" y="592577"/>
                </a:cubicBezTo>
                <a:cubicBezTo>
                  <a:pt x="638459" y="621111"/>
                  <a:pt x="651996" y="634487"/>
                  <a:pt x="682720" y="633352"/>
                </a:cubicBezTo>
                <a:cubicBezTo>
                  <a:pt x="736708" y="631406"/>
                  <a:pt x="790859" y="631406"/>
                  <a:pt x="844766" y="633514"/>
                </a:cubicBezTo>
                <a:cubicBezTo>
                  <a:pt x="875327" y="632298"/>
                  <a:pt x="883434" y="640404"/>
                  <a:pt x="882623" y="652483"/>
                </a:cubicBezTo>
                <a:cubicBezTo>
                  <a:pt x="883515" y="680936"/>
                  <a:pt x="875408" y="680936"/>
                  <a:pt x="855305" y="696419"/>
                </a:cubicBezTo>
                <a:cubicBezTo>
                  <a:pt x="847117" y="704931"/>
                  <a:pt x="818015" y="723089"/>
                  <a:pt x="802451" y="729574"/>
                </a:cubicBezTo>
                <a:cubicBezTo>
                  <a:pt x="932153" y="729574"/>
                  <a:pt x="915940" y="753894"/>
                  <a:pt x="916751" y="863735"/>
                </a:cubicBezTo>
                <a:cubicBezTo>
                  <a:pt x="915940" y="899809"/>
                  <a:pt x="915940" y="899809"/>
                  <a:pt x="940827" y="897296"/>
                </a:cubicBezTo>
                <a:cubicBezTo>
                  <a:pt x="1151026" y="899809"/>
                  <a:pt x="1134813" y="924128"/>
                  <a:pt x="1212391" y="820123"/>
                </a:cubicBezTo>
                <a:cubicBezTo>
                  <a:pt x="1233629" y="789481"/>
                  <a:pt x="1232495" y="779186"/>
                  <a:pt x="1205257" y="757055"/>
                </a:cubicBezTo>
                <a:cubicBezTo>
                  <a:pt x="1178911" y="735654"/>
                  <a:pt x="1148431" y="708498"/>
                  <a:pt x="1140082" y="678261"/>
                </a:cubicBezTo>
                <a:cubicBezTo>
                  <a:pt x="1127598" y="633027"/>
                  <a:pt x="1103279" y="601980"/>
                  <a:pt x="1070610" y="572797"/>
                </a:cubicBezTo>
                <a:cubicBezTo>
                  <a:pt x="1055776" y="559503"/>
                  <a:pt x="1040941" y="544668"/>
                  <a:pt x="1031051" y="527644"/>
                </a:cubicBezTo>
                <a:cubicBezTo>
                  <a:pt x="1017675" y="504379"/>
                  <a:pt x="1003489" y="497164"/>
                  <a:pt x="978603" y="509892"/>
                </a:cubicBezTo>
                <a:cubicBezTo>
                  <a:pt x="969361" y="514674"/>
                  <a:pt x="957040" y="513377"/>
                  <a:pt x="946096" y="514917"/>
                </a:cubicBezTo>
                <a:lnTo>
                  <a:pt x="942205" y="501704"/>
                </a:lnTo>
                <a:cubicBezTo>
                  <a:pt x="1030565" y="456308"/>
                  <a:pt x="1010704" y="466441"/>
                  <a:pt x="1099064" y="421046"/>
                </a:cubicBezTo>
                <a:lnTo>
                  <a:pt x="1106197" y="430287"/>
                </a:lnTo>
                <a:cubicBezTo>
                  <a:pt x="1095172" y="443014"/>
                  <a:pt x="1084067" y="455741"/>
                  <a:pt x="1069070" y="473007"/>
                </a:cubicBezTo>
                <a:cubicBezTo>
                  <a:pt x="1139109" y="521159"/>
                  <a:pt x="1177047" y="608708"/>
                  <a:pt x="1271405" y="631812"/>
                </a:cubicBezTo>
                <a:cubicBezTo>
                  <a:pt x="1272540" y="620949"/>
                  <a:pt x="1274161" y="616653"/>
                  <a:pt x="1273108" y="613248"/>
                </a:cubicBezTo>
                <a:cubicBezTo>
                  <a:pt x="1235899" y="485086"/>
                  <a:pt x="1201285" y="356113"/>
                  <a:pt x="1159942" y="229330"/>
                </a:cubicBezTo>
                <a:cubicBezTo>
                  <a:pt x="1135785" y="155318"/>
                  <a:pt x="1074988" y="120542"/>
                  <a:pt x="998950" y="113084"/>
                </a:cubicBezTo>
                <a:cubicBezTo>
                  <a:pt x="942529" y="107572"/>
                  <a:pt x="638864" y="78389"/>
                  <a:pt x="543047" y="72957"/>
                </a:cubicBezTo>
                <a:close/>
                <a:moveTo>
                  <a:pt x="1766057" y="29912"/>
                </a:moveTo>
                <a:lnTo>
                  <a:pt x="2001142" y="29912"/>
                </a:lnTo>
                <a:lnTo>
                  <a:pt x="2001142" y="140645"/>
                </a:lnTo>
                <a:cubicBezTo>
                  <a:pt x="2001142" y="151102"/>
                  <a:pt x="2009654" y="159614"/>
                  <a:pt x="2020111" y="159614"/>
                </a:cubicBezTo>
                <a:lnTo>
                  <a:pt x="2144220" y="159614"/>
                </a:lnTo>
                <a:cubicBezTo>
                  <a:pt x="2154677" y="159614"/>
                  <a:pt x="2163189" y="151102"/>
                  <a:pt x="2163189" y="140645"/>
                </a:cubicBezTo>
                <a:lnTo>
                  <a:pt x="2163189" y="29912"/>
                </a:lnTo>
                <a:lnTo>
                  <a:pt x="2398355" y="29912"/>
                </a:lnTo>
                <a:lnTo>
                  <a:pt x="2398355" y="573040"/>
                </a:lnTo>
                <a:cubicBezTo>
                  <a:pt x="2398355" y="599872"/>
                  <a:pt x="2376549" y="621678"/>
                  <a:pt x="2349717" y="621678"/>
                </a:cubicBezTo>
                <a:lnTo>
                  <a:pt x="1814695" y="621678"/>
                </a:lnTo>
                <a:cubicBezTo>
                  <a:pt x="1787863" y="621678"/>
                  <a:pt x="1766057" y="599872"/>
                  <a:pt x="1766057" y="573040"/>
                </a:cubicBezTo>
                <a:close/>
                <a:moveTo>
                  <a:pt x="510621" y="0"/>
                </a:moveTo>
                <a:cubicBezTo>
                  <a:pt x="540291" y="0"/>
                  <a:pt x="948204" y="26265"/>
                  <a:pt x="1034780" y="38992"/>
                </a:cubicBezTo>
                <a:cubicBezTo>
                  <a:pt x="1149972" y="56015"/>
                  <a:pt x="1224307" y="125081"/>
                  <a:pt x="1254949" y="238166"/>
                </a:cubicBezTo>
                <a:cubicBezTo>
                  <a:pt x="1301885" y="411399"/>
                  <a:pt x="1399000" y="773430"/>
                  <a:pt x="1401270" y="780888"/>
                </a:cubicBezTo>
                <a:cubicBezTo>
                  <a:pt x="1507706" y="761919"/>
                  <a:pt x="1499600" y="778132"/>
                  <a:pt x="1496114" y="683044"/>
                </a:cubicBezTo>
                <a:cubicBezTo>
                  <a:pt x="1496520" y="511513"/>
                  <a:pt x="1496357" y="339901"/>
                  <a:pt x="1497411" y="168370"/>
                </a:cubicBezTo>
                <a:cubicBezTo>
                  <a:pt x="1499519" y="121515"/>
                  <a:pt x="1499519" y="113408"/>
                  <a:pt x="1520595" y="111868"/>
                </a:cubicBezTo>
                <a:cubicBezTo>
                  <a:pt x="1555534" y="109274"/>
                  <a:pt x="1588689" y="113408"/>
                  <a:pt x="1621115" y="113408"/>
                </a:cubicBezTo>
                <a:cubicBezTo>
                  <a:pt x="1637327" y="113408"/>
                  <a:pt x="1637327" y="129621"/>
                  <a:pt x="1636517" y="165857"/>
                </a:cubicBezTo>
                <a:cubicBezTo>
                  <a:pt x="1637409" y="267186"/>
                  <a:pt x="1637003" y="498705"/>
                  <a:pt x="1637003" y="512080"/>
                </a:cubicBezTo>
                <a:cubicBezTo>
                  <a:pt x="1734685" y="518809"/>
                  <a:pt x="1726579" y="518809"/>
                  <a:pt x="1723336" y="616734"/>
                </a:cubicBezTo>
                <a:cubicBezTo>
                  <a:pt x="1723336" y="807234"/>
                  <a:pt x="1723336" y="997653"/>
                  <a:pt x="1723417" y="1188153"/>
                </a:cubicBezTo>
                <a:cubicBezTo>
                  <a:pt x="1723417" y="1251788"/>
                  <a:pt x="1724147" y="1253409"/>
                  <a:pt x="1789079" y="1254868"/>
                </a:cubicBezTo>
                <a:cubicBezTo>
                  <a:pt x="1965960" y="1258840"/>
                  <a:pt x="2356283" y="1265163"/>
                  <a:pt x="2374441" y="1265163"/>
                </a:cubicBezTo>
                <a:cubicBezTo>
                  <a:pt x="2374765" y="1269135"/>
                  <a:pt x="2375089" y="1273189"/>
                  <a:pt x="2375414" y="1277161"/>
                </a:cubicBezTo>
                <a:cubicBezTo>
                  <a:pt x="2364875" y="1278214"/>
                  <a:pt x="2354418" y="1280241"/>
                  <a:pt x="2343880" y="1280322"/>
                </a:cubicBezTo>
                <a:cubicBezTo>
                  <a:pt x="2142598" y="1280484"/>
                  <a:pt x="1941317" y="1280565"/>
                  <a:pt x="1740035" y="1280403"/>
                </a:cubicBezTo>
                <a:cubicBezTo>
                  <a:pt x="1688884" y="1280403"/>
                  <a:pt x="1683129" y="1274486"/>
                  <a:pt x="1682723" y="1221227"/>
                </a:cubicBezTo>
                <a:cubicBezTo>
                  <a:pt x="1681994" y="1123950"/>
                  <a:pt x="1677940" y="927370"/>
                  <a:pt x="1677940" y="916021"/>
                </a:cubicBezTo>
                <a:cubicBezTo>
                  <a:pt x="1677940" y="883596"/>
                  <a:pt x="1677940" y="875489"/>
                  <a:pt x="1653621" y="875489"/>
                </a:cubicBezTo>
                <a:cubicBezTo>
                  <a:pt x="1636111" y="871355"/>
                  <a:pt x="1637409" y="899809"/>
                  <a:pt x="1637409" y="916021"/>
                </a:cubicBezTo>
                <a:cubicBezTo>
                  <a:pt x="1637409" y="964660"/>
                  <a:pt x="1637571" y="1134326"/>
                  <a:pt x="1636436" y="1211337"/>
                </a:cubicBezTo>
                <a:cubicBezTo>
                  <a:pt x="1636274" y="1220659"/>
                  <a:pt x="1637409" y="1240277"/>
                  <a:pt x="1622655" y="1239142"/>
                </a:cubicBezTo>
                <a:cubicBezTo>
                  <a:pt x="1604983" y="1240277"/>
                  <a:pt x="1605875" y="1218957"/>
                  <a:pt x="1606604" y="1209554"/>
                </a:cubicBezTo>
                <a:cubicBezTo>
                  <a:pt x="1611144" y="1146405"/>
                  <a:pt x="1592418" y="1089903"/>
                  <a:pt x="1548238" y="1045723"/>
                </a:cubicBezTo>
                <a:cubicBezTo>
                  <a:pt x="1540132" y="1037617"/>
                  <a:pt x="1502032" y="1002192"/>
                  <a:pt x="1475281" y="997085"/>
                </a:cubicBezTo>
                <a:cubicBezTo>
                  <a:pt x="1423400" y="987114"/>
                  <a:pt x="1362845" y="989384"/>
                  <a:pt x="1313802" y="1006732"/>
                </a:cubicBezTo>
                <a:cubicBezTo>
                  <a:pt x="1231279" y="1035915"/>
                  <a:pt x="1183370" y="1099874"/>
                  <a:pt x="1182235" y="1192044"/>
                </a:cubicBezTo>
                <a:cubicBezTo>
                  <a:pt x="1182154" y="1201285"/>
                  <a:pt x="1182235" y="1210607"/>
                  <a:pt x="1182235" y="1223496"/>
                </a:cubicBezTo>
                <a:cubicBezTo>
                  <a:pt x="948609" y="1223496"/>
                  <a:pt x="717496" y="1223496"/>
                  <a:pt x="486707" y="1223496"/>
                </a:cubicBezTo>
                <a:cubicBezTo>
                  <a:pt x="459632" y="1060964"/>
                  <a:pt x="394376" y="990681"/>
                  <a:pt x="270105" y="988006"/>
                </a:cubicBezTo>
                <a:cubicBezTo>
                  <a:pt x="144699" y="985331"/>
                  <a:pt x="66067" y="1055289"/>
                  <a:pt x="33966" y="1205419"/>
                </a:cubicBezTo>
                <a:cubicBezTo>
                  <a:pt x="16213" y="1207851"/>
                  <a:pt x="0" y="1167319"/>
                  <a:pt x="0" y="1143000"/>
                </a:cubicBezTo>
                <a:cubicBezTo>
                  <a:pt x="0" y="1061936"/>
                  <a:pt x="0" y="980872"/>
                  <a:pt x="0" y="899809"/>
                </a:cubicBezTo>
                <a:cubicBezTo>
                  <a:pt x="15889" y="831715"/>
                  <a:pt x="32669" y="763865"/>
                  <a:pt x="47179" y="695528"/>
                </a:cubicBezTo>
                <a:cubicBezTo>
                  <a:pt x="54313" y="661967"/>
                  <a:pt x="72390" y="647538"/>
                  <a:pt x="106194" y="648024"/>
                </a:cubicBezTo>
                <a:cubicBezTo>
                  <a:pt x="170964" y="648835"/>
                  <a:pt x="235896" y="645673"/>
                  <a:pt x="300504" y="649159"/>
                </a:cubicBezTo>
                <a:cubicBezTo>
                  <a:pt x="340630" y="651267"/>
                  <a:pt x="352952" y="637405"/>
                  <a:pt x="357654" y="598413"/>
                </a:cubicBezTo>
                <a:cubicBezTo>
                  <a:pt x="377920" y="428341"/>
                  <a:pt x="401915" y="258756"/>
                  <a:pt x="423883" y="88927"/>
                </a:cubicBezTo>
                <a:cubicBezTo>
                  <a:pt x="429557" y="16213"/>
                  <a:pt x="437664" y="0"/>
                  <a:pt x="510621" y="0"/>
                </a:cubicBezTo>
                <a:close/>
              </a:path>
            </a:pathLst>
          </a:custGeom>
          <a:solidFill>
            <a:schemeClr val="accent2"/>
          </a:solidFill>
          <a:ln w="8102" cap="flat">
            <a:noFill/>
            <a:prstDash val="solid"/>
            <a:miter/>
          </a:ln>
        </p:spPr>
        <p:txBody>
          <a:bodyPr rtlCol="0" anchor="ctr"/>
          <a:lstStyle/>
          <a:p>
            <a:endParaRPr lang="ko-KR" altLang="en-US"/>
          </a:p>
        </p:txBody>
      </p:sp>
    </p:spTree>
    <p:extLst>
      <p:ext uri="{BB962C8B-B14F-4D97-AF65-F5344CB8AC3E}">
        <p14:creationId xmlns:p14="http://schemas.microsoft.com/office/powerpoint/2010/main" val="159771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5CE6DC-AD26-48F1-8965-5D880A2F2288}"/>
              </a:ext>
            </a:extLst>
          </p:cNvPr>
          <p:cNvSpPr>
            <a:spLocks noGrp="1"/>
          </p:cNvSpPr>
          <p:nvPr>
            <p:ph type="body" sz="quarter" idx="10"/>
          </p:nvPr>
        </p:nvSpPr>
        <p:spPr/>
        <p:txBody>
          <a:bodyPr/>
          <a:lstStyle/>
          <a:p>
            <a:r>
              <a:rPr lang="en-US" dirty="0"/>
              <a:t>Fully Editable Shapes</a:t>
            </a:r>
          </a:p>
        </p:txBody>
      </p:sp>
      <p:grpSp>
        <p:nvGrpSpPr>
          <p:cNvPr id="3" name="그룹 2">
            <a:extLst>
              <a:ext uri="{FF2B5EF4-FFF2-40B4-BE49-F238E27FC236}">
                <a16:creationId xmlns:a16="http://schemas.microsoft.com/office/drawing/2014/main" id="{0D2D173A-6A5D-43FF-AE66-781B96AAD212}"/>
              </a:ext>
            </a:extLst>
          </p:cNvPr>
          <p:cNvGrpSpPr/>
          <p:nvPr/>
        </p:nvGrpSpPr>
        <p:grpSpPr>
          <a:xfrm>
            <a:off x="216538" y="2722813"/>
            <a:ext cx="5226105" cy="3575546"/>
            <a:chOff x="216538" y="2722813"/>
            <a:chExt cx="5226105" cy="3575546"/>
          </a:xfrm>
        </p:grpSpPr>
        <p:sp>
          <p:nvSpPr>
            <p:cNvPr id="4" name="Freeform: Shape 98">
              <a:extLst>
                <a:ext uri="{FF2B5EF4-FFF2-40B4-BE49-F238E27FC236}">
                  <a16:creationId xmlns:a16="http://schemas.microsoft.com/office/drawing/2014/main" id="{8B0B1179-8564-45FE-8AA9-DE098F295452}"/>
                </a:ext>
              </a:extLst>
            </p:cNvPr>
            <p:cNvSpPr/>
            <p:nvPr/>
          </p:nvSpPr>
          <p:spPr>
            <a:xfrm>
              <a:off x="216538" y="2722813"/>
              <a:ext cx="5226105" cy="3474144"/>
            </a:xfrm>
            <a:custGeom>
              <a:avLst/>
              <a:gdLst>
                <a:gd name="connsiteX0" fmla="*/ 2977241 w 2983072"/>
                <a:gd name="connsiteY0" fmla="*/ 1404120 h 1983048"/>
                <a:gd name="connsiteX1" fmla="*/ 1664038 w 2983072"/>
                <a:gd name="connsiteY1" fmla="*/ 1312116 h 1983048"/>
                <a:gd name="connsiteX2" fmla="*/ 1634323 w 2983072"/>
                <a:gd name="connsiteY2" fmla="*/ 1288114 h 1983048"/>
                <a:gd name="connsiteX3" fmla="*/ 1230305 w 2983072"/>
                <a:gd name="connsiteY3" fmla="*/ 69774 h 1983048"/>
                <a:gd name="connsiteX4" fmla="*/ 1130872 w 2983072"/>
                <a:gd name="connsiteY4" fmla="*/ 56 h 1983048"/>
                <a:gd name="connsiteX5" fmla="*/ 68538 w 2983072"/>
                <a:gd name="connsiteY5" fmla="*/ 15486 h 1983048"/>
                <a:gd name="connsiteX6" fmla="*/ 1678 w 2983072"/>
                <a:gd name="connsiteY6" fmla="*/ 98918 h 1983048"/>
                <a:gd name="connsiteX7" fmla="*/ 437126 w 2983072"/>
                <a:gd name="connsiteY7" fmla="*/ 1469265 h 1983048"/>
                <a:gd name="connsiteX8" fmla="*/ 531416 w 2983072"/>
                <a:gd name="connsiteY8" fmla="*/ 1703562 h 1983048"/>
                <a:gd name="connsiteX9" fmla="*/ 478271 w 2983072"/>
                <a:gd name="connsiteY9" fmla="*/ 1825853 h 1983048"/>
                <a:gd name="connsiteX10" fmla="*/ 554274 w 2983072"/>
                <a:gd name="connsiteY10" fmla="*/ 1888141 h 1983048"/>
                <a:gd name="connsiteX11" fmla="*/ 2109201 w 2983072"/>
                <a:gd name="connsiteY11" fmla="*/ 1983003 h 1983048"/>
                <a:gd name="connsiteX12" fmla="*/ 2322354 w 2983072"/>
                <a:gd name="connsiteY12" fmla="*/ 1912714 h 1983048"/>
                <a:gd name="connsiteX13" fmla="*/ 2959525 w 2983072"/>
                <a:gd name="connsiteY13" fmla="*/ 1470408 h 1983048"/>
                <a:gd name="connsiteX14" fmla="*/ 2977241 w 2983072"/>
                <a:gd name="connsiteY14" fmla="*/ 1404120 h 1983048"/>
                <a:gd name="connsiteX15" fmla="*/ 2977241 w 2983072"/>
                <a:gd name="connsiteY15" fmla="*/ 1404120 h 198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072" h="1983048">
                  <a:moveTo>
                    <a:pt x="2977241" y="1404120"/>
                  </a:moveTo>
                  <a:cubicBezTo>
                    <a:pt x="2934953" y="1378976"/>
                    <a:pt x="1826903" y="1330402"/>
                    <a:pt x="1664038" y="1312116"/>
                  </a:cubicBezTo>
                  <a:cubicBezTo>
                    <a:pt x="1645752" y="1310401"/>
                    <a:pt x="1638895" y="1303544"/>
                    <a:pt x="1634323" y="1288114"/>
                  </a:cubicBezTo>
                  <a:cubicBezTo>
                    <a:pt x="1595464" y="1168680"/>
                    <a:pt x="1325737" y="356644"/>
                    <a:pt x="1230305" y="69774"/>
                  </a:cubicBezTo>
                  <a:cubicBezTo>
                    <a:pt x="1212018" y="14914"/>
                    <a:pt x="1189160" y="-1087"/>
                    <a:pt x="1130872" y="56"/>
                  </a:cubicBezTo>
                  <a:cubicBezTo>
                    <a:pt x="1060011" y="1199"/>
                    <a:pt x="140541" y="14914"/>
                    <a:pt x="68538" y="15486"/>
                  </a:cubicBezTo>
                  <a:cubicBezTo>
                    <a:pt x="17678" y="16057"/>
                    <a:pt x="-6894" y="48059"/>
                    <a:pt x="1678" y="98918"/>
                  </a:cubicBezTo>
                  <a:cubicBezTo>
                    <a:pt x="6249" y="125776"/>
                    <a:pt x="422840" y="1433835"/>
                    <a:pt x="437126" y="1469265"/>
                  </a:cubicBezTo>
                  <a:cubicBezTo>
                    <a:pt x="467413" y="1548126"/>
                    <a:pt x="471413" y="1637273"/>
                    <a:pt x="531416" y="1703562"/>
                  </a:cubicBezTo>
                  <a:cubicBezTo>
                    <a:pt x="458270" y="1744707"/>
                    <a:pt x="455413" y="1751564"/>
                    <a:pt x="478271" y="1825853"/>
                  </a:cubicBezTo>
                  <a:cubicBezTo>
                    <a:pt x="489700" y="1863569"/>
                    <a:pt x="514272" y="1885284"/>
                    <a:pt x="554274" y="1888141"/>
                  </a:cubicBezTo>
                  <a:cubicBezTo>
                    <a:pt x="729711" y="1900713"/>
                    <a:pt x="1952051" y="1985289"/>
                    <a:pt x="2109201" y="1983003"/>
                  </a:cubicBezTo>
                  <a:cubicBezTo>
                    <a:pt x="2188062" y="1981288"/>
                    <a:pt x="2226350" y="1983574"/>
                    <a:pt x="2322354" y="1912714"/>
                  </a:cubicBezTo>
                  <a:cubicBezTo>
                    <a:pt x="2388643" y="1865283"/>
                    <a:pt x="2905809" y="1512125"/>
                    <a:pt x="2959525" y="1470408"/>
                  </a:cubicBezTo>
                  <a:cubicBezTo>
                    <a:pt x="2984670" y="1449836"/>
                    <a:pt x="2988098" y="1430978"/>
                    <a:pt x="2977241" y="1404120"/>
                  </a:cubicBezTo>
                  <a:lnTo>
                    <a:pt x="2977241" y="1404120"/>
                  </a:lnTo>
                  <a:close/>
                </a:path>
              </a:pathLst>
            </a:cu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lt1"/>
                </a:solidFill>
              </a:endParaRPr>
            </a:p>
          </p:txBody>
        </p:sp>
        <p:grpSp>
          <p:nvGrpSpPr>
            <p:cNvPr id="5" name="Group 100">
              <a:extLst>
                <a:ext uri="{FF2B5EF4-FFF2-40B4-BE49-F238E27FC236}">
                  <a16:creationId xmlns:a16="http://schemas.microsoft.com/office/drawing/2014/main" id="{3271E913-DC9F-4666-9C04-CA4D0713667B}"/>
                </a:ext>
              </a:extLst>
            </p:cNvPr>
            <p:cNvGrpSpPr/>
            <p:nvPr/>
          </p:nvGrpSpPr>
          <p:grpSpPr>
            <a:xfrm>
              <a:off x="401692" y="2862760"/>
              <a:ext cx="4688940" cy="3435599"/>
              <a:chOff x="501223" y="2335568"/>
              <a:chExt cx="4427825" cy="3244279"/>
            </a:xfrm>
          </p:grpSpPr>
          <p:grpSp>
            <p:nvGrpSpPr>
              <p:cNvPr id="6" name="Group 121">
                <a:extLst>
                  <a:ext uri="{FF2B5EF4-FFF2-40B4-BE49-F238E27FC236}">
                    <a16:creationId xmlns:a16="http://schemas.microsoft.com/office/drawing/2014/main" id="{66520810-E2A1-43D8-9AE0-7B0430E2BCD9}"/>
                  </a:ext>
                </a:extLst>
              </p:cNvPr>
              <p:cNvGrpSpPr/>
              <p:nvPr/>
            </p:nvGrpSpPr>
            <p:grpSpPr>
              <a:xfrm>
                <a:off x="501223" y="2335568"/>
                <a:ext cx="4427825" cy="2943473"/>
                <a:chOff x="4867144" y="3642852"/>
                <a:chExt cx="2983072" cy="1983048"/>
              </a:xfrm>
            </p:grpSpPr>
            <p:sp>
              <p:nvSpPr>
                <p:cNvPr id="10" name="Freeform: Shape 125">
                  <a:extLst>
                    <a:ext uri="{FF2B5EF4-FFF2-40B4-BE49-F238E27FC236}">
                      <a16:creationId xmlns:a16="http://schemas.microsoft.com/office/drawing/2014/main" id="{EBEAA57D-57CC-4CF9-B3C9-E1CC375081AA}"/>
                    </a:ext>
                  </a:extLst>
                </p:cNvPr>
                <p:cNvSpPr/>
                <p:nvPr/>
              </p:nvSpPr>
              <p:spPr>
                <a:xfrm>
                  <a:off x="4867144" y="3642852"/>
                  <a:ext cx="2983072" cy="1983048"/>
                </a:xfrm>
                <a:custGeom>
                  <a:avLst/>
                  <a:gdLst>
                    <a:gd name="connsiteX0" fmla="*/ 2977241 w 2983072"/>
                    <a:gd name="connsiteY0" fmla="*/ 1404120 h 1983048"/>
                    <a:gd name="connsiteX1" fmla="*/ 1664038 w 2983072"/>
                    <a:gd name="connsiteY1" fmla="*/ 1312116 h 1983048"/>
                    <a:gd name="connsiteX2" fmla="*/ 1634323 w 2983072"/>
                    <a:gd name="connsiteY2" fmla="*/ 1288114 h 1983048"/>
                    <a:gd name="connsiteX3" fmla="*/ 1230305 w 2983072"/>
                    <a:gd name="connsiteY3" fmla="*/ 69774 h 1983048"/>
                    <a:gd name="connsiteX4" fmla="*/ 1130872 w 2983072"/>
                    <a:gd name="connsiteY4" fmla="*/ 56 h 1983048"/>
                    <a:gd name="connsiteX5" fmla="*/ 68538 w 2983072"/>
                    <a:gd name="connsiteY5" fmla="*/ 15486 h 1983048"/>
                    <a:gd name="connsiteX6" fmla="*/ 1678 w 2983072"/>
                    <a:gd name="connsiteY6" fmla="*/ 98918 h 1983048"/>
                    <a:gd name="connsiteX7" fmla="*/ 437126 w 2983072"/>
                    <a:gd name="connsiteY7" fmla="*/ 1469265 h 1983048"/>
                    <a:gd name="connsiteX8" fmla="*/ 531416 w 2983072"/>
                    <a:gd name="connsiteY8" fmla="*/ 1703562 h 1983048"/>
                    <a:gd name="connsiteX9" fmla="*/ 478271 w 2983072"/>
                    <a:gd name="connsiteY9" fmla="*/ 1825853 h 1983048"/>
                    <a:gd name="connsiteX10" fmla="*/ 554274 w 2983072"/>
                    <a:gd name="connsiteY10" fmla="*/ 1888141 h 1983048"/>
                    <a:gd name="connsiteX11" fmla="*/ 2109201 w 2983072"/>
                    <a:gd name="connsiteY11" fmla="*/ 1983003 h 1983048"/>
                    <a:gd name="connsiteX12" fmla="*/ 2322354 w 2983072"/>
                    <a:gd name="connsiteY12" fmla="*/ 1912714 h 1983048"/>
                    <a:gd name="connsiteX13" fmla="*/ 2959525 w 2983072"/>
                    <a:gd name="connsiteY13" fmla="*/ 1470408 h 1983048"/>
                    <a:gd name="connsiteX14" fmla="*/ 2977241 w 2983072"/>
                    <a:gd name="connsiteY14" fmla="*/ 1404120 h 1983048"/>
                    <a:gd name="connsiteX15" fmla="*/ 2977241 w 2983072"/>
                    <a:gd name="connsiteY15" fmla="*/ 1404120 h 198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072" h="1983048">
                      <a:moveTo>
                        <a:pt x="2977241" y="1404120"/>
                      </a:moveTo>
                      <a:cubicBezTo>
                        <a:pt x="2934953" y="1378976"/>
                        <a:pt x="1826903" y="1330402"/>
                        <a:pt x="1664038" y="1312116"/>
                      </a:cubicBezTo>
                      <a:cubicBezTo>
                        <a:pt x="1645752" y="1310401"/>
                        <a:pt x="1638895" y="1303544"/>
                        <a:pt x="1634323" y="1288114"/>
                      </a:cubicBezTo>
                      <a:cubicBezTo>
                        <a:pt x="1595464" y="1168680"/>
                        <a:pt x="1325737" y="356644"/>
                        <a:pt x="1230305" y="69774"/>
                      </a:cubicBezTo>
                      <a:cubicBezTo>
                        <a:pt x="1212018" y="14914"/>
                        <a:pt x="1189160" y="-1087"/>
                        <a:pt x="1130872" y="56"/>
                      </a:cubicBezTo>
                      <a:cubicBezTo>
                        <a:pt x="1060011" y="1199"/>
                        <a:pt x="140541" y="14914"/>
                        <a:pt x="68538" y="15486"/>
                      </a:cubicBezTo>
                      <a:cubicBezTo>
                        <a:pt x="17678" y="16057"/>
                        <a:pt x="-6894" y="48059"/>
                        <a:pt x="1678" y="98918"/>
                      </a:cubicBezTo>
                      <a:cubicBezTo>
                        <a:pt x="6249" y="125776"/>
                        <a:pt x="422840" y="1433835"/>
                        <a:pt x="437126" y="1469265"/>
                      </a:cubicBezTo>
                      <a:cubicBezTo>
                        <a:pt x="467413" y="1548126"/>
                        <a:pt x="471413" y="1637273"/>
                        <a:pt x="531416" y="1703562"/>
                      </a:cubicBezTo>
                      <a:cubicBezTo>
                        <a:pt x="458270" y="1744707"/>
                        <a:pt x="455413" y="1751564"/>
                        <a:pt x="478271" y="1825853"/>
                      </a:cubicBezTo>
                      <a:cubicBezTo>
                        <a:pt x="489700" y="1863569"/>
                        <a:pt x="514272" y="1885284"/>
                        <a:pt x="554274" y="1888141"/>
                      </a:cubicBezTo>
                      <a:cubicBezTo>
                        <a:pt x="729711" y="1900713"/>
                        <a:pt x="1952051" y="1985289"/>
                        <a:pt x="2109201" y="1983003"/>
                      </a:cubicBezTo>
                      <a:cubicBezTo>
                        <a:pt x="2188062" y="1981288"/>
                        <a:pt x="2226350" y="1983574"/>
                        <a:pt x="2322354" y="1912714"/>
                      </a:cubicBezTo>
                      <a:cubicBezTo>
                        <a:pt x="2388643" y="1865283"/>
                        <a:pt x="2905809" y="1512125"/>
                        <a:pt x="2959525" y="1470408"/>
                      </a:cubicBezTo>
                      <a:cubicBezTo>
                        <a:pt x="2984670" y="1449836"/>
                        <a:pt x="2988098" y="1430978"/>
                        <a:pt x="2977241" y="1404120"/>
                      </a:cubicBezTo>
                      <a:lnTo>
                        <a:pt x="2977241" y="1404120"/>
                      </a:lnTo>
                      <a:close/>
                    </a:path>
                  </a:pathLst>
                </a:custGeom>
                <a:solidFill>
                  <a:srgbClr val="484848"/>
                </a:solidFill>
                <a:ln w="5709" cap="flat">
                  <a:noFill/>
                  <a:prstDash val="solid"/>
                  <a:miter/>
                </a:ln>
              </p:spPr>
              <p:txBody>
                <a:bodyPr rtlCol="0" anchor="ctr"/>
                <a:lstStyle/>
                <a:p>
                  <a:endParaRPr lang="en-US"/>
                </a:p>
              </p:txBody>
            </p:sp>
            <p:sp>
              <p:nvSpPr>
                <p:cNvPr id="11" name="Freeform: Shape 126">
                  <a:extLst>
                    <a:ext uri="{FF2B5EF4-FFF2-40B4-BE49-F238E27FC236}">
                      <a16:creationId xmlns:a16="http://schemas.microsoft.com/office/drawing/2014/main" id="{4CA57F64-B8EE-400E-9108-14B9C18BFED4}"/>
                    </a:ext>
                  </a:extLst>
                </p:cNvPr>
                <p:cNvSpPr/>
                <p:nvPr/>
              </p:nvSpPr>
              <p:spPr>
                <a:xfrm>
                  <a:off x="4999171" y="3768521"/>
                  <a:ext cx="1445617" cy="1416648"/>
                </a:xfrm>
                <a:custGeom>
                  <a:avLst/>
                  <a:gdLst>
                    <a:gd name="connsiteX0" fmla="*/ 1442293 w 1445617"/>
                    <a:gd name="connsiteY0" fmla="*/ 1036725 h 1416648"/>
                    <a:gd name="connsiteX1" fmla="*/ 1349718 w 1445617"/>
                    <a:gd name="connsiteY1" fmla="*/ 770427 h 1416648"/>
                    <a:gd name="connsiteX2" fmla="*/ 1094277 w 1445617"/>
                    <a:gd name="connsiteY2" fmla="*/ 25251 h 1416648"/>
                    <a:gd name="connsiteX3" fmla="*/ 1059419 w 1445617"/>
                    <a:gd name="connsiteY3" fmla="*/ 107 h 1416648"/>
                    <a:gd name="connsiteX4" fmla="*/ 62802 w 1445617"/>
                    <a:gd name="connsiteY4" fmla="*/ 41251 h 1416648"/>
                    <a:gd name="connsiteX5" fmla="*/ 13086 w 1445617"/>
                    <a:gd name="connsiteY5" fmla="*/ 109255 h 1416648"/>
                    <a:gd name="connsiteX6" fmla="*/ 166807 w 1445617"/>
                    <a:gd name="connsiteY6" fmla="*/ 575561 h 1416648"/>
                    <a:gd name="connsiteX7" fmla="*/ 430247 w 1445617"/>
                    <a:gd name="connsiteY7" fmla="*/ 1385312 h 1416648"/>
                    <a:gd name="connsiteX8" fmla="*/ 478250 w 1445617"/>
                    <a:gd name="connsiteY8" fmla="*/ 1408742 h 1416648"/>
                    <a:gd name="connsiteX9" fmla="*/ 1106278 w 1445617"/>
                    <a:gd name="connsiteY9" fmla="*/ 1184160 h 1416648"/>
                    <a:gd name="connsiteX10" fmla="*/ 1245141 w 1445617"/>
                    <a:gd name="connsiteY10" fmla="*/ 1132729 h 1416648"/>
                    <a:gd name="connsiteX11" fmla="*/ 1245141 w 1445617"/>
                    <a:gd name="connsiteY11" fmla="*/ 1132729 h 1416648"/>
                    <a:gd name="connsiteX12" fmla="*/ 1245141 w 1445617"/>
                    <a:gd name="connsiteY12" fmla="*/ 1132729 h 1416648"/>
                    <a:gd name="connsiteX13" fmla="*/ 1424007 w 1445617"/>
                    <a:gd name="connsiteY13" fmla="*/ 1071012 h 1416648"/>
                    <a:gd name="connsiteX14" fmla="*/ 1442293 w 1445617"/>
                    <a:gd name="connsiteY14" fmla="*/ 1036725 h 1416648"/>
                    <a:gd name="connsiteX15" fmla="*/ 1442293 w 1445617"/>
                    <a:gd name="connsiteY15" fmla="*/ 1036725 h 14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5617" h="1416648">
                      <a:moveTo>
                        <a:pt x="1442293" y="1036725"/>
                      </a:moveTo>
                      <a:cubicBezTo>
                        <a:pt x="1410292" y="948150"/>
                        <a:pt x="1380005" y="859003"/>
                        <a:pt x="1349718" y="770427"/>
                      </a:cubicBezTo>
                      <a:cubicBezTo>
                        <a:pt x="1263999" y="521845"/>
                        <a:pt x="1178853" y="273833"/>
                        <a:pt x="1094277" y="25251"/>
                      </a:cubicBezTo>
                      <a:cubicBezTo>
                        <a:pt x="1087991" y="6964"/>
                        <a:pt x="1080563" y="-1036"/>
                        <a:pt x="1059419" y="107"/>
                      </a:cubicBezTo>
                      <a:cubicBezTo>
                        <a:pt x="1013131" y="2964"/>
                        <a:pt x="181093" y="35537"/>
                        <a:pt x="62802" y="41251"/>
                      </a:cubicBezTo>
                      <a:cubicBezTo>
                        <a:pt x="-9201" y="44680"/>
                        <a:pt x="-9201" y="41823"/>
                        <a:pt x="13086" y="109255"/>
                      </a:cubicBezTo>
                      <a:cubicBezTo>
                        <a:pt x="64517" y="264690"/>
                        <a:pt x="115948" y="420126"/>
                        <a:pt x="166807" y="575561"/>
                      </a:cubicBezTo>
                      <a:cubicBezTo>
                        <a:pt x="254811" y="845288"/>
                        <a:pt x="342243" y="1115586"/>
                        <a:pt x="430247" y="1385312"/>
                      </a:cubicBezTo>
                      <a:cubicBezTo>
                        <a:pt x="442248" y="1422457"/>
                        <a:pt x="442819" y="1421314"/>
                        <a:pt x="478250" y="1408742"/>
                      </a:cubicBezTo>
                      <a:cubicBezTo>
                        <a:pt x="687973" y="1333881"/>
                        <a:pt x="897126" y="1259592"/>
                        <a:pt x="1106278" y="1184160"/>
                      </a:cubicBezTo>
                      <a:cubicBezTo>
                        <a:pt x="1152566" y="1167588"/>
                        <a:pt x="1201139" y="1155016"/>
                        <a:pt x="1245141" y="1132729"/>
                      </a:cubicBezTo>
                      <a:lnTo>
                        <a:pt x="1245141" y="1132729"/>
                      </a:lnTo>
                      <a:lnTo>
                        <a:pt x="1245141" y="1132729"/>
                      </a:lnTo>
                      <a:cubicBezTo>
                        <a:pt x="1304573" y="1112157"/>
                        <a:pt x="1364004" y="1090442"/>
                        <a:pt x="1424007" y="1071012"/>
                      </a:cubicBezTo>
                      <a:cubicBezTo>
                        <a:pt x="1445150" y="1065298"/>
                        <a:pt x="1449722" y="1057869"/>
                        <a:pt x="1442293" y="1036725"/>
                      </a:cubicBezTo>
                      <a:lnTo>
                        <a:pt x="1442293" y="1036725"/>
                      </a:lnTo>
                      <a:close/>
                    </a:path>
                  </a:pathLst>
                </a:custGeom>
                <a:solidFill>
                  <a:srgbClr val="8F8C8D"/>
                </a:solidFill>
                <a:ln w="5709" cap="flat">
                  <a:noFill/>
                  <a:prstDash val="solid"/>
                  <a:miter/>
                </a:ln>
              </p:spPr>
              <p:txBody>
                <a:bodyPr rtlCol="0" anchor="ctr"/>
                <a:lstStyle/>
                <a:p>
                  <a:endParaRPr lang="en-US"/>
                </a:p>
              </p:txBody>
            </p:sp>
            <p:sp>
              <p:nvSpPr>
                <p:cNvPr id="12" name="Freeform: Shape 127">
                  <a:extLst>
                    <a:ext uri="{FF2B5EF4-FFF2-40B4-BE49-F238E27FC236}">
                      <a16:creationId xmlns:a16="http://schemas.microsoft.com/office/drawing/2014/main" id="{666FE54D-9AB6-4BC7-8E14-1C4C281F8AE0}"/>
                    </a:ext>
                  </a:extLst>
                </p:cNvPr>
                <p:cNvSpPr/>
                <p:nvPr/>
              </p:nvSpPr>
              <p:spPr>
                <a:xfrm>
                  <a:off x="4998599" y="3790915"/>
                  <a:ext cx="1251998" cy="1394255"/>
                </a:xfrm>
                <a:custGeom>
                  <a:avLst/>
                  <a:gdLst>
                    <a:gd name="connsiteX0" fmla="*/ 1251999 w 1251998"/>
                    <a:gd name="connsiteY0" fmla="*/ 1108050 h 1394255"/>
                    <a:gd name="connsiteX1" fmla="*/ 413104 w 1251998"/>
                    <a:gd name="connsiteY1" fmla="*/ 0 h 1394255"/>
                    <a:gd name="connsiteX2" fmla="*/ 62802 w 1251998"/>
                    <a:gd name="connsiteY2" fmla="*/ 16001 h 1394255"/>
                    <a:gd name="connsiteX3" fmla="*/ 13086 w 1251998"/>
                    <a:gd name="connsiteY3" fmla="*/ 84575 h 1394255"/>
                    <a:gd name="connsiteX4" fmla="*/ 166807 w 1251998"/>
                    <a:gd name="connsiteY4" fmla="*/ 551453 h 1394255"/>
                    <a:gd name="connsiteX5" fmla="*/ 429676 w 1251998"/>
                    <a:gd name="connsiteY5" fmla="*/ 1362919 h 1394255"/>
                    <a:gd name="connsiteX6" fmla="*/ 477678 w 1251998"/>
                    <a:gd name="connsiteY6" fmla="*/ 1386348 h 1394255"/>
                    <a:gd name="connsiteX7" fmla="*/ 1105706 w 1251998"/>
                    <a:gd name="connsiteY7" fmla="*/ 1161195 h 1394255"/>
                    <a:gd name="connsiteX8" fmla="*/ 1244570 w 1251998"/>
                    <a:gd name="connsiteY8" fmla="*/ 1109764 h 1394255"/>
                    <a:gd name="connsiteX9" fmla="*/ 1244570 w 1251998"/>
                    <a:gd name="connsiteY9" fmla="*/ 1109764 h 1394255"/>
                    <a:gd name="connsiteX10" fmla="*/ 1244570 w 1251998"/>
                    <a:gd name="connsiteY10" fmla="*/ 1109764 h 1394255"/>
                    <a:gd name="connsiteX11" fmla="*/ 1251999 w 1251998"/>
                    <a:gd name="connsiteY11" fmla="*/ 1108050 h 1394255"/>
                    <a:gd name="connsiteX12" fmla="*/ 1251999 w 1251998"/>
                    <a:gd name="connsiteY12" fmla="*/ 1108050 h 13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98" h="1394255">
                      <a:moveTo>
                        <a:pt x="1251999" y="1108050"/>
                      </a:moveTo>
                      <a:lnTo>
                        <a:pt x="413104" y="0"/>
                      </a:lnTo>
                      <a:cubicBezTo>
                        <a:pt x="296527" y="10858"/>
                        <a:pt x="179379" y="10286"/>
                        <a:pt x="62802" y="16001"/>
                      </a:cubicBezTo>
                      <a:cubicBezTo>
                        <a:pt x="-9201" y="19429"/>
                        <a:pt x="-9201" y="16572"/>
                        <a:pt x="13086" y="84575"/>
                      </a:cubicBezTo>
                      <a:cubicBezTo>
                        <a:pt x="64517" y="240011"/>
                        <a:pt x="115948" y="396018"/>
                        <a:pt x="166807" y="551453"/>
                      </a:cubicBezTo>
                      <a:cubicBezTo>
                        <a:pt x="254811" y="821751"/>
                        <a:pt x="342243" y="1092049"/>
                        <a:pt x="429676" y="1362919"/>
                      </a:cubicBezTo>
                      <a:cubicBezTo>
                        <a:pt x="441677" y="1400063"/>
                        <a:pt x="442248" y="1398920"/>
                        <a:pt x="477678" y="1386348"/>
                      </a:cubicBezTo>
                      <a:cubicBezTo>
                        <a:pt x="686830" y="1311488"/>
                        <a:pt x="896554" y="1237199"/>
                        <a:pt x="1105706" y="1161195"/>
                      </a:cubicBezTo>
                      <a:cubicBezTo>
                        <a:pt x="1151994" y="1144623"/>
                        <a:pt x="1200568" y="1132051"/>
                        <a:pt x="1244570" y="1109764"/>
                      </a:cubicBezTo>
                      <a:lnTo>
                        <a:pt x="1244570" y="1109764"/>
                      </a:lnTo>
                      <a:lnTo>
                        <a:pt x="1244570" y="1109764"/>
                      </a:lnTo>
                      <a:cubicBezTo>
                        <a:pt x="1247427" y="1109764"/>
                        <a:pt x="1249713" y="1108621"/>
                        <a:pt x="1251999" y="1108050"/>
                      </a:cubicBezTo>
                      <a:lnTo>
                        <a:pt x="1251999" y="1108050"/>
                      </a:lnTo>
                      <a:close/>
                    </a:path>
                  </a:pathLst>
                </a:custGeom>
                <a:solidFill>
                  <a:srgbClr val="6F6F6F"/>
                </a:solidFill>
                <a:ln w="5709" cap="flat">
                  <a:noFill/>
                  <a:prstDash val="solid"/>
                  <a:miter/>
                </a:ln>
              </p:spPr>
              <p:txBody>
                <a:bodyPr rtlCol="0" anchor="ctr"/>
                <a:lstStyle/>
                <a:p>
                  <a:endParaRPr lang="en-US"/>
                </a:p>
              </p:txBody>
            </p:sp>
            <p:sp>
              <p:nvSpPr>
                <p:cNvPr id="13" name="Freeform: Shape 128">
                  <a:extLst>
                    <a:ext uri="{FF2B5EF4-FFF2-40B4-BE49-F238E27FC236}">
                      <a16:creationId xmlns:a16="http://schemas.microsoft.com/office/drawing/2014/main" id="{67D8B97B-A368-436A-9CE2-66D6CDDA9108}"/>
                    </a:ext>
                  </a:extLst>
                </p:cNvPr>
                <p:cNvSpPr/>
                <p:nvPr/>
              </p:nvSpPr>
              <p:spPr>
                <a:xfrm>
                  <a:off x="5359098" y="5391133"/>
                  <a:ext cx="1760252" cy="217078"/>
                </a:xfrm>
                <a:custGeom>
                  <a:avLst/>
                  <a:gdLst>
                    <a:gd name="connsiteX0" fmla="*/ 1634963 w 1760252"/>
                    <a:gd name="connsiteY0" fmla="*/ 216435 h 217078"/>
                    <a:gd name="connsiteX1" fmla="*/ 84035 w 1760252"/>
                    <a:gd name="connsiteY1" fmla="*/ 121574 h 217078"/>
                    <a:gd name="connsiteX2" fmla="*/ 603 w 1760252"/>
                    <a:gd name="connsiteY2" fmla="*/ 29570 h 217078"/>
                    <a:gd name="connsiteX3" fmla="*/ 37748 w 1760252"/>
                    <a:gd name="connsiteY3" fmla="*/ 997 h 217078"/>
                    <a:gd name="connsiteX4" fmla="*/ 1735539 w 1760252"/>
                    <a:gd name="connsiteY4" fmla="*/ 162718 h 217078"/>
                    <a:gd name="connsiteX5" fmla="*/ 1760111 w 1760252"/>
                    <a:gd name="connsiteY5" fmla="*/ 178719 h 217078"/>
                    <a:gd name="connsiteX6" fmla="*/ 1737824 w 1760252"/>
                    <a:gd name="connsiteY6" fmla="*/ 197577 h 217078"/>
                    <a:gd name="connsiteX7" fmla="*/ 1634963 w 1760252"/>
                    <a:gd name="connsiteY7" fmla="*/ 216435 h 217078"/>
                    <a:gd name="connsiteX8" fmla="*/ 1634963 w 1760252"/>
                    <a:gd name="connsiteY8" fmla="*/ 216435 h 21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52" h="217078">
                      <a:moveTo>
                        <a:pt x="1634963" y="216435"/>
                      </a:moveTo>
                      <a:cubicBezTo>
                        <a:pt x="1518386" y="208435"/>
                        <a:pt x="207470" y="130145"/>
                        <a:pt x="84035" y="121574"/>
                      </a:cubicBezTo>
                      <a:cubicBezTo>
                        <a:pt x="30319" y="118145"/>
                        <a:pt x="-5111" y="77572"/>
                        <a:pt x="603" y="29570"/>
                      </a:cubicBezTo>
                      <a:cubicBezTo>
                        <a:pt x="3460" y="7854"/>
                        <a:pt x="13175" y="-3575"/>
                        <a:pt x="37748" y="997"/>
                      </a:cubicBezTo>
                      <a:cubicBezTo>
                        <a:pt x="112608" y="13569"/>
                        <a:pt x="1641820" y="147289"/>
                        <a:pt x="1735539" y="162718"/>
                      </a:cubicBezTo>
                      <a:cubicBezTo>
                        <a:pt x="1746968" y="164433"/>
                        <a:pt x="1758397" y="167290"/>
                        <a:pt x="1760111" y="178719"/>
                      </a:cubicBezTo>
                      <a:cubicBezTo>
                        <a:pt x="1761825" y="192434"/>
                        <a:pt x="1747539" y="194148"/>
                        <a:pt x="1737824" y="197577"/>
                      </a:cubicBezTo>
                      <a:cubicBezTo>
                        <a:pt x="1704109" y="209006"/>
                        <a:pt x="1670964" y="219864"/>
                        <a:pt x="1634963" y="216435"/>
                      </a:cubicBezTo>
                      <a:lnTo>
                        <a:pt x="1634963" y="216435"/>
                      </a:lnTo>
                      <a:close/>
                    </a:path>
                  </a:pathLst>
                </a:custGeom>
                <a:solidFill>
                  <a:srgbClr val="6F6F6F"/>
                </a:solidFill>
                <a:ln w="5709" cap="flat">
                  <a:noFill/>
                  <a:prstDash val="solid"/>
                  <a:miter/>
                </a:ln>
              </p:spPr>
              <p:txBody>
                <a:bodyPr rtlCol="0" anchor="ctr"/>
                <a:lstStyle/>
                <a:p>
                  <a:endParaRPr lang="en-US"/>
                </a:p>
              </p:txBody>
            </p:sp>
            <p:sp>
              <p:nvSpPr>
                <p:cNvPr id="14" name="Freeform: Shape 129">
                  <a:extLst>
                    <a:ext uri="{FF2B5EF4-FFF2-40B4-BE49-F238E27FC236}">
                      <a16:creationId xmlns:a16="http://schemas.microsoft.com/office/drawing/2014/main" id="{897E7921-CE1F-4A03-AF1A-C9A826817E77}"/>
                    </a:ext>
                  </a:extLst>
                </p:cNvPr>
                <p:cNvSpPr/>
                <p:nvPr/>
              </p:nvSpPr>
              <p:spPr>
                <a:xfrm>
                  <a:off x="4902269" y="3716735"/>
                  <a:ext cx="531234" cy="1611633"/>
                </a:xfrm>
                <a:custGeom>
                  <a:avLst/>
                  <a:gdLst>
                    <a:gd name="connsiteX0" fmla="*/ 531149 w 531234"/>
                    <a:gd name="connsiteY0" fmla="*/ 1599963 h 1611633"/>
                    <a:gd name="connsiteX1" fmla="*/ 524291 w 531234"/>
                    <a:gd name="connsiteY1" fmla="*/ 1610821 h 1611633"/>
                    <a:gd name="connsiteX2" fmla="*/ 511719 w 531234"/>
                    <a:gd name="connsiteY2" fmla="*/ 1606249 h 1611633"/>
                    <a:gd name="connsiteX3" fmla="*/ 500290 w 531234"/>
                    <a:gd name="connsiteY3" fmla="*/ 1573105 h 1611633"/>
                    <a:gd name="connsiteX4" fmla="*/ 294567 w 531234"/>
                    <a:gd name="connsiteY4" fmla="*/ 933648 h 1611633"/>
                    <a:gd name="connsiteX5" fmla="*/ 8840 w 531234"/>
                    <a:gd name="connsiteY5" fmla="*/ 36464 h 1611633"/>
                    <a:gd name="connsiteX6" fmla="*/ 8268 w 531234"/>
                    <a:gd name="connsiteY6" fmla="*/ 1034 h 1611633"/>
                    <a:gd name="connsiteX7" fmla="*/ 28269 w 531234"/>
                    <a:gd name="connsiteY7" fmla="*/ 29035 h 1611633"/>
                    <a:gd name="connsiteX8" fmla="*/ 288281 w 531234"/>
                    <a:gd name="connsiteY8" fmla="*/ 843358 h 1611633"/>
                    <a:gd name="connsiteX9" fmla="*/ 524863 w 531234"/>
                    <a:gd name="connsiteY9" fmla="*/ 1579962 h 1611633"/>
                    <a:gd name="connsiteX10" fmla="*/ 531149 w 531234"/>
                    <a:gd name="connsiteY10" fmla="*/ 1599963 h 1611633"/>
                    <a:gd name="connsiteX11" fmla="*/ 531149 w 531234"/>
                    <a:gd name="connsiteY11" fmla="*/ 1599963 h 16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234" h="1611633">
                      <a:moveTo>
                        <a:pt x="531149" y="1599963"/>
                      </a:moveTo>
                      <a:cubicBezTo>
                        <a:pt x="531720" y="1604535"/>
                        <a:pt x="529434" y="1608535"/>
                        <a:pt x="524291" y="1610821"/>
                      </a:cubicBezTo>
                      <a:cubicBezTo>
                        <a:pt x="518577" y="1613107"/>
                        <a:pt x="514005" y="1610249"/>
                        <a:pt x="511719" y="1606249"/>
                      </a:cubicBezTo>
                      <a:cubicBezTo>
                        <a:pt x="507148" y="1595392"/>
                        <a:pt x="503719" y="1584534"/>
                        <a:pt x="500290" y="1573105"/>
                      </a:cubicBezTo>
                      <a:cubicBezTo>
                        <a:pt x="431716" y="1359953"/>
                        <a:pt x="363141" y="1146800"/>
                        <a:pt x="294567" y="933648"/>
                      </a:cubicBezTo>
                      <a:cubicBezTo>
                        <a:pt x="199134" y="634777"/>
                        <a:pt x="103701" y="335335"/>
                        <a:pt x="8840" y="36464"/>
                      </a:cubicBezTo>
                      <a:cubicBezTo>
                        <a:pt x="5411" y="25607"/>
                        <a:pt x="-8876" y="6749"/>
                        <a:pt x="8268" y="1034"/>
                      </a:cubicBezTo>
                      <a:cubicBezTo>
                        <a:pt x="27126" y="-5252"/>
                        <a:pt x="24840" y="18749"/>
                        <a:pt x="28269" y="29035"/>
                      </a:cubicBezTo>
                      <a:cubicBezTo>
                        <a:pt x="115702" y="299905"/>
                        <a:pt x="201420" y="571917"/>
                        <a:pt x="288281" y="843358"/>
                      </a:cubicBezTo>
                      <a:cubicBezTo>
                        <a:pt x="366570" y="1089083"/>
                        <a:pt x="446002" y="1334237"/>
                        <a:pt x="524863" y="1579962"/>
                      </a:cubicBezTo>
                      <a:cubicBezTo>
                        <a:pt x="526577" y="1585677"/>
                        <a:pt x="528292" y="1592535"/>
                        <a:pt x="531149" y="1599963"/>
                      </a:cubicBezTo>
                      <a:lnTo>
                        <a:pt x="531149" y="1599963"/>
                      </a:lnTo>
                      <a:close/>
                    </a:path>
                  </a:pathLst>
                </a:custGeom>
                <a:solidFill>
                  <a:srgbClr val="909090"/>
                </a:solidFill>
                <a:ln w="5709" cap="flat">
                  <a:noFill/>
                  <a:prstDash val="solid"/>
                  <a:miter/>
                </a:ln>
              </p:spPr>
              <p:txBody>
                <a:bodyPr rtlCol="0" anchor="ctr"/>
                <a:lstStyle/>
                <a:p>
                  <a:endParaRPr lang="en-US"/>
                </a:p>
              </p:txBody>
            </p:sp>
            <p:sp>
              <p:nvSpPr>
                <p:cNvPr id="15" name="Freeform: Shape 130">
                  <a:extLst>
                    <a:ext uri="{FF2B5EF4-FFF2-40B4-BE49-F238E27FC236}">
                      <a16:creationId xmlns:a16="http://schemas.microsoft.com/office/drawing/2014/main" id="{7B54CD7B-6A19-4F7B-9783-5973E0086619}"/>
                    </a:ext>
                  </a:extLst>
                </p:cNvPr>
                <p:cNvSpPr/>
                <p:nvPr/>
              </p:nvSpPr>
              <p:spPr>
                <a:xfrm>
                  <a:off x="5678892" y="5047712"/>
                  <a:ext cx="662402" cy="280414"/>
                </a:xfrm>
                <a:custGeom>
                  <a:avLst/>
                  <a:gdLst>
                    <a:gd name="connsiteX0" fmla="*/ 13395 w 662402"/>
                    <a:gd name="connsiteY0" fmla="*/ 280415 h 280414"/>
                    <a:gd name="connsiteX1" fmla="*/ 251 w 662402"/>
                    <a:gd name="connsiteY1" fmla="*/ 273557 h 280414"/>
                    <a:gd name="connsiteX2" fmla="*/ 11109 w 662402"/>
                    <a:gd name="connsiteY2" fmla="*/ 259271 h 280414"/>
                    <a:gd name="connsiteX3" fmla="*/ 628280 w 662402"/>
                    <a:gd name="connsiteY3" fmla="*/ 10117 h 280414"/>
                    <a:gd name="connsiteX4" fmla="*/ 660853 w 662402"/>
                    <a:gd name="connsiteY4" fmla="*/ 7260 h 280414"/>
                    <a:gd name="connsiteX5" fmla="*/ 636852 w 662402"/>
                    <a:gd name="connsiteY5" fmla="*/ 28975 h 280414"/>
                    <a:gd name="connsiteX6" fmla="*/ 13395 w 662402"/>
                    <a:gd name="connsiteY6" fmla="*/ 280415 h 280414"/>
                    <a:gd name="connsiteX7" fmla="*/ 13395 w 662402"/>
                    <a:gd name="connsiteY7" fmla="*/ 280415 h 2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402" h="280414">
                      <a:moveTo>
                        <a:pt x="13395" y="280415"/>
                      </a:moveTo>
                      <a:cubicBezTo>
                        <a:pt x="6537" y="280415"/>
                        <a:pt x="1394" y="279844"/>
                        <a:pt x="251" y="273557"/>
                      </a:cubicBezTo>
                      <a:cubicBezTo>
                        <a:pt x="-1463" y="264414"/>
                        <a:pt x="5966" y="261557"/>
                        <a:pt x="11109" y="259271"/>
                      </a:cubicBezTo>
                      <a:cubicBezTo>
                        <a:pt x="48825" y="243270"/>
                        <a:pt x="460272" y="77549"/>
                        <a:pt x="628280" y="10117"/>
                      </a:cubicBezTo>
                      <a:cubicBezTo>
                        <a:pt x="638566" y="6117"/>
                        <a:pt x="653995" y="-8741"/>
                        <a:pt x="660853" y="7260"/>
                      </a:cubicBezTo>
                      <a:cubicBezTo>
                        <a:pt x="668282" y="23832"/>
                        <a:pt x="647138" y="24403"/>
                        <a:pt x="636852" y="28975"/>
                      </a:cubicBezTo>
                      <a:cubicBezTo>
                        <a:pt x="435700" y="111265"/>
                        <a:pt x="18538" y="278701"/>
                        <a:pt x="13395" y="280415"/>
                      </a:cubicBezTo>
                      <a:lnTo>
                        <a:pt x="13395" y="280415"/>
                      </a:lnTo>
                      <a:close/>
                    </a:path>
                  </a:pathLst>
                </a:custGeom>
                <a:solidFill>
                  <a:srgbClr val="908F90"/>
                </a:solidFill>
                <a:ln w="5709" cap="flat">
                  <a:noFill/>
                  <a:prstDash val="solid"/>
                  <a:miter/>
                </a:ln>
              </p:spPr>
              <p:txBody>
                <a:bodyPr rtlCol="0" anchor="ctr"/>
                <a:lstStyle/>
                <a:p>
                  <a:endParaRPr lang="en-US"/>
                </a:p>
              </p:txBody>
            </p:sp>
            <p:sp>
              <p:nvSpPr>
                <p:cNvPr id="16" name="Freeform: Shape 131">
                  <a:extLst>
                    <a:ext uri="{FF2B5EF4-FFF2-40B4-BE49-F238E27FC236}">
                      <a16:creationId xmlns:a16="http://schemas.microsoft.com/office/drawing/2014/main" id="{6B08173E-CE04-40C9-912C-5468F9F2653A}"/>
                    </a:ext>
                  </a:extLst>
                </p:cNvPr>
                <p:cNvSpPr/>
                <p:nvPr/>
              </p:nvSpPr>
              <p:spPr>
                <a:xfrm>
                  <a:off x="5559138" y="5253838"/>
                  <a:ext cx="114290" cy="51430"/>
                </a:xfrm>
                <a:custGeom>
                  <a:avLst/>
                  <a:gdLst>
                    <a:gd name="connsiteX0" fmla="*/ 0 w 114290"/>
                    <a:gd name="connsiteY0" fmla="*/ 42288 h 51430"/>
                    <a:gd name="connsiteX1" fmla="*/ 110862 w 114290"/>
                    <a:gd name="connsiteY1" fmla="*/ 0 h 51430"/>
                    <a:gd name="connsiteX2" fmla="*/ 114291 w 114290"/>
                    <a:gd name="connsiteY2" fmla="*/ 9143 h 51430"/>
                    <a:gd name="connsiteX3" fmla="*/ 3429 w 114290"/>
                    <a:gd name="connsiteY3" fmla="*/ 51431 h 51430"/>
                    <a:gd name="connsiteX4" fmla="*/ 0 w 114290"/>
                    <a:gd name="connsiteY4" fmla="*/ 42288 h 51430"/>
                    <a:gd name="connsiteX5" fmla="*/ 0 w 114290"/>
                    <a:gd name="connsiteY5" fmla="*/ 42288 h 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0" h="51430">
                      <a:moveTo>
                        <a:pt x="0" y="42288"/>
                      </a:moveTo>
                      <a:cubicBezTo>
                        <a:pt x="36573" y="28001"/>
                        <a:pt x="73718" y="14286"/>
                        <a:pt x="110862" y="0"/>
                      </a:cubicBezTo>
                      <a:cubicBezTo>
                        <a:pt x="112005" y="3429"/>
                        <a:pt x="113148" y="6286"/>
                        <a:pt x="114291" y="9143"/>
                      </a:cubicBezTo>
                      <a:cubicBezTo>
                        <a:pt x="77718" y="23429"/>
                        <a:pt x="40573" y="37145"/>
                        <a:pt x="3429" y="51431"/>
                      </a:cubicBezTo>
                      <a:cubicBezTo>
                        <a:pt x="2286" y="48574"/>
                        <a:pt x="1143" y="45145"/>
                        <a:pt x="0" y="42288"/>
                      </a:cubicBezTo>
                      <a:lnTo>
                        <a:pt x="0" y="42288"/>
                      </a:lnTo>
                      <a:close/>
                    </a:path>
                  </a:pathLst>
                </a:custGeom>
                <a:solidFill>
                  <a:srgbClr val="D0D0D0"/>
                </a:solidFill>
                <a:ln w="5709" cap="flat">
                  <a:noFill/>
                  <a:prstDash val="solid"/>
                  <a:miter/>
                </a:ln>
              </p:spPr>
              <p:txBody>
                <a:bodyPr rtlCol="0" anchor="ctr"/>
                <a:lstStyle/>
                <a:p>
                  <a:endParaRPr lang="en-US"/>
                </a:p>
              </p:txBody>
            </p:sp>
          </p:grpSp>
          <p:grpSp>
            <p:nvGrpSpPr>
              <p:cNvPr id="7" name="Group 122">
                <a:extLst>
                  <a:ext uri="{FF2B5EF4-FFF2-40B4-BE49-F238E27FC236}">
                    <a16:creationId xmlns:a16="http://schemas.microsoft.com/office/drawing/2014/main" id="{70DC3A32-FC7E-405E-BEC7-D03E192E2503}"/>
                  </a:ext>
                </a:extLst>
              </p:cNvPr>
              <p:cNvGrpSpPr/>
              <p:nvPr/>
            </p:nvGrpSpPr>
            <p:grpSpPr>
              <a:xfrm rot="19962375">
                <a:off x="2052037" y="4123005"/>
                <a:ext cx="2454595" cy="1456842"/>
                <a:chOff x="5887729" y="2676702"/>
                <a:chExt cx="4249719" cy="2569544"/>
              </a:xfrm>
              <a:solidFill>
                <a:schemeClr val="bg1">
                  <a:lumMod val="50000"/>
                </a:schemeClr>
              </a:solidFill>
              <a:scene3d>
                <a:camera prst="isometricOffAxis1Top">
                  <a:rot lat="18300000" lon="17400000" rev="3000000"/>
                </a:camera>
                <a:lightRig rig="threePt" dir="t"/>
              </a:scene3d>
            </p:grpSpPr>
            <p:sp>
              <p:nvSpPr>
                <p:cNvPr id="8" name="Freeform: Shape 123">
                  <a:extLst>
                    <a:ext uri="{FF2B5EF4-FFF2-40B4-BE49-F238E27FC236}">
                      <a16:creationId xmlns:a16="http://schemas.microsoft.com/office/drawing/2014/main" id="{484A9F0B-3186-4007-B5E4-2209BEFCA061}"/>
                    </a:ext>
                  </a:extLst>
                </p:cNvPr>
                <p:cNvSpPr/>
                <p:nvPr/>
              </p:nvSpPr>
              <p:spPr>
                <a:xfrm rot="19876901">
                  <a:off x="7958139" y="4534113"/>
                  <a:ext cx="1405022" cy="712133"/>
                </a:xfrm>
                <a:custGeom>
                  <a:avLst/>
                  <a:gdLst>
                    <a:gd name="connsiteX0" fmla="*/ 629126 w 695325"/>
                    <a:gd name="connsiteY0" fmla="*/ 30956 h 352425"/>
                    <a:gd name="connsiteX1" fmla="*/ 71914 w 695325"/>
                    <a:gd name="connsiteY1" fmla="*/ 21431 h 352425"/>
                    <a:gd name="connsiteX2" fmla="*/ 25241 w 695325"/>
                    <a:gd name="connsiteY2" fmla="*/ 67151 h 352425"/>
                    <a:gd name="connsiteX3" fmla="*/ 21431 w 695325"/>
                    <a:gd name="connsiteY3" fmla="*/ 280511 h 352425"/>
                    <a:gd name="connsiteX4" fmla="*/ 67151 w 695325"/>
                    <a:gd name="connsiteY4" fmla="*/ 327184 h 352425"/>
                    <a:gd name="connsiteX5" fmla="*/ 624364 w 695325"/>
                    <a:gd name="connsiteY5" fmla="*/ 336709 h 352425"/>
                    <a:gd name="connsiteX6" fmla="*/ 671036 w 695325"/>
                    <a:gd name="connsiteY6" fmla="*/ 290989 h 352425"/>
                    <a:gd name="connsiteX7" fmla="*/ 674846 w 695325"/>
                    <a:gd name="connsiteY7" fmla="*/ 77629 h 352425"/>
                    <a:gd name="connsiteX8" fmla="*/ 629126 w 695325"/>
                    <a:gd name="connsiteY8" fmla="*/ 30956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25" h="352425">
                      <a:moveTo>
                        <a:pt x="629126" y="30956"/>
                      </a:moveTo>
                      <a:lnTo>
                        <a:pt x="71914" y="21431"/>
                      </a:lnTo>
                      <a:cubicBezTo>
                        <a:pt x="46196" y="21431"/>
                        <a:pt x="25241" y="41434"/>
                        <a:pt x="25241" y="67151"/>
                      </a:cubicBezTo>
                      <a:lnTo>
                        <a:pt x="21431" y="280511"/>
                      </a:lnTo>
                      <a:cubicBezTo>
                        <a:pt x="21431" y="306229"/>
                        <a:pt x="41434" y="327184"/>
                        <a:pt x="67151" y="327184"/>
                      </a:cubicBezTo>
                      <a:lnTo>
                        <a:pt x="624364" y="336709"/>
                      </a:lnTo>
                      <a:cubicBezTo>
                        <a:pt x="650081" y="336709"/>
                        <a:pt x="671036" y="316706"/>
                        <a:pt x="671036" y="290989"/>
                      </a:cubicBezTo>
                      <a:lnTo>
                        <a:pt x="674846" y="77629"/>
                      </a:lnTo>
                      <a:cubicBezTo>
                        <a:pt x="674846" y="52864"/>
                        <a:pt x="654844" y="31909"/>
                        <a:pt x="629126" y="30956"/>
                      </a:cubicBezTo>
                      <a:close/>
                    </a:path>
                  </a:pathLst>
                </a:custGeom>
                <a:grpFill/>
                <a:ln w="28575" cap="rnd">
                  <a:solidFill>
                    <a:srgbClr val="333331"/>
                  </a:solidFill>
                  <a:prstDash val="solid"/>
                  <a:round/>
                </a:ln>
              </p:spPr>
              <p:txBody>
                <a:bodyPr rtlCol="0" anchor="ctr"/>
                <a:lstStyle/>
                <a:p>
                  <a:endParaRPr lang="en-US"/>
                </a:p>
              </p:txBody>
            </p:sp>
            <p:sp>
              <p:nvSpPr>
                <p:cNvPr id="9" name="Freeform: Shape 124">
                  <a:extLst>
                    <a:ext uri="{FF2B5EF4-FFF2-40B4-BE49-F238E27FC236}">
                      <a16:creationId xmlns:a16="http://schemas.microsoft.com/office/drawing/2014/main" id="{F96398DF-8E2B-40F2-B8F4-83D9E43537E1}"/>
                    </a:ext>
                  </a:extLst>
                </p:cNvPr>
                <p:cNvSpPr/>
                <p:nvPr/>
              </p:nvSpPr>
              <p:spPr>
                <a:xfrm rot="19876901">
                  <a:off x="5887729" y="2676702"/>
                  <a:ext cx="4249719" cy="1913147"/>
                </a:xfrm>
                <a:custGeom>
                  <a:avLst/>
                  <a:gdLst>
                    <a:gd name="connsiteX0" fmla="*/ 281006 w 4249719"/>
                    <a:gd name="connsiteY0" fmla="*/ 1584030 h 1913147"/>
                    <a:gd name="connsiteX1" fmla="*/ 277156 w 4249719"/>
                    <a:gd name="connsiteY1" fmla="*/ 1841938 h 1913147"/>
                    <a:gd name="connsiteX2" fmla="*/ 0 w 4249719"/>
                    <a:gd name="connsiteY2" fmla="*/ 1838089 h 1913147"/>
                    <a:gd name="connsiteX3" fmla="*/ 5773 w 4249719"/>
                    <a:gd name="connsiteY3" fmla="*/ 1580181 h 1913147"/>
                    <a:gd name="connsiteX4" fmla="*/ 719832 w 4249719"/>
                    <a:gd name="connsiteY4" fmla="*/ 1591731 h 1913147"/>
                    <a:gd name="connsiteX5" fmla="*/ 715983 w 4249719"/>
                    <a:gd name="connsiteY5" fmla="*/ 1849639 h 1913147"/>
                    <a:gd name="connsiteX6" fmla="*/ 438826 w 4249719"/>
                    <a:gd name="connsiteY6" fmla="*/ 1845790 h 1913147"/>
                    <a:gd name="connsiteX7" fmla="*/ 442676 w 4249719"/>
                    <a:gd name="connsiteY7" fmla="*/ 1587882 h 1913147"/>
                    <a:gd name="connsiteX8" fmla="*/ 725612 w 4249719"/>
                    <a:gd name="connsiteY8" fmla="*/ 1197168 h 1913147"/>
                    <a:gd name="connsiteX9" fmla="*/ 721763 w 4249719"/>
                    <a:gd name="connsiteY9" fmla="*/ 1455076 h 1913147"/>
                    <a:gd name="connsiteX10" fmla="*/ 444607 w 4249719"/>
                    <a:gd name="connsiteY10" fmla="*/ 1449301 h 1913147"/>
                    <a:gd name="connsiteX11" fmla="*/ 7704 w 4249719"/>
                    <a:gd name="connsiteY11" fmla="*/ 1443528 h 1913147"/>
                    <a:gd name="connsiteX12" fmla="*/ 11554 w 4249719"/>
                    <a:gd name="connsiteY12" fmla="*/ 1185620 h 1913147"/>
                    <a:gd name="connsiteX13" fmla="*/ 450382 w 4249719"/>
                    <a:gd name="connsiteY13" fmla="*/ 1193319 h 1913147"/>
                    <a:gd name="connsiteX14" fmla="*/ 294488 w 4249719"/>
                    <a:gd name="connsiteY14" fmla="*/ 794906 h 1913147"/>
                    <a:gd name="connsiteX15" fmla="*/ 290638 w 4249719"/>
                    <a:gd name="connsiteY15" fmla="*/ 1052814 h 1913147"/>
                    <a:gd name="connsiteX16" fmla="*/ 13481 w 4249719"/>
                    <a:gd name="connsiteY16" fmla="*/ 1047039 h 1913147"/>
                    <a:gd name="connsiteX17" fmla="*/ 17331 w 4249719"/>
                    <a:gd name="connsiteY17" fmla="*/ 791056 h 1913147"/>
                    <a:gd name="connsiteX18" fmla="*/ 1145450 w 4249719"/>
                    <a:gd name="connsiteY18" fmla="*/ 1203256 h 1913147"/>
                    <a:gd name="connsiteX19" fmla="*/ 1141202 w 4249719"/>
                    <a:gd name="connsiteY19" fmla="*/ 1461138 h 1913147"/>
                    <a:gd name="connsiteX20" fmla="*/ 883320 w 4249719"/>
                    <a:gd name="connsiteY20" fmla="*/ 1456891 h 1913147"/>
                    <a:gd name="connsiteX21" fmla="*/ 887568 w 4249719"/>
                    <a:gd name="connsiteY21" fmla="*/ 1199009 h 1913147"/>
                    <a:gd name="connsiteX22" fmla="*/ 733314 w 4249719"/>
                    <a:gd name="connsiteY22" fmla="*/ 800681 h 1913147"/>
                    <a:gd name="connsiteX23" fmla="*/ 729465 w 4249719"/>
                    <a:gd name="connsiteY23" fmla="*/ 1058590 h 1913147"/>
                    <a:gd name="connsiteX24" fmla="*/ 452308 w 4249719"/>
                    <a:gd name="connsiteY24" fmla="*/ 1054740 h 1913147"/>
                    <a:gd name="connsiteX25" fmla="*/ 456158 w 4249719"/>
                    <a:gd name="connsiteY25" fmla="*/ 796832 h 1913147"/>
                    <a:gd name="connsiteX26" fmla="*/ 1601346 w 4249719"/>
                    <a:gd name="connsiteY26" fmla="*/ 1210642 h 1913147"/>
                    <a:gd name="connsiteX27" fmla="*/ 1597496 w 4249719"/>
                    <a:gd name="connsiteY27" fmla="*/ 1468550 h 1913147"/>
                    <a:gd name="connsiteX28" fmla="*/ 1320340 w 4249719"/>
                    <a:gd name="connsiteY28" fmla="*/ 1464701 h 1913147"/>
                    <a:gd name="connsiteX29" fmla="*/ 1326113 w 4249719"/>
                    <a:gd name="connsiteY29" fmla="*/ 1206793 h 1913147"/>
                    <a:gd name="connsiteX30" fmla="*/ 1151217 w 4249719"/>
                    <a:gd name="connsiteY30" fmla="*/ 808663 h 1913147"/>
                    <a:gd name="connsiteX31" fmla="*/ 1146969 w 4249719"/>
                    <a:gd name="connsiteY31" fmla="*/ 1066544 h 1913147"/>
                    <a:gd name="connsiteX32" fmla="*/ 889088 w 4249719"/>
                    <a:gd name="connsiteY32" fmla="*/ 1062297 h 1913147"/>
                    <a:gd name="connsiteX33" fmla="*/ 893335 w 4249719"/>
                    <a:gd name="connsiteY33" fmla="*/ 804415 h 1913147"/>
                    <a:gd name="connsiteX34" fmla="*/ 2040172 w 4249719"/>
                    <a:gd name="connsiteY34" fmla="*/ 1218341 h 1913147"/>
                    <a:gd name="connsiteX35" fmla="*/ 2036323 w 4249719"/>
                    <a:gd name="connsiteY35" fmla="*/ 1476249 h 1913147"/>
                    <a:gd name="connsiteX36" fmla="*/ 1759166 w 4249719"/>
                    <a:gd name="connsiteY36" fmla="*/ 1472400 h 1913147"/>
                    <a:gd name="connsiteX37" fmla="*/ 1763016 w 4249719"/>
                    <a:gd name="connsiteY37" fmla="*/ 1214492 h 1913147"/>
                    <a:gd name="connsiteX38" fmla="*/ 2910120 w 4249719"/>
                    <a:gd name="connsiteY38" fmla="*/ 1628297 h 1913147"/>
                    <a:gd name="connsiteX39" fmla="*/ 2904346 w 4249719"/>
                    <a:gd name="connsiteY39" fmla="*/ 1886206 h 1913147"/>
                    <a:gd name="connsiteX40" fmla="*/ 2629116 w 4249719"/>
                    <a:gd name="connsiteY40" fmla="*/ 1880431 h 1913147"/>
                    <a:gd name="connsiteX41" fmla="*/ 875729 w 4249719"/>
                    <a:gd name="connsiteY41" fmla="*/ 1851562 h 1913147"/>
                    <a:gd name="connsiteX42" fmla="*/ 881501 w 4249719"/>
                    <a:gd name="connsiteY42" fmla="*/ 1593653 h 1913147"/>
                    <a:gd name="connsiteX43" fmla="*/ 2632965 w 4249719"/>
                    <a:gd name="connsiteY43" fmla="*/ 1622522 h 1913147"/>
                    <a:gd name="connsiteX44" fmla="*/ 739088 w 4249719"/>
                    <a:gd name="connsiteY44" fmla="*/ 406122 h 1913147"/>
                    <a:gd name="connsiteX45" fmla="*/ 735239 w 4249719"/>
                    <a:gd name="connsiteY45" fmla="*/ 664030 h 1913147"/>
                    <a:gd name="connsiteX46" fmla="*/ 458084 w 4249719"/>
                    <a:gd name="connsiteY46" fmla="*/ 660181 h 1913147"/>
                    <a:gd name="connsiteX47" fmla="*/ 21181 w 4249719"/>
                    <a:gd name="connsiteY47" fmla="*/ 652481 h 1913147"/>
                    <a:gd name="connsiteX48" fmla="*/ 25030 w 4249719"/>
                    <a:gd name="connsiteY48" fmla="*/ 394574 h 1913147"/>
                    <a:gd name="connsiteX49" fmla="*/ 461933 w 4249719"/>
                    <a:gd name="connsiteY49" fmla="*/ 402272 h 1913147"/>
                    <a:gd name="connsiteX50" fmla="*/ 1609045 w 4249719"/>
                    <a:gd name="connsiteY50" fmla="*/ 816078 h 1913147"/>
                    <a:gd name="connsiteX51" fmla="*/ 1605196 w 4249719"/>
                    <a:gd name="connsiteY51" fmla="*/ 1073986 h 1913147"/>
                    <a:gd name="connsiteX52" fmla="*/ 1328039 w 4249719"/>
                    <a:gd name="connsiteY52" fmla="*/ 1070137 h 1913147"/>
                    <a:gd name="connsiteX53" fmla="*/ 1331889 w 4249719"/>
                    <a:gd name="connsiteY53" fmla="*/ 812229 h 1913147"/>
                    <a:gd name="connsiteX54" fmla="*/ 307966 w 4249719"/>
                    <a:gd name="connsiteY54" fmla="*/ 3850 h 1913147"/>
                    <a:gd name="connsiteX55" fmla="*/ 304117 w 4249719"/>
                    <a:gd name="connsiteY55" fmla="*/ 261758 h 1913147"/>
                    <a:gd name="connsiteX56" fmla="*/ 26960 w 4249719"/>
                    <a:gd name="connsiteY56" fmla="*/ 257908 h 1913147"/>
                    <a:gd name="connsiteX57" fmla="*/ 30809 w 4249719"/>
                    <a:gd name="connsiteY57" fmla="*/ 0 h 1913147"/>
                    <a:gd name="connsiteX58" fmla="*/ 3347027 w 4249719"/>
                    <a:gd name="connsiteY58" fmla="*/ 1634076 h 1913147"/>
                    <a:gd name="connsiteX59" fmla="*/ 3343178 w 4249719"/>
                    <a:gd name="connsiteY59" fmla="*/ 1891984 h 1913147"/>
                    <a:gd name="connsiteX60" fmla="*/ 3066021 w 4249719"/>
                    <a:gd name="connsiteY60" fmla="*/ 1888135 h 1913147"/>
                    <a:gd name="connsiteX61" fmla="*/ 3069870 w 4249719"/>
                    <a:gd name="connsiteY61" fmla="*/ 1630227 h 1913147"/>
                    <a:gd name="connsiteX62" fmla="*/ 1158911 w 4249719"/>
                    <a:gd name="connsiteY62" fmla="*/ 414110 h 1913147"/>
                    <a:gd name="connsiteX63" fmla="*/ 1154664 w 4249719"/>
                    <a:gd name="connsiteY63" fmla="*/ 671992 h 1913147"/>
                    <a:gd name="connsiteX64" fmla="*/ 896782 w 4249719"/>
                    <a:gd name="connsiteY64" fmla="*/ 667744 h 1913147"/>
                    <a:gd name="connsiteX65" fmla="*/ 901029 w 4249719"/>
                    <a:gd name="connsiteY65" fmla="*/ 409863 h 1913147"/>
                    <a:gd name="connsiteX66" fmla="*/ 2045951 w 4249719"/>
                    <a:gd name="connsiteY66" fmla="*/ 823778 h 1913147"/>
                    <a:gd name="connsiteX67" fmla="*/ 2042102 w 4249719"/>
                    <a:gd name="connsiteY67" fmla="*/ 1081686 h 1913147"/>
                    <a:gd name="connsiteX68" fmla="*/ 1764945 w 4249719"/>
                    <a:gd name="connsiteY68" fmla="*/ 1075911 h 1913147"/>
                    <a:gd name="connsiteX69" fmla="*/ 1768795 w 4249719"/>
                    <a:gd name="connsiteY69" fmla="*/ 819928 h 1913147"/>
                    <a:gd name="connsiteX70" fmla="*/ 746788 w 4249719"/>
                    <a:gd name="connsiteY70" fmla="*/ 11603 h 1913147"/>
                    <a:gd name="connsiteX71" fmla="*/ 741015 w 4249719"/>
                    <a:gd name="connsiteY71" fmla="*/ 269512 h 1913147"/>
                    <a:gd name="connsiteX72" fmla="*/ 463858 w 4249719"/>
                    <a:gd name="connsiteY72" fmla="*/ 265663 h 1913147"/>
                    <a:gd name="connsiteX73" fmla="*/ 469631 w 4249719"/>
                    <a:gd name="connsiteY73" fmla="*/ 7753 h 1913147"/>
                    <a:gd name="connsiteX74" fmla="*/ 3785854 w 4249719"/>
                    <a:gd name="connsiteY74" fmla="*/ 1641773 h 1913147"/>
                    <a:gd name="connsiteX75" fmla="*/ 3780079 w 4249719"/>
                    <a:gd name="connsiteY75" fmla="*/ 1899681 h 1913147"/>
                    <a:gd name="connsiteX76" fmla="*/ 3504848 w 4249719"/>
                    <a:gd name="connsiteY76" fmla="*/ 1895832 h 1913147"/>
                    <a:gd name="connsiteX77" fmla="*/ 3508698 w 4249719"/>
                    <a:gd name="connsiteY77" fmla="*/ 1637924 h 1913147"/>
                    <a:gd name="connsiteX78" fmla="*/ 1614824 w 4249719"/>
                    <a:gd name="connsiteY78" fmla="*/ 421517 h 1913147"/>
                    <a:gd name="connsiteX79" fmla="*/ 1610975 w 4249719"/>
                    <a:gd name="connsiteY79" fmla="*/ 679425 h 1913147"/>
                    <a:gd name="connsiteX80" fmla="*/ 1333818 w 4249719"/>
                    <a:gd name="connsiteY80" fmla="*/ 673650 h 1913147"/>
                    <a:gd name="connsiteX81" fmla="*/ 1337668 w 4249719"/>
                    <a:gd name="connsiteY81" fmla="*/ 417668 h 1913147"/>
                    <a:gd name="connsiteX82" fmla="*/ 2484777 w 4249719"/>
                    <a:gd name="connsiteY82" fmla="*/ 829553 h 1913147"/>
                    <a:gd name="connsiteX83" fmla="*/ 2480928 w 4249719"/>
                    <a:gd name="connsiteY83" fmla="*/ 1087461 h 1913147"/>
                    <a:gd name="connsiteX84" fmla="*/ 2203771 w 4249719"/>
                    <a:gd name="connsiteY84" fmla="*/ 1083611 h 1913147"/>
                    <a:gd name="connsiteX85" fmla="*/ 2207621 w 4249719"/>
                    <a:gd name="connsiteY85" fmla="*/ 825703 h 1913147"/>
                    <a:gd name="connsiteX86" fmla="*/ 1183687 w 4249719"/>
                    <a:gd name="connsiteY86" fmla="*/ 19264 h 1913147"/>
                    <a:gd name="connsiteX87" fmla="*/ 1179837 w 4249719"/>
                    <a:gd name="connsiteY87" fmla="*/ 277172 h 1913147"/>
                    <a:gd name="connsiteX88" fmla="*/ 902680 w 4249719"/>
                    <a:gd name="connsiteY88" fmla="*/ 271397 h 1913147"/>
                    <a:gd name="connsiteX89" fmla="*/ 906530 w 4249719"/>
                    <a:gd name="connsiteY89" fmla="*/ 15414 h 1913147"/>
                    <a:gd name="connsiteX90" fmla="*/ 4222767 w 4249719"/>
                    <a:gd name="connsiteY90" fmla="*/ 1655239 h 1913147"/>
                    <a:gd name="connsiteX91" fmla="*/ 4218918 w 4249719"/>
                    <a:gd name="connsiteY91" fmla="*/ 1913147 h 1913147"/>
                    <a:gd name="connsiteX92" fmla="*/ 3941762 w 4249719"/>
                    <a:gd name="connsiteY92" fmla="*/ 1907372 h 1913147"/>
                    <a:gd name="connsiteX93" fmla="*/ 3945611 w 4249719"/>
                    <a:gd name="connsiteY93" fmla="*/ 1651390 h 1913147"/>
                    <a:gd name="connsiteX94" fmla="*/ 2053650 w 4249719"/>
                    <a:gd name="connsiteY94" fmla="*/ 429216 h 1913147"/>
                    <a:gd name="connsiteX95" fmla="*/ 2049801 w 4249719"/>
                    <a:gd name="connsiteY95" fmla="*/ 685200 h 1913147"/>
                    <a:gd name="connsiteX96" fmla="*/ 1772644 w 4249719"/>
                    <a:gd name="connsiteY96" fmla="*/ 681351 h 1913147"/>
                    <a:gd name="connsiteX97" fmla="*/ 1776494 w 4249719"/>
                    <a:gd name="connsiteY97" fmla="*/ 423443 h 1913147"/>
                    <a:gd name="connsiteX98" fmla="*/ 2921676 w 4249719"/>
                    <a:gd name="connsiteY98" fmla="*/ 837247 h 1913147"/>
                    <a:gd name="connsiteX99" fmla="*/ 2915903 w 4249719"/>
                    <a:gd name="connsiteY99" fmla="*/ 1231807 h 1913147"/>
                    <a:gd name="connsiteX100" fmla="*/ 2912054 w 4249719"/>
                    <a:gd name="connsiteY100" fmla="*/ 1489716 h 1913147"/>
                    <a:gd name="connsiteX101" fmla="*/ 2634900 w 4249719"/>
                    <a:gd name="connsiteY101" fmla="*/ 1485866 h 1913147"/>
                    <a:gd name="connsiteX102" fmla="*/ 2453980 w 4249719"/>
                    <a:gd name="connsiteY102" fmla="*/ 1483943 h 1913147"/>
                    <a:gd name="connsiteX103" fmla="*/ 2196073 w 4249719"/>
                    <a:gd name="connsiteY103" fmla="*/ 1478168 h 1913147"/>
                    <a:gd name="connsiteX104" fmla="*/ 2201846 w 4249719"/>
                    <a:gd name="connsiteY104" fmla="*/ 1220259 h 1913147"/>
                    <a:gd name="connsiteX105" fmla="*/ 2457830 w 4249719"/>
                    <a:gd name="connsiteY105" fmla="*/ 1226035 h 1913147"/>
                    <a:gd name="connsiteX106" fmla="*/ 2638749 w 4249719"/>
                    <a:gd name="connsiteY106" fmla="*/ 1227958 h 1913147"/>
                    <a:gd name="connsiteX107" fmla="*/ 2646448 w 4249719"/>
                    <a:gd name="connsiteY107" fmla="*/ 833398 h 1913147"/>
                    <a:gd name="connsiteX108" fmla="*/ 3791638 w 4249719"/>
                    <a:gd name="connsiteY108" fmla="*/ 1247210 h 1913147"/>
                    <a:gd name="connsiteX109" fmla="*/ 3787789 w 4249719"/>
                    <a:gd name="connsiteY109" fmla="*/ 1505118 h 1913147"/>
                    <a:gd name="connsiteX110" fmla="*/ 3510632 w 4249719"/>
                    <a:gd name="connsiteY110" fmla="*/ 1501269 h 1913147"/>
                    <a:gd name="connsiteX111" fmla="*/ 3514481 w 4249719"/>
                    <a:gd name="connsiteY111" fmla="*/ 1243361 h 1913147"/>
                    <a:gd name="connsiteX112" fmla="*/ 1622529 w 4249719"/>
                    <a:gd name="connsiteY112" fmla="*/ 26922 h 1913147"/>
                    <a:gd name="connsiteX113" fmla="*/ 1616754 w 4249719"/>
                    <a:gd name="connsiteY113" fmla="*/ 282907 h 1913147"/>
                    <a:gd name="connsiteX114" fmla="*/ 1341523 w 4249719"/>
                    <a:gd name="connsiteY114" fmla="*/ 279057 h 1913147"/>
                    <a:gd name="connsiteX115" fmla="*/ 1345372 w 4249719"/>
                    <a:gd name="connsiteY115" fmla="*/ 21149 h 1913147"/>
                    <a:gd name="connsiteX116" fmla="*/ 2490551 w 4249719"/>
                    <a:gd name="connsiteY116" fmla="*/ 434990 h 1913147"/>
                    <a:gd name="connsiteX117" fmla="*/ 2486701 w 4249719"/>
                    <a:gd name="connsiteY117" fmla="*/ 692897 h 1913147"/>
                    <a:gd name="connsiteX118" fmla="*/ 2209545 w 4249719"/>
                    <a:gd name="connsiteY118" fmla="*/ 689048 h 1913147"/>
                    <a:gd name="connsiteX119" fmla="*/ 2213394 w 4249719"/>
                    <a:gd name="connsiteY119" fmla="*/ 431140 h 1913147"/>
                    <a:gd name="connsiteX120" fmla="*/ 2059435 w 4249719"/>
                    <a:gd name="connsiteY120" fmla="*/ 32687 h 1913147"/>
                    <a:gd name="connsiteX121" fmla="*/ 2055586 w 4249719"/>
                    <a:gd name="connsiteY121" fmla="*/ 290595 h 1913147"/>
                    <a:gd name="connsiteX122" fmla="*/ 1778429 w 4249719"/>
                    <a:gd name="connsiteY122" fmla="*/ 286745 h 1913147"/>
                    <a:gd name="connsiteX123" fmla="*/ 1782279 w 4249719"/>
                    <a:gd name="connsiteY123" fmla="*/ 28837 h 1913147"/>
                    <a:gd name="connsiteX124" fmla="*/ 2929381 w 4249719"/>
                    <a:gd name="connsiteY124" fmla="*/ 442690 h 1913147"/>
                    <a:gd name="connsiteX125" fmla="*/ 2925531 w 4249719"/>
                    <a:gd name="connsiteY125" fmla="*/ 700598 h 1913147"/>
                    <a:gd name="connsiteX126" fmla="*/ 2648375 w 4249719"/>
                    <a:gd name="connsiteY126" fmla="*/ 696749 h 1913147"/>
                    <a:gd name="connsiteX127" fmla="*/ 2652224 w 4249719"/>
                    <a:gd name="connsiteY127" fmla="*/ 438841 h 1913147"/>
                    <a:gd name="connsiteX128" fmla="*/ 2498264 w 4249719"/>
                    <a:gd name="connsiteY128" fmla="*/ 40432 h 1913147"/>
                    <a:gd name="connsiteX129" fmla="*/ 2492489 w 4249719"/>
                    <a:gd name="connsiteY129" fmla="*/ 298340 h 1913147"/>
                    <a:gd name="connsiteX130" fmla="*/ 2217258 w 4249719"/>
                    <a:gd name="connsiteY130" fmla="*/ 294491 h 1913147"/>
                    <a:gd name="connsiteX131" fmla="*/ 2221107 w 4249719"/>
                    <a:gd name="connsiteY131" fmla="*/ 36583 h 1913147"/>
                    <a:gd name="connsiteX132" fmla="*/ 3366283 w 4249719"/>
                    <a:gd name="connsiteY132" fmla="*/ 450386 h 1913147"/>
                    <a:gd name="connsiteX133" fmla="*/ 3362434 w 4249719"/>
                    <a:gd name="connsiteY133" fmla="*/ 708294 h 1913147"/>
                    <a:gd name="connsiteX134" fmla="*/ 3085277 w 4249719"/>
                    <a:gd name="connsiteY134" fmla="*/ 702519 h 1913147"/>
                    <a:gd name="connsiteX135" fmla="*/ 3089126 w 4249719"/>
                    <a:gd name="connsiteY135" fmla="*/ 446537 h 1913147"/>
                    <a:gd name="connsiteX136" fmla="*/ 2935168 w 4249719"/>
                    <a:gd name="connsiteY136" fmla="*/ 48088 h 1913147"/>
                    <a:gd name="connsiteX137" fmla="*/ 2931319 w 4249719"/>
                    <a:gd name="connsiteY137" fmla="*/ 305996 h 1913147"/>
                    <a:gd name="connsiteX138" fmla="*/ 2654162 w 4249719"/>
                    <a:gd name="connsiteY138" fmla="*/ 300221 h 1913147"/>
                    <a:gd name="connsiteX139" fmla="*/ 2658012 w 4249719"/>
                    <a:gd name="connsiteY139" fmla="*/ 44239 h 1913147"/>
                    <a:gd name="connsiteX140" fmla="*/ 3805114 w 4249719"/>
                    <a:gd name="connsiteY140" fmla="*/ 458088 h 1913147"/>
                    <a:gd name="connsiteX141" fmla="*/ 3801264 w 4249719"/>
                    <a:gd name="connsiteY141" fmla="*/ 714072 h 1913147"/>
                    <a:gd name="connsiteX142" fmla="*/ 3524107 w 4249719"/>
                    <a:gd name="connsiteY142" fmla="*/ 710222 h 1913147"/>
                    <a:gd name="connsiteX143" fmla="*/ 3527957 w 4249719"/>
                    <a:gd name="connsiteY143" fmla="*/ 452314 h 1913147"/>
                    <a:gd name="connsiteX144" fmla="*/ 3374030 w 4249719"/>
                    <a:gd name="connsiteY144" fmla="*/ 55841 h 1913147"/>
                    <a:gd name="connsiteX145" fmla="*/ 3368256 w 4249719"/>
                    <a:gd name="connsiteY145" fmla="*/ 311828 h 1913147"/>
                    <a:gd name="connsiteX146" fmla="*/ 3093024 w 4249719"/>
                    <a:gd name="connsiteY146" fmla="*/ 307978 h 1913147"/>
                    <a:gd name="connsiteX147" fmla="*/ 3096874 w 4249719"/>
                    <a:gd name="connsiteY147" fmla="*/ 50068 h 1913147"/>
                    <a:gd name="connsiteX148" fmla="*/ 4242016 w 4249719"/>
                    <a:gd name="connsiteY148" fmla="*/ 463861 h 1913147"/>
                    <a:gd name="connsiteX149" fmla="*/ 4238167 w 4249719"/>
                    <a:gd name="connsiteY149" fmla="*/ 721769 h 1913147"/>
                    <a:gd name="connsiteX150" fmla="*/ 3961010 w 4249719"/>
                    <a:gd name="connsiteY150" fmla="*/ 717919 h 1913147"/>
                    <a:gd name="connsiteX151" fmla="*/ 3966783 w 4249719"/>
                    <a:gd name="connsiteY151" fmla="*/ 460012 h 1913147"/>
                    <a:gd name="connsiteX152" fmla="*/ 3810901 w 4249719"/>
                    <a:gd name="connsiteY152" fmla="*/ 61579 h 1913147"/>
                    <a:gd name="connsiteX153" fmla="*/ 3807052 w 4249719"/>
                    <a:gd name="connsiteY153" fmla="*/ 319487 h 1913147"/>
                    <a:gd name="connsiteX154" fmla="*/ 3529895 w 4249719"/>
                    <a:gd name="connsiteY154" fmla="*/ 315637 h 1913147"/>
                    <a:gd name="connsiteX155" fmla="*/ 3533744 w 4249719"/>
                    <a:gd name="connsiteY155" fmla="*/ 57729 h 1913147"/>
                    <a:gd name="connsiteX156" fmla="*/ 4249719 w 4249719"/>
                    <a:gd name="connsiteY156" fmla="*/ 69283 h 1913147"/>
                    <a:gd name="connsiteX157" fmla="*/ 4245869 w 4249719"/>
                    <a:gd name="connsiteY157" fmla="*/ 327191 h 1913147"/>
                    <a:gd name="connsiteX158" fmla="*/ 3968713 w 4249719"/>
                    <a:gd name="connsiteY158" fmla="*/ 323342 h 1913147"/>
                    <a:gd name="connsiteX159" fmla="*/ 3972562 w 4249719"/>
                    <a:gd name="connsiteY159" fmla="*/ 65434 h 191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249719" h="1913147">
                      <a:moveTo>
                        <a:pt x="281006" y="1584030"/>
                      </a:moveTo>
                      <a:lnTo>
                        <a:pt x="277156" y="1841938"/>
                      </a:lnTo>
                      <a:lnTo>
                        <a:pt x="0" y="1838089"/>
                      </a:lnTo>
                      <a:lnTo>
                        <a:pt x="5773" y="1580181"/>
                      </a:lnTo>
                      <a:close/>
                      <a:moveTo>
                        <a:pt x="719832" y="1591731"/>
                      </a:moveTo>
                      <a:lnTo>
                        <a:pt x="715983" y="1849639"/>
                      </a:lnTo>
                      <a:lnTo>
                        <a:pt x="438826" y="1845790"/>
                      </a:lnTo>
                      <a:lnTo>
                        <a:pt x="442676" y="1587882"/>
                      </a:lnTo>
                      <a:close/>
                      <a:moveTo>
                        <a:pt x="725612" y="1197168"/>
                      </a:moveTo>
                      <a:lnTo>
                        <a:pt x="721763" y="1455076"/>
                      </a:lnTo>
                      <a:lnTo>
                        <a:pt x="444607" y="1449301"/>
                      </a:lnTo>
                      <a:lnTo>
                        <a:pt x="7704" y="1443528"/>
                      </a:lnTo>
                      <a:lnTo>
                        <a:pt x="11554" y="1185620"/>
                      </a:lnTo>
                      <a:lnTo>
                        <a:pt x="450382" y="1193319"/>
                      </a:lnTo>
                      <a:close/>
                      <a:moveTo>
                        <a:pt x="294488" y="794906"/>
                      </a:moveTo>
                      <a:lnTo>
                        <a:pt x="290638" y="1052814"/>
                      </a:lnTo>
                      <a:lnTo>
                        <a:pt x="13481" y="1047039"/>
                      </a:lnTo>
                      <a:lnTo>
                        <a:pt x="17331" y="791056"/>
                      </a:lnTo>
                      <a:close/>
                      <a:moveTo>
                        <a:pt x="1145450" y="1203256"/>
                      </a:moveTo>
                      <a:lnTo>
                        <a:pt x="1141202" y="1461138"/>
                      </a:lnTo>
                      <a:lnTo>
                        <a:pt x="883320" y="1456891"/>
                      </a:lnTo>
                      <a:lnTo>
                        <a:pt x="887568" y="1199009"/>
                      </a:lnTo>
                      <a:close/>
                      <a:moveTo>
                        <a:pt x="733314" y="800681"/>
                      </a:moveTo>
                      <a:lnTo>
                        <a:pt x="729465" y="1058590"/>
                      </a:lnTo>
                      <a:lnTo>
                        <a:pt x="452308" y="1054740"/>
                      </a:lnTo>
                      <a:lnTo>
                        <a:pt x="456158" y="796832"/>
                      </a:lnTo>
                      <a:close/>
                      <a:moveTo>
                        <a:pt x="1601346" y="1210642"/>
                      </a:moveTo>
                      <a:lnTo>
                        <a:pt x="1597496" y="1468550"/>
                      </a:lnTo>
                      <a:lnTo>
                        <a:pt x="1320340" y="1464701"/>
                      </a:lnTo>
                      <a:lnTo>
                        <a:pt x="1326113" y="1206793"/>
                      </a:lnTo>
                      <a:close/>
                      <a:moveTo>
                        <a:pt x="1151217" y="808663"/>
                      </a:moveTo>
                      <a:lnTo>
                        <a:pt x="1146969" y="1066544"/>
                      </a:lnTo>
                      <a:lnTo>
                        <a:pt x="889088" y="1062297"/>
                      </a:lnTo>
                      <a:lnTo>
                        <a:pt x="893335" y="804415"/>
                      </a:lnTo>
                      <a:close/>
                      <a:moveTo>
                        <a:pt x="2040172" y="1218341"/>
                      </a:moveTo>
                      <a:lnTo>
                        <a:pt x="2036323" y="1476249"/>
                      </a:lnTo>
                      <a:lnTo>
                        <a:pt x="1759166" y="1472400"/>
                      </a:lnTo>
                      <a:lnTo>
                        <a:pt x="1763016" y="1214492"/>
                      </a:lnTo>
                      <a:close/>
                      <a:moveTo>
                        <a:pt x="2910120" y="1628297"/>
                      </a:moveTo>
                      <a:lnTo>
                        <a:pt x="2904346" y="1886206"/>
                      </a:lnTo>
                      <a:lnTo>
                        <a:pt x="2629116" y="1880431"/>
                      </a:lnTo>
                      <a:lnTo>
                        <a:pt x="875729" y="1851562"/>
                      </a:lnTo>
                      <a:lnTo>
                        <a:pt x="881501" y="1593653"/>
                      </a:lnTo>
                      <a:lnTo>
                        <a:pt x="2632965" y="1622522"/>
                      </a:lnTo>
                      <a:close/>
                      <a:moveTo>
                        <a:pt x="739088" y="406122"/>
                      </a:moveTo>
                      <a:lnTo>
                        <a:pt x="735239" y="664030"/>
                      </a:lnTo>
                      <a:lnTo>
                        <a:pt x="458084" y="660181"/>
                      </a:lnTo>
                      <a:lnTo>
                        <a:pt x="21181" y="652481"/>
                      </a:lnTo>
                      <a:lnTo>
                        <a:pt x="25030" y="394574"/>
                      </a:lnTo>
                      <a:lnTo>
                        <a:pt x="461933" y="402272"/>
                      </a:lnTo>
                      <a:close/>
                      <a:moveTo>
                        <a:pt x="1609045" y="816078"/>
                      </a:moveTo>
                      <a:lnTo>
                        <a:pt x="1605196" y="1073986"/>
                      </a:lnTo>
                      <a:lnTo>
                        <a:pt x="1328039" y="1070137"/>
                      </a:lnTo>
                      <a:lnTo>
                        <a:pt x="1331889" y="812229"/>
                      </a:lnTo>
                      <a:close/>
                      <a:moveTo>
                        <a:pt x="307966" y="3850"/>
                      </a:moveTo>
                      <a:lnTo>
                        <a:pt x="304117" y="261758"/>
                      </a:lnTo>
                      <a:lnTo>
                        <a:pt x="26960" y="257908"/>
                      </a:lnTo>
                      <a:lnTo>
                        <a:pt x="30809" y="0"/>
                      </a:lnTo>
                      <a:close/>
                      <a:moveTo>
                        <a:pt x="3347027" y="1634076"/>
                      </a:moveTo>
                      <a:lnTo>
                        <a:pt x="3343178" y="1891984"/>
                      </a:lnTo>
                      <a:lnTo>
                        <a:pt x="3066021" y="1888135"/>
                      </a:lnTo>
                      <a:lnTo>
                        <a:pt x="3069870" y="1630227"/>
                      </a:lnTo>
                      <a:close/>
                      <a:moveTo>
                        <a:pt x="1158911" y="414110"/>
                      </a:moveTo>
                      <a:lnTo>
                        <a:pt x="1154664" y="671992"/>
                      </a:lnTo>
                      <a:lnTo>
                        <a:pt x="896782" y="667744"/>
                      </a:lnTo>
                      <a:lnTo>
                        <a:pt x="901029" y="409863"/>
                      </a:lnTo>
                      <a:close/>
                      <a:moveTo>
                        <a:pt x="2045951" y="823778"/>
                      </a:moveTo>
                      <a:lnTo>
                        <a:pt x="2042102" y="1081686"/>
                      </a:lnTo>
                      <a:lnTo>
                        <a:pt x="1764945" y="1075911"/>
                      </a:lnTo>
                      <a:lnTo>
                        <a:pt x="1768795" y="819928"/>
                      </a:lnTo>
                      <a:close/>
                      <a:moveTo>
                        <a:pt x="746788" y="11603"/>
                      </a:moveTo>
                      <a:lnTo>
                        <a:pt x="741015" y="269512"/>
                      </a:lnTo>
                      <a:lnTo>
                        <a:pt x="463858" y="265663"/>
                      </a:lnTo>
                      <a:lnTo>
                        <a:pt x="469631" y="7753"/>
                      </a:lnTo>
                      <a:close/>
                      <a:moveTo>
                        <a:pt x="3785854" y="1641773"/>
                      </a:moveTo>
                      <a:lnTo>
                        <a:pt x="3780079" y="1899681"/>
                      </a:lnTo>
                      <a:lnTo>
                        <a:pt x="3504848" y="1895832"/>
                      </a:lnTo>
                      <a:lnTo>
                        <a:pt x="3508698" y="1637924"/>
                      </a:lnTo>
                      <a:close/>
                      <a:moveTo>
                        <a:pt x="1614824" y="421517"/>
                      </a:moveTo>
                      <a:lnTo>
                        <a:pt x="1610975" y="679425"/>
                      </a:lnTo>
                      <a:lnTo>
                        <a:pt x="1333818" y="673650"/>
                      </a:lnTo>
                      <a:lnTo>
                        <a:pt x="1337668" y="417668"/>
                      </a:lnTo>
                      <a:close/>
                      <a:moveTo>
                        <a:pt x="2484777" y="829553"/>
                      </a:moveTo>
                      <a:lnTo>
                        <a:pt x="2480928" y="1087461"/>
                      </a:lnTo>
                      <a:lnTo>
                        <a:pt x="2203771" y="1083611"/>
                      </a:lnTo>
                      <a:lnTo>
                        <a:pt x="2207621" y="825703"/>
                      </a:lnTo>
                      <a:close/>
                      <a:moveTo>
                        <a:pt x="1183687" y="19264"/>
                      </a:moveTo>
                      <a:lnTo>
                        <a:pt x="1179837" y="277172"/>
                      </a:lnTo>
                      <a:lnTo>
                        <a:pt x="902680" y="271397"/>
                      </a:lnTo>
                      <a:lnTo>
                        <a:pt x="906530" y="15414"/>
                      </a:lnTo>
                      <a:close/>
                      <a:moveTo>
                        <a:pt x="4222767" y="1655239"/>
                      </a:moveTo>
                      <a:lnTo>
                        <a:pt x="4218918" y="1913147"/>
                      </a:lnTo>
                      <a:lnTo>
                        <a:pt x="3941762" y="1907372"/>
                      </a:lnTo>
                      <a:lnTo>
                        <a:pt x="3945611" y="1651390"/>
                      </a:lnTo>
                      <a:close/>
                      <a:moveTo>
                        <a:pt x="2053650" y="429216"/>
                      </a:moveTo>
                      <a:lnTo>
                        <a:pt x="2049801" y="685200"/>
                      </a:lnTo>
                      <a:lnTo>
                        <a:pt x="1772644" y="681351"/>
                      </a:lnTo>
                      <a:lnTo>
                        <a:pt x="1776494" y="423443"/>
                      </a:lnTo>
                      <a:close/>
                      <a:moveTo>
                        <a:pt x="2921676" y="837247"/>
                      </a:moveTo>
                      <a:lnTo>
                        <a:pt x="2915903" y="1231807"/>
                      </a:lnTo>
                      <a:lnTo>
                        <a:pt x="2912054" y="1489716"/>
                      </a:lnTo>
                      <a:lnTo>
                        <a:pt x="2634900" y="1485866"/>
                      </a:lnTo>
                      <a:lnTo>
                        <a:pt x="2453980" y="1483943"/>
                      </a:lnTo>
                      <a:lnTo>
                        <a:pt x="2196073" y="1478168"/>
                      </a:lnTo>
                      <a:lnTo>
                        <a:pt x="2201846" y="1220259"/>
                      </a:lnTo>
                      <a:lnTo>
                        <a:pt x="2457830" y="1226035"/>
                      </a:lnTo>
                      <a:lnTo>
                        <a:pt x="2638749" y="1227958"/>
                      </a:lnTo>
                      <a:lnTo>
                        <a:pt x="2646448" y="833398"/>
                      </a:lnTo>
                      <a:close/>
                      <a:moveTo>
                        <a:pt x="3791638" y="1247210"/>
                      </a:moveTo>
                      <a:lnTo>
                        <a:pt x="3787789" y="1505118"/>
                      </a:lnTo>
                      <a:lnTo>
                        <a:pt x="3510632" y="1501269"/>
                      </a:lnTo>
                      <a:lnTo>
                        <a:pt x="3514481" y="1243361"/>
                      </a:lnTo>
                      <a:close/>
                      <a:moveTo>
                        <a:pt x="1622529" y="26922"/>
                      </a:moveTo>
                      <a:lnTo>
                        <a:pt x="1616754" y="282907"/>
                      </a:lnTo>
                      <a:lnTo>
                        <a:pt x="1341523" y="279057"/>
                      </a:lnTo>
                      <a:lnTo>
                        <a:pt x="1345372" y="21149"/>
                      </a:lnTo>
                      <a:close/>
                      <a:moveTo>
                        <a:pt x="2490551" y="434990"/>
                      </a:moveTo>
                      <a:lnTo>
                        <a:pt x="2486701" y="692897"/>
                      </a:lnTo>
                      <a:lnTo>
                        <a:pt x="2209545" y="689048"/>
                      </a:lnTo>
                      <a:lnTo>
                        <a:pt x="2213394" y="431140"/>
                      </a:lnTo>
                      <a:close/>
                      <a:moveTo>
                        <a:pt x="2059435" y="32687"/>
                      </a:moveTo>
                      <a:lnTo>
                        <a:pt x="2055586" y="290595"/>
                      </a:lnTo>
                      <a:lnTo>
                        <a:pt x="1778429" y="286745"/>
                      </a:lnTo>
                      <a:lnTo>
                        <a:pt x="1782279" y="28837"/>
                      </a:lnTo>
                      <a:close/>
                      <a:moveTo>
                        <a:pt x="2929381" y="442690"/>
                      </a:moveTo>
                      <a:lnTo>
                        <a:pt x="2925531" y="700598"/>
                      </a:lnTo>
                      <a:lnTo>
                        <a:pt x="2648375" y="696749"/>
                      </a:lnTo>
                      <a:lnTo>
                        <a:pt x="2652224" y="438841"/>
                      </a:lnTo>
                      <a:close/>
                      <a:moveTo>
                        <a:pt x="2498264" y="40432"/>
                      </a:moveTo>
                      <a:lnTo>
                        <a:pt x="2492489" y="298340"/>
                      </a:lnTo>
                      <a:lnTo>
                        <a:pt x="2217258" y="294491"/>
                      </a:lnTo>
                      <a:lnTo>
                        <a:pt x="2221107" y="36583"/>
                      </a:lnTo>
                      <a:close/>
                      <a:moveTo>
                        <a:pt x="3366283" y="450386"/>
                      </a:moveTo>
                      <a:lnTo>
                        <a:pt x="3362434" y="708294"/>
                      </a:lnTo>
                      <a:lnTo>
                        <a:pt x="3085277" y="702519"/>
                      </a:lnTo>
                      <a:lnTo>
                        <a:pt x="3089126" y="446537"/>
                      </a:lnTo>
                      <a:close/>
                      <a:moveTo>
                        <a:pt x="2935168" y="48088"/>
                      </a:moveTo>
                      <a:lnTo>
                        <a:pt x="2931319" y="305996"/>
                      </a:lnTo>
                      <a:lnTo>
                        <a:pt x="2654162" y="300221"/>
                      </a:lnTo>
                      <a:lnTo>
                        <a:pt x="2658012" y="44239"/>
                      </a:lnTo>
                      <a:close/>
                      <a:moveTo>
                        <a:pt x="3805114" y="458088"/>
                      </a:moveTo>
                      <a:lnTo>
                        <a:pt x="3801264" y="714072"/>
                      </a:lnTo>
                      <a:lnTo>
                        <a:pt x="3524107" y="710222"/>
                      </a:lnTo>
                      <a:lnTo>
                        <a:pt x="3527957" y="452314"/>
                      </a:lnTo>
                      <a:close/>
                      <a:moveTo>
                        <a:pt x="3374030" y="55841"/>
                      </a:moveTo>
                      <a:lnTo>
                        <a:pt x="3368256" y="311828"/>
                      </a:lnTo>
                      <a:lnTo>
                        <a:pt x="3093024" y="307978"/>
                      </a:lnTo>
                      <a:lnTo>
                        <a:pt x="3096874" y="50068"/>
                      </a:lnTo>
                      <a:close/>
                      <a:moveTo>
                        <a:pt x="4242016" y="463861"/>
                      </a:moveTo>
                      <a:lnTo>
                        <a:pt x="4238167" y="721769"/>
                      </a:lnTo>
                      <a:lnTo>
                        <a:pt x="3961010" y="717919"/>
                      </a:lnTo>
                      <a:lnTo>
                        <a:pt x="3966783" y="460012"/>
                      </a:lnTo>
                      <a:close/>
                      <a:moveTo>
                        <a:pt x="3810901" y="61579"/>
                      </a:moveTo>
                      <a:lnTo>
                        <a:pt x="3807052" y="319487"/>
                      </a:lnTo>
                      <a:lnTo>
                        <a:pt x="3529895" y="315637"/>
                      </a:lnTo>
                      <a:lnTo>
                        <a:pt x="3533744" y="57729"/>
                      </a:lnTo>
                      <a:close/>
                      <a:moveTo>
                        <a:pt x="4249719" y="69283"/>
                      </a:moveTo>
                      <a:lnTo>
                        <a:pt x="4245869" y="327191"/>
                      </a:lnTo>
                      <a:lnTo>
                        <a:pt x="3968713" y="323342"/>
                      </a:lnTo>
                      <a:lnTo>
                        <a:pt x="3972562" y="65434"/>
                      </a:lnTo>
                      <a:close/>
                    </a:path>
                  </a:pathLst>
                </a:custGeom>
                <a:grpFill/>
                <a:ln w="9525" cap="flat">
                  <a:noFill/>
                  <a:prstDash val="solid"/>
                  <a:miter/>
                </a:ln>
              </p:spPr>
              <p:txBody>
                <a:bodyPr wrap="square" rtlCol="0" anchor="ctr">
                  <a:noAutofit/>
                </a:bodyPr>
                <a:lstStyle/>
                <a:p>
                  <a:endParaRPr lang="en-US"/>
                </a:p>
              </p:txBody>
            </p:sp>
          </p:grpSp>
        </p:grpSp>
      </p:grpSp>
      <p:grpSp>
        <p:nvGrpSpPr>
          <p:cNvPr id="17" name="Group 18">
            <a:extLst>
              <a:ext uri="{FF2B5EF4-FFF2-40B4-BE49-F238E27FC236}">
                <a16:creationId xmlns:a16="http://schemas.microsoft.com/office/drawing/2014/main" id="{A2884D29-539E-4252-ABC1-607BDE54ECD1}"/>
              </a:ext>
            </a:extLst>
          </p:cNvPr>
          <p:cNvGrpSpPr/>
          <p:nvPr/>
        </p:nvGrpSpPr>
        <p:grpSpPr>
          <a:xfrm>
            <a:off x="8355840" y="1375684"/>
            <a:ext cx="3004261" cy="4721712"/>
            <a:chOff x="9508727" y="2147107"/>
            <a:chExt cx="2683273" cy="4217224"/>
          </a:xfrm>
        </p:grpSpPr>
        <p:sp>
          <p:nvSpPr>
            <p:cNvPr id="18" name="Freeform: Shape 19">
              <a:extLst>
                <a:ext uri="{FF2B5EF4-FFF2-40B4-BE49-F238E27FC236}">
                  <a16:creationId xmlns:a16="http://schemas.microsoft.com/office/drawing/2014/main" id="{F56845A1-BEEB-4173-A4CE-1FB05272E24C}"/>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a:p>
          </p:txBody>
        </p:sp>
        <p:sp>
          <p:nvSpPr>
            <p:cNvPr id="19" name="Freeform: Shape 20">
              <a:extLst>
                <a:ext uri="{FF2B5EF4-FFF2-40B4-BE49-F238E27FC236}">
                  <a16:creationId xmlns:a16="http://schemas.microsoft.com/office/drawing/2014/main" id="{37140157-0CBA-45B9-A865-2FB1A11C6D64}"/>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dirty="0"/>
            </a:p>
          </p:txBody>
        </p:sp>
        <p:sp>
          <p:nvSpPr>
            <p:cNvPr id="20" name="Freeform: Shape 21">
              <a:extLst>
                <a:ext uri="{FF2B5EF4-FFF2-40B4-BE49-F238E27FC236}">
                  <a16:creationId xmlns:a16="http://schemas.microsoft.com/office/drawing/2014/main" id="{4BED1A4E-84E5-4F21-90C4-3A89A1F7692A}"/>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21" name="Freeform: Shape 22">
              <a:extLst>
                <a:ext uri="{FF2B5EF4-FFF2-40B4-BE49-F238E27FC236}">
                  <a16:creationId xmlns:a16="http://schemas.microsoft.com/office/drawing/2014/main" id="{BF9D3CC9-5082-4493-A11F-493D03CAC686}"/>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dirty="0"/>
            </a:p>
          </p:txBody>
        </p:sp>
        <p:sp>
          <p:nvSpPr>
            <p:cNvPr id="22" name="Freeform: Shape 23">
              <a:extLst>
                <a:ext uri="{FF2B5EF4-FFF2-40B4-BE49-F238E27FC236}">
                  <a16:creationId xmlns:a16="http://schemas.microsoft.com/office/drawing/2014/main" id="{BEEF3829-CD6D-4019-B28A-025EC67A34F1}"/>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a:p>
          </p:txBody>
        </p:sp>
        <p:sp>
          <p:nvSpPr>
            <p:cNvPr id="23" name="Freeform: Shape 24">
              <a:extLst>
                <a:ext uri="{FF2B5EF4-FFF2-40B4-BE49-F238E27FC236}">
                  <a16:creationId xmlns:a16="http://schemas.microsoft.com/office/drawing/2014/main" id="{F70BE301-C4CA-4DEA-A904-26670B3C18B7}"/>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4" name="Freeform: Shape 25">
              <a:extLst>
                <a:ext uri="{FF2B5EF4-FFF2-40B4-BE49-F238E27FC236}">
                  <a16:creationId xmlns:a16="http://schemas.microsoft.com/office/drawing/2014/main" id="{6D3F4A1A-3F21-4CE0-9CAB-F738481F3BAB}"/>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25" name="Group 2">
            <a:extLst>
              <a:ext uri="{FF2B5EF4-FFF2-40B4-BE49-F238E27FC236}">
                <a16:creationId xmlns:a16="http://schemas.microsoft.com/office/drawing/2014/main" id="{A6E4585B-DDA5-4B13-A0B6-4E8C9C06D031}"/>
              </a:ext>
            </a:extLst>
          </p:cNvPr>
          <p:cNvGrpSpPr/>
          <p:nvPr/>
        </p:nvGrpSpPr>
        <p:grpSpPr>
          <a:xfrm>
            <a:off x="5419397" y="1896397"/>
            <a:ext cx="2153229" cy="3885005"/>
            <a:chOff x="4789978" y="1099366"/>
            <a:chExt cx="2580306" cy="4655566"/>
          </a:xfrm>
        </p:grpSpPr>
        <p:sp>
          <p:nvSpPr>
            <p:cNvPr id="26" name="Graphic 2">
              <a:extLst>
                <a:ext uri="{FF2B5EF4-FFF2-40B4-BE49-F238E27FC236}">
                  <a16:creationId xmlns:a16="http://schemas.microsoft.com/office/drawing/2014/main" id="{C19FA937-5BC6-4872-94C6-960BF2D7216A}"/>
                </a:ext>
              </a:extLst>
            </p:cNvPr>
            <p:cNvSpPr/>
            <p:nvPr/>
          </p:nvSpPr>
          <p:spPr>
            <a:xfrm>
              <a:off x="4793972" y="1099366"/>
              <a:ext cx="2573455" cy="4655566"/>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endParaRPr lang="en-US"/>
            </a:p>
          </p:txBody>
        </p:sp>
        <p:sp>
          <p:nvSpPr>
            <p:cNvPr id="27" name="Graphic 2">
              <a:extLst>
                <a:ext uri="{FF2B5EF4-FFF2-40B4-BE49-F238E27FC236}">
                  <a16:creationId xmlns:a16="http://schemas.microsoft.com/office/drawing/2014/main" id="{31B2C40A-6F92-49A8-B4D3-7CFA19C1B480}"/>
                </a:ext>
              </a:extLst>
            </p:cNvPr>
            <p:cNvSpPr/>
            <p:nvPr/>
          </p:nvSpPr>
          <p:spPr>
            <a:xfrm>
              <a:off x="4828452" y="1123785"/>
              <a:ext cx="2504495" cy="4606685"/>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endParaRPr lang="en-US"/>
            </a:p>
          </p:txBody>
        </p:sp>
        <p:sp>
          <p:nvSpPr>
            <p:cNvPr id="28" name="Graphic 2">
              <a:extLst>
                <a:ext uri="{FF2B5EF4-FFF2-40B4-BE49-F238E27FC236}">
                  <a16:creationId xmlns:a16="http://schemas.microsoft.com/office/drawing/2014/main" id="{495EAFC1-5D8F-4E7E-B73D-72ABD5AAEF3D}"/>
                </a:ext>
              </a:extLst>
            </p:cNvPr>
            <p:cNvSpPr/>
            <p:nvPr/>
          </p:nvSpPr>
          <p:spPr>
            <a:xfrm>
              <a:off x="4888657" y="1203120"/>
              <a:ext cx="2384085" cy="4448058"/>
            </a:xfrm>
            <a:custGeom>
              <a:avLst/>
              <a:gdLst>
                <a:gd name="connsiteX0" fmla="*/ 2682906 w 3006269"/>
                <a:gd name="connsiteY0" fmla="*/ 0 h 6553162"/>
                <a:gd name="connsiteX1" fmla="*/ 2383121 w 3006269"/>
                <a:gd name="connsiteY1" fmla="*/ 0 h 6553162"/>
                <a:gd name="connsiteX2" fmla="*/ 2355366 w 3006269"/>
                <a:gd name="connsiteY2" fmla="*/ 27755 h 6553162"/>
                <a:gd name="connsiteX3" fmla="*/ 2355366 w 3006269"/>
                <a:gd name="connsiteY3" fmla="*/ 27755 h 6553162"/>
                <a:gd name="connsiteX4" fmla="*/ 2140599 w 3006269"/>
                <a:gd name="connsiteY4" fmla="*/ 242523 h 6553162"/>
                <a:gd name="connsiteX5" fmla="*/ 852197 w 3006269"/>
                <a:gd name="connsiteY5" fmla="*/ 242523 h 6553162"/>
                <a:gd name="connsiteX6" fmla="*/ 637430 w 3006269"/>
                <a:gd name="connsiteY6" fmla="*/ 27755 h 6553162"/>
                <a:gd name="connsiteX7" fmla="*/ 637430 w 3006269"/>
                <a:gd name="connsiteY7" fmla="*/ 27755 h 6553162"/>
                <a:gd name="connsiteX8" fmla="*/ 609675 w 3006269"/>
                <a:gd name="connsiteY8" fmla="*/ 0 h 6553162"/>
                <a:gd name="connsiteX9" fmla="*/ 323363 w 3006269"/>
                <a:gd name="connsiteY9" fmla="*/ 0 h 6553162"/>
                <a:gd name="connsiteX10" fmla="*/ 0 w 3006269"/>
                <a:gd name="connsiteY10" fmla="*/ 323363 h 6553162"/>
                <a:gd name="connsiteX11" fmla="*/ 0 w 3006269"/>
                <a:gd name="connsiteY11" fmla="*/ 6229799 h 6553162"/>
                <a:gd name="connsiteX12" fmla="*/ 323363 w 3006269"/>
                <a:gd name="connsiteY12" fmla="*/ 6553163 h 6553162"/>
                <a:gd name="connsiteX13" fmla="*/ 2682906 w 3006269"/>
                <a:gd name="connsiteY13" fmla="*/ 6553163 h 6553162"/>
                <a:gd name="connsiteX14" fmla="*/ 3006269 w 3006269"/>
                <a:gd name="connsiteY14" fmla="*/ 6229799 h 6553162"/>
                <a:gd name="connsiteX15" fmla="*/ 3006269 w 3006269"/>
                <a:gd name="connsiteY15" fmla="*/ 323363 h 6553162"/>
                <a:gd name="connsiteX16" fmla="*/ 2682906 w 3006269"/>
                <a:gd name="connsiteY16" fmla="*/ 0 h 65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6269" h="6553162">
                  <a:moveTo>
                    <a:pt x="2682906" y="0"/>
                  </a:moveTo>
                  <a:lnTo>
                    <a:pt x="2383121" y="0"/>
                  </a:lnTo>
                  <a:cubicBezTo>
                    <a:pt x="2367761" y="0"/>
                    <a:pt x="2355366" y="12463"/>
                    <a:pt x="2355366" y="27755"/>
                  </a:cubicBezTo>
                  <a:lnTo>
                    <a:pt x="2355366" y="27755"/>
                  </a:lnTo>
                  <a:cubicBezTo>
                    <a:pt x="2355366" y="146322"/>
                    <a:pt x="2259233" y="242523"/>
                    <a:pt x="2140599" y="242523"/>
                  </a:cubicBezTo>
                  <a:lnTo>
                    <a:pt x="852197" y="242523"/>
                  </a:lnTo>
                  <a:cubicBezTo>
                    <a:pt x="733631" y="242523"/>
                    <a:pt x="637430" y="146389"/>
                    <a:pt x="637430" y="27755"/>
                  </a:cubicBezTo>
                  <a:lnTo>
                    <a:pt x="637430" y="27755"/>
                  </a:lnTo>
                  <a:cubicBezTo>
                    <a:pt x="637430" y="12396"/>
                    <a:pt x="624967" y="0"/>
                    <a:pt x="609675" y="0"/>
                  </a:cubicBezTo>
                  <a:lnTo>
                    <a:pt x="323363" y="0"/>
                  </a:lnTo>
                  <a:cubicBezTo>
                    <a:pt x="144772" y="0"/>
                    <a:pt x="0" y="144773"/>
                    <a:pt x="0" y="323363"/>
                  </a:cubicBezTo>
                  <a:lnTo>
                    <a:pt x="0" y="6229799"/>
                  </a:lnTo>
                  <a:cubicBezTo>
                    <a:pt x="0" y="6408390"/>
                    <a:pt x="144772" y="6553163"/>
                    <a:pt x="323363" y="6553163"/>
                  </a:cubicBezTo>
                  <a:lnTo>
                    <a:pt x="2682906" y="6553163"/>
                  </a:lnTo>
                  <a:cubicBezTo>
                    <a:pt x="2861497" y="6553163"/>
                    <a:pt x="3006269" y="6408390"/>
                    <a:pt x="3006269" y="6229799"/>
                  </a:cubicBezTo>
                  <a:lnTo>
                    <a:pt x="3006269" y="323363"/>
                  </a:lnTo>
                  <a:cubicBezTo>
                    <a:pt x="3006269" y="144773"/>
                    <a:pt x="2861497" y="0"/>
                    <a:pt x="2682906" y="0"/>
                  </a:cubicBezTo>
                  <a:close/>
                </a:path>
              </a:pathLst>
            </a:custGeom>
            <a:solidFill>
              <a:schemeClr val="bg1">
                <a:lumMod val="85000"/>
              </a:schemeClr>
            </a:solidFill>
            <a:ln w="6728" cap="flat">
              <a:noFill/>
              <a:prstDash val="solid"/>
              <a:miter/>
            </a:ln>
          </p:spPr>
          <p:txBody>
            <a:bodyPr rtlCol="0" anchor="ctr"/>
            <a:lstStyle/>
            <a:p>
              <a:endParaRPr lang="en-US"/>
            </a:p>
          </p:txBody>
        </p:sp>
        <p:sp>
          <p:nvSpPr>
            <p:cNvPr id="29" name="Graphic 2">
              <a:extLst>
                <a:ext uri="{FF2B5EF4-FFF2-40B4-BE49-F238E27FC236}">
                  <a16:creationId xmlns:a16="http://schemas.microsoft.com/office/drawing/2014/main" id="{3DB66A36-85CD-48F8-8440-D8746E6B7E9A}"/>
                </a:ext>
              </a:extLst>
            </p:cNvPr>
            <p:cNvSpPr/>
            <p:nvPr/>
          </p:nvSpPr>
          <p:spPr>
            <a:xfrm>
              <a:off x="4790433" y="1761624"/>
              <a:ext cx="18006" cy="158625"/>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30" name="Graphic 2">
              <a:extLst>
                <a:ext uri="{FF2B5EF4-FFF2-40B4-BE49-F238E27FC236}">
                  <a16:creationId xmlns:a16="http://schemas.microsoft.com/office/drawing/2014/main" id="{9E30AD57-CF9D-4917-A998-A8B0441046BE}"/>
                </a:ext>
              </a:extLst>
            </p:cNvPr>
            <p:cNvSpPr/>
            <p:nvPr/>
          </p:nvSpPr>
          <p:spPr>
            <a:xfrm>
              <a:off x="4790433" y="2101968"/>
              <a:ext cx="25137" cy="316382"/>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31" name="Graphic 2">
              <a:extLst>
                <a:ext uri="{FF2B5EF4-FFF2-40B4-BE49-F238E27FC236}">
                  <a16:creationId xmlns:a16="http://schemas.microsoft.com/office/drawing/2014/main" id="{BDCF0193-19F4-4767-944F-EA957FB8496C}"/>
                </a:ext>
              </a:extLst>
            </p:cNvPr>
            <p:cNvSpPr/>
            <p:nvPr/>
          </p:nvSpPr>
          <p:spPr>
            <a:xfrm>
              <a:off x="4790484" y="2124694"/>
              <a:ext cx="14213" cy="26494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32" name="Graphic 2">
              <a:extLst>
                <a:ext uri="{FF2B5EF4-FFF2-40B4-BE49-F238E27FC236}">
                  <a16:creationId xmlns:a16="http://schemas.microsoft.com/office/drawing/2014/main" id="{329FDA67-7998-4907-AC6C-67E3B864D8C8}"/>
                </a:ext>
              </a:extLst>
            </p:cNvPr>
            <p:cNvSpPr/>
            <p:nvPr/>
          </p:nvSpPr>
          <p:spPr>
            <a:xfrm>
              <a:off x="4789978" y="2524437"/>
              <a:ext cx="25137" cy="316382"/>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33" name="Graphic 2">
              <a:extLst>
                <a:ext uri="{FF2B5EF4-FFF2-40B4-BE49-F238E27FC236}">
                  <a16:creationId xmlns:a16="http://schemas.microsoft.com/office/drawing/2014/main" id="{F4C3D648-A1DC-455F-8C6D-5B960232BE99}"/>
                </a:ext>
              </a:extLst>
            </p:cNvPr>
            <p:cNvSpPr/>
            <p:nvPr/>
          </p:nvSpPr>
          <p:spPr>
            <a:xfrm>
              <a:off x="4789978" y="2547163"/>
              <a:ext cx="14213" cy="26494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34" name="Graphic 2">
              <a:extLst>
                <a:ext uri="{FF2B5EF4-FFF2-40B4-BE49-F238E27FC236}">
                  <a16:creationId xmlns:a16="http://schemas.microsoft.com/office/drawing/2014/main" id="{2414ED3B-C4E5-4111-8F43-8DBAF493A6A9}"/>
                </a:ext>
              </a:extLst>
            </p:cNvPr>
            <p:cNvSpPr/>
            <p:nvPr/>
          </p:nvSpPr>
          <p:spPr>
            <a:xfrm>
              <a:off x="7345147" y="2208099"/>
              <a:ext cx="25137" cy="512047"/>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35" name="Graphic 2">
              <a:extLst>
                <a:ext uri="{FF2B5EF4-FFF2-40B4-BE49-F238E27FC236}">
                  <a16:creationId xmlns:a16="http://schemas.microsoft.com/office/drawing/2014/main" id="{340D733D-02CC-46C3-8D32-717560BADA66}"/>
                </a:ext>
              </a:extLst>
            </p:cNvPr>
            <p:cNvSpPr/>
            <p:nvPr/>
          </p:nvSpPr>
          <p:spPr>
            <a:xfrm>
              <a:off x="7356071" y="2244908"/>
              <a:ext cx="14213" cy="428779"/>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36" name="Graphic 2">
              <a:extLst>
                <a:ext uri="{FF2B5EF4-FFF2-40B4-BE49-F238E27FC236}">
                  <a16:creationId xmlns:a16="http://schemas.microsoft.com/office/drawing/2014/main" id="{9A2B5016-1CAC-47B1-AA5B-73EFFE6BE9EF}"/>
                </a:ext>
              </a:extLst>
            </p:cNvPr>
            <p:cNvSpPr/>
            <p:nvPr/>
          </p:nvSpPr>
          <p:spPr>
            <a:xfrm>
              <a:off x="7349951" y="3279292"/>
              <a:ext cx="20333" cy="350907"/>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37" name="Graphic 2">
              <a:extLst>
                <a:ext uri="{FF2B5EF4-FFF2-40B4-BE49-F238E27FC236}">
                  <a16:creationId xmlns:a16="http://schemas.microsoft.com/office/drawing/2014/main" id="{2DFBADC8-BFB8-47C7-9196-276CC060E35E}"/>
                </a:ext>
              </a:extLst>
            </p:cNvPr>
            <p:cNvSpPr/>
            <p:nvPr/>
          </p:nvSpPr>
          <p:spPr>
            <a:xfrm>
              <a:off x="7358753" y="3304487"/>
              <a:ext cx="11531" cy="29383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grpSp>
          <p:nvGrpSpPr>
            <p:cNvPr id="38" name="Group 1">
              <a:extLst>
                <a:ext uri="{FF2B5EF4-FFF2-40B4-BE49-F238E27FC236}">
                  <a16:creationId xmlns:a16="http://schemas.microsoft.com/office/drawing/2014/main" id="{56369611-9D3A-48A4-95D4-454E45B4FEF4}"/>
                </a:ext>
              </a:extLst>
            </p:cNvPr>
            <p:cNvGrpSpPr/>
            <p:nvPr userDrawn="1"/>
          </p:nvGrpSpPr>
          <p:grpSpPr>
            <a:xfrm>
              <a:off x="6503099" y="1178658"/>
              <a:ext cx="131097" cy="134444"/>
              <a:chOff x="6503099" y="1195231"/>
              <a:chExt cx="119701" cy="108213"/>
            </a:xfrm>
          </p:grpSpPr>
          <p:sp>
            <p:nvSpPr>
              <p:cNvPr id="40" name="Oval 26">
                <a:extLst>
                  <a:ext uri="{FF2B5EF4-FFF2-40B4-BE49-F238E27FC236}">
                    <a16:creationId xmlns:a16="http://schemas.microsoft.com/office/drawing/2014/main" id="{B63C0E45-3011-4C2B-8440-9067D59BE63A}"/>
                  </a:ext>
                </a:extLst>
              </p:cNvPr>
              <p:cNvSpPr>
                <a:spLocks noChangeAspect="1"/>
              </p:cNvSpPr>
              <p:nvPr/>
            </p:nvSpPr>
            <p:spPr>
              <a:xfrm>
                <a:off x="6503099" y="1195231"/>
                <a:ext cx="119701" cy="1082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27">
                <a:extLst>
                  <a:ext uri="{FF2B5EF4-FFF2-40B4-BE49-F238E27FC236}">
                    <a16:creationId xmlns:a16="http://schemas.microsoft.com/office/drawing/2014/main" id="{4EA96C57-E58E-4B24-8D48-B918BD8983B9}"/>
                  </a:ext>
                </a:extLst>
              </p:cNvPr>
              <p:cNvSpPr>
                <a:spLocks noChangeAspect="1"/>
              </p:cNvSpPr>
              <p:nvPr/>
            </p:nvSpPr>
            <p:spPr>
              <a:xfrm>
                <a:off x="6510581" y="1201994"/>
                <a:ext cx="104739" cy="94686"/>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42" name="Oval 28">
                <a:extLst>
                  <a:ext uri="{FF2B5EF4-FFF2-40B4-BE49-F238E27FC236}">
                    <a16:creationId xmlns:a16="http://schemas.microsoft.com/office/drawing/2014/main" id="{01E8D8F5-C4DF-411F-A46E-DB648F3BE828}"/>
                  </a:ext>
                </a:extLst>
              </p:cNvPr>
              <p:cNvSpPr/>
              <p:nvPr/>
            </p:nvSpPr>
            <p:spPr>
              <a:xfrm>
                <a:off x="6537065" y="1225936"/>
                <a:ext cx="51770" cy="46802"/>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43" name="Oval 29">
                <a:extLst>
                  <a:ext uri="{FF2B5EF4-FFF2-40B4-BE49-F238E27FC236}">
                    <a16:creationId xmlns:a16="http://schemas.microsoft.com/office/drawing/2014/main" id="{6B7581DB-74BF-44F6-AFE8-F2817C9F18F0}"/>
                  </a:ext>
                </a:extLst>
              </p:cNvPr>
              <p:cNvSpPr/>
              <p:nvPr/>
            </p:nvSpPr>
            <p:spPr>
              <a:xfrm>
                <a:off x="6549220" y="1236925"/>
                <a:ext cx="27463" cy="24827"/>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sp>
          <p:nvSpPr>
            <p:cNvPr id="39" name="Graphic 2">
              <a:extLst>
                <a:ext uri="{FF2B5EF4-FFF2-40B4-BE49-F238E27FC236}">
                  <a16:creationId xmlns:a16="http://schemas.microsoft.com/office/drawing/2014/main" id="{D8D05C91-F26C-411D-BBF0-EC684E2DBFC3}"/>
                </a:ext>
              </a:extLst>
            </p:cNvPr>
            <p:cNvSpPr/>
            <p:nvPr userDrawn="1"/>
          </p:nvSpPr>
          <p:spPr>
            <a:xfrm flipH="1">
              <a:off x="4792220" y="1780535"/>
              <a:ext cx="9559" cy="120803"/>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grpSp>
    </p:spTree>
    <p:extLst>
      <p:ext uri="{BB962C8B-B14F-4D97-AF65-F5344CB8AC3E}">
        <p14:creationId xmlns:p14="http://schemas.microsoft.com/office/powerpoint/2010/main" val="364121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p:txBody>
          <a:bodyPr/>
          <a:lstStyle/>
          <a:p>
            <a:r>
              <a:rPr lang="en-US" dirty="0"/>
              <a:t>Our Team Style</a:t>
            </a:r>
          </a:p>
        </p:txBody>
      </p:sp>
      <p:grpSp>
        <p:nvGrpSpPr>
          <p:cNvPr id="3" name="Group 26">
            <a:extLst>
              <a:ext uri="{FF2B5EF4-FFF2-40B4-BE49-F238E27FC236}">
                <a16:creationId xmlns:a16="http://schemas.microsoft.com/office/drawing/2014/main" id="{A4617E27-890A-4320-903C-8FA1E2F33723}"/>
              </a:ext>
            </a:extLst>
          </p:cNvPr>
          <p:cNvGrpSpPr/>
          <p:nvPr/>
        </p:nvGrpSpPr>
        <p:grpSpPr>
          <a:xfrm>
            <a:off x="1086653" y="3822380"/>
            <a:ext cx="2059657" cy="1924973"/>
            <a:chOff x="1086653" y="3822380"/>
            <a:chExt cx="2059657" cy="1924973"/>
          </a:xfrm>
        </p:grpSpPr>
        <p:grpSp>
          <p:nvGrpSpPr>
            <p:cNvPr id="4" name="그룹 4">
              <a:extLst>
                <a:ext uri="{FF2B5EF4-FFF2-40B4-BE49-F238E27FC236}">
                  <a16:creationId xmlns:a16="http://schemas.microsoft.com/office/drawing/2014/main" id="{E5FA6EF0-69F1-40B1-AAA3-8F3C6FEEDDE9}"/>
                </a:ext>
              </a:extLst>
            </p:cNvPr>
            <p:cNvGrpSpPr/>
            <p:nvPr/>
          </p:nvGrpSpPr>
          <p:grpSpPr>
            <a:xfrm>
              <a:off x="1086880" y="3822380"/>
              <a:ext cx="2059200" cy="515643"/>
              <a:chOff x="5075456" y="4276226"/>
              <a:chExt cx="2059200" cy="515643"/>
            </a:xfrm>
          </p:grpSpPr>
          <p:sp>
            <p:nvSpPr>
              <p:cNvPr id="10" name="Text Placeholder 22">
                <a:extLst>
                  <a:ext uri="{FF2B5EF4-FFF2-40B4-BE49-F238E27FC236}">
                    <a16:creationId xmlns:a16="http://schemas.microsoft.com/office/drawing/2014/main" id="{58501CA7-B333-49A6-B77A-61CE060BBAD9}"/>
                  </a:ext>
                </a:extLst>
              </p:cNvPr>
              <p:cNvSpPr txBox="1">
                <a:spLocks/>
              </p:cNvSpPr>
              <p:nvPr/>
            </p:nvSpPr>
            <p:spPr>
              <a:xfrm>
                <a:off x="5075456" y="4276226"/>
                <a:ext cx="20592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a:solidFill>
                      <a:schemeClr val="bg1"/>
                    </a:solidFill>
                    <a:cs typeface="Arial" pitchFamily="34" charset="0"/>
                  </a:rPr>
                  <a:t>Name</a:t>
                </a:r>
                <a:r>
                  <a:rPr lang="ko-KR" altLang="en-US" sz="1400" b="1" dirty="0">
                    <a:solidFill>
                      <a:schemeClr val="bg1"/>
                    </a:solidFill>
                    <a:cs typeface="Arial" pitchFamily="34" charset="0"/>
                  </a:rPr>
                  <a:t> </a:t>
                </a:r>
                <a:r>
                  <a:rPr lang="en-US" altLang="ko-KR" sz="1400" b="1" dirty="0">
                    <a:solidFill>
                      <a:schemeClr val="bg1"/>
                    </a:solidFill>
                    <a:cs typeface="Arial" pitchFamily="34" charset="0"/>
                  </a:rPr>
                  <a:t>Here</a:t>
                </a:r>
              </a:p>
            </p:txBody>
          </p:sp>
          <p:sp>
            <p:nvSpPr>
              <p:cNvPr id="11" name="Text Placeholder 23">
                <a:extLst>
                  <a:ext uri="{FF2B5EF4-FFF2-40B4-BE49-F238E27FC236}">
                    <a16:creationId xmlns:a16="http://schemas.microsoft.com/office/drawing/2014/main" id="{81C7635E-0AE5-45FE-A418-BD3905AE88DE}"/>
                  </a:ext>
                </a:extLst>
              </p:cNvPr>
              <p:cNvSpPr txBox="1">
                <a:spLocks/>
              </p:cNvSpPr>
              <p:nvPr/>
            </p:nvSpPr>
            <p:spPr>
              <a:xfrm>
                <a:off x="5075456" y="4542289"/>
                <a:ext cx="2059200"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solidFill>
                      <a:schemeClr val="bg1"/>
                    </a:solidFill>
                    <a:cs typeface="Arial" pitchFamily="34" charset="0"/>
                  </a:rPr>
                  <a:t>Contents Here</a:t>
                </a:r>
              </a:p>
            </p:txBody>
          </p:sp>
        </p:grpSp>
        <p:sp>
          <p:nvSpPr>
            <p:cNvPr id="5" name="TextBox 4">
              <a:extLst>
                <a:ext uri="{FF2B5EF4-FFF2-40B4-BE49-F238E27FC236}">
                  <a16:creationId xmlns:a16="http://schemas.microsoft.com/office/drawing/2014/main" id="{1D9896E2-6A1D-46D4-8B41-18B54A62B609}"/>
                </a:ext>
              </a:extLst>
            </p:cNvPr>
            <p:cNvSpPr txBox="1"/>
            <p:nvPr/>
          </p:nvSpPr>
          <p:spPr>
            <a:xfrm>
              <a:off x="1086653" y="4486205"/>
              <a:ext cx="205965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a:t>
              </a:r>
              <a:endParaRPr lang="ko-KR" altLang="en-US" sz="1200" dirty="0">
                <a:solidFill>
                  <a:schemeClr val="bg1"/>
                </a:solidFill>
                <a:cs typeface="Arial" pitchFamily="34" charset="0"/>
              </a:endParaRPr>
            </a:p>
          </p:txBody>
        </p:sp>
        <p:grpSp>
          <p:nvGrpSpPr>
            <p:cNvPr id="6" name="Group 22">
              <a:extLst>
                <a:ext uri="{FF2B5EF4-FFF2-40B4-BE49-F238E27FC236}">
                  <a16:creationId xmlns:a16="http://schemas.microsoft.com/office/drawing/2014/main" id="{823E062C-C099-4C50-AA48-40393470BD79}"/>
                </a:ext>
              </a:extLst>
            </p:cNvPr>
            <p:cNvGrpSpPr/>
            <p:nvPr/>
          </p:nvGrpSpPr>
          <p:grpSpPr>
            <a:xfrm>
              <a:off x="1489063" y="5386279"/>
              <a:ext cx="1254837" cy="361074"/>
              <a:chOff x="3946189" y="5434215"/>
              <a:chExt cx="1254837" cy="361074"/>
            </a:xfrm>
            <a:solidFill>
              <a:schemeClr val="bg1"/>
            </a:solidFill>
          </p:grpSpPr>
          <p:sp>
            <p:nvSpPr>
              <p:cNvPr id="7" name="Rounded Rectangle 3">
                <a:extLst>
                  <a:ext uri="{FF2B5EF4-FFF2-40B4-BE49-F238E27FC236}">
                    <a16:creationId xmlns:a16="http://schemas.microsoft.com/office/drawing/2014/main" id="{10956F77-E964-4439-A8A6-43C564EDAA7D}"/>
                  </a:ext>
                </a:extLst>
              </p:cNvPr>
              <p:cNvSpPr/>
              <p:nvPr/>
            </p:nvSpPr>
            <p:spPr>
              <a:xfrm>
                <a:off x="4839952" y="5434215"/>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8" name="Rounded Rectangle 39">
                <a:extLst>
                  <a:ext uri="{FF2B5EF4-FFF2-40B4-BE49-F238E27FC236}">
                    <a16:creationId xmlns:a16="http://schemas.microsoft.com/office/drawing/2014/main" id="{E2E6C06F-5308-4D1B-9102-E47CC5F629E2}"/>
                  </a:ext>
                </a:extLst>
              </p:cNvPr>
              <p:cNvSpPr/>
              <p:nvPr/>
            </p:nvSpPr>
            <p:spPr>
              <a:xfrm>
                <a:off x="3946189" y="5434215"/>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 name="Rounded Rectangle 2">
                <a:extLst>
                  <a:ext uri="{FF2B5EF4-FFF2-40B4-BE49-F238E27FC236}">
                    <a16:creationId xmlns:a16="http://schemas.microsoft.com/office/drawing/2014/main" id="{1997FB69-CCD4-4E98-B9CD-FAE3A6347C58}"/>
                  </a:ext>
                </a:extLst>
              </p:cNvPr>
              <p:cNvSpPr/>
              <p:nvPr/>
            </p:nvSpPr>
            <p:spPr>
              <a:xfrm>
                <a:off x="4393070" y="5434215"/>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grpSp>
      <p:grpSp>
        <p:nvGrpSpPr>
          <p:cNvPr id="12" name="그룹 4">
            <a:extLst>
              <a:ext uri="{FF2B5EF4-FFF2-40B4-BE49-F238E27FC236}">
                <a16:creationId xmlns:a16="http://schemas.microsoft.com/office/drawing/2014/main" id="{1323E04E-FC90-4196-AA96-30B19D34C6E8}"/>
              </a:ext>
            </a:extLst>
          </p:cNvPr>
          <p:cNvGrpSpPr/>
          <p:nvPr/>
        </p:nvGrpSpPr>
        <p:grpSpPr>
          <a:xfrm>
            <a:off x="3737064" y="2020450"/>
            <a:ext cx="2059200" cy="515643"/>
            <a:chOff x="5075456" y="4276226"/>
            <a:chExt cx="2059200" cy="515643"/>
          </a:xfrm>
        </p:grpSpPr>
        <p:sp>
          <p:nvSpPr>
            <p:cNvPr id="13" name="Text Placeholder 22">
              <a:extLst>
                <a:ext uri="{FF2B5EF4-FFF2-40B4-BE49-F238E27FC236}">
                  <a16:creationId xmlns:a16="http://schemas.microsoft.com/office/drawing/2014/main" id="{AA903C41-2B42-4597-8A0E-08B85D0AC71D}"/>
                </a:ext>
              </a:extLst>
            </p:cNvPr>
            <p:cNvSpPr txBox="1">
              <a:spLocks/>
            </p:cNvSpPr>
            <p:nvPr/>
          </p:nvSpPr>
          <p:spPr>
            <a:xfrm>
              <a:off x="5075456" y="4276226"/>
              <a:ext cx="20592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a:solidFill>
                    <a:schemeClr val="bg1"/>
                  </a:solidFill>
                  <a:cs typeface="Arial" pitchFamily="34" charset="0"/>
                </a:rPr>
                <a:t>Name</a:t>
              </a:r>
              <a:r>
                <a:rPr lang="ko-KR" altLang="en-US" sz="1400" b="1" dirty="0">
                  <a:solidFill>
                    <a:schemeClr val="bg1"/>
                  </a:solidFill>
                  <a:cs typeface="Arial" pitchFamily="34" charset="0"/>
                </a:rPr>
                <a:t> </a:t>
              </a:r>
              <a:r>
                <a:rPr lang="en-US" altLang="ko-KR" sz="1400" b="1" dirty="0">
                  <a:solidFill>
                    <a:schemeClr val="bg1"/>
                  </a:solidFill>
                  <a:cs typeface="Arial" pitchFamily="34" charset="0"/>
                </a:rPr>
                <a:t>Here</a:t>
              </a:r>
            </a:p>
          </p:txBody>
        </p:sp>
        <p:sp>
          <p:nvSpPr>
            <p:cNvPr id="14" name="Text Placeholder 23">
              <a:extLst>
                <a:ext uri="{FF2B5EF4-FFF2-40B4-BE49-F238E27FC236}">
                  <a16:creationId xmlns:a16="http://schemas.microsoft.com/office/drawing/2014/main" id="{826CEF86-4E11-4DEA-9411-4553C037696B}"/>
                </a:ext>
              </a:extLst>
            </p:cNvPr>
            <p:cNvSpPr txBox="1">
              <a:spLocks/>
            </p:cNvSpPr>
            <p:nvPr/>
          </p:nvSpPr>
          <p:spPr>
            <a:xfrm>
              <a:off x="5075456" y="4542289"/>
              <a:ext cx="2059200"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dirty="0">
                  <a:solidFill>
                    <a:schemeClr val="bg1"/>
                  </a:solidFill>
                  <a:cs typeface="Arial" pitchFamily="34" charset="0"/>
                </a:rPr>
                <a:t>Contents Here</a:t>
              </a:r>
            </a:p>
          </p:txBody>
        </p:sp>
      </p:grpSp>
      <p:sp>
        <p:nvSpPr>
          <p:cNvPr id="15" name="TextBox 14">
            <a:extLst>
              <a:ext uri="{FF2B5EF4-FFF2-40B4-BE49-F238E27FC236}">
                <a16:creationId xmlns:a16="http://schemas.microsoft.com/office/drawing/2014/main" id="{9634705B-A6F7-4919-86C2-525533E7B909}"/>
              </a:ext>
            </a:extLst>
          </p:cNvPr>
          <p:cNvSpPr txBox="1"/>
          <p:nvPr/>
        </p:nvSpPr>
        <p:spPr>
          <a:xfrm>
            <a:off x="3736837" y="2684275"/>
            <a:ext cx="205965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a:t>
            </a:r>
            <a:endParaRPr lang="ko-KR" altLang="en-US" sz="1200" dirty="0">
              <a:solidFill>
                <a:schemeClr val="bg1"/>
              </a:solidFill>
              <a:cs typeface="Arial" pitchFamily="34" charset="0"/>
            </a:endParaRPr>
          </a:p>
        </p:txBody>
      </p:sp>
      <p:grpSp>
        <p:nvGrpSpPr>
          <p:cNvPr id="16" name="Group 30">
            <a:extLst>
              <a:ext uri="{FF2B5EF4-FFF2-40B4-BE49-F238E27FC236}">
                <a16:creationId xmlns:a16="http://schemas.microsoft.com/office/drawing/2014/main" id="{747A6D05-E34F-4FC1-B7BC-EBE1A0C4DC6B}"/>
              </a:ext>
            </a:extLst>
          </p:cNvPr>
          <p:cNvGrpSpPr/>
          <p:nvPr/>
        </p:nvGrpSpPr>
        <p:grpSpPr>
          <a:xfrm>
            <a:off x="4139247" y="3584349"/>
            <a:ext cx="1254837" cy="361074"/>
            <a:chOff x="3946189" y="5434215"/>
            <a:chExt cx="1254837" cy="361074"/>
          </a:xfrm>
          <a:solidFill>
            <a:schemeClr val="bg1"/>
          </a:solidFill>
        </p:grpSpPr>
        <p:sp>
          <p:nvSpPr>
            <p:cNvPr id="17" name="Rounded Rectangle 3">
              <a:extLst>
                <a:ext uri="{FF2B5EF4-FFF2-40B4-BE49-F238E27FC236}">
                  <a16:creationId xmlns:a16="http://schemas.microsoft.com/office/drawing/2014/main" id="{4CF4F931-134D-4A96-93BF-704787F76327}"/>
                </a:ext>
              </a:extLst>
            </p:cNvPr>
            <p:cNvSpPr/>
            <p:nvPr/>
          </p:nvSpPr>
          <p:spPr>
            <a:xfrm>
              <a:off x="4839952" y="5434215"/>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18" name="Rounded Rectangle 39">
              <a:extLst>
                <a:ext uri="{FF2B5EF4-FFF2-40B4-BE49-F238E27FC236}">
                  <a16:creationId xmlns:a16="http://schemas.microsoft.com/office/drawing/2014/main" id="{A60E4D32-8252-4875-AA93-1F064593EE68}"/>
                </a:ext>
              </a:extLst>
            </p:cNvPr>
            <p:cNvSpPr/>
            <p:nvPr/>
          </p:nvSpPr>
          <p:spPr>
            <a:xfrm>
              <a:off x="3946189" y="5434215"/>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19" name="Rounded Rectangle 2">
              <a:extLst>
                <a:ext uri="{FF2B5EF4-FFF2-40B4-BE49-F238E27FC236}">
                  <a16:creationId xmlns:a16="http://schemas.microsoft.com/office/drawing/2014/main" id="{74A1294F-AF81-4DD7-B42E-4AD228563134}"/>
                </a:ext>
              </a:extLst>
            </p:cNvPr>
            <p:cNvSpPr/>
            <p:nvPr/>
          </p:nvSpPr>
          <p:spPr>
            <a:xfrm>
              <a:off x="4393070" y="5434215"/>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grpSp>
        <p:nvGrpSpPr>
          <p:cNvPr id="20" name="그룹 4">
            <a:extLst>
              <a:ext uri="{FF2B5EF4-FFF2-40B4-BE49-F238E27FC236}">
                <a16:creationId xmlns:a16="http://schemas.microsoft.com/office/drawing/2014/main" id="{AEAC9DAB-BA03-4A58-9443-8FB298E7A7F7}"/>
              </a:ext>
            </a:extLst>
          </p:cNvPr>
          <p:cNvGrpSpPr/>
          <p:nvPr/>
        </p:nvGrpSpPr>
        <p:grpSpPr>
          <a:xfrm>
            <a:off x="6402528" y="3822380"/>
            <a:ext cx="2059200" cy="515643"/>
            <a:chOff x="5075456" y="4276226"/>
            <a:chExt cx="2059200" cy="515643"/>
          </a:xfrm>
        </p:grpSpPr>
        <p:sp>
          <p:nvSpPr>
            <p:cNvPr id="21" name="Text Placeholder 22">
              <a:extLst>
                <a:ext uri="{FF2B5EF4-FFF2-40B4-BE49-F238E27FC236}">
                  <a16:creationId xmlns:a16="http://schemas.microsoft.com/office/drawing/2014/main" id="{5F1C9F85-1D33-4A4E-BE1A-D0A5B115FFBF}"/>
                </a:ext>
              </a:extLst>
            </p:cNvPr>
            <p:cNvSpPr txBox="1">
              <a:spLocks/>
            </p:cNvSpPr>
            <p:nvPr/>
          </p:nvSpPr>
          <p:spPr>
            <a:xfrm>
              <a:off x="5075456" y="4276226"/>
              <a:ext cx="20592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a:solidFill>
                    <a:schemeClr val="bg1"/>
                  </a:solidFill>
                  <a:cs typeface="Arial" pitchFamily="34" charset="0"/>
                </a:rPr>
                <a:t>Name</a:t>
              </a:r>
              <a:r>
                <a:rPr lang="ko-KR" altLang="en-US" sz="1400" b="1" dirty="0">
                  <a:solidFill>
                    <a:schemeClr val="bg1"/>
                  </a:solidFill>
                  <a:cs typeface="Arial" pitchFamily="34" charset="0"/>
                </a:rPr>
                <a:t> </a:t>
              </a:r>
              <a:r>
                <a:rPr lang="en-US" altLang="ko-KR" sz="1400" b="1" dirty="0">
                  <a:solidFill>
                    <a:schemeClr val="bg1"/>
                  </a:solidFill>
                  <a:cs typeface="Arial" pitchFamily="34" charset="0"/>
                </a:rPr>
                <a:t>Here</a:t>
              </a:r>
            </a:p>
          </p:txBody>
        </p:sp>
        <p:sp>
          <p:nvSpPr>
            <p:cNvPr id="22" name="Text Placeholder 23">
              <a:extLst>
                <a:ext uri="{FF2B5EF4-FFF2-40B4-BE49-F238E27FC236}">
                  <a16:creationId xmlns:a16="http://schemas.microsoft.com/office/drawing/2014/main" id="{9FF8C967-8448-4F8F-8013-60F784CDE617}"/>
                </a:ext>
              </a:extLst>
            </p:cNvPr>
            <p:cNvSpPr txBox="1">
              <a:spLocks/>
            </p:cNvSpPr>
            <p:nvPr/>
          </p:nvSpPr>
          <p:spPr>
            <a:xfrm>
              <a:off x="5075456" y="4542289"/>
              <a:ext cx="2059200"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dirty="0">
                  <a:solidFill>
                    <a:schemeClr val="bg1"/>
                  </a:solidFill>
                  <a:cs typeface="Arial" pitchFamily="34" charset="0"/>
                </a:rPr>
                <a:t>Contents Here</a:t>
              </a:r>
            </a:p>
          </p:txBody>
        </p:sp>
      </p:grpSp>
      <p:sp>
        <p:nvSpPr>
          <p:cNvPr id="23" name="TextBox 22">
            <a:extLst>
              <a:ext uri="{FF2B5EF4-FFF2-40B4-BE49-F238E27FC236}">
                <a16:creationId xmlns:a16="http://schemas.microsoft.com/office/drawing/2014/main" id="{5836E811-D4E5-436B-AB57-C61ED0C09335}"/>
              </a:ext>
            </a:extLst>
          </p:cNvPr>
          <p:cNvSpPr txBox="1"/>
          <p:nvPr/>
        </p:nvSpPr>
        <p:spPr>
          <a:xfrm>
            <a:off x="6402301" y="4486205"/>
            <a:ext cx="205965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a:t>
            </a:r>
            <a:endParaRPr lang="ko-KR" altLang="en-US" sz="1200" dirty="0">
              <a:solidFill>
                <a:schemeClr val="bg1"/>
              </a:solidFill>
              <a:cs typeface="Arial" pitchFamily="34" charset="0"/>
            </a:endParaRPr>
          </a:p>
        </p:txBody>
      </p:sp>
      <p:grpSp>
        <p:nvGrpSpPr>
          <p:cNvPr id="24" name="Group 48">
            <a:extLst>
              <a:ext uri="{FF2B5EF4-FFF2-40B4-BE49-F238E27FC236}">
                <a16:creationId xmlns:a16="http://schemas.microsoft.com/office/drawing/2014/main" id="{A6A9998D-9259-45DD-96FA-D5062FBE810A}"/>
              </a:ext>
            </a:extLst>
          </p:cNvPr>
          <p:cNvGrpSpPr/>
          <p:nvPr/>
        </p:nvGrpSpPr>
        <p:grpSpPr>
          <a:xfrm>
            <a:off x="6804711" y="5386279"/>
            <a:ext cx="1254837" cy="361074"/>
            <a:chOff x="3946189" y="5434215"/>
            <a:chExt cx="1254837" cy="361074"/>
          </a:xfrm>
          <a:solidFill>
            <a:schemeClr val="bg1"/>
          </a:solidFill>
        </p:grpSpPr>
        <p:sp>
          <p:nvSpPr>
            <p:cNvPr id="25" name="Rounded Rectangle 3">
              <a:extLst>
                <a:ext uri="{FF2B5EF4-FFF2-40B4-BE49-F238E27FC236}">
                  <a16:creationId xmlns:a16="http://schemas.microsoft.com/office/drawing/2014/main" id="{11DD9D90-2EFF-4524-86FB-EED93FE65DCD}"/>
                </a:ext>
              </a:extLst>
            </p:cNvPr>
            <p:cNvSpPr/>
            <p:nvPr/>
          </p:nvSpPr>
          <p:spPr>
            <a:xfrm>
              <a:off x="4839952" y="5434215"/>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26" name="Rounded Rectangle 39">
              <a:extLst>
                <a:ext uri="{FF2B5EF4-FFF2-40B4-BE49-F238E27FC236}">
                  <a16:creationId xmlns:a16="http://schemas.microsoft.com/office/drawing/2014/main" id="{774C4B16-E6DD-4399-9F90-ED6C3F0A4306}"/>
                </a:ext>
              </a:extLst>
            </p:cNvPr>
            <p:cNvSpPr/>
            <p:nvPr/>
          </p:nvSpPr>
          <p:spPr>
            <a:xfrm>
              <a:off x="3946189" y="5434215"/>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27" name="Rounded Rectangle 2">
              <a:extLst>
                <a:ext uri="{FF2B5EF4-FFF2-40B4-BE49-F238E27FC236}">
                  <a16:creationId xmlns:a16="http://schemas.microsoft.com/office/drawing/2014/main" id="{2036F729-093E-4666-9BF4-0BAD30DB1918}"/>
                </a:ext>
              </a:extLst>
            </p:cNvPr>
            <p:cNvSpPr/>
            <p:nvPr/>
          </p:nvSpPr>
          <p:spPr>
            <a:xfrm>
              <a:off x="4393070" y="5434215"/>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grpSp>
        <p:nvGrpSpPr>
          <p:cNvPr id="28" name="그룹 4">
            <a:extLst>
              <a:ext uri="{FF2B5EF4-FFF2-40B4-BE49-F238E27FC236}">
                <a16:creationId xmlns:a16="http://schemas.microsoft.com/office/drawing/2014/main" id="{DAB17224-38F1-45D4-BAE9-951642F71982}"/>
              </a:ext>
            </a:extLst>
          </p:cNvPr>
          <p:cNvGrpSpPr/>
          <p:nvPr/>
        </p:nvGrpSpPr>
        <p:grpSpPr>
          <a:xfrm>
            <a:off x="9052712" y="2020450"/>
            <a:ext cx="2059200" cy="515643"/>
            <a:chOff x="5075456" y="4276226"/>
            <a:chExt cx="2059200" cy="515643"/>
          </a:xfrm>
        </p:grpSpPr>
        <p:sp>
          <p:nvSpPr>
            <p:cNvPr id="29" name="Text Placeholder 22">
              <a:extLst>
                <a:ext uri="{FF2B5EF4-FFF2-40B4-BE49-F238E27FC236}">
                  <a16:creationId xmlns:a16="http://schemas.microsoft.com/office/drawing/2014/main" id="{B2BF6A41-59FE-471D-A72B-05552EF60762}"/>
                </a:ext>
              </a:extLst>
            </p:cNvPr>
            <p:cNvSpPr txBox="1">
              <a:spLocks/>
            </p:cNvSpPr>
            <p:nvPr/>
          </p:nvSpPr>
          <p:spPr>
            <a:xfrm>
              <a:off x="5075456" y="4276226"/>
              <a:ext cx="2059200" cy="24608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b="1" dirty="0">
                  <a:solidFill>
                    <a:schemeClr val="bg1"/>
                  </a:solidFill>
                  <a:cs typeface="Arial" pitchFamily="34" charset="0"/>
                </a:rPr>
                <a:t>Name</a:t>
              </a:r>
              <a:r>
                <a:rPr lang="ko-KR" altLang="en-US" sz="1400" b="1" dirty="0">
                  <a:solidFill>
                    <a:schemeClr val="bg1"/>
                  </a:solidFill>
                  <a:cs typeface="Arial" pitchFamily="34" charset="0"/>
                </a:rPr>
                <a:t> </a:t>
              </a:r>
              <a:r>
                <a:rPr lang="en-US" altLang="ko-KR" sz="1400" b="1" dirty="0">
                  <a:solidFill>
                    <a:schemeClr val="bg1"/>
                  </a:solidFill>
                  <a:cs typeface="Arial" pitchFamily="34" charset="0"/>
                </a:rPr>
                <a:t>Here</a:t>
              </a:r>
            </a:p>
          </p:txBody>
        </p:sp>
        <p:sp>
          <p:nvSpPr>
            <p:cNvPr id="30" name="Text Placeholder 23">
              <a:extLst>
                <a:ext uri="{FF2B5EF4-FFF2-40B4-BE49-F238E27FC236}">
                  <a16:creationId xmlns:a16="http://schemas.microsoft.com/office/drawing/2014/main" id="{EF52C289-1D42-4627-956A-C4EEC240F206}"/>
                </a:ext>
              </a:extLst>
            </p:cNvPr>
            <p:cNvSpPr txBox="1">
              <a:spLocks/>
            </p:cNvSpPr>
            <p:nvPr/>
          </p:nvSpPr>
          <p:spPr>
            <a:xfrm>
              <a:off x="5075456" y="4542289"/>
              <a:ext cx="2059200" cy="2495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dirty="0">
                  <a:solidFill>
                    <a:schemeClr val="bg1"/>
                  </a:solidFill>
                  <a:cs typeface="Arial" pitchFamily="34" charset="0"/>
                </a:rPr>
                <a:t>Contents Here</a:t>
              </a:r>
            </a:p>
          </p:txBody>
        </p:sp>
      </p:grpSp>
      <p:sp>
        <p:nvSpPr>
          <p:cNvPr id="31" name="TextBox 30">
            <a:extLst>
              <a:ext uri="{FF2B5EF4-FFF2-40B4-BE49-F238E27FC236}">
                <a16:creationId xmlns:a16="http://schemas.microsoft.com/office/drawing/2014/main" id="{E42FB431-F1FC-4314-8755-AC0D02F1CE72}"/>
              </a:ext>
            </a:extLst>
          </p:cNvPr>
          <p:cNvSpPr txBox="1"/>
          <p:nvPr/>
        </p:nvSpPr>
        <p:spPr>
          <a:xfrm>
            <a:off x="9052485" y="2684275"/>
            <a:ext cx="205965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a:t>
            </a:r>
            <a:endParaRPr lang="ko-KR" altLang="en-US" sz="1200" dirty="0">
              <a:solidFill>
                <a:schemeClr val="bg1"/>
              </a:solidFill>
              <a:cs typeface="Arial" pitchFamily="34" charset="0"/>
            </a:endParaRPr>
          </a:p>
        </p:txBody>
      </p:sp>
      <p:grpSp>
        <p:nvGrpSpPr>
          <p:cNvPr id="32" name="Group 57">
            <a:extLst>
              <a:ext uri="{FF2B5EF4-FFF2-40B4-BE49-F238E27FC236}">
                <a16:creationId xmlns:a16="http://schemas.microsoft.com/office/drawing/2014/main" id="{E82174E7-DA12-4B8D-9ECE-8657B6D1B777}"/>
              </a:ext>
            </a:extLst>
          </p:cNvPr>
          <p:cNvGrpSpPr/>
          <p:nvPr/>
        </p:nvGrpSpPr>
        <p:grpSpPr>
          <a:xfrm>
            <a:off x="9454895" y="3584349"/>
            <a:ext cx="1254837" cy="361074"/>
            <a:chOff x="3946189" y="5434215"/>
            <a:chExt cx="1254837" cy="361074"/>
          </a:xfrm>
          <a:solidFill>
            <a:schemeClr val="bg1"/>
          </a:solidFill>
        </p:grpSpPr>
        <p:sp>
          <p:nvSpPr>
            <p:cNvPr id="33" name="Rounded Rectangle 3">
              <a:extLst>
                <a:ext uri="{FF2B5EF4-FFF2-40B4-BE49-F238E27FC236}">
                  <a16:creationId xmlns:a16="http://schemas.microsoft.com/office/drawing/2014/main" id="{2FBA6D29-1DDF-4AD1-B5A8-FEB9625882A9}"/>
                </a:ext>
              </a:extLst>
            </p:cNvPr>
            <p:cNvSpPr/>
            <p:nvPr/>
          </p:nvSpPr>
          <p:spPr>
            <a:xfrm>
              <a:off x="4839952" y="5434215"/>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34" name="Rounded Rectangle 39">
              <a:extLst>
                <a:ext uri="{FF2B5EF4-FFF2-40B4-BE49-F238E27FC236}">
                  <a16:creationId xmlns:a16="http://schemas.microsoft.com/office/drawing/2014/main" id="{54669C59-AAD4-4CD1-9C7C-33A71D65E4F1}"/>
                </a:ext>
              </a:extLst>
            </p:cNvPr>
            <p:cNvSpPr/>
            <p:nvPr/>
          </p:nvSpPr>
          <p:spPr>
            <a:xfrm>
              <a:off x="3946189" y="5434215"/>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35" name="Rounded Rectangle 2">
              <a:extLst>
                <a:ext uri="{FF2B5EF4-FFF2-40B4-BE49-F238E27FC236}">
                  <a16:creationId xmlns:a16="http://schemas.microsoft.com/office/drawing/2014/main" id="{857ED09F-A9B0-46C3-B2A5-3C572D3A0782}"/>
                </a:ext>
              </a:extLst>
            </p:cNvPr>
            <p:cNvSpPr/>
            <p:nvPr/>
          </p:nvSpPr>
          <p:spPr>
            <a:xfrm>
              <a:off x="4393070" y="5434215"/>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sp>
        <p:nvSpPr>
          <p:cNvPr id="37" name="그림 개체 틀 36">
            <a:extLst>
              <a:ext uri="{FF2B5EF4-FFF2-40B4-BE49-F238E27FC236}">
                <a16:creationId xmlns:a16="http://schemas.microsoft.com/office/drawing/2014/main" id="{290B3D14-C0E0-42EF-B9C2-EF1EBB453CBE}"/>
              </a:ext>
            </a:extLst>
          </p:cNvPr>
          <p:cNvSpPr>
            <a:spLocks noGrp="1"/>
          </p:cNvSpPr>
          <p:nvPr>
            <p:ph type="pic" sz="quarter" idx="11"/>
          </p:nvPr>
        </p:nvSpPr>
        <p:spPr/>
      </p:sp>
      <p:sp>
        <p:nvSpPr>
          <p:cNvPr id="39" name="그림 개체 틀 38">
            <a:extLst>
              <a:ext uri="{FF2B5EF4-FFF2-40B4-BE49-F238E27FC236}">
                <a16:creationId xmlns:a16="http://schemas.microsoft.com/office/drawing/2014/main" id="{9C3D7E0B-7EB0-4D3B-A175-FD44DB019496}"/>
              </a:ext>
            </a:extLst>
          </p:cNvPr>
          <p:cNvSpPr>
            <a:spLocks noGrp="1"/>
          </p:cNvSpPr>
          <p:nvPr>
            <p:ph type="pic" sz="quarter" idx="12"/>
          </p:nvPr>
        </p:nvSpPr>
        <p:spPr/>
      </p:sp>
      <p:sp>
        <p:nvSpPr>
          <p:cNvPr id="42" name="그림 개체 틀 41">
            <a:extLst>
              <a:ext uri="{FF2B5EF4-FFF2-40B4-BE49-F238E27FC236}">
                <a16:creationId xmlns:a16="http://schemas.microsoft.com/office/drawing/2014/main" id="{3420ABB0-13B6-4B42-843B-CA8AF5A12F4A}"/>
              </a:ext>
            </a:extLst>
          </p:cNvPr>
          <p:cNvSpPr>
            <a:spLocks noGrp="1"/>
          </p:cNvSpPr>
          <p:nvPr>
            <p:ph type="pic" sz="quarter" idx="13"/>
          </p:nvPr>
        </p:nvSpPr>
        <p:spPr/>
      </p:sp>
      <p:sp>
        <p:nvSpPr>
          <p:cNvPr id="44" name="그림 개체 틀 43">
            <a:extLst>
              <a:ext uri="{FF2B5EF4-FFF2-40B4-BE49-F238E27FC236}">
                <a16:creationId xmlns:a16="http://schemas.microsoft.com/office/drawing/2014/main" id="{6D2B2BDB-7C95-418D-9918-6C1425066BE8}"/>
              </a:ext>
            </a:extLst>
          </p:cNvPr>
          <p:cNvSpPr>
            <a:spLocks noGrp="1"/>
          </p:cNvSpPr>
          <p:nvPr>
            <p:ph type="pic" sz="quarter" idx="14"/>
          </p:nvPr>
        </p:nvSpPr>
        <p:spPr/>
      </p:sp>
    </p:spTree>
    <p:extLst>
      <p:ext uri="{BB962C8B-B14F-4D97-AF65-F5344CB8AC3E}">
        <p14:creationId xmlns:p14="http://schemas.microsoft.com/office/powerpoint/2010/main" val="14107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그룹 2">
            <a:extLst>
              <a:ext uri="{FF2B5EF4-FFF2-40B4-BE49-F238E27FC236}">
                <a16:creationId xmlns:a16="http://schemas.microsoft.com/office/drawing/2014/main" id="{D8356C60-51C6-4263-AF96-FDB64A26F3C3}"/>
              </a:ext>
            </a:extLst>
          </p:cNvPr>
          <p:cNvGrpSpPr/>
          <p:nvPr/>
        </p:nvGrpSpPr>
        <p:grpSpPr>
          <a:xfrm>
            <a:off x="465014" y="1738650"/>
            <a:ext cx="3245194" cy="2354503"/>
            <a:chOff x="952254" y="3429000"/>
            <a:chExt cx="2789189" cy="2023655"/>
          </a:xfrm>
        </p:grpSpPr>
        <p:grpSp>
          <p:nvGrpSpPr>
            <p:cNvPr id="4" name="그룹 3">
              <a:extLst>
                <a:ext uri="{FF2B5EF4-FFF2-40B4-BE49-F238E27FC236}">
                  <a16:creationId xmlns:a16="http://schemas.microsoft.com/office/drawing/2014/main" id="{7A80EE51-5DFB-4069-8935-3A5782B2A5A2}"/>
                </a:ext>
              </a:extLst>
            </p:cNvPr>
            <p:cNvGrpSpPr/>
            <p:nvPr/>
          </p:nvGrpSpPr>
          <p:grpSpPr>
            <a:xfrm>
              <a:off x="1714357" y="3429000"/>
              <a:ext cx="2027086" cy="2023655"/>
              <a:chOff x="7775522" y="81023"/>
              <a:chExt cx="2027086" cy="2023655"/>
            </a:xfrm>
          </p:grpSpPr>
          <p:sp>
            <p:nvSpPr>
              <p:cNvPr id="6" name="자유형: 도형 5">
                <a:extLst>
                  <a:ext uri="{FF2B5EF4-FFF2-40B4-BE49-F238E27FC236}">
                    <a16:creationId xmlns:a16="http://schemas.microsoft.com/office/drawing/2014/main" id="{0DA87BF1-9C2B-4195-82A7-65BC9ACE1C93}"/>
                  </a:ext>
                </a:extLst>
              </p:cNvPr>
              <p:cNvSpPr/>
              <p:nvPr/>
            </p:nvSpPr>
            <p:spPr>
              <a:xfrm>
                <a:off x="7778954" y="81023"/>
                <a:ext cx="2023654" cy="2023655"/>
              </a:xfrm>
              <a:custGeom>
                <a:avLst/>
                <a:gdLst>
                  <a:gd name="connsiteX0" fmla="*/ 4343400 w 4343400"/>
                  <a:gd name="connsiteY0" fmla="*/ 2171700 h 4343400"/>
                  <a:gd name="connsiteX1" fmla="*/ 2171700 w 4343400"/>
                  <a:gd name="connsiteY1" fmla="*/ 4343400 h 4343400"/>
                  <a:gd name="connsiteX2" fmla="*/ 0 w 4343400"/>
                  <a:gd name="connsiteY2" fmla="*/ 2171700 h 4343400"/>
                  <a:gd name="connsiteX3" fmla="*/ 2171700 w 4343400"/>
                  <a:gd name="connsiteY3" fmla="*/ 0 h 4343400"/>
                  <a:gd name="connsiteX4" fmla="*/ 4343400 w 4343400"/>
                  <a:gd name="connsiteY4" fmla="*/ 217170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4343400" y="2171700"/>
                    </a:moveTo>
                    <a:cubicBezTo>
                      <a:pt x="4343400" y="3371097"/>
                      <a:pt x="3371097" y="4343400"/>
                      <a:pt x="2171700" y="4343400"/>
                    </a:cubicBezTo>
                    <a:cubicBezTo>
                      <a:pt x="972303" y="4343400"/>
                      <a:pt x="0" y="3371097"/>
                      <a:pt x="0" y="2171700"/>
                    </a:cubicBezTo>
                    <a:cubicBezTo>
                      <a:pt x="0" y="972303"/>
                      <a:pt x="972303" y="0"/>
                      <a:pt x="2171700" y="0"/>
                    </a:cubicBezTo>
                    <a:cubicBezTo>
                      <a:pt x="3371097" y="0"/>
                      <a:pt x="4343400" y="972303"/>
                      <a:pt x="4343400" y="2171700"/>
                    </a:cubicBezTo>
                    <a:close/>
                  </a:path>
                </a:pathLst>
              </a:custGeom>
              <a:solidFill>
                <a:schemeClr val="accent4">
                  <a:lumMod val="20000"/>
                  <a:lumOff val="80000"/>
                </a:schemeClr>
              </a:solidFill>
              <a:ln w="9525" cap="flat">
                <a:noFill/>
                <a:prstDash val="solid"/>
                <a:miter/>
              </a:ln>
            </p:spPr>
            <p:txBody>
              <a:bodyPr rtlCol="0" anchor="ctr"/>
              <a:lstStyle/>
              <a:p>
                <a:endParaRPr lang="ko-KR" altLang="en-US"/>
              </a:p>
            </p:txBody>
          </p:sp>
          <p:sp>
            <p:nvSpPr>
              <p:cNvPr id="7" name="자유형: 도형 6">
                <a:extLst>
                  <a:ext uri="{FF2B5EF4-FFF2-40B4-BE49-F238E27FC236}">
                    <a16:creationId xmlns:a16="http://schemas.microsoft.com/office/drawing/2014/main" id="{03D0837B-64DA-486E-B85E-51544352BDCB}"/>
                  </a:ext>
                </a:extLst>
              </p:cNvPr>
              <p:cNvSpPr/>
              <p:nvPr/>
            </p:nvSpPr>
            <p:spPr>
              <a:xfrm>
                <a:off x="7775522" y="89543"/>
                <a:ext cx="2015680" cy="1866285"/>
              </a:xfrm>
              <a:custGeom>
                <a:avLst/>
                <a:gdLst>
                  <a:gd name="connsiteX0" fmla="*/ 133798 w 4326286"/>
                  <a:gd name="connsiteY0" fmla="*/ 2069568 h 4005634"/>
                  <a:gd name="connsiteX1" fmla="*/ 220726 w 4326286"/>
                  <a:gd name="connsiteY1" fmla="*/ 2138458 h 4005634"/>
                  <a:gd name="connsiteX2" fmla="*/ 395319 w 4326286"/>
                  <a:gd name="connsiteY2" fmla="*/ 2363629 h 4005634"/>
                  <a:gd name="connsiteX3" fmla="*/ 519620 w 4326286"/>
                  <a:gd name="connsiteY3" fmla="*/ 2494026 h 4005634"/>
                  <a:gd name="connsiteX4" fmla="*/ 554672 w 4326286"/>
                  <a:gd name="connsiteY4" fmla="*/ 2595849 h 4005634"/>
                  <a:gd name="connsiteX5" fmla="*/ 718216 w 4326286"/>
                  <a:gd name="connsiteY5" fmla="*/ 2875979 h 4005634"/>
                  <a:gd name="connsiteX6" fmla="*/ 1023588 w 4326286"/>
                  <a:gd name="connsiteY6" fmla="*/ 3072003 h 4005634"/>
                  <a:gd name="connsiteX7" fmla="*/ 1072451 w 4326286"/>
                  <a:gd name="connsiteY7" fmla="*/ 3265742 h 4005634"/>
                  <a:gd name="connsiteX8" fmla="*/ 1042352 w 4326286"/>
                  <a:gd name="connsiteY8" fmla="*/ 3380518 h 4005634"/>
                  <a:gd name="connsiteX9" fmla="*/ 1051020 w 4326286"/>
                  <a:gd name="connsiteY9" fmla="*/ 3515487 h 4005634"/>
                  <a:gd name="connsiteX10" fmla="*/ 993489 w 4326286"/>
                  <a:gd name="connsiteY10" fmla="*/ 3659505 h 4005634"/>
                  <a:gd name="connsiteX11" fmla="*/ 953484 w 4326286"/>
                  <a:gd name="connsiteY11" fmla="*/ 3735324 h 4005634"/>
                  <a:gd name="connsiteX12" fmla="*/ 1044448 w 4326286"/>
                  <a:gd name="connsiteY12" fmla="*/ 3999452 h 4005634"/>
                  <a:gd name="connsiteX13" fmla="*/ 1001109 w 4326286"/>
                  <a:gd name="connsiteY13" fmla="*/ 3989356 h 4005634"/>
                  <a:gd name="connsiteX14" fmla="*/ 245586 w 4326286"/>
                  <a:gd name="connsiteY14" fmla="*/ 3202400 h 4005634"/>
                  <a:gd name="connsiteX15" fmla="*/ 17938 w 4326286"/>
                  <a:gd name="connsiteY15" fmla="*/ 2422779 h 4005634"/>
                  <a:gd name="connsiteX16" fmla="*/ 5746 w 4326286"/>
                  <a:gd name="connsiteY16" fmla="*/ 2157984 h 4005634"/>
                  <a:gd name="connsiteX17" fmla="*/ 27654 w 4326286"/>
                  <a:gd name="connsiteY17" fmla="*/ 2095976 h 4005634"/>
                  <a:gd name="connsiteX18" fmla="*/ 133798 w 4326286"/>
                  <a:gd name="connsiteY18" fmla="*/ 2069568 h 4005634"/>
                  <a:gd name="connsiteX19" fmla="*/ 2062111 w 4326286"/>
                  <a:gd name="connsiteY19" fmla="*/ 500099 h 4005634"/>
                  <a:gd name="connsiteX20" fmla="*/ 2094484 w 4326286"/>
                  <a:gd name="connsiteY20" fmla="*/ 516256 h 4005634"/>
                  <a:gd name="connsiteX21" fmla="*/ 2149252 w 4326286"/>
                  <a:gd name="connsiteY21" fmla="*/ 618745 h 4005634"/>
                  <a:gd name="connsiteX22" fmla="*/ 2024570 w 4326286"/>
                  <a:gd name="connsiteY22" fmla="*/ 685420 h 4005634"/>
                  <a:gd name="connsiteX23" fmla="*/ 1966563 w 4326286"/>
                  <a:gd name="connsiteY23" fmla="*/ 605219 h 4005634"/>
                  <a:gd name="connsiteX24" fmla="*/ 2030380 w 4326286"/>
                  <a:gd name="connsiteY24" fmla="*/ 517875 h 4005634"/>
                  <a:gd name="connsiteX25" fmla="*/ 2062111 w 4326286"/>
                  <a:gd name="connsiteY25" fmla="*/ 500099 h 4005634"/>
                  <a:gd name="connsiteX26" fmla="*/ 1879885 w 4326286"/>
                  <a:gd name="connsiteY26" fmla="*/ 68866 h 4005634"/>
                  <a:gd name="connsiteX27" fmla="*/ 1978945 w 4326286"/>
                  <a:gd name="connsiteY27" fmla="*/ 84201 h 4005634"/>
                  <a:gd name="connsiteX28" fmla="*/ 1691576 w 4326286"/>
                  <a:gd name="connsiteY28" fmla="*/ 312325 h 4005634"/>
                  <a:gd name="connsiteX29" fmla="*/ 1489360 w 4326286"/>
                  <a:gd name="connsiteY29" fmla="*/ 405670 h 4005634"/>
                  <a:gd name="connsiteX30" fmla="*/ 1422018 w 4326286"/>
                  <a:gd name="connsiteY30" fmla="*/ 419862 h 4005634"/>
                  <a:gd name="connsiteX31" fmla="*/ 1371631 w 4326286"/>
                  <a:gd name="connsiteY31" fmla="*/ 381953 h 4005634"/>
                  <a:gd name="connsiteX32" fmla="*/ 1400778 w 4326286"/>
                  <a:gd name="connsiteY32" fmla="*/ 332232 h 4005634"/>
                  <a:gd name="connsiteX33" fmla="*/ 1584991 w 4326286"/>
                  <a:gd name="connsiteY33" fmla="*/ 189833 h 4005634"/>
                  <a:gd name="connsiteX34" fmla="*/ 1605565 w 4326286"/>
                  <a:gd name="connsiteY34" fmla="*/ 156210 h 4005634"/>
                  <a:gd name="connsiteX35" fmla="*/ 1563846 w 4326286"/>
                  <a:gd name="connsiteY35" fmla="*/ 156782 h 4005634"/>
                  <a:gd name="connsiteX36" fmla="*/ 1141316 w 4326286"/>
                  <a:gd name="connsiteY36" fmla="*/ 486823 h 4005634"/>
                  <a:gd name="connsiteX37" fmla="*/ 1093977 w 4326286"/>
                  <a:gd name="connsiteY37" fmla="*/ 614934 h 4005634"/>
                  <a:gd name="connsiteX38" fmla="*/ 969866 w 4326286"/>
                  <a:gd name="connsiteY38" fmla="*/ 760476 h 4005634"/>
                  <a:gd name="connsiteX39" fmla="*/ 691451 w 4326286"/>
                  <a:gd name="connsiteY39" fmla="*/ 882206 h 4005634"/>
                  <a:gd name="connsiteX40" fmla="*/ 277494 w 4326286"/>
                  <a:gd name="connsiteY40" fmla="*/ 1182529 h 4005634"/>
                  <a:gd name="connsiteX41" fmla="*/ 200818 w 4326286"/>
                  <a:gd name="connsiteY41" fmla="*/ 1277398 h 4005634"/>
                  <a:gd name="connsiteX42" fmla="*/ 475233 w 4326286"/>
                  <a:gd name="connsiteY42" fmla="*/ 759714 h 4005634"/>
                  <a:gd name="connsiteX43" fmla="*/ 1154270 w 4326286"/>
                  <a:gd name="connsiteY43" fmla="*/ 213265 h 4005634"/>
                  <a:gd name="connsiteX44" fmla="*/ 1465262 w 4326286"/>
                  <a:gd name="connsiteY44" fmla="*/ 115729 h 4005634"/>
                  <a:gd name="connsiteX45" fmla="*/ 1511553 w 4326286"/>
                  <a:gd name="connsiteY45" fmla="*/ 105061 h 4005634"/>
                  <a:gd name="connsiteX46" fmla="*/ 1879885 w 4326286"/>
                  <a:gd name="connsiteY46" fmla="*/ 68866 h 4005634"/>
                  <a:gd name="connsiteX47" fmla="*/ 2463958 w 4326286"/>
                  <a:gd name="connsiteY47" fmla="*/ 0 h 4005634"/>
                  <a:gd name="connsiteX48" fmla="*/ 3926713 w 4326286"/>
                  <a:gd name="connsiteY48" fmla="*/ 822198 h 4005634"/>
                  <a:gd name="connsiteX49" fmla="*/ 3950906 w 4326286"/>
                  <a:gd name="connsiteY49" fmla="*/ 851154 h 4005634"/>
                  <a:gd name="connsiteX50" fmla="*/ 3983386 w 4326286"/>
                  <a:gd name="connsiteY50" fmla="*/ 896398 h 4005634"/>
                  <a:gd name="connsiteX51" fmla="*/ 4326286 w 4326286"/>
                  <a:gd name="connsiteY51" fmla="*/ 1735074 h 4005634"/>
                  <a:gd name="connsiteX52" fmla="*/ 4303903 w 4326286"/>
                  <a:gd name="connsiteY52" fmla="*/ 1699451 h 4005634"/>
                  <a:gd name="connsiteX53" fmla="*/ 4152265 w 4326286"/>
                  <a:gd name="connsiteY53" fmla="*/ 1325118 h 4005634"/>
                  <a:gd name="connsiteX54" fmla="*/ 4105783 w 4326286"/>
                  <a:gd name="connsiteY54" fmla="*/ 1247775 h 4005634"/>
                  <a:gd name="connsiteX55" fmla="*/ 3999293 w 4326286"/>
                  <a:gd name="connsiteY55" fmla="*/ 1215771 h 4005634"/>
                  <a:gd name="connsiteX56" fmla="*/ 3903567 w 4326286"/>
                  <a:gd name="connsiteY56" fmla="*/ 1211961 h 4005634"/>
                  <a:gd name="connsiteX57" fmla="*/ 3723449 w 4326286"/>
                  <a:gd name="connsiteY57" fmla="*/ 1125665 h 4005634"/>
                  <a:gd name="connsiteX58" fmla="*/ 3680206 w 4326286"/>
                  <a:gd name="connsiteY58" fmla="*/ 1124617 h 4005634"/>
                  <a:gd name="connsiteX59" fmla="*/ 3693255 w 4326286"/>
                  <a:gd name="connsiteY59" fmla="*/ 1167003 h 4005634"/>
                  <a:gd name="connsiteX60" fmla="*/ 3891470 w 4326286"/>
                  <a:gd name="connsiteY60" fmla="*/ 1287113 h 4005634"/>
                  <a:gd name="connsiteX61" fmla="*/ 4029868 w 4326286"/>
                  <a:gd name="connsiteY61" fmla="*/ 1424178 h 4005634"/>
                  <a:gd name="connsiteX62" fmla="*/ 4041870 w 4326286"/>
                  <a:gd name="connsiteY62" fmla="*/ 1528096 h 4005634"/>
                  <a:gd name="connsiteX63" fmla="*/ 3996626 w 4326286"/>
                  <a:gd name="connsiteY63" fmla="*/ 1689926 h 4005634"/>
                  <a:gd name="connsiteX64" fmla="*/ 3783933 w 4326286"/>
                  <a:gd name="connsiteY64" fmla="*/ 1717739 h 4005634"/>
                  <a:gd name="connsiteX65" fmla="*/ 3549237 w 4326286"/>
                  <a:gd name="connsiteY65" fmla="*/ 1501712 h 4005634"/>
                  <a:gd name="connsiteX66" fmla="*/ 3507422 w 4326286"/>
                  <a:gd name="connsiteY66" fmla="*/ 1471232 h 4005634"/>
                  <a:gd name="connsiteX67" fmla="*/ 3688778 w 4326286"/>
                  <a:gd name="connsiteY67" fmla="*/ 1740218 h 4005634"/>
                  <a:gd name="connsiteX68" fmla="*/ 3907091 w 4326286"/>
                  <a:gd name="connsiteY68" fmla="*/ 1952720 h 4005634"/>
                  <a:gd name="connsiteX69" fmla="*/ 3962051 w 4326286"/>
                  <a:gd name="connsiteY69" fmla="*/ 1972913 h 4005634"/>
                  <a:gd name="connsiteX70" fmla="*/ 4046347 w 4326286"/>
                  <a:gd name="connsiteY70" fmla="*/ 2040065 h 4005634"/>
                  <a:gd name="connsiteX71" fmla="*/ 4030916 w 4326286"/>
                  <a:gd name="connsiteY71" fmla="*/ 2241899 h 4005634"/>
                  <a:gd name="connsiteX72" fmla="*/ 3960431 w 4326286"/>
                  <a:gd name="connsiteY72" fmla="*/ 2468880 h 4005634"/>
                  <a:gd name="connsiteX73" fmla="*/ 3764788 w 4326286"/>
                  <a:gd name="connsiteY73" fmla="*/ 3148775 h 4005634"/>
                  <a:gd name="connsiteX74" fmla="*/ 3188430 w 4326286"/>
                  <a:gd name="connsiteY74" fmla="*/ 3839909 h 4005634"/>
                  <a:gd name="connsiteX75" fmla="*/ 3074796 w 4326286"/>
                  <a:gd name="connsiteY75" fmla="*/ 3888486 h 4005634"/>
                  <a:gd name="connsiteX76" fmla="*/ 3035839 w 4326286"/>
                  <a:gd name="connsiteY76" fmla="*/ 3865340 h 4005634"/>
                  <a:gd name="connsiteX77" fmla="*/ 2993072 w 4326286"/>
                  <a:gd name="connsiteY77" fmla="*/ 3680460 h 4005634"/>
                  <a:gd name="connsiteX78" fmla="*/ 2961449 w 4326286"/>
                  <a:gd name="connsiteY78" fmla="*/ 3253835 h 4005634"/>
                  <a:gd name="connsiteX79" fmla="*/ 2917158 w 4326286"/>
                  <a:gd name="connsiteY79" fmla="*/ 3032189 h 4005634"/>
                  <a:gd name="connsiteX80" fmla="*/ 2818860 w 4326286"/>
                  <a:gd name="connsiteY80" fmla="*/ 2708434 h 4005634"/>
                  <a:gd name="connsiteX81" fmla="*/ 2612358 w 4326286"/>
                  <a:gd name="connsiteY81" fmla="*/ 2515076 h 4005634"/>
                  <a:gd name="connsiteX82" fmla="*/ 2181256 w 4326286"/>
                  <a:gd name="connsiteY82" fmla="*/ 2577560 h 4005634"/>
                  <a:gd name="connsiteX83" fmla="*/ 2065051 w 4326286"/>
                  <a:gd name="connsiteY83" fmla="*/ 2579275 h 4005634"/>
                  <a:gd name="connsiteX84" fmla="*/ 1693386 w 4326286"/>
                  <a:gd name="connsiteY84" fmla="*/ 2136553 h 4005634"/>
                  <a:gd name="connsiteX85" fmla="*/ 1716341 w 4326286"/>
                  <a:gd name="connsiteY85" fmla="*/ 1781842 h 4005634"/>
                  <a:gd name="connsiteX86" fmla="*/ 1939607 w 4326286"/>
                  <a:gd name="connsiteY86" fmla="*/ 1440085 h 4005634"/>
                  <a:gd name="connsiteX87" fmla="*/ 2214594 w 4326286"/>
                  <a:gd name="connsiteY87" fmla="*/ 1220724 h 4005634"/>
                  <a:gd name="connsiteX88" fmla="*/ 2555112 w 4326286"/>
                  <a:gd name="connsiteY88" fmla="*/ 1144238 h 4005634"/>
                  <a:gd name="connsiteX89" fmla="*/ 2651887 w 4326286"/>
                  <a:gd name="connsiteY89" fmla="*/ 1180719 h 4005634"/>
                  <a:gd name="connsiteX90" fmla="*/ 2836671 w 4326286"/>
                  <a:gd name="connsiteY90" fmla="*/ 1245299 h 4005634"/>
                  <a:gd name="connsiteX91" fmla="*/ 3236626 w 4326286"/>
                  <a:gd name="connsiteY91" fmla="*/ 1218152 h 4005634"/>
                  <a:gd name="connsiteX92" fmla="*/ 3237198 w 4326286"/>
                  <a:gd name="connsiteY92" fmla="*/ 1148144 h 4005634"/>
                  <a:gd name="connsiteX93" fmla="*/ 3285775 w 4326286"/>
                  <a:gd name="connsiteY93" fmla="*/ 1078230 h 4005634"/>
                  <a:gd name="connsiteX94" fmla="*/ 3281870 w 4326286"/>
                  <a:gd name="connsiteY94" fmla="*/ 1006507 h 4005634"/>
                  <a:gd name="connsiteX95" fmla="*/ 3215957 w 4326286"/>
                  <a:gd name="connsiteY95" fmla="*/ 993267 h 4005634"/>
                  <a:gd name="connsiteX96" fmla="*/ 2971546 w 4326286"/>
                  <a:gd name="connsiteY96" fmla="*/ 1050989 h 4005634"/>
                  <a:gd name="connsiteX97" fmla="*/ 2838577 w 4326286"/>
                  <a:gd name="connsiteY97" fmla="*/ 1020032 h 4005634"/>
                  <a:gd name="connsiteX98" fmla="*/ 2762567 w 4326286"/>
                  <a:gd name="connsiteY98" fmla="*/ 1017556 h 4005634"/>
                  <a:gd name="connsiteX99" fmla="*/ 2664936 w 4326286"/>
                  <a:gd name="connsiteY99" fmla="*/ 1085374 h 4005634"/>
                  <a:gd name="connsiteX100" fmla="*/ 2614834 w 4326286"/>
                  <a:gd name="connsiteY100" fmla="*/ 1081373 h 4005634"/>
                  <a:gd name="connsiteX101" fmla="*/ 2535015 w 4326286"/>
                  <a:gd name="connsiteY101" fmla="*/ 1056513 h 4005634"/>
                  <a:gd name="connsiteX102" fmla="*/ 2480532 w 4326286"/>
                  <a:gd name="connsiteY102" fmla="*/ 990886 h 4005634"/>
                  <a:gd name="connsiteX103" fmla="*/ 2480056 w 4326286"/>
                  <a:gd name="connsiteY103" fmla="*/ 952976 h 4005634"/>
                  <a:gd name="connsiteX104" fmla="*/ 2430716 w 4326286"/>
                  <a:gd name="connsiteY104" fmla="*/ 923830 h 4005634"/>
                  <a:gd name="connsiteX105" fmla="*/ 2258123 w 4326286"/>
                  <a:gd name="connsiteY105" fmla="*/ 1071658 h 4005634"/>
                  <a:gd name="connsiteX106" fmla="*/ 1999234 w 4326286"/>
                  <a:gd name="connsiteY106" fmla="*/ 1186720 h 4005634"/>
                  <a:gd name="connsiteX107" fmla="*/ 1960181 w 4326286"/>
                  <a:gd name="connsiteY107" fmla="*/ 1155192 h 4005634"/>
                  <a:gd name="connsiteX108" fmla="*/ 1928749 w 4326286"/>
                  <a:gd name="connsiteY108" fmla="*/ 993077 h 4005634"/>
                  <a:gd name="connsiteX109" fmla="*/ 1982946 w 4326286"/>
                  <a:gd name="connsiteY109" fmla="*/ 932021 h 4005634"/>
                  <a:gd name="connsiteX110" fmla="*/ 2120677 w 4326286"/>
                  <a:gd name="connsiteY110" fmla="*/ 925259 h 4005634"/>
                  <a:gd name="connsiteX111" fmla="*/ 2173922 w 4326286"/>
                  <a:gd name="connsiteY111" fmla="*/ 860489 h 4005634"/>
                  <a:gd name="connsiteX112" fmla="*/ 2211355 w 4326286"/>
                  <a:gd name="connsiteY112" fmla="*/ 680657 h 4005634"/>
                  <a:gd name="connsiteX113" fmla="*/ 2297271 w 4326286"/>
                  <a:gd name="connsiteY113" fmla="*/ 555403 h 4005634"/>
                  <a:gd name="connsiteX114" fmla="*/ 2420620 w 4326286"/>
                  <a:gd name="connsiteY114" fmla="*/ 509016 h 4005634"/>
                  <a:gd name="connsiteX115" fmla="*/ 2527871 w 4326286"/>
                  <a:gd name="connsiteY115" fmla="*/ 529876 h 4005634"/>
                  <a:gd name="connsiteX116" fmla="*/ 2571972 w 4326286"/>
                  <a:gd name="connsiteY116" fmla="*/ 489776 h 4005634"/>
                  <a:gd name="connsiteX117" fmla="*/ 2509297 w 4326286"/>
                  <a:gd name="connsiteY117" fmla="*/ 299180 h 4005634"/>
                  <a:gd name="connsiteX118" fmla="*/ 2431859 w 4326286"/>
                  <a:gd name="connsiteY118" fmla="*/ 280988 h 4005634"/>
                  <a:gd name="connsiteX119" fmla="*/ 2419000 w 4326286"/>
                  <a:gd name="connsiteY119" fmla="*/ 349091 h 4005634"/>
                  <a:gd name="connsiteX120" fmla="*/ 2432716 w 4326286"/>
                  <a:gd name="connsiteY120" fmla="*/ 362331 h 4005634"/>
                  <a:gd name="connsiteX121" fmla="*/ 2462244 w 4326286"/>
                  <a:gd name="connsiteY121" fmla="*/ 438626 h 4005634"/>
                  <a:gd name="connsiteX122" fmla="*/ 2393950 w 4326286"/>
                  <a:gd name="connsiteY122" fmla="*/ 453676 h 4005634"/>
                  <a:gd name="connsiteX123" fmla="*/ 2313273 w 4326286"/>
                  <a:gd name="connsiteY123" fmla="*/ 449390 h 4005634"/>
                  <a:gd name="connsiteX124" fmla="*/ 2247169 w 4326286"/>
                  <a:gd name="connsiteY124" fmla="*/ 362426 h 4005634"/>
                  <a:gd name="connsiteX125" fmla="*/ 2551398 w 4326286"/>
                  <a:gd name="connsiteY125" fmla="*/ 193834 h 4005634"/>
                  <a:gd name="connsiteX126" fmla="*/ 2643886 w 4326286"/>
                  <a:gd name="connsiteY126" fmla="*/ 178689 h 4005634"/>
                  <a:gd name="connsiteX127" fmla="*/ 2643219 w 4326286"/>
                  <a:gd name="connsiteY127" fmla="*/ 105156 h 4005634"/>
                  <a:gd name="connsiteX128" fmla="*/ 2486723 w 4326286"/>
                  <a:gd name="connsiteY128" fmla="*/ 15716 h 4005634"/>
                  <a:gd name="connsiteX129" fmla="*/ 2463958 w 4326286"/>
                  <a:gd name="connsiteY129" fmla="*/ 0 h 400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26286" h="4005634">
                    <a:moveTo>
                      <a:pt x="133798" y="2069568"/>
                    </a:moveTo>
                    <a:cubicBezTo>
                      <a:pt x="159671" y="2075259"/>
                      <a:pt x="182340" y="2096834"/>
                      <a:pt x="220726" y="2138458"/>
                    </a:cubicBezTo>
                    <a:cubicBezTo>
                      <a:pt x="285400" y="2208467"/>
                      <a:pt x="345122" y="2282476"/>
                      <a:pt x="395319" y="2363629"/>
                    </a:cubicBezTo>
                    <a:cubicBezTo>
                      <a:pt x="427704" y="2415921"/>
                      <a:pt x="477043" y="2451735"/>
                      <a:pt x="519620" y="2494026"/>
                    </a:cubicBezTo>
                    <a:cubicBezTo>
                      <a:pt x="548862" y="2523077"/>
                      <a:pt x="559911" y="2553081"/>
                      <a:pt x="554672" y="2595849"/>
                    </a:cubicBezTo>
                    <a:cubicBezTo>
                      <a:pt x="529717" y="2799874"/>
                      <a:pt x="548100" y="2810161"/>
                      <a:pt x="718216" y="2875979"/>
                    </a:cubicBezTo>
                    <a:cubicBezTo>
                      <a:pt x="833659" y="2920651"/>
                      <a:pt x="937101" y="2981801"/>
                      <a:pt x="1023588" y="3072003"/>
                    </a:cubicBezTo>
                    <a:cubicBezTo>
                      <a:pt x="1077976" y="3128772"/>
                      <a:pt x="1101788" y="3188399"/>
                      <a:pt x="1072451" y="3265742"/>
                    </a:cubicBezTo>
                    <a:cubicBezTo>
                      <a:pt x="1058449" y="3302508"/>
                      <a:pt x="1052068" y="3342132"/>
                      <a:pt x="1042352" y="3380518"/>
                    </a:cubicBezTo>
                    <a:cubicBezTo>
                      <a:pt x="1030827" y="3426428"/>
                      <a:pt x="1034161" y="3470434"/>
                      <a:pt x="1051020" y="3515487"/>
                    </a:cubicBezTo>
                    <a:cubicBezTo>
                      <a:pt x="1083691" y="3602832"/>
                      <a:pt x="1076642" y="3619119"/>
                      <a:pt x="993489" y="3659505"/>
                    </a:cubicBezTo>
                    <a:cubicBezTo>
                      <a:pt x="959866" y="3675793"/>
                      <a:pt x="944626" y="3699034"/>
                      <a:pt x="953484" y="3735324"/>
                    </a:cubicBezTo>
                    <a:cubicBezTo>
                      <a:pt x="975582" y="3826193"/>
                      <a:pt x="1001966" y="3915633"/>
                      <a:pt x="1044448" y="3999452"/>
                    </a:cubicBezTo>
                    <a:cubicBezTo>
                      <a:pt x="1025683" y="4015454"/>
                      <a:pt x="1013301" y="3996119"/>
                      <a:pt x="1001109" y="3989356"/>
                    </a:cubicBezTo>
                    <a:cubicBezTo>
                      <a:pt x="667829" y="3805333"/>
                      <a:pt x="421132" y="3537871"/>
                      <a:pt x="245586" y="3202400"/>
                    </a:cubicBezTo>
                    <a:cubicBezTo>
                      <a:pt x="117570" y="2957799"/>
                      <a:pt x="51943" y="2694813"/>
                      <a:pt x="17938" y="2422779"/>
                    </a:cubicBezTo>
                    <a:cubicBezTo>
                      <a:pt x="6985" y="2334959"/>
                      <a:pt x="-8541" y="2247233"/>
                      <a:pt x="5746" y="2157984"/>
                    </a:cubicBezTo>
                    <a:cubicBezTo>
                      <a:pt x="9175" y="2135600"/>
                      <a:pt x="15462" y="2114931"/>
                      <a:pt x="27654" y="2095976"/>
                    </a:cubicBezTo>
                    <a:cubicBezTo>
                      <a:pt x="78851" y="2074069"/>
                      <a:pt x="107926" y="2063877"/>
                      <a:pt x="133798" y="2069568"/>
                    </a:cubicBezTo>
                    <a:close/>
                    <a:moveTo>
                      <a:pt x="2062111" y="500099"/>
                    </a:moveTo>
                    <a:cubicBezTo>
                      <a:pt x="2072576" y="499206"/>
                      <a:pt x="2083149" y="503969"/>
                      <a:pt x="2094484" y="516256"/>
                    </a:cubicBezTo>
                    <a:cubicBezTo>
                      <a:pt x="2121820" y="545878"/>
                      <a:pt x="2162111" y="569215"/>
                      <a:pt x="2149252" y="618745"/>
                    </a:cubicBezTo>
                    <a:cubicBezTo>
                      <a:pt x="2141442" y="649034"/>
                      <a:pt x="2070766" y="684658"/>
                      <a:pt x="2024570" y="685420"/>
                    </a:cubicBezTo>
                    <a:cubicBezTo>
                      <a:pt x="1960562" y="686467"/>
                      <a:pt x="1944179" y="663607"/>
                      <a:pt x="1966563" y="605219"/>
                    </a:cubicBezTo>
                    <a:cubicBezTo>
                      <a:pt x="1979993" y="570167"/>
                      <a:pt x="2003615" y="543211"/>
                      <a:pt x="2030380" y="517875"/>
                    </a:cubicBezTo>
                    <a:cubicBezTo>
                      <a:pt x="2041287" y="507541"/>
                      <a:pt x="2051645" y="500992"/>
                      <a:pt x="2062111" y="500099"/>
                    </a:cubicBezTo>
                    <a:close/>
                    <a:moveTo>
                      <a:pt x="1879885" y="68866"/>
                    </a:moveTo>
                    <a:cubicBezTo>
                      <a:pt x="1911127" y="69533"/>
                      <a:pt x="1942560" y="68771"/>
                      <a:pt x="1978945" y="84201"/>
                    </a:cubicBezTo>
                    <a:cubicBezTo>
                      <a:pt x="1890934" y="174308"/>
                      <a:pt x="1819496" y="276320"/>
                      <a:pt x="1691576" y="312325"/>
                    </a:cubicBezTo>
                    <a:cubicBezTo>
                      <a:pt x="1619757" y="332518"/>
                      <a:pt x="1552701" y="366141"/>
                      <a:pt x="1489360" y="405670"/>
                    </a:cubicBezTo>
                    <a:cubicBezTo>
                      <a:pt x="1467738" y="419100"/>
                      <a:pt x="1446593" y="425672"/>
                      <a:pt x="1422018" y="419862"/>
                    </a:cubicBezTo>
                    <a:cubicBezTo>
                      <a:pt x="1399825" y="414623"/>
                      <a:pt x="1378108" y="406337"/>
                      <a:pt x="1371631" y="381953"/>
                    </a:cubicBezTo>
                    <a:cubicBezTo>
                      <a:pt x="1365154" y="357378"/>
                      <a:pt x="1384395" y="344900"/>
                      <a:pt x="1400778" y="332232"/>
                    </a:cubicBezTo>
                    <a:cubicBezTo>
                      <a:pt x="1462214" y="284798"/>
                      <a:pt x="1524126" y="237935"/>
                      <a:pt x="1584991" y="189833"/>
                    </a:cubicBezTo>
                    <a:cubicBezTo>
                      <a:pt x="1595278" y="181642"/>
                      <a:pt x="1613280" y="170783"/>
                      <a:pt x="1605565" y="156210"/>
                    </a:cubicBezTo>
                    <a:cubicBezTo>
                      <a:pt x="1595278" y="136684"/>
                      <a:pt x="1575657" y="150590"/>
                      <a:pt x="1563846" y="156782"/>
                    </a:cubicBezTo>
                    <a:cubicBezTo>
                      <a:pt x="1402873" y="240887"/>
                      <a:pt x="1247616" y="332232"/>
                      <a:pt x="1141316" y="486823"/>
                    </a:cubicBezTo>
                    <a:cubicBezTo>
                      <a:pt x="1114266" y="526161"/>
                      <a:pt x="1102455" y="569881"/>
                      <a:pt x="1093977" y="614934"/>
                    </a:cubicBezTo>
                    <a:cubicBezTo>
                      <a:pt x="1080357" y="687991"/>
                      <a:pt x="1044733" y="734568"/>
                      <a:pt x="969866" y="760476"/>
                    </a:cubicBezTo>
                    <a:cubicBezTo>
                      <a:pt x="874426" y="793528"/>
                      <a:pt x="783462" y="839629"/>
                      <a:pt x="691451" y="882206"/>
                    </a:cubicBezTo>
                    <a:cubicBezTo>
                      <a:pt x="533907" y="955167"/>
                      <a:pt x="406939" y="1070515"/>
                      <a:pt x="277494" y="1182529"/>
                    </a:cubicBezTo>
                    <a:cubicBezTo>
                      <a:pt x="245966" y="1209866"/>
                      <a:pt x="233203" y="1251299"/>
                      <a:pt x="200818" y="1277398"/>
                    </a:cubicBezTo>
                    <a:cubicBezTo>
                      <a:pt x="236060" y="1074992"/>
                      <a:pt x="341217" y="910400"/>
                      <a:pt x="475233" y="759714"/>
                    </a:cubicBezTo>
                    <a:cubicBezTo>
                      <a:pt x="671353" y="539496"/>
                      <a:pt x="897572" y="358616"/>
                      <a:pt x="1154270" y="213265"/>
                    </a:cubicBezTo>
                    <a:cubicBezTo>
                      <a:pt x="1252473" y="157639"/>
                      <a:pt x="1358772" y="138970"/>
                      <a:pt x="1465262" y="115729"/>
                    </a:cubicBezTo>
                    <a:cubicBezTo>
                      <a:pt x="1480692" y="112395"/>
                      <a:pt x="1496028" y="108680"/>
                      <a:pt x="1511553" y="105061"/>
                    </a:cubicBezTo>
                    <a:cubicBezTo>
                      <a:pt x="1634045" y="90011"/>
                      <a:pt x="1755679" y="66104"/>
                      <a:pt x="1879885" y="68866"/>
                    </a:cubicBezTo>
                    <a:close/>
                    <a:moveTo>
                      <a:pt x="2463958" y="0"/>
                    </a:moveTo>
                    <a:cubicBezTo>
                      <a:pt x="3051460" y="96203"/>
                      <a:pt x="3551809" y="347567"/>
                      <a:pt x="3926713" y="822198"/>
                    </a:cubicBezTo>
                    <a:cubicBezTo>
                      <a:pt x="3934523" y="832104"/>
                      <a:pt x="3942810" y="841534"/>
                      <a:pt x="3950906" y="851154"/>
                    </a:cubicBezTo>
                    <a:cubicBezTo>
                      <a:pt x="3978148" y="854488"/>
                      <a:pt x="3988054" y="870204"/>
                      <a:pt x="3983386" y="896398"/>
                    </a:cubicBezTo>
                    <a:cubicBezTo>
                      <a:pt x="4156265" y="1152144"/>
                      <a:pt x="4266374" y="1433417"/>
                      <a:pt x="4326286" y="1735074"/>
                    </a:cubicBezTo>
                    <a:cubicBezTo>
                      <a:pt x="4303617" y="1732979"/>
                      <a:pt x="4308284" y="1712119"/>
                      <a:pt x="4303903" y="1699451"/>
                    </a:cubicBezTo>
                    <a:cubicBezTo>
                      <a:pt x="4259897" y="1572006"/>
                      <a:pt x="4214844" y="1445038"/>
                      <a:pt x="4152265" y="1325118"/>
                    </a:cubicBezTo>
                    <a:cubicBezTo>
                      <a:pt x="4138358" y="1298448"/>
                      <a:pt x="4122928" y="1272445"/>
                      <a:pt x="4105783" y="1247775"/>
                    </a:cubicBezTo>
                    <a:cubicBezTo>
                      <a:pt x="4067587" y="1192625"/>
                      <a:pt x="4061587" y="1190816"/>
                      <a:pt x="3999293" y="1215771"/>
                    </a:cubicBezTo>
                    <a:cubicBezTo>
                      <a:pt x="3966242" y="1229011"/>
                      <a:pt x="3935857" y="1228535"/>
                      <a:pt x="3903567" y="1211961"/>
                    </a:cubicBezTo>
                    <a:cubicBezTo>
                      <a:pt x="3844321" y="1181576"/>
                      <a:pt x="3784028" y="1153287"/>
                      <a:pt x="3723449" y="1125665"/>
                    </a:cubicBezTo>
                    <a:cubicBezTo>
                      <a:pt x="3710305" y="1119664"/>
                      <a:pt x="3691826" y="1107472"/>
                      <a:pt x="3680206" y="1124617"/>
                    </a:cubicBezTo>
                    <a:cubicBezTo>
                      <a:pt x="3669728" y="1139952"/>
                      <a:pt x="3683825" y="1154906"/>
                      <a:pt x="3693255" y="1167003"/>
                    </a:cubicBezTo>
                    <a:cubicBezTo>
                      <a:pt x="3744023" y="1232059"/>
                      <a:pt x="3808888" y="1275398"/>
                      <a:pt x="3891470" y="1287113"/>
                    </a:cubicBezTo>
                    <a:cubicBezTo>
                      <a:pt x="4037012" y="1307783"/>
                      <a:pt x="4017105" y="1321213"/>
                      <a:pt x="4029868" y="1424178"/>
                    </a:cubicBezTo>
                    <a:cubicBezTo>
                      <a:pt x="4034155" y="1458754"/>
                      <a:pt x="4039012" y="1493425"/>
                      <a:pt x="4041870" y="1528096"/>
                    </a:cubicBezTo>
                    <a:cubicBezTo>
                      <a:pt x="4046728" y="1587341"/>
                      <a:pt x="4029487" y="1641062"/>
                      <a:pt x="3996626" y="1689926"/>
                    </a:cubicBezTo>
                    <a:cubicBezTo>
                      <a:pt x="3938428" y="1776413"/>
                      <a:pt x="3862038" y="1787271"/>
                      <a:pt x="3783933" y="1717739"/>
                    </a:cubicBezTo>
                    <a:cubicBezTo>
                      <a:pt x="3704590" y="1647063"/>
                      <a:pt x="3627437" y="1573816"/>
                      <a:pt x="3549237" y="1501712"/>
                    </a:cubicBezTo>
                    <a:cubicBezTo>
                      <a:pt x="3536854" y="1490282"/>
                      <a:pt x="3524186" y="1479042"/>
                      <a:pt x="3507422" y="1471232"/>
                    </a:cubicBezTo>
                    <a:cubicBezTo>
                      <a:pt x="3560571" y="1566291"/>
                      <a:pt x="3612102" y="1662113"/>
                      <a:pt x="3688778" y="1740218"/>
                    </a:cubicBezTo>
                    <a:cubicBezTo>
                      <a:pt x="3759930" y="1812608"/>
                      <a:pt x="3834892" y="1881283"/>
                      <a:pt x="3907091" y="1952720"/>
                    </a:cubicBezTo>
                    <a:cubicBezTo>
                      <a:pt x="3923379" y="1968818"/>
                      <a:pt x="3939857" y="1974247"/>
                      <a:pt x="3962051" y="1972913"/>
                    </a:cubicBezTo>
                    <a:cubicBezTo>
                      <a:pt x="4009294" y="1970151"/>
                      <a:pt x="4035488" y="1996059"/>
                      <a:pt x="4046347" y="2040065"/>
                    </a:cubicBezTo>
                    <a:cubicBezTo>
                      <a:pt x="4063396" y="2109026"/>
                      <a:pt x="4048347" y="2176177"/>
                      <a:pt x="4030916" y="2241899"/>
                    </a:cubicBezTo>
                    <a:cubicBezTo>
                      <a:pt x="4010628" y="2318385"/>
                      <a:pt x="3987863" y="2394680"/>
                      <a:pt x="3960431" y="2468880"/>
                    </a:cubicBezTo>
                    <a:cubicBezTo>
                      <a:pt x="3878326" y="2690717"/>
                      <a:pt x="3817842" y="2918746"/>
                      <a:pt x="3764788" y="3148775"/>
                    </a:cubicBezTo>
                    <a:cubicBezTo>
                      <a:pt x="3689159" y="3477006"/>
                      <a:pt x="3481038" y="3693605"/>
                      <a:pt x="3188430" y="3839909"/>
                    </a:cubicBezTo>
                    <a:cubicBezTo>
                      <a:pt x="3151663" y="3858292"/>
                      <a:pt x="3112420" y="3871722"/>
                      <a:pt x="3074796" y="3888486"/>
                    </a:cubicBezTo>
                    <a:cubicBezTo>
                      <a:pt x="3049555" y="3899821"/>
                      <a:pt x="3038221" y="3896201"/>
                      <a:pt x="3035839" y="3865340"/>
                    </a:cubicBezTo>
                    <a:cubicBezTo>
                      <a:pt x="3030886" y="3801809"/>
                      <a:pt x="3014599" y="3739801"/>
                      <a:pt x="2993072" y="3680460"/>
                    </a:cubicBezTo>
                    <a:cubicBezTo>
                      <a:pt x="2942399" y="3540633"/>
                      <a:pt x="2934493" y="3397472"/>
                      <a:pt x="2961449" y="3253835"/>
                    </a:cubicBezTo>
                    <a:cubicBezTo>
                      <a:pt x="2976975" y="3170777"/>
                      <a:pt x="2962116" y="3096959"/>
                      <a:pt x="2917158" y="3032189"/>
                    </a:cubicBezTo>
                    <a:cubicBezTo>
                      <a:pt x="2848768" y="2933605"/>
                      <a:pt x="2831623" y="2821972"/>
                      <a:pt x="2818860" y="2708434"/>
                    </a:cubicBezTo>
                    <a:cubicBezTo>
                      <a:pt x="2803525" y="2570893"/>
                      <a:pt x="2752661" y="2521744"/>
                      <a:pt x="2612358" y="2515076"/>
                    </a:cubicBezTo>
                    <a:cubicBezTo>
                      <a:pt x="2464530" y="2508028"/>
                      <a:pt x="2321845" y="2536889"/>
                      <a:pt x="2181256" y="2577560"/>
                    </a:cubicBezTo>
                    <a:cubicBezTo>
                      <a:pt x="2141251" y="2589086"/>
                      <a:pt x="2104390" y="2589371"/>
                      <a:pt x="2065051" y="2579275"/>
                    </a:cubicBezTo>
                    <a:cubicBezTo>
                      <a:pt x="1851596" y="2524411"/>
                      <a:pt x="1717008" y="2362676"/>
                      <a:pt x="1693386" y="2136553"/>
                    </a:cubicBezTo>
                    <a:cubicBezTo>
                      <a:pt x="1680813" y="2016633"/>
                      <a:pt x="1691005" y="1897951"/>
                      <a:pt x="1716341" y="1781842"/>
                    </a:cubicBezTo>
                    <a:cubicBezTo>
                      <a:pt x="1747011" y="1641634"/>
                      <a:pt x="1839880" y="1537240"/>
                      <a:pt x="1939607" y="1440085"/>
                    </a:cubicBezTo>
                    <a:cubicBezTo>
                      <a:pt x="2023903" y="1357884"/>
                      <a:pt x="2116486" y="1285875"/>
                      <a:pt x="2214594" y="1220724"/>
                    </a:cubicBezTo>
                    <a:cubicBezTo>
                      <a:pt x="2318416" y="1151858"/>
                      <a:pt x="2433193" y="1131094"/>
                      <a:pt x="2555112" y="1144238"/>
                    </a:cubicBezTo>
                    <a:cubicBezTo>
                      <a:pt x="2590069" y="1148048"/>
                      <a:pt x="2625979" y="1157383"/>
                      <a:pt x="2651887" y="1180719"/>
                    </a:cubicBezTo>
                    <a:cubicBezTo>
                      <a:pt x="2705322" y="1228916"/>
                      <a:pt x="2770092" y="1239869"/>
                      <a:pt x="2836671" y="1245299"/>
                    </a:cubicBezTo>
                    <a:cubicBezTo>
                      <a:pt x="2968688" y="1255967"/>
                      <a:pt x="3099085" y="1240250"/>
                      <a:pt x="3236626" y="1218152"/>
                    </a:cubicBezTo>
                    <a:cubicBezTo>
                      <a:pt x="3199288" y="1189863"/>
                      <a:pt x="3213576" y="1169956"/>
                      <a:pt x="3237198" y="1148144"/>
                    </a:cubicBezTo>
                    <a:cubicBezTo>
                      <a:pt x="3258153" y="1128808"/>
                      <a:pt x="3274345" y="1104900"/>
                      <a:pt x="3285775" y="1078230"/>
                    </a:cubicBezTo>
                    <a:cubicBezTo>
                      <a:pt x="3296443" y="1053656"/>
                      <a:pt x="3300349" y="1028986"/>
                      <a:pt x="3281870" y="1006507"/>
                    </a:cubicBezTo>
                    <a:cubicBezTo>
                      <a:pt x="3264058" y="984885"/>
                      <a:pt x="3237198" y="984123"/>
                      <a:pt x="3215957" y="993267"/>
                    </a:cubicBezTo>
                    <a:cubicBezTo>
                      <a:pt x="3137567" y="1026890"/>
                      <a:pt x="3052603" y="1030319"/>
                      <a:pt x="2971546" y="1050989"/>
                    </a:cubicBezTo>
                    <a:cubicBezTo>
                      <a:pt x="2921254" y="1063752"/>
                      <a:pt x="2875534" y="1067943"/>
                      <a:pt x="2838577" y="1020032"/>
                    </a:cubicBezTo>
                    <a:cubicBezTo>
                      <a:pt x="2816955" y="992029"/>
                      <a:pt x="2788951" y="998601"/>
                      <a:pt x="2762567" y="1017556"/>
                    </a:cubicBezTo>
                    <a:cubicBezTo>
                      <a:pt x="2730373" y="1040702"/>
                      <a:pt x="2698178" y="1063752"/>
                      <a:pt x="2664936" y="1085374"/>
                    </a:cubicBezTo>
                    <a:cubicBezTo>
                      <a:pt x="2648553" y="1096042"/>
                      <a:pt x="2632456" y="1101281"/>
                      <a:pt x="2614834" y="1081373"/>
                    </a:cubicBezTo>
                    <a:cubicBezTo>
                      <a:pt x="2594546" y="1058323"/>
                      <a:pt x="2563018" y="1060704"/>
                      <a:pt x="2535015" y="1056513"/>
                    </a:cubicBezTo>
                    <a:cubicBezTo>
                      <a:pt x="2496915" y="1050893"/>
                      <a:pt x="2472721" y="1034987"/>
                      <a:pt x="2480532" y="990886"/>
                    </a:cubicBezTo>
                    <a:cubicBezTo>
                      <a:pt x="2482723" y="978599"/>
                      <a:pt x="2481770" y="965454"/>
                      <a:pt x="2480056" y="952976"/>
                    </a:cubicBezTo>
                    <a:cubicBezTo>
                      <a:pt x="2475960" y="923258"/>
                      <a:pt x="2460910" y="909828"/>
                      <a:pt x="2430716" y="923830"/>
                    </a:cubicBezTo>
                    <a:cubicBezTo>
                      <a:pt x="2359279" y="956786"/>
                      <a:pt x="2293461" y="994886"/>
                      <a:pt x="2258123" y="1071658"/>
                    </a:cubicBezTo>
                    <a:cubicBezTo>
                      <a:pt x="2211260" y="1173385"/>
                      <a:pt x="2107152" y="1217962"/>
                      <a:pt x="1999234" y="1186720"/>
                    </a:cubicBezTo>
                    <a:cubicBezTo>
                      <a:pt x="1981708" y="1181576"/>
                      <a:pt x="1967420" y="1173194"/>
                      <a:pt x="1960181" y="1155192"/>
                    </a:cubicBezTo>
                    <a:cubicBezTo>
                      <a:pt x="1939226" y="1103186"/>
                      <a:pt x="1926082" y="1049750"/>
                      <a:pt x="1928749" y="993077"/>
                    </a:cubicBezTo>
                    <a:cubicBezTo>
                      <a:pt x="1930463" y="957929"/>
                      <a:pt x="1947418" y="938213"/>
                      <a:pt x="1982946" y="932021"/>
                    </a:cubicBezTo>
                    <a:cubicBezTo>
                      <a:pt x="2028761" y="923925"/>
                      <a:pt x="2074767" y="927354"/>
                      <a:pt x="2120677" y="925259"/>
                    </a:cubicBezTo>
                    <a:cubicBezTo>
                      <a:pt x="2179066" y="922687"/>
                      <a:pt x="2185352" y="915924"/>
                      <a:pt x="2173922" y="860489"/>
                    </a:cubicBezTo>
                    <a:cubicBezTo>
                      <a:pt x="2160397" y="794957"/>
                      <a:pt x="2156682" y="735044"/>
                      <a:pt x="2211355" y="680657"/>
                    </a:cubicBezTo>
                    <a:cubicBezTo>
                      <a:pt x="2246598" y="645605"/>
                      <a:pt x="2269553" y="597980"/>
                      <a:pt x="2297271" y="555403"/>
                    </a:cubicBezTo>
                    <a:cubicBezTo>
                      <a:pt x="2327275" y="509492"/>
                      <a:pt x="2368232" y="496157"/>
                      <a:pt x="2420620" y="509016"/>
                    </a:cubicBezTo>
                    <a:cubicBezTo>
                      <a:pt x="2455957" y="517684"/>
                      <a:pt x="2491867" y="524732"/>
                      <a:pt x="2527871" y="529876"/>
                    </a:cubicBezTo>
                    <a:cubicBezTo>
                      <a:pt x="2556446" y="533972"/>
                      <a:pt x="2570543" y="521684"/>
                      <a:pt x="2571972" y="489776"/>
                    </a:cubicBezTo>
                    <a:cubicBezTo>
                      <a:pt x="2575210" y="417671"/>
                      <a:pt x="2567590" y="351377"/>
                      <a:pt x="2509297" y="299180"/>
                    </a:cubicBezTo>
                    <a:cubicBezTo>
                      <a:pt x="2485294" y="277654"/>
                      <a:pt x="2461482" y="267938"/>
                      <a:pt x="2431859" y="280988"/>
                    </a:cubicBezTo>
                    <a:cubicBezTo>
                      <a:pt x="2400331" y="294894"/>
                      <a:pt x="2395569" y="323374"/>
                      <a:pt x="2419000" y="349091"/>
                    </a:cubicBezTo>
                    <a:cubicBezTo>
                      <a:pt x="2423287" y="353759"/>
                      <a:pt x="2428621" y="357473"/>
                      <a:pt x="2432716" y="362331"/>
                    </a:cubicBezTo>
                    <a:cubicBezTo>
                      <a:pt x="2451385" y="384620"/>
                      <a:pt x="2472817" y="411480"/>
                      <a:pt x="2462244" y="438626"/>
                    </a:cubicBezTo>
                    <a:cubicBezTo>
                      <a:pt x="2451766" y="465201"/>
                      <a:pt x="2417572" y="452247"/>
                      <a:pt x="2393950" y="453676"/>
                    </a:cubicBezTo>
                    <a:cubicBezTo>
                      <a:pt x="2367184" y="455295"/>
                      <a:pt x="2340038" y="451961"/>
                      <a:pt x="2313273" y="449390"/>
                    </a:cubicBezTo>
                    <a:cubicBezTo>
                      <a:pt x="2250122" y="443389"/>
                      <a:pt x="2236882" y="425672"/>
                      <a:pt x="2247169" y="362426"/>
                    </a:cubicBezTo>
                    <a:cubicBezTo>
                      <a:pt x="2271649" y="211550"/>
                      <a:pt x="2388330" y="145828"/>
                      <a:pt x="2551398" y="193834"/>
                    </a:cubicBezTo>
                    <a:cubicBezTo>
                      <a:pt x="2586926" y="204311"/>
                      <a:pt x="2615977" y="203740"/>
                      <a:pt x="2643886" y="178689"/>
                    </a:cubicBezTo>
                    <a:cubicBezTo>
                      <a:pt x="2671889" y="153543"/>
                      <a:pt x="2676461" y="130397"/>
                      <a:pt x="2643219" y="105156"/>
                    </a:cubicBezTo>
                    <a:cubicBezTo>
                      <a:pt x="2594832" y="68390"/>
                      <a:pt x="2542540" y="39243"/>
                      <a:pt x="2486723" y="15716"/>
                    </a:cubicBezTo>
                    <a:cubicBezTo>
                      <a:pt x="2478436" y="12192"/>
                      <a:pt x="2471483" y="5334"/>
                      <a:pt x="2463958" y="0"/>
                    </a:cubicBezTo>
                    <a:close/>
                  </a:path>
                </a:pathLst>
              </a:custGeom>
              <a:solidFill>
                <a:schemeClr val="accent3">
                  <a:lumMod val="60000"/>
                  <a:lumOff val="40000"/>
                </a:schemeClr>
              </a:solidFill>
              <a:ln w="9525" cap="flat">
                <a:noFill/>
                <a:prstDash val="solid"/>
                <a:miter/>
              </a:ln>
            </p:spPr>
            <p:txBody>
              <a:bodyPr rtlCol="0" anchor="ctr"/>
              <a:lstStyle/>
              <a:p>
                <a:endParaRPr lang="ko-KR" altLang="en-US"/>
              </a:p>
            </p:txBody>
          </p:sp>
        </p:grpSp>
        <p:sp>
          <p:nvSpPr>
            <p:cNvPr id="5" name="그래픽 429">
              <a:extLst>
                <a:ext uri="{FF2B5EF4-FFF2-40B4-BE49-F238E27FC236}">
                  <a16:creationId xmlns:a16="http://schemas.microsoft.com/office/drawing/2014/main" id="{04F0D1AB-2BE2-4295-A3F4-22E56F4EE099}"/>
                </a:ext>
              </a:extLst>
            </p:cNvPr>
            <p:cNvSpPr/>
            <p:nvPr/>
          </p:nvSpPr>
          <p:spPr>
            <a:xfrm>
              <a:off x="952254" y="4315714"/>
              <a:ext cx="2435325" cy="1063027"/>
            </a:xfrm>
            <a:custGeom>
              <a:avLst/>
              <a:gdLst>
                <a:gd name="connsiteX0" fmla="*/ 1453430 w 2871231"/>
                <a:gd name="connsiteY0" fmla="*/ 748000 h 1253301"/>
                <a:gd name="connsiteX1" fmla="*/ 1470194 w 2871231"/>
                <a:gd name="connsiteY1" fmla="*/ 729141 h 1253301"/>
                <a:gd name="connsiteX2" fmla="*/ 1423427 w 2871231"/>
                <a:gd name="connsiteY2" fmla="*/ 663418 h 1253301"/>
                <a:gd name="connsiteX3" fmla="*/ 1406758 w 2871231"/>
                <a:gd name="connsiteY3" fmla="*/ 625795 h 1253301"/>
                <a:gd name="connsiteX4" fmla="*/ 1464194 w 2871231"/>
                <a:gd name="connsiteY4" fmla="*/ 616936 h 1253301"/>
                <a:gd name="connsiteX5" fmla="*/ 1614784 w 2871231"/>
                <a:gd name="connsiteY5" fmla="*/ 687231 h 1253301"/>
                <a:gd name="connsiteX6" fmla="*/ 1664123 w 2871231"/>
                <a:gd name="connsiteY6" fmla="*/ 692565 h 1253301"/>
                <a:gd name="connsiteX7" fmla="*/ 2046838 w 2871231"/>
                <a:gd name="connsiteY7" fmla="*/ 513781 h 1253301"/>
                <a:gd name="connsiteX8" fmla="*/ 1673839 w 2871231"/>
                <a:gd name="connsiteY8" fmla="*/ 83632 h 1253301"/>
                <a:gd name="connsiteX9" fmla="*/ 1808999 w 2871231"/>
                <a:gd name="connsiteY9" fmla="*/ 81441 h 1253301"/>
                <a:gd name="connsiteX10" fmla="*/ 2263246 w 2871231"/>
                <a:gd name="connsiteY10" fmla="*/ 367667 h 1253301"/>
                <a:gd name="connsiteX11" fmla="*/ 2346113 w 2871231"/>
                <a:gd name="connsiteY11" fmla="*/ 376049 h 1253301"/>
                <a:gd name="connsiteX12" fmla="*/ 2794836 w 2871231"/>
                <a:gd name="connsiteY12" fmla="*/ 289086 h 1253301"/>
                <a:gd name="connsiteX13" fmla="*/ 2869036 w 2871231"/>
                <a:gd name="connsiteY13" fmla="*/ 306136 h 1253301"/>
                <a:gd name="connsiteX14" fmla="*/ 2826745 w 2871231"/>
                <a:gd name="connsiteY14" fmla="*/ 367381 h 1253301"/>
                <a:gd name="connsiteX15" fmla="*/ 2433839 w 2871231"/>
                <a:gd name="connsiteY15" fmla="*/ 591505 h 1253301"/>
                <a:gd name="connsiteX16" fmla="*/ 2366592 w 2871231"/>
                <a:gd name="connsiteY16" fmla="*/ 659989 h 1253301"/>
                <a:gd name="connsiteX17" fmla="*/ 2197904 w 2871231"/>
                <a:gd name="connsiteY17" fmla="*/ 1193770 h 1253301"/>
                <a:gd name="connsiteX18" fmla="*/ 2110751 w 2871231"/>
                <a:gd name="connsiteY18" fmla="*/ 1253302 h 1253301"/>
                <a:gd name="connsiteX19" fmla="*/ 2102940 w 2871231"/>
                <a:gd name="connsiteY19" fmla="*/ 1217107 h 1253301"/>
                <a:gd name="connsiteX20" fmla="*/ 2109798 w 2871231"/>
                <a:gd name="connsiteY20" fmla="*/ 741809 h 1253301"/>
                <a:gd name="connsiteX21" fmla="*/ 2055696 w 2871231"/>
                <a:gd name="connsiteY21" fmla="*/ 697423 h 1253301"/>
                <a:gd name="connsiteX22" fmla="*/ 1721273 w 2871231"/>
                <a:gd name="connsiteY22" fmla="*/ 787339 h 1253301"/>
                <a:gd name="connsiteX23" fmla="*/ 1661933 w 2871231"/>
                <a:gd name="connsiteY23" fmla="*/ 840107 h 1253301"/>
                <a:gd name="connsiteX24" fmla="*/ 1602782 w 2871231"/>
                <a:gd name="connsiteY24" fmla="*/ 969647 h 1253301"/>
                <a:gd name="connsiteX25" fmla="*/ 1568588 w 2871231"/>
                <a:gd name="connsiteY25" fmla="*/ 1006128 h 1253301"/>
                <a:gd name="connsiteX26" fmla="*/ 1537917 w 2871231"/>
                <a:gd name="connsiteY26" fmla="*/ 988983 h 1253301"/>
                <a:gd name="connsiteX27" fmla="*/ 1531059 w 2871231"/>
                <a:gd name="connsiteY27" fmla="*/ 894304 h 1253301"/>
                <a:gd name="connsiteX28" fmla="*/ 1502960 w 2871231"/>
                <a:gd name="connsiteY28" fmla="*/ 869444 h 1253301"/>
                <a:gd name="connsiteX29" fmla="*/ 1071097 w 2871231"/>
                <a:gd name="connsiteY29" fmla="*/ 916021 h 1253301"/>
                <a:gd name="connsiteX30" fmla="*/ 573130 w 2871231"/>
                <a:gd name="connsiteY30" fmla="*/ 906592 h 1253301"/>
                <a:gd name="connsiteX31" fmla="*/ 137075 w 2871231"/>
                <a:gd name="connsiteY31" fmla="*/ 786672 h 1253301"/>
                <a:gd name="connsiteX32" fmla="*/ 43064 w 2871231"/>
                <a:gd name="connsiteY32" fmla="*/ 441772 h 1253301"/>
                <a:gd name="connsiteX33" fmla="*/ 310526 w 2871231"/>
                <a:gd name="connsiteY33" fmla="*/ 194884 h 1253301"/>
                <a:gd name="connsiteX34" fmla="*/ 514265 w 2871231"/>
                <a:gd name="connsiteY34" fmla="*/ 77917 h 1253301"/>
                <a:gd name="connsiteX35" fmla="*/ 734293 w 2871231"/>
                <a:gd name="connsiteY35" fmla="*/ 2 h 1253301"/>
                <a:gd name="connsiteX36" fmla="*/ 77163 w 2871231"/>
                <a:gd name="connsiteY36" fmla="*/ 471775 h 1253301"/>
                <a:gd name="connsiteX37" fmla="*/ 165746 w 2871231"/>
                <a:gd name="connsiteY37" fmla="*/ 734475 h 1253301"/>
                <a:gd name="connsiteX38" fmla="*/ 299000 w 2871231"/>
                <a:gd name="connsiteY38" fmla="*/ 783052 h 1253301"/>
                <a:gd name="connsiteX39" fmla="*/ 906981 w 2871231"/>
                <a:gd name="connsiteY39" fmla="*/ 824772 h 1253301"/>
                <a:gd name="connsiteX40" fmla="*/ 1453430 w 2871231"/>
                <a:gd name="connsiteY40" fmla="*/ 748000 h 125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71231" h="1253301">
                  <a:moveTo>
                    <a:pt x="1453430" y="748000"/>
                  </a:moveTo>
                  <a:cubicBezTo>
                    <a:pt x="1462289" y="744571"/>
                    <a:pt x="1486006" y="753049"/>
                    <a:pt x="1470194" y="729141"/>
                  </a:cubicBezTo>
                  <a:cubicBezTo>
                    <a:pt x="1455335" y="706662"/>
                    <a:pt x="1437333" y="686278"/>
                    <a:pt x="1423427" y="663418"/>
                  </a:cubicBezTo>
                  <a:cubicBezTo>
                    <a:pt x="1416188" y="651512"/>
                    <a:pt x="1391327" y="640844"/>
                    <a:pt x="1406758" y="625795"/>
                  </a:cubicBezTo>
                  <a:cubicBezTo>
                    <a:pt x="1419998" y="612936"/>
                    <a:pt x="1441905" y="606078"/>
                    <a:pt x="1464194" y="616936"/>
                  </a:cubicBezTo>
                  <a:cubicBezTo>
                    <a:pt x="1514009" y="641225"/>
                    <a:pt x="1564492" y="663895"/>
                    <a:pt x="1614784" y="687231"/>
                  </a:cubicBezTo>
                  <a:cubicBezTo>
                    <a:pt x="1630595" y="694565"/>
                    <a:pt x="1645169" y="701614"/>
                    <a:pt x="1664123" y="692565"/>
                  </a:cubicBezTo>
                  <a:cubicBezTo>
                    <a:pt x="1789949" y="633034"/>
                    <a:pt x="1916345" y="574645"/>
                    <a:pt x="2046838" y="513781"/>
                  </a:cubicBezTo>
                  <a:cubicBezTo>
                    <a:pt x="1921013" y="368620"/>
                    <a:pt x="1797854" y="226602"/>
                    <a:pt x="1673839" y="83632"/>
                  </a:cubicBezTo>
                  <a:cubicBezTo>
                    <a:pt x="1720607" y="52866"/>
                    <a:pt x="1759183" y="48484"/>
                    <a:pt x="1808999" y="81441"/>
                  </a:cubicBezTo>
                  <a:cubicBezTo>
                    <a:pt x="1958160" y="180215"/>
                    <a:pt x="2112084" y="271846"/>
                    <a:pt x="2263246" y="367667"/>
                  </a:cubicBezTo>
                  <a:cubicBezTo>
                    <a:pt x="2291059" y="385288"/>
                    <a:pt x="2313824" y="388432"/>
                    <a:pt x="2346113" y="376049"/>
                  </a:cubicBezTo>
                  <a:cubicBezTo>
                    <a:pt x="2490227" y="320709"/>
                    <a:pt x="2638245" y="281942"/>
                    <a:pt x="2794836" y="289086"/>
                  </a:cubicBezTo>
                  <a:cubicBezTo>
                    <a:pt x="2821506" y="290324"/>
                    <a:pt x="2860368" y="286990"/>
                    <a:pt x="2869036" y="306136"/>
                  </a:cubicBezTo>
                  <a:cubicBezTo>
                    <a:pt x="2880371" y="331091"/>
                    <a:pt x="2845033" y="349570"/>
                    <a:pt x="2826745" y="367381"/>
                  </a:cubicBezTo>
                  <a:cubicBezTo>
                    <a:pt x="2715207" y="475776"/>
                    <a:pt x="2577857" y="540355"/>
                    <a:pt x="2433839" y="591505"/>
                  </a:cubicBezTo>
                  <a:cubicBezTo>
                    <a:pt x="2397453" y="604459"/>
                    <a:pt x="2378117" y="622270"/>
                    <a:pt x="2366592" y="659989"/>
                  </a:cubicBezTo>
                  <a:cubicBezTo>
                    <a:pt x="2311919" y="838393"/>
                    <a:pt x="2252292" y="1015272"/>
                    <a:pt x="2197904" y="1193770"/>
                  </a:cubicBezTo>
                  <a:cubicBezTo>
                    <a:pt x="2183045" y="1242538"/>
                    <a:pt x="2141421" y="1236252"/>
                    <a:pt x="2110751" y="1253302"/>
                  </a:cubicBezTo>
                  <a:cubicBezTo>
                    <a:pt x="2096558" y="1241967"/>
                    <a:pt x="2102750" y="1228346"/>
                    <a:pt x="2102940" y="1217107"/>
                  </a:cubicBezTo>
                  <a:cubicBezTo>
                    <a:pt x="2104845" y="1058706"/>
                    <a:pt x="2107512" y="900210"/>
                    <a:pt x="2109798" y="741809"/>
                  </a:cubicBezTo>
                  <a:cubicBezTo>
                    <a:pt x="2110655" y="683040"/>
                    <a:pt x="2110274" y="682659"/>
                    <a:pt x="2055696" y="697423"/>
                  </a:cubicBezTo>
                  <a:cubicBezTo>
                    <a:pt x="1944254" y="727426"/>
                    <a:pt x="1833097" y="758954"/>
                    <a:pt x="1721273" y="787339"/>
                  </a:cubicBezTo>
                  <a:cubicBezTo>
                    <a:pt x="1690222" y="795244"/>
                    <a:pt x="1673458" y="810961"/>
                    <a:pt x="1661933" y="840107"/>
                  </a:cubicBezTo>
                  <a:cubicBezTo>
                    <a:pt x="1644597" y="884208"/>
                    <a:pt x="1622499" y="926404"/>
                    <a:pt x="1602782" y="969647"/>
                  </a:cubicBezTo>
                  <a:cubicBezTo>
                    <a:pt x="1595448" y="985744"/>
                    <a:pt x="1587542" y="999365"/>
                    <a:pt x="1568588" y="1006128"/>
                  </a:cubicBezTo>
                  <a:cubicBezTo>
                    <a:pt x="1549252" y="1012986"/>
                    <a:pt x="1539060" y="1013081"/>
                    <a:pt x="1537917" y="988983"/>
                  </a:cubicBezTo>
                  <a:cubicBezTo>
                    <a:pt x="1536393" y="957360"/>
                    <a:pt x="1532202" y="925927"/>
                    <a:pt x="1531059" y="894304"/>
                  </a:cubicBezTo>
                  <a:cubicBezTo>
                    <a:pt x="1530392" y="874397"/>
                    <a:pt x="1524582" y="863920"/>
                    <a:pt x="1502960" y="869444"/>
                  </a:cubicBezTo>
                  <a:cubicBezTo>
                    <a:pt x="1381707" y="890780"/>
                    <a:pt x="1164251" y="912592"/>
                    <a:pt x="1071097" y="916021"/>
                  </a:cubicBezTo>
                  <a:cubicBezTo>
                    <a:pt x="904981" y="922117"/>
                    <a:pt x="738674" y="926880"/>
                    <a:pt x="573130" y="906592"/>
                  </a:cubicBezTo>
                  <a:cubicBezTo>
                    <a:pt x="422063" y="888113"/>
                    <a:pt x="273092" y="860872"/>
                    <a:pt x="137075" y="786672"/>
                  </a:cubicBezTo>
                  <a:cubicBezTo>
                    <a:pt x="-1418" y="711329"/>
                    <a:pt x="-39137" y="576265"/>
                    <a:pt x="43064" y="441772"/>
                  </a:cubicBezTo>
                  <a:cubicBezTo>
                    <a:pt x="107929" y="335568"/>
                    <a:pt x="207560" y="261273"/>
                    <a:pt x="310526" y="194884"/>
                  </a:cubicBezTo>
                  <a:cubicBezTo>
                    <a:pt x="375010" y="153259"/>
                    <a:pt x="444542" y="112969"/>
                    <a:pt x="514265" y="77917"/>
                  </a:cubicBezTo>
                  <a:cubicBezTo>
                    <a:pt x="578845" y="45436"/>
                    <a:pt x="648092" y="14575"/>
                    <a:pt x="734293" y="2"/>
                  </a:cubicBezTo>
                  <a:cubicBezTo>
                    <a:pt x="721244" y="-855"/>
                    <a:pt x="191558" y="253748"/>
                    <a:pt x="77163" y="471775"/>
                  </a:cubicBezTo>
                  <a:cubicBezTo>
                    <a:pt x="18394" y="583694"/>
                    <a:pt x="51255" y="680373"/>
                    <a:pt x="165746" y="734475"/>
                  </a:cubicBezTo>
                  <a:cubicBezTo>
                    <a:pt x="208322" y="754668"/>
                    <a:pt x="253376" y="771241"/>
                    <a:pt x="299000" y="783052"/>
                  </a:cubicBezTo>
                  <a:cubicBezTo>
                    <a:pt x="498835" y="834868"/>
                    <a:pt x="702098" y="838012"/>
                    <a:pt x="906981" y="824772"/>
                  </a:cubicBezTo>
                  <a:cubicBezTo>
                    <a:pt x="1012804" y="818009"/>
                    <a:pt x="1388851" y="763621"/>
                    <a:pt x="1453430" y="748000"/>
                  </a:cubicBezTo>
                  <a:close/>
                </a:path>
              </a:pathLst>
            </a:custGeom>
            <a:solidFill>
              <a:schemeClr val="accent6"/>
            </a:solidFill>
            <a:ln w="25400" cap="flat">
              <a:solidFill>
                <a:schemeClr val="bg1"/>
              </a:solidFill>
              <a:prstDash val="solid"/>
              <a:miter/>
            </a:ln>
          </p:spPr>
          <p:txBody>
            <a:bodyPr rtlCol="0" anchor="ctr"/>
            <a:lstStyle/>
            <a:p>
              <a:endParaRPr lang="ko-KR" altLang="en-US"/>
            </a:p>
          </p:txBody>
        </p:sp>
      </p:grpSp>
      <p:sp>
        <p:nvSpPr>
          <p:cNvPr id="8" name="자유형: 도형 7">
            <a:extLst>
              <a:ext uri="{FF2B5EF4-FFF2-40B4-BE49-F238E27FC236}">
                <a16:creationId xmlns:a16="http://schemas.microsoft.com/office/drawing/2014/main" id="{6F41A7ED-0F75-4132-AE1E-DE7713E113F3}"/>
              </a:ext>
            </a:extLst>
          </p:cNvPr>
          <p:cNvSpPr/>
          <p:nvPr/>
        </p:nvSpPr>
        <p:spPr>
          <a:xfrm>
            <a:off x="5830607" y="1871288"/>
            <a:ext cx="760430" cy="329233"/>
          </a:xfrm>
          <a:custGeom>
            <a:avLst/>
            <a:gdLst>
              <a:gd name="connsiteX0" fmla="*/ 2001679 w 2046835"/>
              <a:gd name="connsiteY0" fmla="*/ 19680 h 886188"/>
              <a:gd name="connsiteX1" fmla="*/ 1848803 w 2046835"/>
              <a:gd name="connsiteY1" fmla="*/ 6821 h 886188"/>
              <a:gd name="connsiteX2" fmla="*/ 1755648 w 2046835"/>
              <a:gd name="connsiteY2" fmla="*/ 15584 h 886188"/>
              <a:gd name="connsiteX3" fmla="*/ 1291018 w 2046835"/>
              <a:gd name="connsiteY3" fmla="*/ 206561 h 886188"/>
              <a:gd name="connsiteX4" fmla="*/ 1200912 w 2046835"/>
              <a:gd name="connsiteY4" fmla="*/ 210656 h 886188"/>
              <a:gd name="connsiteX5" fmla="*/ 1141857 w 2046835"/>
              <a:gd name="connsiteY5" fmla="*/ 215038 h 886188"/>
              <a:gd name="connsiteX6" fmla="*/ 1051560 w 2046835"/>
              <a:gd name="connsiteY6" fmla="*/ 256853 h 886188"/>
              <a:gd name="connsiteX7" fmla="*/ 961358 w 2046835"/>
              <a:gd name="connsiteY7" fmla="*/ 262663 h 886188"/>
              <a:gd name="connsiteX8" fmla="*/ 156305 w 2046835"/>
              <a:gd name="connsiteY8" fmla="*/ 41969 h 886188"/>
              <a:gd name="connsiteX9" fmla="*/ 0 w 2046835"/>
              <a:gd name="connsiteY9" fmla="*/ 74163 h 886188"/>
              <a:gd name="connsiteX10" fmla="*/ 817055 w 2046835"/>
              <a:gd name="connsiteY10" fmla="*/ 424016 h 886188"/>
              <a:gd name="connsiteX11" fmla="*/ 658178 w 2046835"/>
              <a:gd name="connsiteY11" fmla="*/ 503741 h 886188"/>
              <a:gd name="connsiteX12" fmla="*/ 605314 w 2046835"/>
              <a:gd name="connsiteY12" fmla="*/ 495263 h 886188"/>
              <a:gd name="connsiteX13" fmla="*/ 450056 w 2046835"/>
              <a:gd name="connsiteY13" fmla="*/ 341339 h 886188"/>
              <a:gd name="connsiteX14" fmla="*/ 370523 w 2046835"/>
              <a:gd name="connsiteY14" fmla="*/ 329624 h 886188"/>
              <a:gd name="connsiteX15" fmla="*/ 355092 w 2046835"/>
              <a:gd name="connsiteY15" fmla="*/ 394013 h 886188"/>
              <a:gd name="connsiteX16" fmla="*/ 391478 w 2046835"/>
              <a:gd name="connsiteY16" fmla="*/ 579845 h 886188"/>
              <a:gd name="connsiteX17" fmla="*/ 86106 w 2046835"/>
              <a:gd name="connsiteY17" fmla="*/ 503264 h 886188"/>
              <a:gd name="connsiteX18" fmla="*/ 35528 w 2046835"/>
              <a:gd name="connsiteY18" fmla="*/ 514980 h 886188"/>
              <a:gd name="connsiteX19" fmla="*/ 77915 w 2046835"/>
              <a:gd name="connsiteY19" fmla="*/ 537935 h 886188"/>
              <a:gd name="connsiteX20" fmla="*/ 343662 w 2046835"/>
              <a:gd name="connsiteY20" fmla="*/ 674810 h 886188"/>
              <a:gd name="connsiteX21" fmla="*/ 368046 w 2046835"/>
              <a:gd name="connsiteY21" fmla="*/ 707480 h 886188"/>
              <a:gd name="connsiteX22" fmla="*/ 418529 w 2046835"/>
              <a:gd name="connsiteY22" fmla="*/ 750057 h 886188"/>
              <a:gd name="connsiteX23" fmla="*/ 535400 w 2046835"/>
              <a:gd name="connsiteY23" fmla="*/ 771584 h 886188"/>
              <a:gd name="connsiteX24" fmla="*/ 636746 w 2046835"/>
              <a:gd name="connsiteY24" fmla="*/ 823495 h 886188"/>
              <a:gd name="connsiteX25" fmla="*/ 667893 w 2046835"/>
              <a:gd name="connsiteY25" fmla="*/ 822447 h 886188"/>
              <a:gd name="connsiteX26" fmla="*/ 658749 w 2046835"/>
              <a:gd name="connsiteY26" fmla="*/ 796158 h 886188"/>
              <a:gd name="connsiteX27" fmla="*/ 599027 w 2046835"/>
              <a:gd name="connsiteY27" fmla="*/ 722339 h 886188"/>
              <a:gd name="connsiteX28" fmla="*/ 1075849 w 2046835"/>
              <a:gd name="connsiteY28" fmla="*/ 577559 h 886188"/>
              <a:gd name="connsiteX29" fmla="*/ 1133380 w 2046835"/>
              <a:gd name="connsiteY29" fmla="*/ 593371 h 886188"/>
              <a:gd name="connsiteX30" fmla="*/ 1396937 w 2046835"/>
              <a:gd name="connsiteY30" fmla="*/ 847307 h 886188"/>
              <a:gd name="connsiteX31" fmla="*/ 1534192 w 2046835"/>
              <a:gd name="connsiteY31" fmla="*/ 882740 h 886188"/>
              <a:gd name="connsiteX32" fmla="*/ 1428560 w 2046835"/>
              <a:gd name="connsiteY32" fmla="*/ 689764 h 886188"/>
              <a:gd name="connsiteX33" fmla="*/ 1550099 w 2046835"/>
              <a:gd name="connsiteY33" fmla="*/ 641853 h 886188"/>
              <a:gd name="connsiteX34" fmla="*/ 1596581 w 2046835"/>
              <a:gd name="connsiteY34" fmla="*/ 548889 h 886188"/>
              <a:gd name="connsiteX35" fmla="*/ 1499140 w 2046835"/>
              <a:gd name="connsiteY35" fmla="*/ 502883 h 886188"/>
              <a:gd name="connsiteX36" fmla="*/ 1392746 w 2046835"/>
              <a:gd name="connsiteY36" fmla="*/ 542603 h 886188"/>
              <a:gd name="connsiteX37" fmla="*/ 1328547 w 2046835"/>
              <a:gd name="connsiteY37" fmla="*/ 508884 h 886188"/>
              <a:gd name="connsiteX38" fmla="*/ 1359599 w 2046835"/>
              <a:gd name="connsiteY38" fmla="*/ 472403 h 886188"/>
              <a:gd name="connsiteX39" fmla="*/ 1411319 w 2046835"/>
              <a:gd name="connsiteY39" fmla="*/ 449067 h 886188"/>
              <a:gd name="connsiteX40" fmla="*/ 1930813 w 2046835"/>
              <a:gd name="connsiteY40" fmla="*/ 185701 h 886188"/>
              <a:gd name="connsiteX41" fmla="*/ 2032349 w 2046835"/>
              <a:gd name="connsiteY41" fmla="*/ 86831 h 886188"/>
              <a:gd name="connsiteX42" fmla="*/ 2001679 w 2046835"/>
              <a:gd name="connsiteY42" fmla="*/ 19680 h 886188"/>
              <a:gd name="connsiteX43" fmla="*/ 404336 w 2046835"/>
              <a:gd name="connsiteY43" fmla="*/ 581084 h 886188"/>
              <a:gd name="connsiteX44" fmla="*/ 360617 w 2046835"/>
              <a:gd name="connsiteY44" fmla="*/ 361532 h 886188"/>
              <a:gd name="connsiteX45" fmla="*/ 372428 w 2046835"/>
              <a:gd name="connsiteY45" fmla="*/ 359151 h 886188"/>
              <a:gd name="connsiteX46" fmla="*/ 416052 w 2046835"/>
              <a:gd name="connsiteY46" fmla="*/ 578702 h 886188"/>
              <a:gd name="connsiteX47" fmla="*/ 404336 w 2046835"/>
              <a:gd name="connsiteY47" fmla="*/ 581084 h 886188"/>
              <a:gd name="connsiteX48" fmla="*/ 1226249 w 2046835"/>
              <a:gd name="connsiteY48" fmla="*/ 303716 h 886188"/>
              <a:gd name="connsiteX49" fmla="*/ 1187482 w 2046835"/>
              <a:gd name="connsiteY49" fmla="*/ 276284 h 886188"/>
              <a:gd name="connsiteX50" fmla="*/ 1191959 w 2046835"/>
              <a:gd name="connsiteY50" fmla="*/ 228944 h 886188"/>
              <a:gd name="connsiteX51" fmla="*/ 1230725 w 2046835"/>
              <a:gd name="connsiteY51" fmla="*/ 256376 h 886188"/>
              <a:gd name="connsiteX52" fmla="*/ 1226249 w 2046835"/>
              <a:gd name="connsiteY52" fmla="*/ 303716 h 886188"/>
              <a:gd name="connsiteX53" fmla="*/ 1542288 w 2046835"/>
              <a:gd name="connsiteY53" fmla="*/ 524696 h 886188"/>
              <a:gd name="connsiteX54" fmla="*/ 1583246 w 2046835"/>
              <a:gd name="connsiteY54" fmla="*/ 552509 h 886188"/>
              <a:gd name="connsiteX55" fmla="*/ 1573339 w 2046835"/>
              <a:gd name="connsiteY55" fmla="*/ 600991 h 886188"/>
              <a:gd name="connsiteX56" fmla="*/ 1532382 w 2046835"/>
              <a:gd name="connsiteY56" fmla="*/ 573178 h 886188"/>
              <a:gd name="connsiteX57" fmla="*/ 1542288 w 2046835"/>
              <a:gd name="connsiteY57" fmla="*/ 524696 h 886188"/>
              <a:gd name="connsiteX58" fmla="*/ 1810703 w 2046835"/>
              <a:gd name="connsiteY58" fmla="*/ 45017 h 886188"/>
              <a:gd name="connsiteX59" fmla="*/ 1829753 w 2046835"/>
              <a:gd name="connsiteY59" fmla="*/ 6917 h 886188"/>
              <a:gd name="connsiteX60" fmla="*/ 1867853 w 2046835"/>
              <a:gd name="connsiteY60" fmla="*/ 25967 h 886188"/>
              <a:gd name="connsiteX61" fmla="*/ 1810703 w 2046835"/>
              <a:gd name="connsiteY61" fmla="*/ 45017 h 88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046835" h="886188">
                <a:moveTo>
                  <a:pt x="2001679" y="19680"/>
                </a:moveTo>
                <a:cubicBezTo>
                  <a:pt x="1953292" y="13584"/>
                  <a:pt x="1879949" y="22633"/>
                  <a:pt x="1848803" y="6821"/>
                </a:cubicBezTo>
                <a:cubicBezTo>
                  <a:pt x="1818227" y="-8609"/>
                  <a:pt x="1787176" y="5583"/>
                  <a:pt x="1755648" y="15584"/>
                </a:cubicBezTo>
                <a:cubicBezTo>
                  <a:pt x="1595533" y="66257"/>
                  <a:pt x="1443609" y="137409"/>
                  <a:pt x="1291018" y="206561"/>
                </a:cubicBezTo>
                <a:cubicBezTo>
                  <a:pt x="1261015" y="220086"/>
                  <a:pt x="1233868" y="235898"/>
                  <a:pt x="1200912" y="210656"/>
                </a:cubicBezTo>
                <a:cubicBezTo>
                  <a:pt x="1183386" y="197226"/>
                  <a:pt x="1160907" y="206751"/>
                  <a:pt x="1141857" y="215038"/>
                </a:cubicBezTo>
                <a:cubicBezTo>
                  <a:pt x="1111472" y="228373"/>
                  <a:pt x="1080992" y="241613"/>
                  <a:pt x="1051560" y="256853"/>
                </a:cubicBezTo>
                <a:cubicBezTo>
                  <a:pt x="1021842" y="272188"/>
                  <a:pt x="994029" y="271712"/>
                  <a:pt x="961358" y="262663"/>
                </a:cubicBezTo>
                <a:cubicBezTo>
                  <a:pt x="693230" y="188273"/>
                  <a:pt x="424244" y="116740"/>
                  <a:pt x="156305" y="41969"/>
                </a:cubicBezTo>
                <a:cubicBezTo>
                  <a:pt x="97536" y="25586"/>
                  <a:pt x="50673" y="42254"/>
                  <a:pt x="0" y="74163"/>
                </a:cubicBezTo>
                <a:cubicBezTo>
                  <a:pt x="272891" y="191035"/>
                  <a:pt x="541401" y="306002"/>
                  <a:pt x="817055" y="424016"/>
                </a:cubicBezTo>
                <a:cubicBezTo>
                  <a:pt x="759143" y="452782"/>
                  <a:pt x="707993" y="476975"/>
                  <a:pt x="658178" y="503741"/>
                </a:cubicBezTo>
                <a:cubicBezTo>
                  <a:pt x="636365" y="515456"/>
                  <a:pt x="622459" y="512599"/>
                  <a:pt x="605314" y="495263"/>
                </a:cubicBezTo>
                <a:cubicBezTo>
                  <a:pt x="554165" y="443257"/>
                  <a:pt x="499110" y="395156"/>
                  <a:pt x="450056" y="341339"/>
                </a:cubicBezTo>
                <a:cubicBezTo>
                  <a:pt x="423386" y="312098"/>
                  <a:pt x="400145" y="318003"/>
                  <a:pt x="370523" y="329624"/>
                </a:cubicBezTo>
                <a:cubicBezTo>
                  <a:pt x="334423" y="340292"/>
                  <a:pt x="343948" y="340292"/>
                  <a:pt x="355092" y="394013"/>
                </a:cubicBezTo>
                <a:cubicBezTo>
                  <a:pt x="364903" y="455544"/>
                  <a:pt x="378809" y="516314"/>
                  <a:pt x="391478" y="579845"/>
                </a:cubicBezTo>
                <a:cubicBezTo>
                  <a:pt x="285464" y="553366"/>
                  <a:pt x="185738" y="528791"/>
                  <a:pt x="86106" y="503264"/>
                </a:cubicBezTo>
                <a:cubicBezTo>
                  <a:pt x="67818" y="498597"/>
                  <a:pt x="50768" y="491834"/>
                  <a:pt x="35528" y="514980"/>
                </a:cubicBezTo>
                <a:cubicBezTo>
                  <a:pt x="50673" y="523267"/>
                  <a:pt x="64198" y="530887"/>
                  <a:pt x="77915" y="537935"/>
                </a:cubicBezTo>
                <a:cubicBezTo>
                  <a:pt x="166497" y="583560"/>
                  <a:pt x="255175" y="628994"/>
                  <a:pt x="343662" y="674810"/>
                </a:cubicBezTo>
                <a:cubicBezTo>
                  <a:pt x="356521" y="681477"/>
                  <a:pt x="373571" y="683192"/>
                  <a:pt x="368046" y="707480"/>
                </a:cubicBezTo>
                <a:cubicBezTo>
                  <a:pt x="358331" y="750152"/>
                  <a:pt x="386144" y="758820"/>
                  <a:pt x="418529" y="750057"/>
                </a:cubicBezTo>
                <a:cubicBezTo>
                  <a:pt x="462248" y="738151"/>
                  <a:pt x="498539" y="749962"/>
                  <a:pt x="535400" y="771584"/>
                </a:cubicBezTo>
                <a:cubicBezTo>
                  <a:pt x="568166" y="790729"/>
                  <a:pt x="602933" y="806445"/>
                  <a:pt x="636746" y="823495"/>
                </a:cubicBezTo>
                <a:cubicBezTo>
                  <a:pt x="647319" y="828829"/>
                  <a:pt x="659225" y="831020"/>
                  <a:pt x="667893" y="822447"/>
                </a:cubicBezTo>
                <a:cubicBezTo>
                  <a:pt x="680847" y="809779"/>
                  <a:pt x="664083" y="803302"/>
                  <a:pt x="658749" y="796158"/>
                </a:cubicBezTo>
                <a:cubicBezTo>
                  <a:pt x="640652" y="771869"/>
                  <a:pt x="620649" y="748819"/>
                  <a:pt x="599027" y="722339"/>
                </a:cubicBezTo>
                <a:cubicBezTo>
                  <a:pt x="765524" y="685382"/>
                  <a:pt x="921068" y="632519"/>
                  <a:pt x="1075849" y="577559"/>
                </a:cubicBezTo>
                <a:cubicBezTo>
                  <a:pt x="1102805" y="568034"/>
                  <a:pt x="1116521" y="577178"/>
                  <a:pt x="1133380" y="593371"/>
                </a:cubicBezTo>
                <a:cubicBezTo>
                  <a:pt x="1221391" y="677953"/>
                  <a:pt x="1312736" y="759201"/>
                  <a:pt x="1396937" y="847307"/>
                </a:cubicBezTo>
                <a:cubicBezTo>
                  <a:pt x="1437513" y="889789"/>
                  <a:pt x="1479423" y="889694"/>
                  <a:pt x="1534192" y="882740"/>
                </a:cubicBezTo>
                <a:cubicBezTo>
                  <a:pt x="1497616" y="815875"/>
                  <a:pt x="1463135" y="753010"/>
                  <a:pt x="1428560" y="689764"/>
                </a:cubicBezTo>
                <a:cubicBezTo>
                  <a:pt x="1470946" y="673190"/>
                  <a:pt x="1510951" y="658427"/>
                  <a:pt x="1550099" y="641853"/>
                </a:cubicBezTo>
                <a:cubicBezTo>
                  <a:pt x="1597152" y="621946"/>
                  <a:pt x="1612297" y="590132"/>
                  <a:pt x="1596581" y="548889"/>
                </a:cubicBezTo>
                <a:cubicBezTo>
                  <a:pt x="1582484" y="511932"/>
                  <a:pt x="1539526" y="490406"/>
                  <a:pt x="1499140" y="502883"/>
                </a:cubicBezTo>
                <a:cubicBezTo>
                  <a:pt x="1462945" y="514028"/>
                  <a:pt x="1425416" y="524410"/>
                  <a:pt x="1392746" y="542603"/>
                </a:cubicBezTo>
                <a:cubicBezTo>
                  <a:pt x="1349121" y="566891"/>
                  <a:pt x="1341787" y="533935"/>
                  <a:pt x="1328547" y="508884"/>
                </a:cubicBezTo>
                <a:cubicBezTo>
                  <a:pt x="1310164" y="474118"/>
                  <a:pt x="1346645" y="481166"/>
                  <a:pt x="1359599" y="472403"/>
                </a:cubicBezTo>
                <a:cubicBezTo>
                  <a:pt x="1375029" y="461926"/>
                  <a:pt x="1393984" y="456687"/>
                  <a:pt x="1411319" y="449067"/>
                </a:cubicBezTo>
                <a:cubicBezTo>
                  <a:pt x="1589437" y="371057"/>
                  <a:pt x="1771174" y="300287"/>
                  <a:pt x="1930813" y="185701"/>
                </a:cubicBezTo>
                <a:cubicBezTo>
                  <a:pt x="1969865" y="157697"/>
                  <a:pt x="2005393" y="126551"/>
                  <a:pt x="2032349" y="86831"/>
                </a:cubicBezTo>
                <a:cubicBezTo>
                  <a:pt x="2059114" y="47493"/>
                  <a:pt x="2048732" y="25681"/>
                  <a:pt x="2001679" y="19680"/>
                </a:cubicBezTo>
                <a:close/>
                <a:moveTo>
                  <a:pt x="404336" y="581084"/>
                </a:moveTo>
                <a:cubicBezTo>
                  <a:pt x="389763" y="507932"/>
                  <a:pt x="375190" y="434684"/>
                  <a:pt x="360617" y="361532"/>
                </a:cubicBezTo>
                <a:cubicBezTo>
                  <a:pt x="364522" y="360770"/>
                  <a:pt x="368522" y="359913"/>
                  <a:pt x="372428" y="359151"/>
                </a:cubicBezTo>
                <a:cubicBezTo>
                  <a:pt x="387001" y="432303"/>
                  <a:pt x="401574" y="505550"/>
                  <a:pt x="416052" y="578702"/>
                </a:cubicBezTo>
                <a:cubicBezTo>
                  <a:pt x="412147" y="579560"/>
                  <a:pt x="408242" y="580322"/>
                  <a:pt x="404336" y="581084"/>
                </a:cubicBezTo>
                <a:close/>
                <a:moveTo>
                  <a:pt x="1226249" y="303716"/>
                </a:moveTo>
                <a:cubicBezTo>
                  <a:pt x="1214342" y="309240"/>
                  <a:pt x="1196912" y="296953"/>
                  <a:pt x="1187482" y="276284"/>
                </a:cubicBezTo>
                <a:cubicBezTo>
                  <a:pt x="1177957" y="255614"/>
                  <a:pt x="1179957" y="234469"/>
                  <a:pt x="1191959" y="228944"/>
                </a:cubicBezTo>
                <a:cubicBezTo>
                  <a:pt x="1203865" y="223420"/>
                  <a:pt x="1221296" y="235707"/>
                  <a:pt x="1230725" y="256376"/>
                </a:cubicBezTo>
                <a:cubicBezTo>
                  <a:pt x="1240250" y="277046"/>
                  <a:pt x="1238250" y="298191"/>
                  <a:pt x="1226249" y="303716"/>
                </a:cubicBezTo>
                <a:close/>
                <a:moveTo>
                  <a:pt x="1542288" y="524696"/>
                </a:moveTo>
                <a:cubicBezTo>
                  <a:pt x="1556290" y="518981"/>
                  <a:pt x="1574673" y="531458"/>
                  <a:pt x="1583246" y="552509"/>
                </a:cubicBezTo>
                <a:cubicBezTo>
                  <a:pt x="1591818" y="573559"/>
                  <a:pt x="1587341" y="595276"/>
                  <a:pt x="1573339" y="600991"/>
                </a:cubicBezTo>
                <a:cubicBezTo>
                  <a:pt x="1559338" y="606706"/>
                  <a:pt x="1540955" y="594228"/>
                  <a:pt x="1532382" y="573178"/>
                </a:cubicBezTo>
                <a:cubicBezTo>
                  <a:pt x="1523810" y="552128"/>
                  <a:pt x="1528286" y="530411"/>
                  <a:pt x="1542288" y="524696"/>
                </a:cubicBezTo>
                <a:close/>
                <a:moveTo>
                  <a:pt x="1810703" y="45017"/>
                </a:moveTo>
                <a:cubicBezTo>
                  <a:pt x="1801178" y="35492"/>
                  <a:pt x="1810703" y="25967"/>
                  <a:pt x="1829753" y="6917"/>
                </a:cubicBezTo>
                <a:cubicBezTo>
                  <a:pt x="1829753" y="6917"/>
                  <a:pt x="1867853" y="25967"/>
                  <a:pt x="1867853" y="25967"/>
                </a:cubicBezTo>
                <a:cubicBezTo>
                  <a:pt x="1848803" y="45017"/>
                  <a:pt x="1820228" y="54542"/>
                  <a:pt x="1810703" y="45017"/>
                </a:cubicBezTo>
                <a:close/>
              </a:path>
            </a:pathLst>
          </a:custGeom>
          <a:solidFill>
            <a:schemeClr val="accent1"/>
          </a:solidFill>
          <a:ln w="9525" cap="flat">
            <a:noFill/>
            <a:prstDash val="solid"/>
            <a:miter/>
          </a:ln>
        </p:spPr>
        <p:txBody>
          <a:bodyPr rtlCol="0" anchor="ctr"/>
          <a:lstStyle/>
          <a:p>
            <a:endParaRPr lang="ko-KR" altLang="en-US"/>
          </a:p>
        </p:txBody>
      </p:sp>
      <p:grpSp>
        <p:nvGrpSpPr>
          <p:cNvPr id="9" name="그룹 8">
            <a:extLst>
              <a:ext uri="{FF2B5EF4-FFF2-40B4-BE49-F238E27FC236}">
                <a16:creationId xmlns:a16="http://schemas.microsoft.com/office/drawing/2014/main" id="{8F0E0400-3EFA-4689-A918-6C91F6158945}"/>
              </a:ext>
            </a:extLst>
          </p:cNvPr>
          <p:cNvGrpSpPr/>
          <p:nvPr/>
        </p:nvGrpSpPr>
        <p:grpSpPr>
          <a:xfrm>
            <a:off x="5555967" y="2534992"/>
            <a:ext cx="602709" cy="329233"/>
            <a:chOff x="4853842" y="3030561"/>
            <a:chExt cx="3087435" cy="1686523"/>
          </a:xfrm>
          <a:solidFill>
            <a:schemeClr val="accent2"/>
          </a:solidFill>
        </p:grpSpPr>
        <p:sp>
          <p:nvSpPr>
            <p:cNvPr id="10" name="자유형: 도형 9">
              <a:extLst>
                <a:ext uri="{FF2B5EF4-FFF2-40B4-BE49-F238E27FC236}">
                  <a16:creationId xmlns:a16="http://schemas.microsoft.com/office/drawing/2014/main" id="{FEBD4578-E6A3-4D18-A5F4-061CA894C17C}"/>
                </a:ext>
              </a:extLst>
            </p:cNvPr>
            <p:cNvSpPr/>
            <p:nvPr/>
          </p:nvSpPr>
          <p:spPr>
            <a:xfrm>
              <a:off x="5717924"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364"/>
                    <a:pt x="29936" y="220602"/>
                  </a:cubicBezTo>
                  <a:close/>
                </a:path>
              </a:pathLst>
            </a:custGeom>
            <a:grpFill/>
            <a:ln w="9525" cap="flat">
              <a:noFill/>
              <a:prstDash val="solid"/>
              <a:miter/>
            </a:ln>
          </p:spPr>
          <p:txBody>
            <a:bodyPr rtlCol="0" anchor="ctr"/>
            <a:lstStyle/>
            <a:p>
              <a:endParaRPr lang="ko-KR" altLang="en-US"/>
            </a:p>
          </p:txBody>
        </p:sp>
        <p:sp>
          <p:nvSpPr>
            <p:cNvPr id="11" name="자유형: 도형 10">
              <a:extLst>
                <a:ext uri="{FF2B5EF4-FFF2-40B4-BE49-F238E27FC236}">
                  <a16:creationId xmlns:a16="http://schemas.microsoft.com/office/drawing/2014/main" id="{6E869D49-7496-442F-A93F-335F414BC328}"/>
                </a:ext>
              </a:extLst>
            </p:cNvPr>
            <p:cNvSpPr/>
            <p:nvPr/>
          </p:nvSpPr>
          <p:spPr>
            <a:xfrm>
              <a:off x="4853842" y="3030561"/>
              <a:ext cx="3087435" cy="1686523"/>
            </a:xfrm>
            <a:custGeom>
              <a:avLst/>
              <a:gdLst>
                <a:gd name="connsiteX0" fmla="*/ 3087436 w 3087435"/>
                <a:gd name="connsiteY0" fmla="*/ 1107860 h 1686523"/>
                <a:gd name="connsiteX1" fmla="*/ 2771872 w 3087435"/>
                <a:gd name="connsiteY1" fmla="*/ 1107670 h 1686523"/>
                <a:gd name="connsiteX2" fmla="*/ 2753204 w 3087435"/>
                <a:gd name="connsiteY2" fmla="*/ 1126244 h 1686523"/>
                <a:gd name="connsiteX3" fmla="*/ 2753204 w 3087435"/>
                <a:gd name="connsiteY3" fmla="*/ 1165487 h 1686523"/>
                <a:gd name="connsiteX4" fmla="*/ 2730820 w 3087435"/>
                <a:gd name="connsiteY4" fmla="*/ 1187870 h 1686523"/>
                <a:gd name="connsiteX5" fmla="*/ 812675 w 3087435"/>
                <a:gd name="connsiteY5" fmla="*/ 1187870 h 1686523"/>
                <a:gd name="connsiteX6" fmla="*/ 809818 w 3087435"/>
                <a:gd name="connsiteY6" fmla="*/ 407106 h 1686523"/>
                <a:gd name="connsiteX7" fmla="*/ 825820 w 3087435"/>
                <a:gd name="connsiteY7" fmla="*/ 391009 h 1686523"/>
                <a:gd name="connsiteX8" fmla="*/ 874016 w 3087435"/>
                <a:gd name="connsiteY8" fmla="*/ 391009 h 1686523"/>
                <a:gd name="connsiteX9" fmla="*/ 885922 w 3087435"/>
                <a:gd name="connsiteY9" fmla="*/ 379103 h 1686523"/>
                <a:gd name="connsiteX10" fmla="*/ 885922 w 3087435"/>
                <a:gd name="connsiteY10" fmla="*/ 166028 h 1686523"/>
                <a:gd name="connsiteX11" fmla="*/ 863253 w 3087435"/>
                <a:gd name="connsiteY11" fmla="*/ 143359 h 1686523"/>
                <a:gd name="connsiteX12" fmla="*/ 499493 w 3087435"/>
                <a:gd name="connsiteY12" fmla="*/ 143359 h 1686523"/>
                <a:gd name="connsiteX13" fmla="*/ 484253 w 3087435"/>
                <a:gd name="connsiteY13" fmla="*/ 129547 h 1686523"/>
                <a:gd name="connsiteX14" fmla="*/ 447677 w 3087435"/>
                <a:gd name="connsiteY14" fmla="*/ 76684 h 1686523"/>
                <a:gd name="connsiteX15" fmla="*/ 409387 w 3087435"/>
                <a:gd name="connsiteY15" fmla="*/ 126404 h 1686523"/>
                <a:gd name="connsiteX16" fmla="*/ 392813 w 3087435"/>
                <a:gd name="connsiteY16" fmla="*/ 143263 h 1686523"/>
                <a:gd name="connsiteX17" fmla="*/ 367667 w 3087435"/>
                <a:gd name="connsiteY17" fmla="*/ 143263 h 1686523"/>
                <a:gd name="connsiteX18" fmla="*/ 352141 w 3087435"/>
                <a:gd name="connsiteY18" fmla="*/ 128023 h 1686523"/>
                <a:gd name="connsiteX19" fmla="*/ 352332 w 3087435"/>
                <a:gd name="connsiteY19" fmla="*/ 10580 h 1686523"/>
                <a:gd name="connsiteX20" fmla="*/ 342045 w 3087435"/>
                <a:gd name="connsiteY20" fmla="*/ 103 h 1686523"/>
                <a:gd name="connsiteX21" fmla="*/ 279180 w 3087435"/>
                <a:gd name="connsiteY21" fmla="*/ 388 h 1686523"/>
                <a:gd name="connsiteX22" fmla="*/ 267083 w 3087435"/>
                <a:gd name="connsiteY22" fmla="*/ 13152 h 1686523"/>
                <a:gd name="connsiteX23" fmla="*/ 266702 w 3087435"/>
                <a:gd name="connsiteY23" fmla="*/ 95734 h 1686523"/>
                <a:gd name="connsiteX24" fmla="*/ 200027 w 3087435"/>
                <a:gd name="connsiteY24" fmla="*/ 143359 h 1686523"/>
                <a:gd name="connsiteX25" fmla="*/ 147544 w 3087435"/>
                <a:gd name="connsiteY25" fmla="*/ 206605 h 1686523"/>
                <a:gd name="connsiteX26" fmla="*/ 191455 w 3087435"/>
                <a:gd name="connsiteY26" fmla="*/ 372625 h 1686523"/>
                <a:gd name="connsiteX27" fmla="*/ 220792 w 3087435"/>
                <a:gd name="connsiteY27" fmla="*/ 403772 h 1686523"/>
                <a:gd name="connsiteX28" fmla="*/ 221173 w 3087435"/>
                <a:gd name="connsiteY28" fmla="*/ 1153485 h 1686523"/>
                <a:gd name="connsiteX29" fmla="*/ 188978 w 3087435"/>
                <a:gd name="connsiteY29" fmla="*/ 1185584 h 1686523"/>
                <a:gd name="connsiteX30" fmla="*/ 41722 w 3087435"/>
                <a:gd name="connsiteY30" fmla="*/ 1184346 h 1686523"/>
                <a:gd name="connsiteX31" fmla="*/ 383 w 3087435"/>
                <a:gd name="connsiteY31" fmla="*/ 1227494 h 1686523"/>
                <a:gd name="connsiteX32" fmla="*/ 3622 w 3087435"/>
                <a:gd name="connsiteY32" fmla="*/ 1551059 h 1686523"/>
                <a:gd name="connsiteX33" fmla="*/ 135352 w 3087435"/>
                <a:gd name="connsiteY33" fmla="*/ 1683742 h 1686523"/>
                <a:gd name="connsiteX34" fmla="*/ 2673098 w 3087435"/>
                <a:gd name="connsiteY34" fmla="*/ 1683837 h 1686523"/>
                <a:gd name="connsiteX35" fmla="*/ 2730343 w 3087435"/>
                <a:gd name="connsiteY35" fmla="*/ 1653452 h 1686523"/>
                <a:gd name="connsiteX36" fmla="*/ 3087436 w 3087435"/>
                <a:gd name="connsiteY36" fmla="*/ 1107860 h 168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87435" h="1686523">
                  <a:moveTo>
                    <a:pt x="3087436" y="1107860"/>
                  </a:moveTo>
                  <a:cubicBezTo>
                    <a:pt x="2999234" y="1107860"/>
                    <a:pt x="2828451" y="1108146"/>
                    <a:pt x="2771872" y="1107670"/>
                  </a:cubicBezTo>
                  <a:cubicBezTo>
                    <a:pt x="2761585" y="1107575"/>
                    <a:pt x="2753204" y="1115957"/>
                    <a:pt x="2753204" y="1126244"/>
                  </a:cubicBezTo>
                  <a:lnTo>
                    <a:pt x="2753204" y="1165487"/>
                  </a:lnTo>
                  <a:cubicBezTo>
                    <a:pt x="2753204" y="1177869"/>
                    <a:pt x="2743202" y="1187870"/>
                    <a:pt x="2730820" y="1187870"/>
                  </a:cubicBezTo>
                  <a:lnTo>
                    <a:pt x="812675" y="1187870"/>
                  </a:lnTo>
                  <a:lnTo>
                    <a:pt x="809818" y="407106"/>
                  </a:lnTo>
                  <a:cubicBezTo>
                    <a:pt x="809818" y="398248"/>
                    <a:pt x="816961" y="391009"/>
                    <a:pt x="825820" y="391009"/>
                  </a:cubicBezTo>
                  <a:lnTo>
                    <a:pt x="874016" y="391009"/>
                  </a:lnTo>
                  <a:cubicBezTo>
                    <a:pt x="880588" y="391009"/>
                    <a:pt x="885922" y="385675"/>
                    <a:pt x="885922" y="379103"/>
                  </a:cubicBezTo>
                  <a:lnTo>
                    <a:pt x="885922" y="166028"/>
                  </a:lnTo>
                  <a:cubicBezTo>
                    <a:pt x="885922" y="153551"/>
                    <a:pt x="875826" y="143359"/>
                    <a:pt x="863253" y="143359"/>
                  </a:cubicBezTo>
                  <a:lnTo>
                    <a:pt x="499493" y="143359"/>
                  </a:lnTo>
                  <a:cubicBezTo>
                    <a:pt x="491683" y="143359"/>
                    <a:pt x="485015" y="137358"/>
                    <a:pt x="484253" y="129547"/>
                  </a:cubicBezTo>
                  <a:cubicBezTo>
                    <a:pt x="478443" y="68302"/>
                    <a:pt x="492159" y="76684"/>
                    <a:pt x="447677" y="76684"/>
                  </a:cubicBezTo>
                  <a:cubicBezTo>
                    <a:pt x="403957" y="76684"/>
                    <a:pt x="408434" y="68683"/>
                    <a:pt x="409387" y="126404"/>
                  </a:cubicBezTo>
                  <a:cubicBezTo>
                    <a:pt x="409577" y="135644"/>
                    <a:pt x="402148" y="143359"/>
                    <a:pt x="392813" y="143263"/>
                  </a:cubicBezTo>
                  <a:cubicBezTo>
                    <a:pt x="385098" y="143263"/>
                    <a:pt x="376144" y="143263"/>
                    <a:pt x="367667" y="143263"/>
                  </a:cubicBezTo>
                  <a:cubicBezTo>
                    <a:pt x="359095" y="143263"/>
                    <a:pt x="352237" y="136501"/>
                    <a:pt x="352141" y="128023"/>
                  </a:cubicBezTo>
                  <a:cubicBezTo>
                    <a:pt x="351665" y="89066"/>
                    <a:pt x="352237" y="39251"/>
                    <a:pt x="352332" y="10580"/>
                  </a:cubicBezTo>
                  <a:cubicBezTo>
                    <a:pt x="352332" y="4865"/>
                    <a:pt x="347760" y="198"/>
                    <a:pt x="342045" y="103"/>
                  </a:cubicBezTo>
                  <a:cubicBezTo>
                    <a:pt x="325471" y="-183"/>
                    <a:pt x="297849" y="198"/>
                    <a:pt x="279180" y="388"/>
                  </a:cubicBezTo>
                  <a:cubicBezTo>
                    <a:pt x="272227" y="484"/>
                    <a:pt x="266797" y="6199"/>
                    <a:pt x="267083" y="13152"/>
                  </a:cubicBezTo>
                  <a:cubicBezTo>
                    <a:pt x="268131" y="37726"/>
                    <a:pt x="266702" y="84209"/>
                    <a:pt x="266702" y="95734"/>
                  </a:cubicBezTo>
                  <a:cubicBezTo>
                    <a:pt x="266702" y="152884"/>
                    <a:pt x="276227" y="143359"/>
                    <a:pt x="200027" y="143359"/>
                  </a:cubicBezTo>
                  <a:cubicBezTo>
                    <a:pt x="142877" y="143359"/>
                    <a:pt x="152402" y="152884"/>
                    <a:pt x="147544" y="206605"/>
                  </a:cubicBezTo>
                  <a:cubicBezTo>
                    <a:pt x="152402" y="381484"/>
                    <a:pt x="133352" y="374054"/>
                    <a:pt x="191455" y="372625"/>
                  </a:cubicBezTo>
                  <a:cubicBezTo>
                    <a:pt x="219077" y="371959"/>
                    <a:pt x="220792" y="387103"/>
                    <a:pt x="220792" y="403772"/>
                  </a:cubicBezTo>
                  <a:cubicBezTo>
                    <a:pt x="220601" y="653708"/>
                    <a:pt x="220315" y="903549"/>
                    <a:pt x="221173" y="1153485"/>
                  </a:cubicBezTo>
                  <a:cubicBezTo>
                    <a:pt x="221268" y="1178726"/>
                    <a:pt x="213553" y="1186346"/>
                    <a:pt x="188978" y="1185584"/>
                  </a:cubicBezTo>
                  <a:cubicBezTo>
                    <a:pt x="139924" y="1184060"/>
                    <a:pt x="133352" y="1181679"/>
                    <a:pt x="41722" y="1184346"/>
                  </a:cubicBezTo>
                  <a:cubicBezTo>
                    <a:pt x="6955" y="1185394"/>
                    <a:pt x="-2093" y="1195300"/>
                    <a:pt x="383" y="1227494"/>
                  </a:cubicBezTo>
                  <a:cubicBezTo>
                    <a:pt x="2193" y="1251688"/>
                    <a:pt x="3145" y="1413994"/>
                    <a:pt x="3622" y="1551059"/>
                  </a:cubicBezTo>
                  <a:cubicBezTo>
                    <a:pt x="3812" y="1623925"/>
                    <a:pt x="62486" y="1682980"/>
                    <a:pt x="135352" y="1683742"/>
                  </a:cubicBezTo>
                  <a:cubicBezTo>
                    <a:pt x="770479" y="1690314"/>
                    <a:pt x="2196467" y="1683075"/>
                    <a:pt x="2673098" y="1683837"/>
                  </a:cubicBezTo>
                  <a:cubicBezTo>
                    <a:pt x="2699864" y="1683837"/>
                    <a:pt x="2715484" y="1675931"/>
                    <a:pt x="2730343" y="1653452"/>
                  </a:cubicBezTo>
                  <a:cubicBezTo>
                    <a:pt x="2844263" y="1482288"/>
                    <a:pt x="3019522" y="1229209"/>
                    <a:pt x="3087436" y="1107860"/>
                  </a:cubicBezTo>
                  <a:close/>
                </a:path>
              </a:pathLst>
            </a:custGeom>
            <a:grpFill/>
            <a:ln w="9525" cap="flat">
              <a:noFill/>
              <a:prstDash val="solid"/>
              <a:miter/>
            </a:ln>
          </p:spPr>
          <p:txBody>
            <a:bodyPr rtlCol="0" anchor="ctr"/>
            <a:lstStyle/>
            <a:p>
              <a:endParaRPr lang="ko-KR" altLang="en-US"/>
            </a:p>
          </p:txBody>
        </p:sp>
        <p:sp>
          <p:nvSpPr>
            <p:cNvPr id="12" name="자유형: 도형 11">
              <a:extLst>
                <a:ext uri="{FF2B5EF4-FFF2-40B4-BE49-F238E27FC236}">
                  <a16:creationId xmlns:a16="http://schemas.microsoft.com/office/drawing/2014/main" id="{F0AEDD67-2E3E-491D-83DA-299D96A8CDC2}"/>
                </a:ext>
              </a:extLst>
            </p:cNvPr>
            <p:cNvSpPr/>
            <p:nvPr/>
          </p:nvSpPr>
          <p:spPr>
            <a:xfrm>
              <a:off x="5717924"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269"/>
                    <a:pt x="29936" y="220602"/>
                  </a:cubicBezTo>
                  <a:close/>
                </a:path>
              </a:pathLst>
            </a:custGeom>
            <a:grpFill/>
            <a:ln w="9525" cap="flat">
              <a:noFill/>
              <a:prstDash val="solid"/>
              <a:miter/>
            </a:ln>
          </p:spPr>
          <p:txBody>
            <a:bodyPr rtlCol="0" anchor="ctr"/>
            <a:lstStyle/>
            <a:p>
              <a:endParaRPr lang="ko-KR" altLang="en-US"/>
            </a:p>
          </p:txBody>
        </p:sp>
        <p:sp>
          <p:nvSpPr>
            <p:cNvPr id="13" name="자유형: 도형 12">
              <a:extLst>
                <a:ext uri="{FF2B5EF4-FFF2-40B4-BE49-F238E27FC236}">
                  <a16:creationId xmlns:a16="http://schemas.microsoft.com/office/drawing/2014/main" id="{D5E8666E-CA9E-42E5-B745-790BE43BD100}"/>
                </a:ext>
              </a:extLst>
            </p:cNvPr>
            <p:cNvSpPr/>
            <p:nvPr/>
          </p:nvSpPr>
          <p:spPr>
            <a:xfrm>
              <a:off x="5717924"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9"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745"/>
                    <a:pt x="94801" y="219364"/>
                    <a:pt x="29936" y="220602"/>
                  </a:cubicBezTo>
                  <a:close/>
                </a:path>
              </a:pathLst>
            </a:custGeom>
            <a:grpFill/>
            <a:ln w="9525"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id="{3F882AC9-531C-405A-A37D-D9053F076FEE}"/>
                </a:ext>
              </a:extLst>
            </p:cNvPr>
            <p:cNvSpPr/>
            <p:nvPr/>
          </p:nvSpPr>
          <p:spPr>
            <a:xfrm>
              <a:off x="6184744"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02" y="219364"/>
                    <a:pt x="29936" y="220602"/>
                  </a:cubicBezTo>
                  <a:close/>
                </a:path>
              </a:pathLst>
            </a:custGeom>
            <a:grpFill/>
            <a:ln w="9525"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id="{21148EE4-489B-49DB-8AB6-16DFB1393AF7}"/>
                </a:ext>
              </a:extLst>
            </p:cNvPr>
            <p:cNvSpPr/>
            <p:nvPr/>
          </p:nvSpPr>
          <p:spPr>
            <a:xfrm>
              <a:off x="6184744"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02" y="219269"/>
                    <a:pt x="29936" y="220602"/>
                  </a:cubicBezTo>
                  <a:close/>
                </a:path>
              </a:pathLst>
            </a:custGeom>
            <a:grpFill/>
            <a:ln w="9525"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id="{4592B3BD-7C03-4F84-908A-D14026D2A891}"/>
                </a:ext>
              </a:extLst>
            </p:cNvPr>
            <p:cNvSpPr/>
            <p:nvPr/>
          </p:nvSpPr>
          <p:spPr>
            <a:xfrm>
              <a:off x="6184744"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8"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745"/>
                    <a:pt x="94802" y="219364"/>
                    <a:pt x="29936" y="220602"/>
                  </a:cubicBezTo>
                  <a:close/>
                </a:path>
              </a:pathLst>
            </a:custGeom>
            <a:grpFill/>
            <a:ln w="9525"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id="{64C92198-A5B1-4CC2-84AE-F0B7B2051FC7}"/>
                </a:ext>
              </a:extLst>
            </p:cNvPr>
            <p:cNvSpPr/>
            <p:nvPr/>
          </p:nvSpPr>
          <p:spPr>
            <a:xfrm>
              <a:off x="6651564"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364"/>
                    <a:pt x="29936" y="220602"/>
                  </a:cubicBezTo>
                  <a:close/>
                </a:path>
              </a:pathLst>
            </a:custGeom>
            <a:grpFill/>
            <a:ln w="9525"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id="{3CA492E6-7C7F-472B-B8EA-EEED43FC67AF}"/>
                </a:ext>
              </a:extLst>
            </p:cNvPr>
            <p:cNvSpPr/>
            <p:nvPr/>
          </p:nvSpPr>
          <p:spPr>
            <a:xfrm>
              <a:off x="6651564"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269"/>
                    <a:pt x="29936" y="220602"/>
                  </a:cubicBezTo>
                  <a:close/>
                </a:path>
              </a:pathLst>
            </a:custGeom>
            <a:grpFill/>
            <a:ln w="9525"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id="{6DDF9CA8-2C6B-4792-A707-431F096F68CA}"/>
                </a:ext>
              </a:extLst>
            </p:cNvPr>
            <p:cNvSpPr/>
            <p:nvPr/>
          </p:nvSpPr>
          <p:spPr>
            <a:xfrm>
              <a:off x="6651564"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9"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745"/>
                    <a:pt x="94801" y="219364"/>
                    <a:pt x="29936" y="220602"/>
                  </a:cubicBezTo>
                  <a:close/>
                </a:path>
              </a:pathLst>
            </a:custGeom>
            <a:grpFill/>
            <a:ln w="9525"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id="{3C816703-763D-4376-A4BC-995DCC9A992A}"/>
                </a:ext>
              </a:extLst>
            </p:cNvPr>
            <p:cNvSpPr/>
            <p:nvPr/>
          </p:nvSpPr>
          <p:spPr>
            <a:xfrm>
              <a:off x="7118385"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97" y="219364"/>
                    <a:pt x="29936" y="220602"/>
                  </a:cubicBezTo>
                  <a:close/>
                </a:path>
              </a:pathLst>
            </a:custGeom>
            <a:grpFill/>
            <a:ln w="9525"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id="{7FBCAD1E-F98E-4AEB-AF0B-739102719413}"/>
                </a:ext>
              </a:extLst>
            </p:cNvPr>
            <p:cNvSpPr/>
            <p:nvPr/>
          </p:nvSpPr>
          <p:spPr>
            <a:xfrm>
              <a:off x="7118385"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97" y="219269"/>
                    <a:pt x="29936" y="220602"/>
                  </a:cubicBez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DD23157E-6095-4475-894C-20B8E29906BE}"/>
                </a:ext>
              </a:extLst>
            </p:cNvPr>
            <p:cNvSpPr/>
            <p:nvPr/>
          </p:nvSpPr>
          <p:spPr>
            <a:xfrm>
              <a:off x="7118385"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8"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745"/>
                    <a:pt x="94897" y="219364"/>
                    <a:pt x="29936" y="220602"/>
                  </a:cubicBezTo>
                  <a:close/>
                </a:path>
              </a:pathLst>
            </a:custGeom>
            <a:grpFill/>
            <a:ln w="9525" cap="flat">
              <a:noFill/>
              <a:prstDash val="solid"/>
              <a:miter/>
            </a:ln>
          </p:spPr>
          <p:txBody>
            <a:bodyPr rtlCol="0" anchor="ctr"/>
            <a:lstStyle/>
            <a:p>
              <a:endParaRPr lang="ko-KR" altLang="en-US"/>
            </a:p>
          </p:txBody>
        </p:sp>
      </p:grpSp>
      <p:grpSp>
        <p:nvGrpSpPr>
          <p:cNvPr id="23" name="Group 20">
            <a:extLst>
              <a:ext uri="{FF2B5EF4-FFF2-40B4-BE49-F238E27FC236}">
                <a16:creationId xmlns:a16="http://schemas.microsoft.com/office/drawing/2014/main" id="{2DA1FE6E-F12F-4ED1-BE4F-6B7863C02C6F}"/>
              </a:ext>
            </a:extLst>
          </p:cNvPr>
          <p:cNvGrpSpPr/>
          <p:nvPr/>
        </p:nvGrpSpPr>
        <p:grpSpPr>
          <a:xfrm flipH="1">
            <a:off x="4904416" y="3797154"/>
            <a:ext cx="579080" cy="295999"/>
            <a:chOff x="6632155" y="3786983"/>
            <a:chExt cx="3838222" cy="1961920"/>
          </a:xfrm>
          <a:solidFill>
            <a:schemeClr val="accent4"/>
          </a:solidFill>
        </p:grpSpPr>
        <p:sp>
          <p:nvSpPr>
            <p:cNvPr id="24" name="Freeform: Shape 21">
              <a:extLst>
                <a:ext uri="{FF2B5EF4-FFF2-40B4-BE49-F238E27FC236}">
                  <a16:creationId xmlns:a16="http://schemas.microsoft.com/office/drawing/2014/main" id="{F9D85631-6ACB-4478-9B8B-0996CA307957}"/>
                </a:ext>
              </a:extLst>
            </p:cNvPr>
            <p:cNvSpPr/>
            <p:nvPr/>
          </p:nvSpPr>
          <p:spPr>
            <a:xfrm>
              <a:off x="7871325" y="3786983"/>
              <a:ext cx="2597271" cy="1240621"/>
            </a:xfrm>
            <a:custGeom>
              <a:avLst/>
              <a:gdLst>
                <a:gd name="connsiteX0" fmla="*/ 12608 w 2597270"/>
                <a:gd name="connsiteY0" fmla="*/ 1243431 h 1240620"/>
                <a:gd name="connsiteX1" fmla="*/ 23318 w 2597270"/>
                <a:gd name="connsiteY1" fmla="*/ 1243431 h 1240620"/>
                <a:gd name="connsiteX2" fmla="*/ 1300532 w 2597270"/>
                <a:gd name="connsiteY2" fmla="*/ 1243431 h 1240620"/>
                <a:gd name="connsiteX3" fmla="*/ 2341227 w 2597270"/>
                <a:gd name="connsiteY3" fmla="*/ 1243431 h 1240620"/>
                <a:gd name="connsiteX4" fmla="*/ 2586673 w 2597270"/>
                <a:gd name="connsiteY4" fmla="*/ 1243431 h 1240620"/>
                <a:gd name="connsiteX5" fmla="*/ 2600061 w 2597270"/>
                <a:gd name="connsiteY5" fmla="*/ 1230043 h 1240620"/>
                <a:gd name="connsiteX6" fmla="*/ 2600061 w 2597270"/>
                <a:gd name="connsiteY6" fmla="*/ 1222902 h 1240620"/>
                <a:gd name="connsiteX7" fmla="*/ 2600061 w 2597270"/>
                <a:gd name="connsiteY7" fmla="*/ 21553 h 1240620"/>
                <a:gd name="connsiteX8" fmla="*/ 2579532 w 2597270"/>
                <a:gd name="connsiteY8" fmla="*/ 132 h 1240620"/>
                <a:gd name="connsiteX9" fmla="*/ 19747 w 2597270"/>
                <a:gd name="connsiteY9" fmla="*/ 132 h 1240620"/>
                <a:gd name="connsiteX10" fmla="*/ 12608 w 2597270"/>
                <a:gd name="connsiteY10" fmla="*/ 132 h 1240620"/>
                <a:gd name="connsiteX11" fmla="*/ 112 w 2597270"/>
                <a:gd name="connsiteY11" fmla="*/ 12628 h 1240620"/>
                <a:gd name="connsiteX12" fmla="*/ 112 w 2597270"/>
                <a:gd name="connsiteY12" fmla="*/ 21553 h 1240620"/>
                <a:gd name="connsiteX13" fmla="*/ 112 w 2597270"/>
                <a:gd name="connsiteY13" fmla="*/ 1222902 h 1240620"/>
                <a:gd name="connsiteX14" fmla="*/ 112 w 2597270"/>
                <a:gd name="connsiteY14" fmla="*/ 1232720 h 1240620"/>
                <a:gd name="connsiteX15" fmla="*/ 12608 w 2597270"/>
                <a:gd name="connsiteY15" fmla="*/ 1243431 h 124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97270" h="1240620">
                  <a:moveTo>
                    <a:pt x="12608" y="1243431"/>
                  </a:moveTo>
                  <a:cubicBezTo>
                    <a:pt x="16178" y="1243431"/>
                    <a:pt x="19747" y="1243431"/>
                    <a:pt x="23318" y="1243431"/>
                  </a:cubicBezTo>
                  <a:cubicBezTo>
                    <a:pt x="449057" y="1243431"/>
                    <a:pt x="874794" y="1243431"/>
                    <a:pt x="1300532" y="1243431"/>
                  </a:cubicBezTo>
                  <a:cubicBezTo>
                    <a:pt x="1647728" y="1243431"/>
                    <a:pt x="1994923" y="1243431"/>
                    <a:pt x="2341227" y="1243431"/>
                  </a:cubicBezTo>
                  <a:cubicBezTo>
                    <a:pt x="2423339" y="1243431"/>
                    <a:pt x="2504559" y="1243431"/>
                    <a:pt x="2586673" y="1243431"/>
                  </a:cubicBezTo>
                  <a:cubicBezTo>
                    <a:pt x="2596491" y="1243431"/>
                    <a:pt x="2600953" y="1239861"/>
                    <a:pt x="2600061" y="1230043"/>
                  </a:cubicBezTo>
                  <a:cubicBezTo>
                    <a:pt x="2600061" y="1227365"/>
                    <a:pt x="2600061" y="1224688"/>
                    <a:pt x="2600061" y="1222902"/>
                  </a:cubicBezTo>
                  <a:cubicBezTo>
                    <a:pt x="2600061" y="822155"/>
                    <a:pt x="2600061" y="421408"/>
                    <a:pt x="2600061" y="21553"/>
                  </a:cubicBezTo>
                  <a:cubicBezTo>
                    <a:pt x="2600061" y="132"/>
                    <a:pt x="2600061" y="132"/>
                    <a:pt x="2579532" y="132"/>
                  </a:cubicBezTo>
                  <a:cubicBezTo>
                    <a:pt x="1726271" y="132"/>
                    <a:pt x="873010" y="132"/>
                    <a:pt x="19747" y="132"/>
                  </a:cubicBezTo>
                  <a:cubicBezTo>
                    <a:pt x="17070" y="132"/>
                    <a:pt x="14392" y="132"/>
                    <a:pt x="12608" y="132"/>
                  </a:cubicBezTo>
                  <a:cubicBezTo>
                    <a:pt x="3682" y="-760"/>
                    <a:pt x="-780" y="2810"/>
                    <a:pt x="112" y="12628"/>
                  </a:cubicBezTo>
                  <a:cubicBezTo>
                    <a:pt x="112" y="15305"/>
                    <a:pt x="112" y="17983"/>
                    <a:pt x="112" y="21553"/>
                  </a:cubicBezTo>
                  <a:cubicBezTo>
                    <a:pt x="112" y="422300"/>
                    <a:pt x="112" y="823048"/>
                    <a:pt x="112" y="1222902"/>
                  </a:cubicBezTo>
                  <a:cubicBezTo>
                    <a:pt x="112" y="1226473"/>
                    <a:pt x="112" y="1229150"/>
                    <a:pt x="112" y="1232720"/>
                  </a:cubicBezTo>
                  <a:cubicBezTo>
                    <a:pt x="112" y="1240753"/>
                    <a:pt x="3682" y="1244323"/>
                    <a:pt x="12608" y="1243431"/>
                  </a:cubicBezTo>
                  <a:close/>
                </a:path>
              </a:pathLst>
            </a:custGeom>
            <a:grpFill/>
            <a:ln w="8925" cap="flat">
              <a:noFill/>
              <a:prstDash val="solid"/>
              <a:miter/>
            </a:ln>
          </p:spPr>
          <p:txBody>
            <a:bodyPr rtlCol="0" anchor="ctr"/>
            <a:lstStyle/>
            <a:p>
              <a:endParaRPr lang="en-US" dirty="0"/>
            </a:p>
          </p:txBody>
        </p:sp>
        <p:sp>
          <p:nvSpPr>
            <p:cNvPr id="25" name="Freeform: Shape 22">
              <a:extLst>
                <a:ext uri="{FF2B5EF4-FFF2-40B4-BE49-F238E27FC236}">
                  <a16:creationId xmlns:a16="http://schemas.microsoft.com/office/drawing/2014/main" id="{63570E4D-CC55-4AF6-A8B5-BEE95C2569F1}"/>
                </a:ext>
              </a:extLst>
            </p:cNvPr>
            <p:cNvSpPr/>
            <p:nvPr/>
          </p:nvSpPr>
          <p:spPr>
            <a:xfrm>
              <a:off x="6632155" y="4094875"/>
              <a:ext cx="2677599" cy="1347725"/>
            </a:xfrm>
            <a:custGeom>
              <a:avLst/>
              <a:gdLst>
                <a:gd name="connsiteX0" fmla="*/ 2677153 w 2677598"/>
                <a:gd name="connsiteY0" fmla="*/ 1034610 h 1347724"/>
                <a:gd name="connsiteX1" fmla="*/ 2686078 w 2677598"/>
                <a:gd name="connsiteY1" fmla="*/ 1023899 h 1347724"/>
                <a:gd name="connsiteX2" fmla="*/ 2671798 w 2677598"/>
                <a:gd name="connsiteY2" fmla="*/ 1021222 h 1347724"/>
                <a:gd name="connsiteX3" fmla="*/ 1882798 w 2677598"/>
                <a:gd name="connsiteY3" fmla="*/ 1021222 h 1347724"/>
                <a:gd name="connsiteX4" fmla="*/ 1882798 w 2677598"/>
                <a:gd name="connsiteY4" fmla="*/ 1020329 h 1347724"/>
                <a:gd name="connsiteX5" fmla="*/ 1093799 w 2677598"/>
                <a:gd name="connsiteY5" fmla="*/ 1020329 h 1347724"/>
                <a:gd name="connsiteX6" fmla="*/ 1079518 w 2677598"/>
                <a:gd name="connsiteY6" fmla="*/ 1006941 h 1347724"/>
                <a:gd name="connsiteX7" fmla="*/ 1079518 w 2677598"/>
                <a:gd name="connsiteY7" fmla="*/ 16230 h 1347724"/>
                <a:gd name="connsiteX8" fmla="*/ 1079518 w 2677598"/>
                <a:gd name="connsiteY8" fmla="*/ 9982 h 1347724"/>
                <a:gd name="connsiteX9" fmla="*/ 1068809 w 2677598"/>
                <a:gd name="connsiteY9" fmla="*/ 164 h 1347724"/>
                <a:gd name="connsiteX10" fmla="*/ 921541 w 2677598"/>
                <a:gd name="connsiteY10" fmla="*/ 9982 h 1347724"/>
                <a:gd name="connsiteX11" fmla="*/ 818007 w 2677598"/>
                <a:gd name="connsiteY11" fmla="*/ 17122 h 1347724"/>
                <a:gd name="connsiteX12" fmla="*/ 643070 w 2677598"/>
                <a:gd name="connsiteY12" fmla="*/ 29618 h 1347724"/>
                <a:gd name="connsiteX13" fmla="*/ 543106 w 2677598"/>
                <a:gd name="connsiteY13" fmla="*/ 36758 h 1347724"/>
                <a:gd name="connsiteX14" fmla="*/ 377095 w 2677598"/>
                <a:gd name="connsiteY14" fmla="*/ 48361 h 1347724"/>
                <a:gd name="connsiteX15" fmla="*/ 280701 w 2677598"/>
                <a:gd name="connsiteY15" fmla="*/ 55501 h 1347724"/>
                <a:gd name="connsiteX16" fmla="*/ 235182 w 2677598"/>
                <a:gd name="connsiteY16" fmla="*/ 82277 h 1347724"/>
                <a:gd name="connsiteX17" fmla="*/ 219117 w 2677598"/>
                <a:gd name="connsiteY17" fmla="*/ 109946 h 1347724"/>
                <a:gd name="connsiteX18" fmla="*/ 183416 w 2677598"/>
                <a:gd name="connsiteY18" fmla="*/ 200984 h 1347724"/>
                <a:gd name="connsiteX19" fmla="*/ 35255 w 2677598"/>
                <a:gd name="connsiteY19" fmla="*/ 585666 h 1347724"/>
                <a:gd name="connsiteX20" fmla="*/ 12049 w 2677598"/>
                <a:gd name="connsiteY20" fmla="*/ 642788 h 1347724"/>
                <a:gd name="connsiteX21" fmla="*/ 446 w 2677598"/>
                <a:gd name="connsiteY21" fmla="*/ 742752 h 1347724"/>
                <a:gd name="connsiteX22" fmla="*/ 1339 w 2677598"/>
                <a:gd name="connsiteY22" fmla="*/ 1197943 h 1347724"/>
                <a:gd name="connsiteX23" fmla="*/ 4909 w 2677598"/>
                <a:gd name="connsiteY23" fmla="*/ 1264883 h 1347724"/>
                <a:gd name="connsiteX24" fmla="*/ 74527 w 2677598"/>
                <a:gd name="connsiteY24" fmla="*/ 1339856 h 1347724"/>
                <a:gd name="connsiteX25" fmla="*/ 122724 w 2677598"/>
                <a:gd name="connsiteY25" fmla="*/ 1344319 h 1347724"/>
                <a:gd name="connsiteX26" fmla="*/ 138789 w 2677598"/>
                <a:gd name="connsiteY26" fmla="*/ 1330039 h 1347724"/>
                <a:gd name="connsiteX27" fmla="*/ 147714 w 2677598"/>
                <a:gd name="connsiteY27" fmla="*/ 1256851 h 1347724"/>
                <a:gd name="connsiteX28" fmla="*/ 356567 w 2677598"/>
                <a:gd name="connsiteY28" fmla="*/ 982843 h 1347724"/>
                <a:gd name="connsiteX29" fmla="*/ 565420 w 2677598"/>
                <a:gd name="connsiteY29" fmla="*/ 942679 h 1347724"/>
                <a:gd name="connsiteX30" fmla="*/ 782305 w 2677598"/>
                <a:gd name="connsiteY30" fmla="*/ 1022115 h 1347724"/>
                <a:gd name="connsiteX31" fmla="*/ 934929 w 2677598"/>
                <a:gd name="connsiteY31" fmla="*/ 1327361 h 1347724"/>
                <a:gd name="connsiteX32" fmla="*/ 956350 w 2677598"/>
                <a:gd name="connsiteY32" fmla="*/ 1348782 h 1347724"/>
                <a:gd name="connsiteX33" fmla="*/ 2487044 w 2677598"/>
                <a:gd name="connsiteY33" fmla="*/ 1348782 h 1347724"/>
                <a:gd name="connsiteX34" fmla="*/ 2525422 w 2677598"/>
                <a:gd name="connsiteY34" fmla="*/ 1349674 h 1347724"/>
                <a:gd name="connsiteX35" fmla="*/ 2539702 w 2677598"/>
                <a:gd name="connsiteY35" fmla="*/ 1336286 h 1347724"/>
                <a:gd name="connsiteX36" fmla="*/ 2542380 w 2677598"/>
                <a:gd name="connsiteY36" fmla="*/ 1293444 h 1347724"/>
                <a:gd name="connsiteX37" fmla="*/ 2677153 w 2677598"/>
                <a:gd name="connsiteY37" fmla="*/ 1034610 h 1347724"/>
                <a:gd name="connsiteX38" fmla="*/ 758207 w 2677598"/>
                <a:gd name="connsiteY38" fmla="*/ 357177 h 1347724"/>
                <a:gd name="connsiteX39" fmla="*/ 758207 w 2677598"/>
                <a:gd name="connsiteY39" fmla="*/ 372350 h 1347724"/>
                <a:gd name="connsiteX40" fmla="*/ 755529 w 2677598"/>
                <a:gd name="connsiteY40" fmla="*/ 589236 h 1347724"/>
                <a:gd name="connsiteX41" fmla="*/ 743034 w 2677598"/>
                <a:gd name="connsiteY41" fmla="*/ 602624 h 1347724"/>
                <a:gd name="connsiteX42" fmla="*/ 574345 w 2677598"/>
                <a:gd name="connsiteY42" fmla="*/ 622260 h 1347724"/>
                <a:gd name="connsiteX43" fmla="*/ 411904 w 2677598"/>
                <a:gd name="connsiteY43" fmla="*/ 641003 h 1347724"/>
                <a:gd name="connsiteX44" fmla="*/ 242323 w 2677598"/>
                <a:gd name="connsiteY44" fmla="*/ 660638 h 1347724"/>
                <a:gd name="connsiteX45" fmla="*/ 173597 w 2677598"/>
                <a:gd name="connsiteY45" fmla="*/ 666886 h 1347724"/>
                <a:gd name="connsiteX46" fmla="*/ 145929 w 2677598"/>
                <a:gd name="connsiteY46" fmla="*/ 664209 h 1347724"/>
                <a:gd name="connsiteX47" fmla="*/ 128079 w 2677598"/>
                <a:gd name="connsiteY47" fmla="*/ 639218 h 1347724"/>
                <a:gd name="connsiteX48" fmla="*/ 137896 w 2677598"/>
                <a:gd name="connsiteY48" fmla="*/ 591021 h 1347724"/>
                <a:gd name="connsiteX49" fmla="*/ 251248 w 2677598"/>
                <a:gd name="connsiteY49" fmla="*/ 289345 h 1347724"/>
                <a:gd name="connsiteX50" fmla="*/ 268206 w 2677598"/>
                <a:gd name="connsiteY50" fmla="*/ 238470 h 1347724"/>
                <a:gd name="connsiteX51" fmla="*/ 321758 w 2677598"/>
                <a:gd name="connsiteY51" fmla="*/ 197414 h 1347724"/>
                <a:gd name="connsiteX52" fmla="*/ 492232 w 2677598"/>
                <a:gd name="connsiteY52" fmla="*/ 186703 h 1347724"/>
                <a:gd name="connsiteX53" fmla="*/ 708225 w 2677598"/>
                <a:gd name="connsiteY53" fmla="*/ 172423 h 1347724"/>
                <a:gd name="connsiteX54" fmla="*/ 752852 w 2677598"/>
                <a:gd name="connsiteY54" fmla="*/ 169745 h 1347724"/>
                <a:gd name="connsiteX55" fmla="*/ 763562 w 2677598"/>
                <a:gd name="connsiteY55" fmla="*/ 179563 h 1347724"/>
                <a:gd name="connsiteX56" fmla="*/ 758207 w 2677598"/>
                <a:gd name="connsiteY56" fmla="*/ 357177 h 134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77598" h="1347724">
                  <a:moveTo>
                    <a:pt x="2677153" y="1034610"/>
                  </a:moveTo>
                  <a:cubicBezTo>
                    <a:pt x="2680723" y="1031040"/>
                    <a:pt x="2687864" y="1028362"/>
                    <a:pt x="2686078" y="1023899"/>
                  </a:cubicBezTo>
                  <a:cubicBezTo>
                    <a:pt x="2684293" y="1017652"/>
                    <a:pt x="2677153" y="1021222"/>
                    <a:pt x="2671798" y="1021222"/>
                  </a:cubicBezTo>
                  <a:cubicBezTo>
                    <a:pt x="2408500" y="1021222"/>
                    <a:pt x="2145203" y="1021222"/>
                    <a:pt x="1882798" y="1021222"/>
                  </a:cubicBezTo>
                  <a:cubicBezTo>
                    <a:pt x="1882798" y="1021222"/>
                    <a:pt x="1882798" y="1020329"/>
                    <a:pt x="1882798" y="1020329"/>
                  </a:cubicBezTo>
                  <a:cubicBezTo>
                    <a:pt x="1619501" y="1020329"/>
                    <a:pt x="1356204" y="1020329"/>
                    <a:pt x="1093799" y="1020329"/>
                  </a:cubicBezTo>
                  <a:cubicBezTo>
                    <a:pt x="1079518" y="1020329"/>
                    <a:pt x="1079518" y="1020329"/>
                    <a:pt x="1079518" y="1006941"/>
                  </a:cubicBezTo>
                  <a:cubicBezTo>
                    <a:pt x="1079518" y="676704"/>
                    <a:pt x="1079518" y="346467"/>
                    <a:pt x="1079518" y="16230"/>
                  </a:cubicBezTo>
                  <a:cubicBezTo>
                    <a:pt x="1079518" y="14445"/>
                    <a:pt x="1079518" y="11767"/>
                    <a:pt x="1079518" y="9982"/>
                  </a:cubicBezTo>
                  <a:cubicBezTo>
                    <a:pt x="1079518" y="1949"/>
                    <a:pt x="1076842" y="-729"/>
                    <a:pt x="1068809" y="164"/>
                  </a:cubicBezTo>
                  <a:cubicBezTo>
                    <a:pt x="1019719" y="3734"/>
                    <a:pt x="970630" y="6412"/>
                    <a:pt x="921541" y="9982"/>
                  </a:cubicBezTo>
                  <a:cubicBezTo>
                    <a:pt x="886732" y="12659"/>
                    <a:pt x="852815" y="14445"/>
                    <a:pt x="818007" y="17122"/>
                  </a:cubicBezTo>
                  <a:cubicBezTo>
                    <a:pt x="759992" y="20692"/>
                    <a:pt x="701085" y="25155"/>
                    <a:pt x="643070" y="29618"/>
                  </a:cubicBezTo>
                  <a:cubicBezTo>
                    <a:pt x="610046" y="32295"/>
                    <a:pt x="576130" y="34080"/>
                    <a:pt x="543106" y="36758"/>
                  </a:cubicBezTo>
                  <a:cubicBezTo>
                    <a:pt x="487769" y="40328"/>
                    <a:pt x="432432" y="44791"/>
                    <a:pt x="377095" y="48361"/>
                  </a:cubicBezTo>
                  <a:cubicBezTo>
                    <a:pt x="344964" y="51039"/>
                    <a:pt x="312833" y="52823"/>
                    <a:pt x="280701" y="55501"/>
                  </a:cubicBezTo>
                  <a:cubicBezTo>
                    <a:pt x="261958" y="57286"/>
                    <a:pt x="245893" y="65319"/>
                    <a:pt x="235182" y="82277"/>
                  </a:cubicBezTo>
                  <a:cubicBezTo>
                    <a:pt x="228935" y="91203"/>
                    <a:pt x="223580" y="100128"/>
                    <a:pt x="219117" y="109946"/>
                  </a:cubicBezTo>
                  <a:cubicBezTo>
                    <a:pt x="205729" y="139399"/>
                    <a:pt x="194126" y="169745"/>
                    <a:pt x="183416" y="200984"/>
                  </a:cubicBezTo>
                  <a:cubicBezTo>
                    <a:pt x="137004" y="330401"/>
                    <a:pt x="88807" y="458926"/>
                    <a:pt x="35255" y="585666"/>
                  </a:cubicBezTo>
                  <a:cubicBezTo>
                    <a:pt x="27222" y="604409"/>
                    <a:pt x="20082" y="624045"/>
                    <a:pt x="12049" y="642788"/>
                  </a:cubicBezTo>
                  <a:cubicBezTo>
                    <a:pt x="-1339" y="674919"/>
                    <a:pt x="-446" y="708835"/>
                    <a:pt x="446" y="742752"/>
                  </a:cubicBezTo>
                  <a:cubicBezTo>
                    <a:pt x="1339" y="894482"/>
                    <a:pt x="1339" y="1046213"/>
                    <a:pt x="1339" y="1197943"/>
                  </a:cubicBezTo>
                  <a:cubicBezTo>
                    <a:pt x="1339" y="1220257"/>
                    <a:pt x="2232" y="1242570"/>
                    <a:pt x="4909" y="1264883"/>
                  </a:cubicBezTo>
                  <a:cubicBezTo>
                    <a:pt x="10264" y="1310403"/>
                    <a:pt x="29900" y="1331823"/>
                    <a:pt x="74527" y="1339856"/>
                  </a:cubicBezTo>
                  <a:cubicBezTo>
                    <a:pt x="90592" y="1342534"/>
                    <a:pt x="106658" y="1343427"/>
                    <a:pt x="122724" y="1344319"/>
                  </a:cubicBezTo>
                  <a:cubicBezTo>
                    <a:pt x="137004" y="1344319"/>
                    <a:pt x="137896" y="1344319"/>
                    <a:pt x="138789" y="1330039"/>
                  </a:cubicBezTo>
                  <a:cubicBezTo>
                    <a:pt x="139681" y="1305047"/>
                    <a:pt x="143252" y="1280949"/>
                    <a:pt x="147714" y="1256851"/>
                  </a:cubicBezTo>
                  <a:cubicBezTo>
                    <a:pt x="173597" y="1132788"/>
                    <a:pt x="241430" y="1039072"/>
                    <a:pt x="356567" y="982843"/>
                  </a:cubicBezTo>
                  <a:cubicBezTo>
                    <a:pt x="421722" y="950712"/>
                    <a:pt x="492232" y="938216"/>
                    <a:pt x="565420" y="942679"/>
                  </a:cubicBezTo>
                  <a:cubicBezTo>
                    <a:pt x="645748" y="948034"/>
                    <a:pt x="718935" y="973025"/>
                    <a:pt x="782305" y="1022115"/>
                  </a:cubicBezTo>
                  <a:cubicBezTo>
                    <a:pt x="882269" y="1098872"/>
                    <a:pt x="926896" y="1204191"/>
                    <a:pt x="934929" y="1327361"/>
                  </a:cubicBezTo>
                  <a:cubicBezTo>
                    <a:pt x="936713" y="1348782"/>
                    <a:pt x="935821" y="1348782"/>
                    <a:pt x="956350" y="1348782"/>
                  </a:cubicBezTo>
                  <a:cubicBezTo>
                    <a:pt x="1466878" y="1348782"/>
                    <a:pt x="1976514" y="1348782"/>
                    <a:pt x="2487044" y="1348782"/>
                  </a:cubicBezTo>
                  <a:cubicBezTo>
                    <a:pt x="2499538" y="1348782"/>
                    <a:pt x="2512926" y="1348782"/>
                    <a:pt x="2525422" y="1349674"/>
                  </a:cubicBezTo>
                  <a:cubicBezTo>
                    <a:pt x="2536133" y="1350567"/>
                    <a:pt x="2538810" y="1346104"/>
                    <a:pt x="2539702" y="1336286"/>
                  </a:cubicBezTo>
                  <a:cubicBezTo>
                    <a:pt x="2540596" y="1322006"/>
                    <a:pt x="2540596" y="1307725"/>
                    <a:pt x="2542380" y="1293444"/>
                  </a:cubicBezTo>
                  <a:cubicBezTo>
                    <a:pt x="2552198" y="1188126"/>
                    <a:pt x="2598610" y="1103335"/>
                    <a:pt x="2677153" y="1034610"/>
                  </a:cubicBezTo>
                  <a:close/>
                  <a:moveTo>
                    <a:pt x="758207" y="357177"/>
                  </a:moveTo>
                  <a:cubicBezTo>
                    <a:pt x="758207" y="362533"/>
                    <a:pt x="758207" y="366995"/>
                    <a:pt x="758207" y="372350"/>
                  </a:cubicBezTo>
                  <a:cubicBezTo>
                    <a:pt x="757314" y="444646"/>
                    <a:pt x="756422" y="516941"/>
                    <a:pt x="755529" y="589236"/>
                  </a:cubicBezTo>
                  <a:cubicBezTo>
                    <a:pt x="755529" y="599054"/>
                    <a:pt x="751959" y="601731"/>
                    <a:pt x="743034" y="602624"/>
                  </a:cubicBezTo>
                  <a:cubicBezTo>
                    <a:pt x="686804" y="608872"/>
                    <a:pt x="630574" y="616012"/>
                    <a:pt x="574345" y="622260"/>
                  </a:cubicBezTo>
                  <a:cubicBezTo>
                    <a:pt x="519901" y="628507"/>
                    <a:pt x="466349" y="634755"/>
                    <a:pt x="411904" y="641003"/>
                  </a:cubicBezTo>
                  <a:cubicBezTo>
                    <a:pt x="355674" y="647250"/>
                    <a:pt x="298552" y="654391"/>
                    <a:pt x="242323" y="660638"/>
                  </a:cubicBezTo>
                  <a:cubicBezTo>
                    <a:pt x="220902" y="663316"/>
                    <a:pt x="199481" y="666886"/>
                    <a:pt x="173597" y="666886"/>
                  </a:cubicBezTo>
                  <a:cubicBezTo>
                    <a:pt x="167350" y="666886"/>
                    <a:pt x="156640" y="667779"/>
                    <a:pt x="145929" y="664209"/>
                  </a:cubicBezTo>
                  <a:cubicBezTo>
                    <a:pt x="133434" y="659746"/>
                    <a:pt x="128079" y="652606"/>
                    <a:pt x="128079" y="639218"/>
                  </a:cubicBezTo>
                  <a:cubicBezTo>
                    <a:pt x="127186" y="622260"/>
                    <a:pt x="132541" y="607087"/>
                    <a:pt x="137896" y="591021"/>
                  </a:cubicBezTo>
                  <a:cubicBezTo>
                    <a:pt x="175383" y="490165"/>
                    <a:pt x="213761" y="390201"/>
                    <a:pt x="251248" y="289345"/>
                  </a:cubicBezTo>
                  <a:cubicBezTo>
                    <a:pt x="257496" y="272387"/>
                    <a:pt x="262851" y="255429"/>
                    <a:pt x="268206" y="238470"/>
                  </a:cubicBezTo>
                  <a:cubicBezTo>
                    <a:pt x="276239" y="212587"/>
                    <a:pt x="294089" y="199199"/>
                    <a:pt x="321758" y="197414"/>
                  </a:cubicBezTo>
                  <a:cubicBezTo>
                    <a:pt x="378880" y="194736"/>
                    <a:pt x="436002" y="190274"/>
                    <a:pt x="492232" y="186703"/>
                  </a:cubicBezTo>
                  <a:cubicBezTo>
                    <a:pt x="564527" y="182241"/>
                    <a:pt x="635930" y="176886"/>
                    <a:pt x="708225" y="172423"/>
                  </a:cubicBezTo>
                  <a:cubicBezTo>
                    <a:pt x="723398" y="171530"/>
                    <a:pt x="738571" y="170638"/>
                    <a:pt x="752852" y="169745"/>
                  </a:cubicBezTo>
                  <a:cubicBezTo>
                    <a:pt x="759992" y="168853"/>
                    <a:pt x="763562" y="171530"/>
                    <a:pt x="763562" y="179563"/>
                  </a:cubicBezTo>
                  <a:cubicBezTo>
                    <a:pt x="760885" y="239363"/>
                    <a:pt x="759099" y="298270"/>
                    <a:pt x="758207" y="357177"/>
                  </a:cubicBezTo>
                  <a:close/>
                </a:path>
              </a:pathLst>
            </a:custGeom>
            <a:grpFill/>
            <a:ln w="8925" cap="flat">
              <a:noFill/>
              <a:prstDash val="solid"/>
              <a:miter/>
            </a:ln>
          </p:spPr>
          <p:txBody>
            <a:bodyPr rtlCol="0" anchor="ctr"/>
            <a:lstStyle/>
            <a:p>
              <a:endParaRPr lang="en-US"/>
            </a:p>
          </p:txBody>
        </p:sp>
        <p:sp>
          <p:nvSpPr>
            <p:cNvPr id="26" name="Freeform: Shape 23">
              <a:extLst>
                <a:ext uri="{FF2B5EF4-FFF2-40B4-BE49-F238E27FC236}">
                  <a16:creationId xmlns:a16="http://schemas.microsoft.com/office/drawing/2014/main" id="{42FEC2F3-1CC3-4265-8877-F5C34AB42031}"/>
                </a:ext>
              </a:extLst>
            </p:cNvPr>
            <p:cNvSpPr/>
            <p:nvPr/>
          </p:nvSpPr>
          <p:spPr>
            <a:xfrm>
              <a:off x="6849487" y="5115205"/>
              <a:ext cx="633698" cy="633698"/>
            </a:xfrm>
            <a:custGeom>
              <a:avLst/>
              <a:gdLst>
                <a:gd name="connsiteX0" fmla="*/ 318634 w 633698"/>
                <a:gd name="connsiteY0" fmla="*/ 0 h 633698"/>
                <a:gd name="connsiteX1" fmla="*/ 0 w 633698"/>
                <a:gd name="connsiteY1" fmla="*/ 316849 h 633698"/>
                <a:gd name="connsiteX2" fmla="*/ 315957 w 633698"/>
                <a:gd name="connsiteY2" fmla="*/ 635484 h 633698"/>
                <a:gd name="connsiteX3" fmla="*/ 635483 w 633698"/>
                <a:gd name="connsiteY3" fmla="*/ 318634 h 633698"/>
                <a:gd name="connsiteX4" fmla="*/ 318634 w 633698"/>
                <a:gd name="connsiteY4" fmla="*/ 0 h 633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698" h="633698">
                  <a:moveTo>
                    <a:pt x="318634" y="0"/>
                  </a:moveTo>
                  <a:cubicBezTo>
                    <a:pt x="141913" y="0"/>
                    <a:pt x="0" y="141020"/>
                    <a:pt x="0" y="316849"/>
                  </a:cubicBezTo>
                  <a:cubicBezTo>
                    <a:pt x="0" y="492678"/>
                    <a:pt x="141020" y="634591"/>
                    <a:pt x="315957" y="635484"/>
                  </a:cubicBezTo>
                  <a:cubicBezTo>
                    <a:pt x="492678" y="635484"/>
                    <a:pt x="634591" y="494463"/>
                    <a:pt x="635483" y="318634"/>
                  </a:cubicBezTo>
                  <a:cubicBezTo>
                    <a:pt x="635483" y="142805"/>
                    <a:pt x="493571" y="0"/>
                    <a:pt x="318634" y="0"/>
                  </a:cubicBezTo>
                  <a:close/>
                </a:path>
              </a:pathLst>
            </a:custGeom>
            <a:grpFill/>
            <a:ln w="8925" cap="flat">
              <a:noFill/>
              <a:prstDash val="solid"/>
              <a:miter/>
            </a:ln>
          </p:spPr>
          <p:txBody>
            <a:bodyPr rtlCol="0" anchor="ctr"/>
            <a:lstStyle/>
            <a:p>
              <a:endParaRPr lang="en-US"/>
            </a:p>
          </p:txBody>
        </p:sp>
        <p:sp>
          <p:nvSpPr>
            <p:cNvPr id="27" name="Freeform: Shape 24">
              <a:extLst>
                <a:ext uri="{FF2B5EF4-FFF2-40B4-BE49-F238E27FC236}">
                  <a16:creationId xmlns:a16="http://schemas.microsoft.com/office/drawing/2014/main" id="{3AE808B9-79A8-42A7-A8CF-89FB211A9EE7}"/>
                </a:ext>
              </a:extLst>
            </p:cNvPr>
            <p:cNvSpPr/>
            <p:nvPr/>
          </p:nvSpPr>
          <p:spPr>
            <a:xfrm>
              <a:off x="9251293" y="5115205"/>
              <a:ext cx="633698" cy="633698"/>
            </a:xfrm>
            <a:custGeom>
              <a:avLst/>
              <a:gdLst>
                <a:gd name="connsiteX0" fmla="*/ 318635 w 633698"/>
                <a:gd name="connsiteY0" fmla="*/ 0 h 633698"/>
                <a:gd name="connsiteX1" fmla="*/ 0 w 633698"/>
                <a:gd name="connsiteY1" fmla="*/ 316849 h 633698"/>
                <a:gd name="connsiteX2" fmla="*/ 317742 w 633698"/>
                <a:gd name="connsiteY2" fmla="*/ 635484 h 633698"/>
                <a:gd name="connsiteX3" fmla="*/ 635484 w 633698"/>
                <a:gd name="connsiteY3" fmla="*/ 317742 h 633698"/>
                <a:gd name="connsiteX4" fmla="*/ 318635 w 633698"/>
                <a:gd name="connsiteY4" fmla="*/ 0 h 633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698" h="633698">
                  <a:moveTo>
                    <a:pt x="318635" y="0"/>
                  </a:moveTo>
                  <a:cubicBezTo>
                    <a:pt x="142805" y="0"/>
                    <a:pt x="0" y="141912"/>
                    <a:pt x="0" y="316849"/>
                  </a:cubicBezTo>
                  <a:cubicBezTo>
                    <a:pt x="0" y="492678"/>
                    <a:pt x="141913" y="634591"/>
                    <a:pt x="317742" y="635484"/>
                  </a:cubicBezTo>
                  <a:cubicBezTo>
                    <a:pt x="494463" y="635484"/>
                    <a:pt x="635484" y="494463"/>
                    <a:pt x="635484" y="317742"/>
                  </a:cubicBezTo>
                  <a:cubicBezTo>
                    <a:pt x="635484" y="141912"/>
                    <a:pt x="493571" y="0"/>
                    <a:pt x="318635" y="0"/>
                  </a:cubicBezTo>
                  <a:close/>
                </a:path>
              </a:pathLst>
            </a:custGeom>
            <a:grpFill/>
            <a:ln w="8925" cap="flat">
              <a:noFill/>
              <a:prstDash val="solid"/>
              <a:miter/>
            </a:ln>
          </p:spPr>
          <p:txBody>
            <a:bodyPr rtlCol="0" anchor="ctr"/>
            <a:lstStyle/>
            <a:p>
              <a:endParaRPr lang="en-US"/>
            </a:p>
          </p:txBody>
        </p:sp>
        <p:sp>
          <p:nvSpPr>
            <p:cNvPr id="28" name="Freeform: Shape 25">
              <a:extLst>
                <a:ext uri="{FF2B5EF4-FFF2-40B4-BE49-F238E27FC236}">
                  <a16:creationId xmlns:a16="http://schemas.microsoft.com/office/drawing/2014/main" id="{A2F68CDD-69A1-44DF-84F5-CDB504842376}"/>
                </a:ext>
              </a:extLst>
            </p:cNvPr>
            <p:cNvSpPr/>
            <p:nvPr/>
          </p:nvSpPr>
          <p:spPr>
            <a:xfrm>
              <a:off x="9818828" y="5116637"/>
              <a:ext cx="651549" cy="321312"/>
            </a:xfrm>
            <a:custGeom>
              <a:avLst/>
              <a:gdLst>
                <a:gd name="connsiteX0" fmla="*/ 635600 w 651549"/>
                <a:gd name="connsiteY0" fmla="*/ 353 h 321311"/>
                <a:gd name="connsiteX1" fmla="*/ 324998 w 651549"/>
                <a:gd name="connsiteY1" fmla="*/ 353 h 321311"/>
                <a:gd name="connsiteX2" fmla="*/ 324998 w 651549"/>
                <a:gd name="connsiteY2" fmla="*/ 353 h 321311"/>
                <a:gd name="connsiteX3" fmla="*/ 9935 w 651549"/>
                <a:gd name="connsiteY3" fmla="*/ 353 h 321311"/>
                <a:gd name="connsiteX4" fmla="*/ 116 w 651549"/>
                <a:gd name="connsiteY4" fmla="*/ 3030 h 321311"/>
                <a:gd name="connsiteX5" fmla="*/ 6364 w 651549"/>
                <a:gd name="connsiteY5" fmla="*/ 10170 h 321311"/>
                <a:gd name="connsiteX6" fmla="*/ 149170 w 651549"/>
                <a:gd name="connsiteY6" fmla="*/ 314524 h 321311"/>
                <a:gd name="connsiteX7" fmla="*/ 163450 w 651549"/>
                <a:gd name="connsiteY7" fmla="*/ 327912 h 321311"/>
                <a:gd name="connsiteX8" fmla="*/ 374088 w 651549"/>
                <a:gd name="connsiteY8" fmla="*/ 327912 h 321311"/>
                <a:gd name="connsiteX9" fmla="*/ 392831 w 651549"/>
                <a:gd name="connsiteY9" fmla="*/ 324342 h 321311"/>
                <a:gd name="connsiteX10" fmla="*/ 638277 w 651549"/>
                <a:gd name="connsiteY10" fmla="*/ 237766 h 321311"/>
                <a:gd name="connsiteX11" fmla="*/ 651665 w 651549"/>
                <a:gd name="connsiteY11" fmla="*/ 219023 h 321311"/>
                <a:gd name="connsiteX12" fmla="*/ 650773 w 651549"/>
                <a:gd name="connsiteY12" fmla="*/ 18203 h 321311"/>
                <a:gd name="connsiteX13" fmla="*/ 635600 w 651549"/>
                <a:gd name="connsiteY13" fmla="*/ 353 h 3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1549" h="321311">
                  <a:moveTo>
                    <a:pt x="635600" y="353"/>
                  </a:moveTo>
                  <a:cubicBezTo>
                    <a:pt x="532067" y="353"/>
                    <a:pt x="428532" y="353"/>
                    <a:pt x="324998" y="353"/>
                  </a:cubicBezTo>
                  <a:cubicBezTo>
                    <a:pt x="324998" y="353"/>
                    <a:pt x="324998" y="353"/>
                    <a:pt x="324998" y="353"/>
                  </a:cubicBezTo>
                  <a:cubicBezTo>
                    <a:pt x="219680" y="353"/>
                    <a:pt x="115253" y="353"/>
                    <a:pt x="9935" y="353"/>
                  </a:cubicBezTo>
                  <a:cubicBezTo>
                    <a:pt x="6364" y="353"/>
                    <a:pt x="1902" y="-1433"/>
                    <a:pt x="116" y="3030"/>
                  </a:cubicBezTo>
                  <a:cubicBezTo>
                    <a:pt x="-776" y="6600"/>
                    <a:pt x="3686" y="7493"/>
                    <a:pt x="6364" y="10170"/>
                  </a:cubicBezTo>
                  <a:cubicBezTo>
                    <a:pt x="99188" y="90498"/>
                    <a:pt x="146492" y="192247"/>
                    <a:pt x="149170" y="314524"/>
                  </a:cubicBezTo>
                  <a:cubicBezTo>
                    <a:pt x="149170" y="325234"/>
                    <a:pt x="152740" y="327912"/>
                    <a:pt x="163450" y="327912"/>
                  </a:cubicBezTo>
                  <a:cubicBezTo>
                    <a:pt x="233960" y="327912"/>
                    <a:pt x="304471" y="327912"/>
                    <a:pt x="374088" y="327912"/>
                  </a:cubicBezTo>
                  <a:cubicBezTo>
                    <a:pt x="380336" y="327912"/>
                    <a:pt x="386583" y="327020"/>
                    <a:pt x="392831" y="324342"/>
                  </a:cubicBezTo>
                  <a:cubicBezTo>
                    <a:pt x="474944" y="295781"/>
                    <a:pt x="556165" y="266327"/>
                    <a:pt x="638277" y="237766"/>
                  </a:cubicBezTo>
                  <a:cubicBezTo>
                    <a:pt x="648096" y="234196"/>
                    <a:pt x="652559" y="229733"/>
                    <a:pt x="651665" y="219023"/>
                  </a:cubicBezTo>
                  <a:cubicBezTo>
                    <a:pt x="650773" y="152083"/>
                    <a:pt x="650773" y="85143"/>
                    <a:pt x="650773" y="18203"/>
                  </a:cubicBezTo>
                  <a:cubicBezTo>
                    <a:pt x="651665" y="1245"/>
                    <a:pt x="650773" y="353"/>
                    <a:pt x="635600" y="353"/>
                  </a:cubicBezTo>
                  <a:close/>
                </a:path>
              </a:pathLst>
            </a:custGeom>
            <a:grpFill/>
            <a:ln w="8925" cap="flat">
              <a:noFill/>
              <a:prstDash val="solid"/>
              <a:miter/>
            </a:ln>
          </p:spPr>
          <p:txBody>
            <a:bodyPr rtlCol="0" anchor="ctr"/>
            <a:lstStyle/>
            <a:p>
              <a:endParaRPr lang="en-US"/>
            </a:p>
          </p:txBody>
        </p:sp>
      </p:grpSp>
      <p:grpSp>
        <p:nvGrpSpPr>
          <p:cNvPr id="29" name="그래픽 49">
            <a:extLst>
              <a:ext uri="{FF2B5EF4-FFF2-40B4-BE49-F238E27FC236}">
                <a16:creationId xmlns:a16="http://schemas.microsoft.com/office/drawing/2014/main" id="{2ED1A64A-E779-422F-B776-91EA038AF9A2}"/>
              </a:ext>
            </a:extLst>
          </p:cNvPr>
          <p:cNvGrpSpPr/>
          <p:nvPr/>
        </p:nvGrpSpPr>
        <p:grpSpPr>
          <a:xfrm>
            <a:off x="5155428" y="3198696"/>
            <a:ext cx="728607" cy="263988"/>
            <a:chOff x="8289511" y="4133850"/>
            <a:chExt cx="1971675" cy="714375"/>
          </a:xfrm>
          <a:solidFill>
            <a:schemeClr val="accent3"/>
          </a:solidFill>
        </p:grpSpPr>
        <p:sp>
          <p:nvSpPr>
            <p:cNvPr id="30" name="자유형: 도형 29">
              <a:extLst>
                <a:ext uri="{FF2B5EF4-FFF2-40B4-BE49-F238E27FC236}">
                  <a16:creationId xmlns:a16="http://schemas.microsoft.com/office/drawing/2014/main" id="{1E57640B-E2E3-4301-BBE0-A2F11693478B}"/>
                </a:ext>
              </a:extLst>
            </p:cNvPr>
            <p:cNvSpPr/>
            <p:nvPr/>
          </p:nvSpPr>
          <p:spPr>
            <a:xfrm>
              <a:off x="8289511" y="4781550"/>
              <a:ext cx="1971675" cy="66675"/>
            </a:xfrm>
            <a:custGeom>
              <a:avLst/>
              <a:gdLst>
                <a:gd name="connsiteX0" fmla="*/ 1938338 w 1971675"/>
                <a:gd name="connsiteY0" fmla="*/ 0 h 66675"/>
                <a:gd name="connsiteX1" fmla="*/ 33338 w 1971675"/>
                <a:gd name="connsiteY1" fmla="*/ 0 h 66675"/>
                <a:gd name="connsiteX2" fmla="*/ 0 w 1971675"/>
                <a:gd name="connsiteY2" fmla="*/ 33338 h 66675"/>
                <a:gd name="connsiteX3" fmla="*/ 33338 w 1971675"/>
                <a:gd name="connsiteY3" fmla="*/ 66675 h 66675"/>
                <a:gd name="connsiteX4" fmla="*/ 1938338 w 1971675"/>
                <a:gd name="connsiteY4" fmla="*/ 66675 h 66675"/>
                <a:gd name="connsiteX5" fmla="*/ 1971675 w 1971675"/>
                <a:gd name="connsiteY5" fmla="*/ 33338 h 66675"/>
                <a:gd name="connsiteX6" fmla="*/ 1938338 w 1971675"/>
                <a:gd name="connsiteY6"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1675" h="66675">
                  <a:moveTo>
                    <a:pt x="1938338" y="0"/>
                  </a:moveTo>
                  <a:lnTo>
                    <a:pt x="33338" y="0"/>
                  </a:lnTo>
                  <a:cubicBezTo>
                    <a:pt x="14954" y="0"/>
                    <a:pt x="0" y="15049"/>
                    <a:pt x="0" y="33338"/>
                  </a:cubicBezTo>
                  <a:cubicBezTo>
                    <a:pt x="0" y="51626"/>
                    <a:pt x="14954" y="66675"/>
                    <a:pt x="33338" y="66675"/>
                  </a:cubicBezTo>
                  <a:lnTo>
                    <a:pt x="1938338" y="66675"/>
                  </a:lnTo>
                  <a:cubicBezTo>
                    <a:pt x="1956721" y="66675"/>
                    <a:pt x="1971675" y="51626"/>
                    <a:pt x="1971675" y="33338"/>
                  </a:cubicBezTo>
                  <a:cubicBezTo>
                    <a:pt x="1971675" y="15049"/>
                    <a:pt x="1956721" y="0"/>
                    <a:pt x="1938338" y="0"/>
                  </a:cubicBezTo>
                  <a:close/>
                </a:path>
              </a:pathLst>
            </a:custGeom>
            <a:grpFill/>
            <a:ln w="9525" cap="flat">
              <a:noFill/>
              <a:prstDash val="solid"/>
              <a:miter/>
            </a:ln>
          </p:spPr>
          <p:txBody>
            <a:bodyPr rtlCol="0" anchor="ctr"/>
            <a:lstStyle/>
            <a:p>
              <a:endParaRPr lang="ko-KR" altLang="en-US"/>
            </a:p>
          </p:txBody>
        </p:sp>
        <p:sp>
          <p:nvSpPr>
            <p:cNvPr id="31" name="자유형: 도형 30">
              <a:extLst>
                <a:ext uri="{FF2B5EF4-FFF2-40B4-BE49-F238E27FC236}">
                  <a16:creationId xmlns:a16="http://schemas.microsoft.com/office/drawing/2014/main" id="{88CC9E9E-34F8-4667-A5C3-2FB72C8C3F8B}"/>
                </a:ext>
              </a:extLst>
            </p:cNvPr>
            <p:cNvSpPr/>
            <p:nvPr/>
          </p:nvSpPr>
          <p:spPr>
            <a:xfrm>
              <a:off x="8289606" y="4133850"/>
              <a:ext cx="1971352" cy="638175"/>
            </a:xfrm>
            <a:custGeom>
              <a:avLst/>
              <a:gdLst>
                <a:gd name="connsiteX0" fmla="*/ 41339 w 1971352"/>
                <a:gd name="connsiteY0" fmla="*/ 533400 h 638175"/>
                <a:gd name="connsiteX1" fmla="*/ 133350 w 1971352"/>
                <a:gd name="connsiteY1" fmla="*/ 533400 h 638175"/>
                <a:gd name="connsiteX2" fmla="*/ 143161 w 1971352"/>
                <a:gd name="connsiteY2" fmla="*/ 533400 h 638175"/>
                <a:gd name="connsiteX3" fmla="*/ 142875 w 1971352"/>
                <a:gd name="connsiteY3" fmla="*/ 538163 h 638175"/>
                <a:gd name="connsiteX4" fmla="*/ 242888 w 1971352"/>
                <a:gd name="connsiteY4" fmla="*/ 638175 h 638175"/>
                <a:gd name="connsiteX5" fmla="*/ 342900 w 1971352"/>
                <a:gd name="connsiteY5" fmla="*/ 538163 h 638175"/>
                <a:gd name="connsiteX6" fmla="*/ 342615 w 1971352"/>
                <a:gd name="connsiteY6" fmla="*/ 533400 h 638175"/>
                <a:gd name="connsiteX7" fmla="*/ 552641 w 1971352"/>
                <a:gd name="connsiteY7" fmla="*/ 533400 h 638175"/>
                <a:gd name="connsiteX8" fmla="*/ 552355 w 1971352"/>
                <a:gd name="connsiteY8" fmla="*/ 538163 h 638175"/>
                <a:gd name="connsiteX9" fmla="*/ 652368 w 1971352"/>
                <a:gd name="connsiteY9" fmla="*/ 638175 h 638175"/>
                <a:gd name="connsiteX10" fmla="*/ 752380 w 1971352"/>
                <a:gd name="connsiteY10" fmla="*/ 538163 h 638175"/>
                <a:gd name="connsiteX11" fmla="*/ 752095 w 1971352"/>
                <a:gd name="connsiteY11" fmla="*/ 533400 h 638175"/>
                <a:gd name="connsiteX12" fmla="*/ 962121 w 1971352"/>
                <a:gd name="connsiteY12" fmla="*/ 533400 h 638175"/>
                <a:gd name="connsiteX13" fmla="*/ 961835 w 1971352"/>
                <a:gd name="connsiteY13" fmla="*/ 538163 h 638175"/>
                <a:gd name="connsiteX14" fmla="*/ 1061848 w 1971352"/>
                <a:gd name="connsiteY14" fmla="*/ 638175 h 638175"/>
                <a:gd name="connsiteX15" fmla="*/ 1161860 w 1971352"/>
                <a:gd name="connsiteY15" fmla="*/ 538163 h 638175"/>
                <a:gd name="connsiteX16" fmla="*/ 1161574 w 1971352"/>
                <a:gd name="connsiteY16" fmla="*/ 533400 h 638175"/>
                <a:gd name="connsiteX17" fmla="*/ 1371600 w 1971352"/>
                <a:gd name="connsiteY17" fmla="*/ 533400 h 638175"/>
                <a:gd name="connsiteX18" fmla="*/ 1371315 w 1971352"/>
                <a:gd name="connsiteY18" fmla="*/ 538163 h 638175"/>
                <a:gd name="connsiteX19" fmla="*/ 1471327 w 1971352"/>
                <a:gd name="connsiteY19" fmla="*/ 638175 h 638175"/>
                <a:gd name="connsiteX20" fmla="*/ 1571340 w 1971352"/>
                <a:gd name="connsiteY20" fmla="*/ 538163 h 638175"/>
                <a:gd name="connsiteX21" fmla="*/ 1571054 w 1971352"/>
                <a:gd name="connsiteY21" fmla="*/ 533400 h 638175"/>
                <a:gd name="connsiteX22" fmla="*/ 1828515 w 1971352"/>
                <a:gd name="connsiteY22" fmla="*/ 533400 h 638175"/>
                <a:gd name="connsiteX23" fmla="*/ 1838040 w 1971352"/>
                <a:gd name="connsiteY23" fmla="*/ 533400 h 638175"/>
                <a:gd name="connsiteX24" fmla="*/ 1971199 w 1971352"/>
                <a:gd name="connsiteY24" fmla="*/ 393573 h 638175"/>
                <a:gd name="connsiteX25" fmla="*/ 1834230 w 1971352"/>
                <a:gd name="connsiteY25" fmla="*/ 266700 h 638175"/>
                <a:gd name="connsiteX26" fmla="*/ 1827467 w 1971352"/>
                <a:gd name="connsiteY26" fmla="*/ 266700 h 638175"/>
                <a:gd name="connsiteX27" fmla="*/ 1580865 w 1971352"/>
                <a:gd name="connsiteY27" fmla="*/ 266700 h 638175"/>
                <a:gd name="connsiteX28" fmla="*/ 1533240 w 1971352"/>
                <a:gd name="connsiteY28" fmla="*/ 219075 h 638175"/>
                <a:gd name="connsiteX29" fmla="*/ 1580865 w 1971352"/>
                <a:gd name="connsiteY29" fmla="*/ 171450 h 638175"/>
                <a:gd name="connsiteX30" fmla="*/ 1802988 w 1971352"/>
                <a:gd name="connsiteY30" fmla="*/ 171450 h 638175"/>
                <a:gd name="connsiteX31" fmla="*/ 1538288 w 1971352"/>
                <a:gd name="connsiteY31" fmla="*/ 0 h 638175"/>
                <a:gd name="connsiteX32" fmla="*/ 41339 w 1971352"/>
                <a:gd name="connsiteY32" fmla="*/ 0 h 638175"/>
                <a:gd name="connsiteX33" fmla="*/ 0 w 1971352"/>
                <a:gd name="connsiteY33" fmla="*/ 41338 h 638175"/>
                <a:gd name="connsiteX34" fmla="*/ 0 w 1971352"/>
                <a:gd name="connsiteY34" fmla="*/ 491966 h 638175"/>
                <a:gd name="connsiteX35" fmla="*/ 41339 w 1971352"/>
                <a:gd name="connsiteY35" fmla="*/ 533400 h 638175"/>
                <a:gd name="connsiteX36" fmla="*/ 1241394 w 1971352"/>
                <a:gd name="connsiteY36" fmla="*/ 171450 h 638175"/>
                <a:gd name="connsiteX37" fmla="*/ 1327119 w 1971352"/>
                <a:gd name="connsiteY37" fmla="*/ 171450 h 638175"/>
                <a:gd name="connsiteX38" fmla="*/ 1374744 w 1971352"/>
                <a:gd name="connsiteY38" fmla="*/ 219075 h 638175"/>
                <a:gd name="connsiteX39" fmla="*/ 1327119 w 1971352"/>
                <a:gd name="connsiteY39" fmla="*/ 266700 h 638175"/>
                <a:gd name="connsiteX40" fmla="*/ 1241394 w 1971352"/>
                <a:gd name="connsiteY40" fmla="*/ 266700 h 638175"/>
                <a:gd name="connsiteX41" fmla="*/ 1193769 w 1971352"/>
                <a:gd name="connsiteY41" fmla="*/ 219075 h 638175"/>
                <a:gd name="connsiteX42" fmla="*/ 1241394 w 1971352"/>
                <a:gd name="connsiteY42" fmla="*/ 171450 h 638175"/>
                <a:gd name="connsiteX43" fmla="*/ 901637 w 1971352"/>
                <a:gd name="connsiteY43" fmla="*/ 171450 h 638175"/>
                <a:gd name="connsiteX44" fmla="*/ 987362 w 1971352"/>
                <a:gd name="connsiteY44" fmla="*/ 171450 h 638175"/>
                <a:gd name="connsiteX45" fmla="*/ 1034987 w 1971352"/>
                <a:gd name="connsiteY45" fmla="*/ 219075 h 638175"/>
                <a:gd name="connsiteX46" fmla="*/ 987362 w 1971352"/>
                <a:gd name="connsiteY46" fmla="*/ 266700 h 638175"/>
                <a:gd name="connsiteX47" fmla="*/ 901637 w 1971352"/>
                <a:gd name="connsiteY47" fmla="*/ 266700 h 638175"/>
                <a:gd name="connsiteX48" fmla="*/ 854012 w 1971352"/>
                <a:gd name="connsiteY48" fmla="*/ 219075 h 638175"/>
                <a:gd name="connsiteX49" fmla="*/ 901637 w 1971352"/>
                <a:gd name="connsiteY49" fmla="*/ 171450 h 638175"/>
                <a:gd name="connsiteX50" fmla="*/ 561880 w 1971352"/>
                <a:gd name="connsiteY50" fmla="*/ 171450 h 638175"/>
                <a:gd name="connsiteX51" fmla="*/ 647605 w 1971352"/>
                <a:gd name="connsiteY51" fmla="*/ 171450 h 638175"/>
                <a:gd name="connsiteX52" fmla="*/ 695230 w 1971352"/>
                <a:gd name="connsiteY52" fmla="*/ 219075 h 638175"/>
                <a:gd name="connsiteX53" fmla="*/ 647605 w 1971352"/>
                <a:gd name="connsiteY53" fmla="*/ 266700 h 638175"/>
                <a:gd name="connsiteX54" fmla="*/ 561880 w 1971352"/>
                <a:gd name="connsiteY54" fmla="*/ 266700 h 638175"/>
                <a:gd name="connsiteX55" fmla="*/ 514255 w 1971352"/>
                <a:gd name="connsiteY55" fmla="*/ 219075 h 638175"/>
                <a:gd name="connsiteX56" fmla="*/ 561880 w 1971352"/>
                <a:gd name="connsiteY56" fmla="*/ 17145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971352" h="638175">
                  <a:moveTo>
                    <a:pt x="41339" y="533400"/>
                  </a:moveTo>
                  <a:lnTo>
                    <a:pt x="133350" y="533400"/>
                  </a:lnTo>
                  <a:lnTo>
                    <a:pt x="143161" y="533400"/>
                  </a:lnTo>
                  <a:cubicBezTo>
                    <a:pt x="143066" y="535019"/>
                    <a:pt x="142875" y="536543"/>
                    <a:pt x="142875" y="538163"/>
                  </a:cubicBezTo>
                  <a:cubicBezTo>
                    <a:pt x="142875" y="593407"/>
                    <a:pt x="187643" y="638175"/>
                    <a:pt x="242888" y="638175"/>
                  </a:cubicBezTo>
                  <a:cubicBezTo>
                    <a:pt x="298133" y="638175"/>
                    <a:pt x="342900" y="593407"/>
                    <a:pt x="342900" y="538163"/>
                  </a:cubicBezTo>
                  <a:cubicBezTo>
                    <a:pt x="342900" y="536543"/>
                    <a:pt x="342710" y="535019"/>
                    <a:pt x="342615" y="533400"/>
                  </a:cubicBezTo>
                  <a:lnTo>
                    <a:pt x="552641" y="533400"/>
                  </a:lnTo>
                  <a:cubicBezTo>
                    <a:pt x="552546" y="535019"/>
                    <a:pt x="552355" y="536543"/>
                    <a:pt x="552355" y="538163"/>
                  </a:cubicBezTo>
                  <a:cubicBezTo>
                    <a:pt x="552355" y="593407"/>
                    <a:pt x="597123" y="638175"/>
                    <a:pt x="652368" y="638175"/>
                  </a:cubicBezTo>
                  <a:cubicBezTo>
                    <a:pt x="707613" y="638175"/>
                    <a:pt x="752380" y="593407"/>
                    <a:pt x="752380" y="538163"/>
                  </a:cubicBezTo>
                  <a:cubicBezTo>
                    <a:pt x="752380" y="536543"/>
                    <a:pt x="752190" y="535019"/>
                    <a:pt x="752095" y="533400"/>
                  </a:cubicBezTo>
                  <a:lnTo>
                    <a:pt x="962121" y="533400"/>
                  </a:lnTo>
                  <a:cubicBezTo>
                    <a:pt x="962025" y="535019"/>
                    <a:pt x="961835" y="536543"/>
                    <a:pt x="961835" y="538163"/>
                  </a:cubicBezTo>
                  <a:cubicBezTo>
                    <a:pt x="961835" y="593407"/>
                    <a:pt x="1006602" y="638175"/>
                    <a:pt x="1061848" y="638175"/>
                  </a:cubicBezTo>
                  <a:cubicBezTo>
                    <a:pt x="1117093" y="638175"/>
                    <a:pt x="1161860" y="593407"/>
                    <a:pt x="1161860" y="538163"/>
                  </a:cubicBezTo>
                  <a:cubicBezTo>
                    <a:pt x="1161860" y="536543"/>
                    <a:pt x="1161670" y="535019"/>
                    <a:pt x="1161574" y="533400"/>
                  </a:cubicBezTo>
                  <a:lnTo>
                    <a:pt x="1371600" y="533400"/>
                  </a:lnTo>
                  <a:cubicBezTo>
                    <a:pt x="1371505" y="535019"/>
                    <a:pt x="1371315" y="536543"/>
                    <a:pt x="1371315" y="538163"/>
                  </a:cubicBezTo>
                  <a:cubicBezTo>
                    <a:pt x="1371315" y="593407"/>
                    <a:pt x="1416082" y="638175"/>
                    <a:pt x="1471327" y="638175"/>
                  </a:cubicBezTo>
                  <a:cubicBezTo>
                    <a:pt x="1526572" y="638175"/>
                    <a:pt x="1571340" y="593407"/>
                    <a:pt x="1571340" y="538163"/>
                  </a:cubicBezTo>
                  <a:cubicBezTo>
                    <a:pt x="1571340" y="536543"/>
                    <a:pt x="1571149" y="535019"/>
                    <a:pt x="1571054" y="533400"/>
                  </a:cubicBezTo>
                  <a:lnTo>
                    <a:pt x="1828515" y="533400"/>
                  </a:lnTo>
                  <a:lnTo>
                    <a:pt x="1838040" y="533400"/>
                  </a:lnTo>
                  <a:cubicBezTo>
                    <a:pt x="1913859" y="533400"/>
                    <a:pt x="1974819" y="470154"/>
                    <a:pt x="1971199" y="393573"/>
                  </a:cubicBezTo>
                  <a:cubicBezTo>
                    <a:pt x="1967866" y="321850"/>
                    <a:pt x="1906048" y="266700"/>
                    <a:pt x="1834230" y="266700"/>
                  </a:cubicBezTo>
                  <a:lnTo>
                    <a:pt x="1827467" y="266700"/>
                  </a:lnTo>
                  <a:lnTo>
                    <a:pt x="1580865" y="266700"/>
                  </a:lnTo>
                  <a:cubicBezTo>
                    <a:pt x="1554576" y="266700"/>
                    <a:pt x="1533240" y="245364"/>
                    <a:pt x="1533240" y="219075"/>
                  </a:cubicBezTo>
                  <a:cubicBezTo>
                    <a:pt x="1533240" y="192786"/>
                    <a:pt x="1554576" y="171450"/>
                    <a:pt x="1580865" y="171450"/>
                  </a:cubicBezTo>
                  <a:lnTo>
                    <a:pt x="1802988" y="171450"/>
                  </a:lnTo>
                  <a:cubicBezTo>
                    <a:pt x="1757649" y="70390"/>
                    <a:pt x="1656207" y="0"/>
                    <a:pt x="1538288" y="0"/>
                  </a:cubicBezTo>
                  <a:lnTo>
                    <a:pt x="41339" y="0"/>
                  </a:lnTo>
                  <a:cubicBezTo>
                    <a:pt x="18479" y="0"/>
                    <a:pt x="0" y="18479"/>
                    <a:pt x="0" y="41338"/>
                  </a:cubicBezTo>
                  <a:lnTo>
                    <a:pt x="0" y="491966"/>
                  </a:lnTo>
                  <a:cubicBezTo>
                    <a:pt x="-95" y="514921"/>
                    <a:pt x="18479" y="533400"/>
                    <a:pt x="41339" y="533400"/>
                  </a:cubicBezTo>
                  <a:close/>
                  <a:moveTo>
                    <a:pt x="1241394" y="171450"/>
                  </a:moveTo>
                  <a:lnTo>
                    <a:pt x="1327119" y="171450"/>
                  </a:lnTo>
                  <a:cubicBezTo>
                    <a:pt x="1353408" y="171450"/>
                    <a:pt x="1374744" y="192786"/>
                    <a:pt x="1374744" y="219075"/>
                  </a:cubicBezTo>
                  <a:cubicBezTo>
                    <a:pt x="1374744" y="245364"/>
                    <a:pt x="1353408" y="266700"/>
                    <a:pt x="1327119" y="266700"/>
                  </a:cubicBezTo>
                  <a:lnTo>
                    <a:pt x="1241394" y="266700"/>
                  </a:lnTo>
                  <a:cubicBezTo>
                    <a:pt x="1215105" y="266700"/>
                    <a:pt x="1193769" y="245364"/>
                    <a:pt x="1193769" y="219075"/>
                  </a:cubicBezTo>
                  <a:cubicBezTo>
                    <a:pt x="1193769" y="192786"/>
                    <a:pt x="1215105" y="171450"/>
                    <a:pt x="1241394" y="171450"/>
                  </a:cubicBezTo>
                  <a:close/>
                  <a:moveTo>
                    <a:pt x="901637" y="171450"/>
                  </a:moveTo>
                  <a:lnTo>
                    <a:pt x="987362" y="171450"/>
                  </a:lnTo>
                  <a:cubicBezTo>
                    <a:pt x="1013651" y="171450"/>
                    <a:pt x="1034987" y="192786"/>
                    <a:pt x="1034987" y="219075"/>
                  </a:cubicBezTo>
                  <a:cubicBezTo>
                    <a:pt x="1034987" y="245364"/>
                    <a:pt x="1013651" y="266700"/>
                    <a:pt x="987362" y="266700"/>
                  </a:cubicBezTo>
                  <a:lnTo>
                    <a:pt x="901637" y="266700"/>
                  </a:lnTo>
                  <a:cubicBezTo>
                    <a:pt x="875348" y="266700"/>
                    <a:pt x="854012" y="245364"/>
                    <a:pt x="854012" y="219075"/>
                  </a:cubicBezTo>
                  <a:cubicBezTo>
                    <a:pt x="854012" y="192786"/>
                    <a:pt x="875348" y="171450"/>
                    <a:pt x="901637" y="171450"/>
                  </a:cubicBezTo>
                  <a:close/>
                  <a:moveTo>
                    <a:pt x="561880" y="171450"/>
                  </a:moveTo>
                  <a:lnTo>
                    <a:pt x="647605" y="171450"/>
                  </a:lnTo>
                  <a:cubicBezTo>
                    <a:pt x="673894" y="171450"/>
                    <a:pt x="695230" y="192786"/>
                    <a:pt x="695230" y="219075"/>
                  </a:cubicBezTo>
                  <a:cubicBezTo>
                    <a:pt x="695230" y="245364"/>
                    <a:pt x="673894" y="266700"/>
                    <a:pt x="647605" y="266700"/>
                  </a:cubicBezTo>
                  <a:lnTo>
                    <a:pt x="561880" y="266700"/>
                  </a:lnTo>
                  <a:cubicBezTo>
                    <a:pt x="535592" y="266700"/>
                    <a:pt x="514255" y="245364"/>
                    <a:pt x="514255" y="219075"/>
                  </a:cubicBezTo>
                  <a:cubicBezTo>
                    <a:pt x="514255" y="192786"/>
                    <a:pt x="535592" y="171450"/>
                    <a:pt x="561880" y="171450"/>
                  </a:cubicBezTo>
                  <a:close/>
                </a:path>
              </a:pathLst>
            </a:custGeom>
            <a:grpFill/>
            <a:ln w="9525" cap="flat">
              <a:noFill/>
              <a:prstDash val="solid"/>
              <a:miter/>
            </a:ln>
          </p:spPr>
          <p:txBody>
            <a:bodyPr rtlCol="0" anchor="ctr"/>
            <a:lstStyle/>
            <a:p>
              <a:endParaRPr lang="ko-KR" altLang="en-US"/>
            </a:p>
          </p:txBody>
        </p:sp>
      </p:grpSp>
      <p:cxnSp>
        <p:nvCxnSpPr>
          <p:cNvPr id="32" name="직선 화살표 연결선 31">
            <a:extLst>
              <a:ext uri="{FF2B5EF4-FFF2-40B4-BE49-F238E27FC236}">
                <a16:creationId xmlns:a16="http://schemas.microsoft.com/office/drawing/2014/main" id="{0C7407E6-4D61-4685-94D2-4ABEF082C4D5}"/>
              </a:ext>
            </a:extLst>
          </p:cNvPr>
          <p:cNvCxnSpPr>
            <a:cxnSpLocks/>
          </p:cNvCxnSpPr>
          <p:nvPr/>
        </p:nvCxnSpPr>
        <p:spPr>
          <a:xfrm>
            <a:off x="3886105" y="2035904"/>
            <a:ext cx="1872000" cy="0"/>
          </a:xfrm>
          <a:prstGeom prst="straightConnector1">
            <a:avLst/>
          </a:prstGeom>
          <a:ln w="3492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F54BFAC3-3D9D-4DA9-8845-8BB1980A54C5}"/>
              </a:ext>
            </a:extLst>
          </p:cNvPr>
          <p:cNvCxnSpPr>
            <a:cxnSpLocks/>
          </p:cNvCxnSpPr>
          <p:nvPr/>
        </p:nvCxnSpPr>
        <p:spPr>
          <a:xfrm>
            <a:off x="3886105" y="2700633"/>
            <a:ext cx="1512000" cy="0"/>
          </a:xfrm>
          <a:prstGeom prst="straightConnector1">
            <a:avLst/>
          </a:prstGeom>
          <a:ln w="34925">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직선 화살표 연결선 33">
            <a:extLst>
              <a:ext uri="{FF2B5EF4-FFF2-40B4-BE49-F238E27FC236}">
                <a16:creationId xmlns:a16="http://schemas.microsoft.com/office/drawing/2014/main" id="{5B66C006-9CE8-4D1B-BC62-1BCCD801E346}"/>
              </a:ext>
            </a:extLst>
          </p:cNvPr>
          <p:cNvCxnSpPr>
            <a:cxnSpLocks/>
          </p:cNvCxnSpPr>
          <p:nvPr/>
        </p:nvCxnSpPr>
        <p:spPr>
          <a:xfrm>
            <a:off x="3886105" y="3316610"/>
            <a:ext cx="1152000" cy="0"/>
          </a:xfrm>
          <a:prstGeom prst="straightConnector1">
            <a:avLst/>
          </a:prstGeom>
          <a:ln w="34925">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직선 화살표 연결선 34">
            <a:extLst>
              <a:ext uri="{FF2B5EF4-FFF2-40B4-BE49-F238E27FC236}">
                <a16:creationId xmlns:a16="http://schemas.microsoft.com/office/drawing/2014/main" id="{C0914B23-F8B4-4BC7-B467-D3AC565F0BE2}"/>
              </a:ext>
            </a:extLst>
          </p:cNvPr>
          <p:cNvCxnSpPr>
            <a:cxnSpLocks/>
          </p:cNvCxnSpPr>
          <p:nvPr/>
        </p:nvCxnSpPr>
        <p:spPr>
          <a:xfrm>
            <a:off x="3886105" y="3945273"/>
            <a:ext cx="792000" cy="0"/>
          </a:xfrm>
          <a:prstGeom prst="straightConnector1">
            <a:avLst/>
          </a:prstGeom>
          <a:ln w="34925">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Rectangle 8">
            <a:extLst>
              <a:ext uri="{FF2B5EF4-FFF2-40B4-BE49-F238E27FC236}">
                <a16:creationId xmlns:a16="http://schemas.microsoft.com/office/drawing/2014/main" id="{3D9892DA-C4E4-451F-AC89-BE597D0F6EF3}"/>
              </a:ext>
            </a:extLst>
          </p:cNvPr>
          <p:cNvSpPr/>
          <p:nvPr/>
        </p:nvSpPr>
        <p:spPr>
          <a:xfrm>
            <a:off x="7516807" y="1738650"/>
            <a:ext cx="66021" cy="26574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37" name="Group 18">
            <a:extLst>
              <a:ext uri="{FF2B5EF4-FFF2-40B4-BE49-F238E27FC236}">
                <a16:creationId xmlns:a16="http://schemas.microsoft.com/office/drawing/2014/main" id="{E2634965-87BD-4D2A-9B36-8E4E21E08A43}"/>
              </a:ext>
            </a:extLst>
          </p:cNvPr>
          <p:cNvGrpSpPr/>
          <p:nvPr/>
        </p:nvGrpSpPr>
        <p:grpSpPr>
          <a:xfrm>
            <a:off x="7843928" y="1798673"/>
            <a:ext cx="3283552" cy="2537429"/>
            <a:chOff x="8908448" y="506479"/>
            <a:chExt cx="3283552" cy="2537429"/>
          </a:xfrm>
        </p:grpSpPr>
        <p:sp>
          <p:nvSpPr>
            <p:cNvPr id="38" name="TextBox 37">
              <a:extLst>
                <a:ext uri="{FF2B5EF4-FFF2-40B4-BE49-F238E27FC236}">
                  <a16:creationId xmlns:a16="http://schemas.microsoft.com/office/drawing/2014/main" id="{FC5DBF9B-0B65-49F0-B146-FE298AFBFF19}"/>
                </a:ext>
              </a:extLst>
            </p:cNvPr>
            <p:cNvSpPr txBox="1"/>
            <p:nvPr/>
          </p:nvSpPr>
          <p:spPr>
            <a:xfrm>
              <a:off x="8908448" y="506479"/>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Simple Portfolio Presentation</a:t>
              </a:r>
            </a:p>
          </p:txBody>
        </p:sp>
        <p:sp>
          <p:nvSpPr>
            <p:cNvPr id="39" name="TextBox 38">
              <a:extLst>
                <a:ext uri="{FF2B5EF4-FFF2-40B4-BE49-F238E27FC236}">
                  <a16:creationId xmlns:a16="http://schemas.microsoft.com/office/drawing/2014/main" id="{E813326E-ABAA-4D1C-9134-043E94FAC8FD}"/>
                </a:ext>
              </a:extLst>
            </p:cNvPr>
            <p:cNvSpPr txBox="1"/>
            <p:nvPr/>
          </p:nvSpPr>
          <p:spPr>
            <a:xfrm>
              <a:off x="8908448" y="827639"/>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Presentation</a:t>
              </a:r>
            </a:p>
          </p:txBody>
        </p:sp>
        <p:sp>
          <p:nvSpPr>
            <p:cNvPr id="40" name="TextBox 39">
              <a:extLst>
                <a:ext uri="{FF2B5EF4-FFF2-40B4-BE49-F238E27FC236}">
                  <a16:creationId xmlns:a16="http://schemas.microsoft.com/office/drawing/2014/main" id="{181C4BE8-FF72-44B6-A145-278940FDFF85}"/>
                </a:ext>
              </a:extLst>
            </p:cNvPr>
            <p:cNvSpPr txBox="1"/>
            <p:nvPr/>
          </p:nvSpPr>
          <p:spPr>
            <a:xfrm>
              <a:off x="8908448" y="1791119"/>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Portfolio Presentation</a:t>
              </a:r>
            </a:p>
          </p:txBody>
        </p:sp>
        <p:sp>
          <p:nvSpPr>
            <p:cNvPr id="41" name="TextBox 40">
              <a:extLst>
                <a:ext uri="{FF2B5EF4-FFF2-40B4-BE49-F238E27FC236}">
                  <a16:creationId xmlns:a16="http://schemas.microsoft.com/office/drawing/2014/main" id="{FD311C96-96B4-4DAA-8F81-6F07E2547DA0}"/>
                </a:ext>
              </a:extLst>
            </p:cNvPr>
            <p:cNvSpPr txBox="1"/>
            <p:nvPr/>
          </p:nvSpPr>
          <p:spPr>
            <a:xfrm>
              <a:off x="8908448" y="1469959"/>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Simple Portfolio</a:t>
              </a:r>
            </a:p>
          </p:txBody>
        </p:sp>
        <p:sp>
          <p:nvSpPr>
            <p:cNvPr id="42" name="TextBox 41">
              <a:extLst>
                <a:ext uri="{FF2B5EF4-FFF2-40B4-BE49-F238E27FC236}">
                  <a16:creationId xmlns:a16="http://schemas.microsoft.com/office/drawing/2014/main" id="{F1B2187F-C87B-46F3-883C-01CC4CBE15BC}"/>
                </a:ext>
              </a:extLst>
            </p:cNvPr>
            <p:cNvSpPr txBox="1"/>
            <p:nvPr/>
          </p:nvSpPr>
          <p:spPr>
            <a:xfrm>
              <a:off x="8908448" y="1148799"/>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Portfolio</a:t>
              </a:r>
            </a:p>
          </p:txBody>
        </p:sp>
        <p:sp>
          <p:nvSpPr>
            <p:cNvPr id="43" name="TextBox 42">
              <a:extLst>
                <a:ext uri="{FF2B5EF4-FFF2-40B4-BE49-F238E27FC236}">
                  <a16:creationId xmlns:a16="http://schemas.microsoft.com/office/drawing/2014/main" id="{85E533E9-74CB-4BE3-A60C-E909EBE6E768}"/>
                </a:ext>
              </a:extLst>
            </p:cNvPr>
            <p:cNvSpPr txBox="1"/>
            <p:nvPr/>
          </p:nvSpPr>
          <p:spPr>
            <a:xfrm>
              <a:off x="8908448" y="2112279"/>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Presentation</a:t>
              </a:r>
            </a:p>
          </p:txBody>
        </p:sp>
        <p:sp>
          <p:nvSpPr>
            <p:cNvPr id="44" name="TextBox 43">
              <a:extLst>
                <a:ext uri="{FF2B5EF4-FFF2-40B4-BE49-F238E27FC236}">
                  <a16:creationId xmlns:a16="http://schemas.microsoft.com/office/drawing/2014/main" id="{4A6D68A1-5412-4FE1-A359-59B077E6D429}"/>
                </a:ext>
              </a:extLst>
            </p:cNvPr>
            <p:cNvSpPr txBox="1"/>
            <p:nvPr/>
          </p:nvSpPr>
          <p:spPr>
            <a:xfrm>
              <a:off x="8908448" y="2754598"/>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Simple Portfolio</a:t>
              </a:r>
            </a:p>
          </p:txBody>
        </p:sp>
        <p:sp>
          <p:nvSpPr>
            <p:cNvPr id="45" name="TextBox 44">
              <a:extLst>
                <a:ext uri="{FF2B5EF4-FFF2-40B4-BE49-F238E27FC236}">
                  <a16:creationId xmlns:a16="http://schemas.microsoft.com/office/drawing/2014/main" id="{646050BF-2C65-454C-B796-7ABE2FECD597}"/>
                </a:ext>
              </a:extLst>
            </p:cNvPr>
            <p:cNvSpPr txBox="1"/>
            <p:nvPr/>
          </p:nvSpPr>
          <p:spPr>
            <a:xfrm>
              <a:off x="8908448" y="2433439"/>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cs typeface="Arial" pitchFamily="34" charset="0"/>
                </a:rPr>
                <a:t>Portfolio Presentation</a:t>
              </a:r>
            </a:p>
          </p:txBody>
        </p:sp>
      </p:grpSp>
      <p:grpSp>
        <p:nvGrpSpPr>
          <p:cNvPr id="46" name="Group 20">
            <a:extLst>
              <a:ext uri="{FF2B5EF4-FFF2-40B4-BE49-F238E27FC236}">
                <a16:creationId xmlns:a16="http://schemas.microsoft.com/office/drawing/2014/main" id="{4B67A753-AD4F-405A-B5CD-9600467DF1D7}"/>
              </a:ext>
            </a:extLst>
          </p:cNvPr>
          <p:cNvGrpSpPr/>
          <p:nvPr/>
        </p:nvGrpSpPr>
        <p:grpSpPr>
          <a:xfrm>
            <a:off x="808435" y="4655316"/>
            <a:ext cx="1890209" cy="1689135"/>
            <a:chOff x="4993893" y="4474075"/>
            <a:chExt cx="1890209" cy="1689135"/>
          </a:xfrm>
        </p:grpSpPr>
        <p:sp>
          <p:nvSpPr>
            <p:cNvPr id="47" name="TextBox 46">
              <a:extLst>
                <a:ext uri="{FF2B5EF4-FFF2-40B4-BE49-F238E27FC236}">
                  <a16:creationId xmlns:a16="http://schemas.microsoft.com/office/drawing/2014/main" id="{0DB1AE92-3B62-4909-AC62-27F792FB31CA}"/>
                </a:ext>
              </a:extLst>
            </p:cNvPr>
            <p:cNvSpPr txBox="1"/>
            <p:nvPr/>
          </p:nvSpPr>
          <p:spPr>
            <a:xfrm>
              <a:off x="4993893" y="5147547"/>
              <a:ext cx="1890209" cy="1015663"/>
            </a:xfrm>
            <a:prstGeom prst="rect">
              <a:avLst/>
            </a:prstGeom>
            <a:noFill/>
          </p:spPr>
          <p:txBody>
            <a:bodyPr wrap="square" rtlCol="0">
              <a:spAutoFit/>
            </a:bodyPr>
            <a:lstStyle/>
            <a:p>
              <a:r>
                <a:rPr lang="en-US" altLang="ko-KR" sz="1200" dirty="0">
                  <a:solidFill>
                    <a:schemeClr val="tx1">
                      <a:lumMod val="85000"/>
                      <a:lumOff val="15000"/>
                    </a:schemeClr>
                  </a:solidFill>
                </a:rPr>
                <a:t>You can simply impress your audience and add a unique zing and appeal to your Reports and Presentations.</a:t>
              </a:r>
            </a:p>
          </p:txBody>
        </p:sp>
        <p:sp>
          <p:nvSpPr>
            <p:cNvPr id="48" name="TextBox 47">
              <a:extLst>
                <a:ext uri="{FF2B5EF4-FFF2-40B4-BE49-F238E27FC236}">
                  <a16:creationId xmlns:a16="http://schemas.microsoft.com/office/drawing/2014/main" id="{E25E9840-29E6-40AC-91E8-0E5E45118691}"/>
                </a:ext>
              </a:extLst>
            </p:cNvPr>
            <p:cNvSpPr txBox="1"/>
            <p:nvPr/>
          </p:nvSpPr>
          <p:spPr>
            <a:xfrm>
              <a:off x="5002483" y="4474075"/>
              <a:ext cx="1440160" cy="707886"/>
            </a:xfrm>
            <a:prstGeom prst="rect">
              <a:avLst/>
            </a:prstGeom>
            <a:noFill/>
          </p:spPr>
          <p:txBody>
            <a:bodyPr wrap="square" rtlCol="0" anchor="b">
              <a:spAutoFit/>
            </a:bodyPr>
            <a:lstStyle/>
            <a:p>
              <a:r>
                <a:rPr lang="en-US" altLang="ko-KR" sz="4000" dirty="0">
                  <a:solidFill>
                    <a:schemeClr val="accent1"/>
                  </a:solidFill>
                </a:rPr>
                <a:t>A </a:t>
              </a:r>
              <a:r>
                <a:rPr lang="en-US" altLang="ko-KR" sz="1600" dirty="0">
                  <a:solidFill>
                    <a:schemeClr val="accent1"/>
                  </a:solidFill>
                </a:rPr>
                <a:t>Style</a:t>
              </a:r>
              <a:endParaRPr lang="en-US" altLang="ko-KR" sz="4000" dirty="0">
                <a:solidFill>
                  <a:schemeClr val="accent1"/>
                </a:solidFill>
              </a:endParaRPr>
            </a:p>
          </p:txBody>
        </p:sp>
      </p:grpSp>
      <p:grpSp>
        <p:nvGrpSpPr>
          <p:cNvPr id="49" name="Group 23">
            <a:extLst>
              <a:ext uri="{FF2B5EF4-FFF2-40B4-BE49-F238E27FC236}">
                <a16:creationId xmlns:a16="http://schemas.microsoft.com/office/drawing/2014/main" id="{414E1C41-6CC4-4E0E-B9FD-349BA8462C73}"/>
              </a:ext>
            </a:extLst>
          </p:cNvPr>
          <p:cNvGrpSpPr/>
          <p:nvPr/>
        </p:nvGrpSpPr>
        <p:grpSpPr>
          <a:xfrm>
            <a:off x="3654148" y="4655316"/>
            <a:ext cx="1890209" cy="1701835"/>
            <a:chOff x="7816920" y="4474075"/>
            <a:chExt cx="1890209" cy="1701835"/>
          </a:xfrm>
        </p:grpSpPr>
        <p:sp>
          <p:nvSpPr>
            <p:cNvPr id="50" name="TextBox 49">
              <a:extLst>
                <a:ext uri="{FF2B5EF4-FFF2-40B4-BE49-F238E27FC236}">
                  <a16:creationId xmlns:a16="http://schemas.microsoft.com/office/drawing/2014/main" id="{59A2364B-4D2E-4528-9D8F-E96323A5E6F0}"/>
                </a:ext>
              </a:extLst>
            </p:cNvPr>
            <p:cNvSpPr txBox="1"/>
            <p:nvPr/>
          </p:nvSpPr>
          <p:spPr>
            <a:xfrm>
              <a:off x="7816920" y="5160247"/>
              <a:ext cx="1890209" cy="1015663"/>
            </a:xfrm>
            <a:prstGeom prst="rect">
              <a:avLst/>
            </a:prstGeom>
            <a:noFill/>
          </p:spPr>
          <p:txBody>
            <a:bodyPr wrap="square" rtlCol="0">
              <a:spAutoFit/>
            </a:bodyPr>
            <a:lstStyle/>
            <a:p>
              <a:r>
                <a:rPr lang="en-US" altLang="ko-KR" sz="1200" dirty="0">
                  <a:solidFill>
                    <a:schemeClr val="tx1">
                      <a:lumMod val="85000"/>
                      <a:lumOff val="15000"/>
                    </a:schemeClr>
                  </a:solidFill>
                </a:rPr>
                <a:t>You can simply impress your audience and add a unique zing and appeal to your Reports and Presentations.</a:t>
              </a:r>
            </a:p>
          </p:txBody>
        </p:sp>
        <p:sp>
          <p:nvSpPr>
            <p:cNvPr id="51" name="TextBox 50">
              <a:extLst>
                <a:ext uri="{FF2B5EF4-FFF2-40B4-BE49-F238E27FC236}">
                  <a16:creationId xmlns:a16="http://schemas.microsoft.com/office/drawing/2014/main" id="{1FAF50AB-ED5D-4D31-9620-D2F2D6323D28}"/>
                </a:ext>
              </a:extLst>
            </p:cNvPr>
            <p:cNvSpPr txBox="1"/>
            <p:nvPr/>
          </p:nvSpPr>
          <p:spPr>
            <a:xfrm>
              <a:off x="7836316" y="4474075"/>
              <a:ext cx="1440160" cy="707886"/>
            </a:xfrm>
            <a:prstGeom prst="rect">
              <a:avLst/>
            </a:prstGeom>
            <a:noFill/>
          </p:spPr>
          <p:txBody>
            <a:bodyPr wrap="square" rtlCol="0" anchor="b">
              <a:spAutoFit/>
            </a:bodyPr>
            <a:lstStyle/>
            <a:p>
              <a:r>
                <a:rPr lang="en-US" altLang="ko-KR" sz="4000" dirty="0">
                  <a:solidFill>
                    <a:schemeClr val="accent2"/>
                  </a:solidFill>
                </a:rPr>
                <a:t>B </a:t>
              </a:r>
              <a:r>
                <a:rPr lang="en-US" altLang="ko-KR" sz="1600" dirty="0">
                  <a:solidFill>
                    <a:schemeClr val="accent2"/>
                  </a:solidFill>
                </a:rPr>
                <a:t>Style</a:t>
              </a:r>
              <a:endParaRPr lang="en-US" altLang="ko-KR" sz="4000" dirty="0">
                <a:solidFill>
                  <a:schemeClr val="accent2"/>
                </a:solidFill>
              </a:endParaRPr>
            </a:p>
          </p:txBody>
        </p:sp>
      </p:grpSp>
      <p:grpSp>
        <p:nvGrpSpPr>
          <p:cNvPr id="52" name="Group 26">
            <a:extLst>
              <a:ext uri="{FF2B5EF4-FFF2-40B4-BE49-F238E27FC236}">
                <a16:creationId xmlns:a16="http://schemas.microsoft.com/office/drawing/2014/main" id="{58DF06D3-2DDF-458C-A34C-4EBC9A355EC2}"/>
              </a:ext>
            </a:extLst>
          </p:cNvPr>
          <p:cNvGrpSpPr/>
          <p:nvPr/>
        </p:nvGrpSpPr>
        <p:grpSpPr>
          <a:xfrm>
            <a:off x="6499861" y="4655316"/>
            <a:ext cx="1890209" cy="1714535"/>
            <a:chOff x="10639947" y="4474075"/>
            <a:chExt cx="1890209" cy="1714535"/>
          </a:xfrm>
        </p:grpSpPr>
        <p:sp>
          <p:nvSpPr>
            <p:cNvPr id="53" name="TextBox 52">
              <a:extLst>
                <a:ext uri="{FF2B5EF4-FFF2-40B4-BE49-F238E27FC236}">
                  <a16:creationId xmlns:a16="http://schemas.microsoft.com/office/drawing/2014/main" id="{63BFDDE0-9AD6-40D0-8BE6-AE6E90A1DD72}"/>
                </a:ext>
              </a:extLst>
            </p:cNvPr>
            <p:cNvSpPr txBox="1"/>
            <p:nvPr/>
          </p:nvSpPr>
          <p:spPr>
            <a:xfrm>
              <a:off x="10639947" y="5172947"/>
              <a:ext cx="1890209" cy="1015663"/>
            </a:xfrm>
            <a:prstGeom prst="rect">
              <a:avLst/>
            </a:prstGeom>
            <a:noFill/>
          </p:spPr>
          <p:txBody>
            <a:bodyPr wrap="square" rtlCol="0">
              <a:spAutoFit/>
            </a:bodyPr>
            <a:lstStyle/>
            <a:p>
              <a:r>
                <a:rPr lang="en-US" altLang="ko-KR" sz="1200" dirty="0">
                  <a:solidFill>
                    <a:schemeClr val="tx1">
                      <a:lumMod val="85000"/>
                      <a:lumOff val="15000"/>
                    </a:schemeClr>
                  </a:solidFill>
                </a:rPr>
                <a:t>You can simply impress your audience and add a unique zing and appeal to your Reports and Presentations. </a:t>
              </a:r>
            </a:p>
          </p:txBody>
        </p:sp>
        <p:sp>
          <p:nvSpPr>
            <p:cNvPr id="54" name="TextBox 53">
              <a:extLst>
                <a:ext uri="{FF2B5EF4-FFF2-40B4-BE49-F238E27FC236}">
                  <a16:creationId xmlns:a16="http://schemas.microsoft.com/office/drawing/2014/main" id="{AAF670E2-C8DA-4F92-9098-A941D7A36018}"/>
                </a:ext>
              </a:extLst>
            </p:cNvPr>
            <p:cNvSpPr txBox="1"/>
            <p:nvPr/>
          </p:nvSpPr>
          <p:spPr>
            <a:xfrm>
              <a:off x="10670149" y="4474075"/>
              <a:ext cx="1440160" cy="707886"/>
            </a:xfrm>
            <a:prstGeom prst="rect">
              <a:avLst/>
            </a:prstGeom>
            <a:noFill/>
          </p:spPr>
          <p:txBody>
            <a:bodyPr wrap="square" rtlCol="0" anchor="b">
              <a:spAutoFit/>
            </a:bodyPr>
            <a:lstStyle/>
            <a:p>
              <a:r>
                <a:rPr lang="en-US" altLang="ko-KR" sz="4000" dirty="0">
                  <a:solidFill>
                    <a:schemeClr val="accent3"/>
                  </a:solidFill>
                </a:rPr>
                <a:t>C </a:t>
              </a:r>
              <a:r>
                <a:rPr lang="en-US" altLang="ko-KR" sz="1600" dirty="0">
                  <a:solidFill>
                    <a:schemeClr val="accent3"/>
                  </a:solidFill>
                </a:rPr>
                <a:t>Style</a:t>
              </a:r>
              <a:endParaRPr lang="en-US" altLang="ko-KR" sz="4000" dirty="0">
                <a:solidFill>
                  <a:schemeClr val="accent3"/>
                </a:solidFill>
              </a:endParaRPr>
            </a:p>
          </p:txBody>
        </p:sp>
      </p:grpSp>
      <p:grpSp>
        <p:nvGrpSpPr>
          <p:cNvPr id="55" name="Group 35">
            <a:extLst>
              <a:ext uri="{FF2B5EF4-FFF2-40B4-BE49-F238E27FC236}">
                <a16:creationId xmlns:a16="http://schemas.microsoft.com/office/drawing/2014/main" id="{92E8C8AE-19FF-4CAE-A7A6-794B55EFF04C}"/>
              </a:ext>
            </a:extLst>
          </p:cNvPr>
          <p:cNvGrpSpPr/>
          <p:nvPr/>
        </p:nvGrpSpPr>
        <p:grpSpPr>
          <a:xfrm>
            <a:off x="9345574" y="4655316"/>
            <a:ext cx="1890209" cy="1714535"/>
            <a:chOff x="10639947" y="4474075"/>
            <a:chExt cx="1890209" cy="1714535"/>
          </a:xfrm>
        </p:grpSpPr>
        <p:sp>
          <p:nvSpPr>
            <p:cNvPr id="56" name="TextBox 55">
              <a:extLst>
                <a:ext uri="{FF2B5EF4-FFF2-40B4-BE49-F238E27FC236}">
                  <a16:creationId xmlns:a16="http://schemas.microsoft.com/office/drawing/2014/main" id="{EA5C01D8-44EC-4B87-9276-404AA6334C11}"/>
                </a:ext>
              </a:extLst>
            </p:cNvPr>
            <p:cNvSpPr txBox="1"/>
            <p:nvPr/>
          </p:nvSpPr>
          <p:spPr>
            <a:xfrm>
              <a:off x="10639947" y="5172947"/>
              <a:ext cx="1890209" cy="1015663"/>
            </a:xfrm>
            <a:prstGeom prst="rect">
              <a:avLst/>
            </a:prstGeom>
            <a:noFill/>
          </p:spPr>
          <p:txBody>
            <a:bodyPr wrap="square" rtlCol="0">
              <a:spAutoFit/>
            </a:bodyPr>
            <a:lstStyle/>
            <a:p>
              <a:r>
                <a:rPr lang="en-US" altLang="ko-KR" sz="1200" dirty="0">
                  <a:solidFill>
                    <a:schemeClr val="tx1">
                      <a:lumMod val="85000"/>
                      <a:lumOff val="15000"/>
                    </a:schemeClr>
                  </a:solidFill>
                </a:rPr>
                <a:t>You can simply impress your audience and add a unique zing and appeal to your Reports and Presentations. </a:t>
              </a:r>
            </a:p>
          </p:txBody>
        </p:sp>
        <p:sp>
          <p:nvSpPr>
            <p:cNvPr id="57" name="TextBox 56">
              <a:extLst>
                <a:ext uri="{FF2B5EF4-FFF2-40B4-BE49-F238E27FC236}">
                  <a16:creationId xmlns:a16="http://schemas.microsoft.com/office/drawing/2014/main" id="{8A23E309-4C0F-460D-BCDC-99E956AB1F98}"/>
                </a:ext>
              </a:extLst>
            </p:cNvPr>
            <p:cNvSpPr txBox="1"/>
            <p:nvPr/>
          </p:nvSpPr>
          <p:spPr>
            <a:xfrm>
              <a:off x="10670149" y="4474075"/>
              <a:ext cx="1440160" cy="707886"/>
            </a:xfrm>
            <a:prstGeom prst="rect">
              <a:avLst/>
            </a:prstGeom>
            <a:noFill/>
          </p:spPr>
          <p:txBody>
            <a:bodyPr wrap="square" rtlCol="0" anchor="b">
              <a:spAutoFit/>
            </a:bodyPr>
            <a:lstStyle/>
            <a:p>
              <a:r>
                <a:rPr lang="en-US" altLang="ko-KR" sz="4000" dirty="0">
                  <a:solidFill>
                    <a:schemeClr val="accent4"/>
                  </a:solidFill>
                </a:rPr>
                <a:t>D </a:t>
              </a:r>
              <a:r>
                <a:rPr lang="en-US" altLang="ko-KR" sz="1600" dirty="0">
                  <a:solidFill>
                    <a:schemeClr val="accent4"/>
                  </a:solidFill>
                </a:rPr>
                <a:t>Style</a:t>
              </a:r>
              <a:endParaRPr lang="en-US" altLang="ko-KR" sz="4000" dirty="0">
                <a:solidFill>
                  <a:schemeClr val="accent4"/>
                </a:solidFill>
              </a:endParaRPr>
            </a:p>
          </p:txBody>
        </p:sp>
      </p:grpSp>
      <p:sp>
        <p:nvSpPr>
          <p:cNvPr id="58" name="자유형: 도형 57">
            <a:extLst>
              <a:ext uri="{FF2B5EF4-FFF2-40B4-BE49-F238E27FC236}">
                <a16:creationId xmlns:a16="http://schemas.microsoft.com/office/drawing/2014/main" id="{9B117038-3702-4178-BBDC-7B7B9A16D4D9}"/>
              </a:ext>
            </a:extLst>
          </p:cNvPr>
          <p:cNvSpPr/>
          <p:nvPr/>
        </p:nvSpPr>
        <p:spPr>
          <a:xfrm>
            <a:off x="1959178" y="4912368"/>
            <a:ext cx="760430" cy="329233"/>
          </a:xfrm>
          <a:custGeom>
            <a:avLst/>
            <a:gdLst>
              <a:gd name="connsiteX0" fmla="*/ 2001679 w 2046835"/>
              <a:gd name="connsiteY0" fmla="*/ 19680 h 886188"/>
              <a:gd name="connsiteX1" fmla="*/ 1848803 w 2046835"/>
              <a:gd name="connsiteY1" fmla="*/ 6821 h 886188"/>
              <a:gd name="connsiteX2" fmla="*/ 1755648 w 2046835"/>
              <a:gd name="connsiteY2" fmla="*/ 15584 h 886188"/>
              <a:gd name="connsiteX3" fmla="*/ 1291018 w 2046835"/>
              <a:gd name="connsiteY3" fmla="*/ 206561 h 886188"/>
              <a:gd name="connsiteX4" fmla="*/ 1200912 w 2046835"/>
              <a:gd name="connsiteY4" fmla="*/ 210656 h 886188"/>
              <a:gd name="connsiteX5" fmla="*/ 1141857 w 2046835"/>
              <a:gd name="connsiteY5" fmla="*/ 215038 h 886188"/>
              <a:gd name="connsiteX6" fmla="*/ 1051560 w 2046835"/>
              <a:gd name="connsiteY6" fmla="*/ 256853 h 886188"/>
              <a:gd name="connsiteX7" fmla="*/ 961358 w 2046835"/>
              <a:gd name="connsiteY7" fmla="*/ 262663 h 886188"/>
              <a:gd name="connsiteX8" fmla="*/ 156305 w 2046835"/>
              <a:gd name="connsiteY8" fmla="*/ 41969 h 886188"/>
              <a:gd name="connsiteX9" fmla="*/ 0 w 2046835"/>
              <a:gd name="connsiteY9" fmla="*/ 74163 h 886188"/>
              <a:gd name="connsiteX10" fmla="*/ 817055 w 2046835"/>
              <a:gd name="connsiteY10" fmla="*/ 424016 h 886188"/>
              <a:gd name="connsiteX11" fmla="*/ 658178 w 2046835"/>
              <a:gd name="connsiteY11" fmla="*/ 503741 h 886188"/>
              <a:gd name="connsiteX12" fmla="*/ 605314 w 2046835"/>
              <a:gd name="connsiteY12" fmla="*/ 495263 h 886188"/>
              <a:gd name="connsiteX13" fmla="*/ 450056 w 2046835"/>
              <a:gd name="connsiteY13" fmla="*/ 341339 h 886188"/>
              <a:gd name="connsiteX14" fmla="*/ 370523 w 2046835"/>
              <a:gd name="connsiteY14" fmla="*/ 329624 h 886188"/>
              <a:gd name="connsiteX15" fmla="*/ 355092 w 2046835"/>
              <a:gd name="connsiteY15" fmla="*/ 394013 h 886188"/>
              <a:gd name="connsiteX16" fmla="*/ 391478 w 2046835"/>
              <a:gd name="connsiteY16" fmla="*/ 579845 h 886188"/>
              <a:gd name="connsiteX17" fmla="*/ 86106 w 2046835"/>
              <a:gd name="connsiteY17" fmla="*/ 503264 h 886188"/>
              <a:gd name="connsiteX18" fmla="*/ 35528 w 2046835"/>
              <a:gd name="connsiteY18" fmla="*/ 514980 h 886188"/>
              <a:gd name="connsiteX19" fmla="*/ 77915 w 2046835"/>
              <a:gd name="connsiteY19" fmla="*/ 537935 h 886188"/>
              <a:gd name="connsiteX20" fmla="*/ 343662 w 2046835"/>
              <a:gd name="connsiteY20" fmla="*/ 674810 h 886188"/>
              <a:gd name="connsiteX21" fmla="*/ 368046 w 2046835"/>
              <a:gd name="connsiteY21" fmla="*/ 707480 h 886188"/>
              <a:gd name="connsiteX22" fmla="*/ 418529 w 2046835"/>
              <a:gd name="connsiteY22" fmla="*/ 750057 h 886188"/>
              <a:gd name="connsiteX23" fmla="*/ 535400 w 2046835"/>
              <a:gd name="connsiteY23" fmla="*/ 771584 h 886188"/>
              <a:gd name="connsiteX24" fmla="*/ 636746 w 2046835"/>
              <a:gd name="connsiteY24" fmla="*/ 823495 h 886188"/>
              <a:gd name="connsiteX25" fmla="*/ 667893 w 2046835"/>
              <a:gd name="connsiteY25" fmla="*/ 822447 h 886188"/>
              <a:gd name="connsiteX26" fmla="*/ 658749 w 2046835"/>
              <a:gd name="connsiteY26" fmla="*/ 796158 h 886188"/>
              <a:gd name="connsiteX27" fmla="*/ 599027 w 2046835"/>
              <a:gd name="connsiteY27" fmla="*/ 722339 h 886188"/>
              <a:gd name="connsiteX28" fmla="*/ 1075849 w 2046835"/>
              <a:gd name="connsiteY28" fmla="*/ 577559 h 886188"/>
              <a:gd name="connsiteX29" fmla="*/ 1133380 w 2046835"/>
              <a:gd name="connsiteY29" fmla="*/ 593371 h 886188"/>
              <a:gd name="connsiteX30" fmla="*/ 1396937 w 2046835"/>
              <a:gd name="connsiteY30" fmla="*/ 847307 h 886188"/>
              <a:gd name="connsiteX31" fmla="*/ 1534192 w 2046835"/>
              <a:gd name="connsiteY31" fmla="*/ 882740 h 886188"/>
              <a:gd name="connsiteX32" fmla="*/ 1428560 w 2046835"/>
              <a:gd name="connsiteY32" fmla="*/ 689764 h 886188"/>
              <a:gd name="connsiteX33" fmla="*/ 1550099 w 2046835"/>
              <a:gd name="connsiteY33" fmla="*/ 641853 h 886188"/>
              <a:gd name="connsiteX34" fmla="*/ 1596581 w 2046835"/>
              <a:gd name="connsiteY34" fmla="*/ 548889 h 886188"/>
              <a:gd name="connsiteX35" fmla="*/ 1499140 w 2046835"/>
              <a:gd name="connsiteY35" fmla="*/ 502883 h 886188"/>
              <a:gd name="connsiteX36" fmla="*/ 1392746 w 2046835"/>
              <a:gd name="connsiteY36" fmla="*/ 542603 h 886188"/>
              <a:gd name="connsiteX37" fmla="*/ 1328547 w 2046835"/>
              <a:gd name="connsiteY37" fmla="*/ 508884 h 886188"/>
              <a:gd name="connsiteX38" fmla="*/ 1359599 w 2046835"/>
              <a:gd name="connsiteY38" fmla="*/ 472403 h 886188"/>
              <a:gd name="connsiteX39" fmla="*/ 1411319 w 2046835"/>
              <a:gd name="connsiteY39" fmla="*/ 449067 h 886188"/>
              <a:gd name="connsiteX40" fmla="*/ 1930813 w 2046835"/>
              <a:gd name="connsiteY40" fmla="*/ 185701 h 886188"/>
              <a:gd name="connsiteX41" fmla="*/ 2032349 w 2046835"/>
              <a:gd name="connsiteY41" fmla="*/ 86831 h 886188"/>
              <a:gd name="connsiteX42" fmla="*/ 2001679 w 2046835"/>
              <a:gd name="connsiteY42" fmla="*/ 19680 h 886188"/>
              <a:gd name="connsiteX43" fmla="*/ 404336 w 2046835"/>
              <a:gd name="connsiteY43" fmla="*/ 581084 h 886188"/>
              <a:gd name="connsiteX44" fmla="*/ 360617 w 2046835"/>
              <a:gd name="connsiteY44" fmla="*/ 361532 h 886188"/>
              <a:gd name="connsiteX45" fmla="*/ 372428 w 2046835"/>
              <a:gd name="connsiteY45" fmla="*/ 359151 h 886188"/>
              <a:gd name="connsiteX46" fmla="*/ 416052 w 2046835"/>
              <a:gd name="connsiteY46" fmla="*/ 578702 h 886188"/>
              <a:gd name="connsiteX47" fmla="*/ 404336 w 2046835"/>
              <a:gd name="connsiteY47" fmla="*/ 581084 h 886188"/>
              <a:gd name="connsiteX48" fmla="*/ 1226249 w 2046835"/>
              <a:gd name="connsiteY48" fmla="*/ 303716 h 886188"/>
              <a:gd name="connsiteX49" fmla="*/ 1187482 w 2046835"/>
              <a:gd name="connsiteY49" fmla="*/ 276284 h 886188"/>
              <a:gd name="connsiteX50" fmla="*/ 1191959 w 2046835"/>
              <a:gd name="connsiteY50" fmla="*/ 228944 h 886188"/>
              <a:gd name="connsiteX51" fmla="*/ 1230725 w 2046835"/>
              <a:gd name="connsiteY51" fmla="*/ 256376 h 886188"/>
              <a:gd name="connsiteX52" fmla="*/ 1226249 w 2046835"/>
              <a:gd name="connsiteY52" fmla="*/ 303716 h 886188"/>
              <a:gd name="connsiteX53" fmla="*/ 1542288 w 2046835"/>
              <a:gd name="connsiteY53" fmla="*/ 524696 h 886188"/>
              <a:gd name="connsiteX54" fmla="*/ 1583246 w 2046835"/>
              <a:gd name="connsiteY54" fmla="*/ 552509 h 886188"/>
              <a:gd name="connsiteX55" fmla="*/ 1573339 w 2046835"/>
              <a:gd name="connsiteY55" fmla="*/ 600991 h 886188"/>
              <a:gd name="connsiteX56" fmla="*/ 1532382 w 2046835"/>
              <a:gd name="connsiteY56" fmla="*/ 573178 h 886188"/>
              <a:gd name="connsiteX57" fmla="*/ 1542288 w 2046835"/>
              <a:gd name="connsiteY57" fmla="*/ 524696 h 886188"/>
              <a:gd name="connsiteX58" fmla="*/ 1810703 w 2046835"/>
              <a:gd name="connsiteY58" fmla="*/ 45017 h 886188"/>
              <a:gd name="connsiteX59" fmla="*/ 1829753 w 2046835"/>
              <a:gd name="connsiteY59" fmla="*/ 6917 h 886188"/>
              <a:gd name="connsiteX60" fmla="*/ 1867853 w 2046835"/>
              <a:gd name="connsiteY60" fmla="*/ 25967 h 886188"/>
              <a:gd name="connsiteX61" fmla="*/ 1810703 w 2046835"/>
              <a:gd name="connsiteY61" fmla="*/ 45017 h 88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046835" h="886188">
                <a:moveTo>
                  <a:pt x="2001679" y="19680"/>
                </a:moveTo>
                <a:cubicBezTo>
                  <a:pt x="1953292" y="13584"/>
                  <a:pt x="1879949" y="22633"/>
                  <a:pt x="1848803" y="6821"/>
                </a:cubicBezTo>
                <a:cubicBezTo>
                  <a:pt x="1818227" y="-8609"/>
                  <a:pt x="1787176" y="5583"/>
                  <a:pt x="1755648" y="15584"/>
                </a:cubicBezTo>
                <a:cubicBezTo>
                  <a:pt x="1595533" y="66257"/>
                  <a:pt x="1443609" y="137409"/>
                  <a:pt x="1291018" y="206561"/>
                </a:cubicBezTo>
                <a:cubicBezTo>
                  <a:pt x="1261015" y="220086"/>
                  <a:pt x="1233868" y="235898"/>
                  <a:pt x="1200912" y="210656"/>
                </a:cubicBezTo>
                <a:cubicBezTo>
                  <a:pt x="1183386" y="197226"/>
                  <a:pt x="1160907" y="206751"/>
                  <a:pt x="1141857" y="215038"/>
                </a:cubicBezTo>
                <a:cubicBezTo>
                  <a:pt x="1111472" y="228373"/>
                  <a:pt x="1080992" y="241613"/>
                  <a:pt x="1051560" y="256853"/>
                </a:cubicBezTo>
                <a:cubicBezTo>
                  <a:pt x="1021842" y="272188"/>
                  <a:pt x="994029" y="271712"/>
                  <a:pt x="961358" y="262663"/>
                </a:cubicBezTo>
                <a:cubicBezTo>
                  <a:pt x="693230" y="188273"/>
                  <a:pt x="424244" y="116740"/>
                  <a:pt x="156305" y="41969"/>
                </a:cubicBezTo>
                <a:cubicBezTo>
                  <a:pt x="97536" y="25586"/>
                  <a:pt x="50673" y="42254"/>
                  <a:pt x="0" y="74163"/>
                </a:cubicBezTo>
                <a:cubicBezTo>
                  <a:pt x="272891" y="191035"/>
                  <a:pt x="541401" y="306002"/>
                  <a:pt x="817055" y="424016"/>
                </a:cubicBezTo>
                <a:cubicBezTo>
                  <a:pt x="759143" y="452782"/>
                  <a:pt x="707993" y="476975"/>
                  <a:pt x="658178" y="503741"/>
                </a:cubicBezTo>
                <a:cubicBezTo>
                  <a:pt x="636365" y="515456"/>
                  <a:pt x="622459" y="512599"/>
                  <a:pt x="605314" y="495263"/>
                </a:cubicBezTo>
                <a:cubicBezTo>
                  <a:pt x="554165" y="443257"/>
                  <a:pt x="499110" y="395156"/>
                  <a:pt x="450056" y="341339"/>
                </a:cubicBezTo>
                <a:cubicBezTo>
                  <a:pt x="423386" y="312098"/>
                  <a:pt x="400145" y="318003"/>
                  <a:pt x="370523" y="329624"/>
                </a:cubicBezTo>
                <a:cubicBezTo>
                  <a:pt x="334423" y="340292"/>
                  <a:pt x="343948" y="340292"/>
                  <a:pt x="355092" y="394013"/>
                </a:cubicBezTo>
                <a:cubicBezTo>
                  <a:pt x="364903" y="455544"/>
                  <a:pt x="378809" y="516314"/>
                  <a:pt x="391478" y="579845"/>
                </a:cubicBezTo>
                <a:cubicBezTo>
                  <a:pt x="285464" y="553366"/>
                  <a:pt x="185738" y="528791"/>
                  <a:pt x="86106" y="503264"/>
                </a:cubicBezTo>
                <a:cubicBezTo>
                  <a:pt x="67818" y="498597"/>
                  <a:pt x="50768" y="491834"/>
                  <a:pt x="35528" y="514980"/>
                </a:cubicBezTo>
                <a:cubicBezTo>
                  <a:pt x="50673" y="523267"/>
                  <a:pt x="64198" y="530887"/>
                  <a:pt x="77915" y="537935"/>
                </a:cubicBezTo>
                <a:cubicBezTo>
                  <a:pt x="166497" y="583560"/>
                  <a:pt x="255175" y="628994"/>
                  <a:pt x="343662" y="674810"/>
                </a:cubicBezTo>
                <a:cubicBezTo>
                  <a:pt x="356521" y="681477"/>
                  <a:pt x="373571" y="683192"/>
                  <a:pt x="368046" y="707480"/>
                </a:cubicBezTo>
                <a:cubicBezTo>
                  <a:pt x="358331" y="750152"/>
                  <a:pt x="386144" y="758820"/>
                  <a:pt x="418529" y="750057"/>
                </a:cubicBezTo>
                <a:cubicBezTo>
                  <a:pt x="462248" y="738151"/>
                  <a:pt x="498539" y="749962"/>
                  <a:pt x="535400" y="771584"/>
                </a:cubicBezTo>
                <a:cubicBezTo>
                  <a:pt x="568166" y="790729"/>
                  <a:pt x="602933" y="806445"/>
                  <a:pt x="636746" y="823495"/>
                </a:cubicBezTo>
                <a:cubicBezTo>
                  <a:pt x="647319" y="828829"/>
                  <a:pt x="659225" y="831020"/>
                  <a:pt x="667893" y="822447"/>
                </a:cubicBezTo>
                <a:cubicBezTo>
                  <a:pt x="680847" y="809779"/>
                  <a:pt x="664083" y="803302"/>
                  <a:pt x="658749" y="796158"/>
                </a:cubicBezTo>
                <a:cubicBezTo>
                  <a:pt x="640652" y="771869"/>
                  <a:pt x="620649" y="748819"/>
                  <a:pt x="599027" y="722339"/>
                </a:cubicBezTo>
                <a:cubicBezTo>
                  <a:pt x="765524" y="685382"/>
                  <a:pt x="921068" y="632519"/>
                  <a:pt x="1075849" y="577559"/>
                </a:cubicBezTo>
                <a:cubicBezTo>
                  <a:pt x="1102805" y="568034"/>
                  <a:pt x="1116521" y="577178"/>
                  <a:pt x="1133380" y="593371"/>
                </a:cubicBezTo>
                <a:cubicBezTo>
                  <a:pt x="1221391" y="677953"/>
                  <a:pt x="1312736" y="759201"/>
                  <a:pt x="1396937" y="847307"/>
                </a:cubicBezTo>
                <a:cubicBezTo>
                  <a:pt x="1437513" y="889789"/>
                  <a:pt x="1479423" y="889694"/>
                  <a:pt x="1534192" y="882740"/>
                </a:cubicBezTo>
                <a:cubicBezTo>
                  <a:pt x="1497616" y="815875"/>
                  <a:pt x="1463135" y="753010"/>
                  <a:pt x="1428560" y="689764"/>
                </a:cubicBezTo>
                <a:cubicBezTo>
                  <a:pt x="1470946" y="673190"/>
                  <a:pt x="1510951" y="658427"/>
                  <a:pt x="1550099" y="641853"/>
                </a:cubicBezTo>
                <a:cubicBezTo>
                  <a:pt x="1597152" y="621946"/>
                  <a:pt x="1612297" y="590132"/>
                  <a:pt x="1596581" y="548889"/>
                </a:cubicBezTo>
                <a:cubicBezTo>
                  <a:pt x="1582484" y="511932"/>
                  <a:pt x="1539526" y="490406"/>
                  <a:pt x="1499140" y="502883"/>
                </a:cubicBezTo>
                <a:cubicBezTo>
                  <a:pt x="1462945" y="514028"/>
                  <a:pt x="1425416" y="524410"/>
                  <a:pt x="1392746" y="542603"/>
                </a:cubicBezTo>
                <a:cubicBezTo>
                  <a:pt x="1349121" y="566891"/>
                  <a:pt x="1341787" y="533935"/>
                  <a:pt x="1328547" y="508884"/>
                </a:cubicBezTo>
                <a:cubicBezTo>
                  <a:pt x="1310164" y="474118"/>
                  <a:pt x="1346645" y="481166"/>
                  <a:pt x="1359599" y="472403"/>
                </a:cubicBezTo>
                <a:cubicBezTo>
                  <a:pt x="1375029" y="461926"/>
                  <a:pt x="1393984" y="456687"/>
                  <a:pt x="1411319" y="449067"/>
                </a:cubicBezTo>
                <a:cubicBezTo>
                  <a:pt x="1589437" y="371057"/>
                  <a:pt x="1771174" y="300287"/>
                  <a:pt x="1930813" y="185701"/>
                </a:cubicBezTo>
                <a:cubicBezTo>
                  <a:pt x="1969865" y="157697"/>
                  <a:pt x="2005393" y="126551"/>
                  <a:pt x="2032349" y="86831"/>
                </a:cubicBezTo>
                <a:cubicBezTo>
                  <a:pt x="2059114" y="47493"/>
                  <a:pt x="2048732" y="25681"/>
                  <a:pt x="2001679" y="19680"/>
                </a:cubicBezTo>
                <a:close/>
                <a:moveTo>
                  <a:pt x="404336" y="581084"/>
                </a:moveTo>
                <a:cubicBezTo>
                  <a:pt x="389763" y="507932"/>
                  <a:pt x="375190" y="434684"/>
                  <a:pt x="360617" y="361532"/>
                </a:cubicBezTo>
                <a:cubicBezTo>
                  <a:pt x="364522" y="360770"/>
                  <a:pt x="368522" y="359913"/>
                  <a:pt x="372428" y="359151"/>
                </a:cubicBezTo>
                <a:cubicBezTo>
                  <a:pt x="387001" y="432303"/>
                  <a:pt x="401574" y="505550"/>
                  <a:pt x="416052" y="578702"/>
                </a:cubicBezTo>
                <a:cubicBezTo>
                  <a:pt x="412147" y="579560"/>
                  <a:pt x="408242" y="580322"/>
                  <a:pt x="404336" y="581084"/>
                </a:cubicBezTo>
                <a:close/>
                <a:moveTo>
                  <a:pt x="1226249" y="303716"/>
                </a:moveTo>
                <a:cubicBezTo>
                  <a:pt x="1214342" y="309240"/>
                  <a:pt x="1196912" y="296953"/>
                  <a:pt x="1187482" y="276284"/>
                </a:cubicBezTo>
                <a:cubicBezTo>
                  <a:pt x="1177957" y="255614"/>
                  <a:pt x="1179957" y="234469"/>
                  <a:pt x="1191959" y="228944"/>
                </a:cubicBezTo>
                <a:cubicBezTo>
                  <a:pt x="1203865" y="223420"/>
                  <a:pt x="1221296" y="235707"/>
                  <a:pt x="1230725" y="256376"/>
                </a:cubicBezTo>
                <a:cubicBezTo>
                  <a:pt x="1240250" y="277046"/>
                  <a:pt x="1238250" y="298191"/>
                  <a:pt x="1226249" y="303716"/>
                </a:cubicBezTo>
                <a:close/>
                <a:moveTo>
                  <a:pt x="1542288" y="524696"/>
                </a:moveTo>
                <a:cubicBezTo>
                  <a:pt x="1556290" y="518981"/>
                  <a:pt x="1574673" y="531458"/>
                  <a:pt x="1583246" y="552509"/>
                </a:cubicBezTo>
                <a:cubicBezTo>
                  <a:pt x="1591818" y="573559"/>
                  <a:pt x="1587341" y="595276"/>
                  <a:pt x="1573339" y="600991"/>
                </a:cubicBezTo>
                <a:cubicBezTo>
                  <a:pt x="1559338" y="606706"/>
                  <a:pt x="1540955" y="594228"/>
                  <a:pt x="1532382" y="573178"/>
                </a:cubicBezTo>
                <a:cubicBezTo>
                  <a:pt x="1523810" y="552128"/>
                  <a:pt x="1528286" y="530411"/>
                  <a:pt x="1542288" y="524696"/>
                </a:cubicBezTo>
                <a:close/>
                <a:moveTo>
                  <a:pt x="1810703" y="45017"/>
                </a:moveTo>
                <a:cubicBezTo>
                  <a:pt x="1801178" y="35492"/>
                  <a:pt x="1810703" y="25967"/>
                  <a:pt x="1829753" y="6917"/>
                </a:cubicBezTo>
                <a:cubicBezTo>
                  <a:pt x="1829753" y="6917"/>
                  <a:pt x="1867853" y="25967"/>
                  <a:pt x="1867853" y="25967"/>
                </a:cubicBezTo>
                <a:cubicBezTo>
                  <a:pt x="1848803" y="45017"/>
                  <a:pt x="1820228" y="54542"/>
                  <a:pt x="1810703" y="45017"/>
                </a:cubicBezTo>
                <a:close/>
              </a:path>
            </a:pathLst>
          </a:custGeom>
          <a:solidFill>
            <a:schemeClr val="accent1"/>
          </a:solidFill>
          <a:ln w="9525" cap="flat">
            <a:noFill/>
            <a:prstDash val="solid"/>
            <a:miter/>
          </a:ln>
        </p:spPr>
        <p:txBody>
          <a:bodyPr rtlCol="0" anchor="ctr"/>
          <a:lstStyle/>
          <a:p>
            <a:endParaRPr lang="ko-KR" altLang="en-US"/>
          </a:p>
        </p:txBody>
      </p:sp>
      <p:grpSp>
        <p:nvGrpSpPr>
          <p:cNvPr id="59" name="그룹 58">
            <a:extLst>
              <a:ext uri="{FF2B5EF4-FFF2-40B4-BE49-F238E27FC236}">
                <a16:creationId xmlns:a16="http://schemas.microsoft.com/office/drawing/2014/main" id="{06D463CD-D2C1-4BF2-8565-02CBEE9F80C3}"/>
              </a:ext>
            </a:extLst>
          </p:cNvPr>
          <p:cNvGrpSpPr/>
          <p:nvPr/>
        </p:nvGrpSpPr>
        <p:grpSpPr>
          <a:xfrm>
            <a:off x="4945059" y="4882050"/>
            <a:ext cx="602709" cy="329233"/>
            <a:chOff x="4853842" y="3030561"/>
            <a:chExt cx="3087435" cy="1686523"/>
          </a:xfrm>
          <a:solidFill>
            <a:schemeClr val="accent2"/>
          </a:solidFill>
        </p:grpSpPr>
        <p:sp>
          <p:nvSpPr>
            <p:cNvPr id="60" name="자유형: 도형 59">
              <a:extLst>
                <a:ext uri="{FF2B5EF4-FFF2-40B4-BE49-F238E27FC236}">
                  <a16:creationId xmlns:a16="http://schemas.microsoft.com/office/drawing/2014/main" id="{3C1420C6-A672-4EE9-BC79-7625B947AEAF}"/>
                </a:ext>
              </a:extLst>
            </p:cNvPr>
            <p:cNvSpPr/>
            <p:nvPr/>
          </p:nvSpPr>
          <p:spPr>
            <a:xfrm>
              <a:off x="5717924"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364"/>
                    <a:pt x="29936" y="220602"/>
                  </a:cubicBezTo>
                  <a:close/>
                </a:path>
              </a:pathLst>
            </a:custGeom>
            <a:grpFill/>
            <a:ln w="9525" cap="flat">
              <a:noFill/>
              <a:prstDash val="solid"/>
              <a:miter/>
            </a:ln>
          </p:spPr>
          <p:txBody>
            <a:bodyPr rtlCol="0" anchor="ctr"/>
            <a:lstStyle/>
            <a:p>
              <a:endParaRPr lang="ko-KR" altLang="en-US"/>
            </a:p>
          </p:txBody>
        </p:sp>
        <p:sp>
          <p:nvSpPr>
            <p:cNvPr id="61" name="자유형: 도형 60">
              <a:extLst>
                <a:ext uri="{FF2B5EF4-FFF2-40B4-BE49-F238E27FC236}">
                  <a16:creationId xmlns:a16="http://schemas.microsoft.com/office/drawing/2014/main" id="{F6482CF4-1B48-4E88-96BA-B66361B5B49A}"/>
                </a:ext>
              </a:extLst>
            </p:cNvPr>
            <p:cNvSpPr/>
            <p:nvPr/>
          </p:nvSpPr>
          <p:spPr>
            <a:xfrm>
              <a:off x="4853842" y="3030561"/>
              <a:ext cx="3087435" cy="1686523"/>
            </a:xfrm>
            <a:custGeom>
              <a:avLst/>
              <a:gdLst>
                <a:gd name="connsiteX0" fmla="*/ 3087436 w 3087435"/>
                <a:gd name="connsiteY0" fmla="*/ 1107860 h 1686523"/>
                <a:gd name="connsiteX1" fmla="*/ 2771872 w 3087435"/>
                <a:gd name="connsiteY1" fmla="*/ 1107670 h 1686523"/>
                <a:gd name="connsiteX2" fmla="*/ 2753204 w 3087435"/>
                <a:gd name="connsiteY2" fmla="*/ 1126244 h 1686523"/>
                <a:gd name="connsiteX3" fmla="*/ 2753204 w 3087435"/>
                <a:gd name="connsiteY3" fmla="*/ 1165487 h 1686523"/>
                <a:gd name="connsiteX4" fmla="*/ 2730820 w 3087435"/>
                <a:gd name="connsiteY4" fmla="*/ 1187870 h 1686523"/>
                <a:gd name="connsiteX5" fmla="*/ 812675 w 3087435"/>
                <a:gd name="connsiteY5" fmla="*/ 1187870 h 1686523"/>
                <a:gd name="connsiteX6" fmla="*/ 809818 w 3087435"/>
                <a:gd name="connsiteY6" fmla="*/ 407106 h 1686523"/>
                <a:gd name="connsiteX7" fmla="*/ 825820 w 3087435"/>
                <a:gd name="connsiteY7" fmla="*/ 391009 h 1686523"/>
                <a:gd name="connsiteX8" fmla="*/ 874016 w 3087435"/>
                <a:gd name="connsiteY8" fmla="*/ 391009 h 1686523"/>
                <a:gd name="connsiteX9" fmla="*/ 885922 w 3087435"/>
                <a:gd name="connsiteY9" fmla="*/ 379103 h 1686523"/>
                <a:gd name="connsiteX10" fmla="*/ 885922 w 3087435"/>
                <a:gd name="connsiteY10" fmla="*/ 166028 h 1686523"/>
                <a:gd name="connsiteX11" fmla="*/ 863253 w 3087435"/>
                <a:gd name="connsiteY11" fmla="*/ 143359 h 1686523"/>
                <a:gd name="connsiteX12" fmla="*/ 499493 w 3087435"/>
                <a:gd name="connsiteY12" fmla="*/ 143359 h 1686523"/>
                <a:gd name="connsiteX13" fmla="*/ 484253 w 3087435"/>
                <a:gd name="connsiteY13" fmla="*/ 129547 h 1686523"/>
                <a:gd name="connsiteX14" fmla="*/ 447677 w 3087435"/>
                <a:gd name="connsiteY14" fmla="*/ 76684 h 1686523"/>
                <a:gd name="connsiteX15" fmla="*/ 409387 w 3087435"/>
                <a:gd name="connsiteY15" fmla="*/ 126404 h 1686523"/>
                <a:gd name="connsiteX16" fmla="*/ 392813 w 3087435"/>
                <a:gd name="connsiteY16" fmla="*/ 143263 h 1686523"/>
                <a:gd name="connsiteX17" fmla="*/ 367667 w 3087435"/>
                <a:gd name="connsiteY17" fmla="*/ 143263 h 1686523"/>
                <a:gd name="connsiteX18" fmla="*/ 352141 w 3087435"/>
                <a:gd name="connsiteY18" fmla="*/ 128023 h 1686523"/>
                <a:gd name="connsiteX19" fmla="*/ 352332 w 3087435"/>
                <a:gd name="connsiteY19" fmla="*/ 10580 h 1686523"/>
                <a:gd name="connsiteX20" fmla="*/ 342045 w 3087435"/>
                <a:gd name="connsiteY20" fmla="*/ 103 h 1686523"/>
                <a:gd name="connsiteX21" fmla="*/ 279180 w 3087435"/>
                <a:gd name="connsiteY21" fmla="*/ 388 h 1686523"/>
                <a:gd name="connsiteX22" fmla="*/ 267083 w 3087435"/>
                <a:gd name="connsiteY22" fmla="*/ 13152 h 1686523"/>
                <a:gd name="connsiteX23" fmla="*/ 266702 w 3087435"/>
                <a:gd name="connsiteY23" fmla="*/ 95734 h 1686523"/>
                <a:gd name="connsiteX24" fmla="*/ 200027 w 3087435"/>
                <a:gd name="connsiteY24" fmla="*/ 143359 h 1686523"/>
                <a:gd name="connsiteX25" fmla="*/ 147544 w 3087435"/>
                <a:gd name="connsiteY25" fmla="*/ 206605 h 1686523"/>
                <a:gd name="connsiteX26" fmla="*/ 191455 w 3087435"/>
                <a:gd name="connsiteY26" fmla="*/ 372625 h 1686523"/>
                <a:gd name="connsiteX27" fmla="*/ 220792 w 3087435"/>
                <a:gd name="connsiteY27" fmla="*/ 403772 h 1686523"/>
                <a:gd name="connsiteX28" fmla="*/ 221173 w 3087435"/>
                <a:gd name="connsiteY28" fmla="*/ 1153485 h 1686523"/>
                <a:gd name="connsiteX29" fmla="*/ 188978 w 3087435"/>
                <a:gd name="connsiteY29" fmla="*/ 1185584 h 1686523"/>
                <a:gd name="connsiteX30" fmla="*/ 41722 w 3087435"/>
                <a:gd name="connsiteY30" fmla="*/ 1184346 h 1686523"/>
                <a:gd name="connsiteX31" fmla="*/ 383 w 3087435"/>
                <a:gd name="connsiteY31" fmla="*/ 1227494 h 1686523"/>
                <a:gd name="connsiteX32" fmla="*/ 3622 w 3087435"/>
                <a:gd name="connsiteY32" fmla="*/ 1551059 h 1686523"/>
                <a:gd name="connsiteX33" fmla="*/ 135352 w 3087435"/>
                <a:gd name="connsiteY33" fmla="*/ 1683742 h 1686523"/>
                <a:gd name="connsiteX34" fmla="*/ 2673098 w 3087435"/>
                <a:gd name="connsiteY34" fmla="*/ 1683837 h 1686523"/>
                <a:gd name="connsiteX35" fmla="*/ 2730343 w 3087435"/>
                <a:gd name="connsiteY35" fmla="*/ 1653452 h 1686523"/>
                <a:gd name="connsiteX36" fmla="*/ 3087436 w 3087435"/>
                <a:gd name="connsiteY36" fmla="*/ 1107860 h 168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87435" h="1686523">
                  <a:moveTo>
                    <a:pt x="3087436" y="1107860"/>
                  </a:moveTo>
                  <a:cubicBezTo>
                    <a:pt x="2999234" y="1107860"/>
                    <a:pt x="2828451" y="1108146"/>
                    <a:pt x="2771872" y="1107670"/>
                  </a:cubicBezTo>
                  <a:cubicBezTo>
                    <a:pt x="2761585" y="1107575"/>
                    <a:pt x="2753204" y="1115957"/>
                    <a:pt x="2753204" y="1126244"/>
                  </a:cubicBezTo>
                  <a:lnTo>
                    <a:pt x="2753204" y="1165487"/>
                  </a:lnTo>
                  <a:cubicBezTo>
                    <a:pt x="2753204" y="1177869"/>
                    <a:pt x="2743202" y="1187870"/>
                    <a:pt x="2730820" y="1187870"/>
                  </a:cubicBezTo>
                  <a:lnTo>
                    <a:pt x="812675" y="1187870"/>
                  </a:lnTo>
                  <a:lnTo>
                    <a:pt x="809818" y="407106"/>
                  </a:lnTo>
                  <a:cubicBezTo>
                    <a:pt x="809818" y="398248"/>
                    <a:pt x="816961" y="391009"/>
                    <a:pt x="825820" y="391009"/>
                  </a:cubicBezTo>
                  <a:lnTo>
                    <a:pt x="874016" y="391009"/>
                  </a:lnTo>
                  <a:cubicBezTo>
                    <a:pt x="880588" y="391009"/>
                    <a:pt x="885922" y="385675"/>
                    <a:pt x="885922" y="379103"/>
                  </a:cubicBezTo>
                  <a:lnTo>
                    <a:pt x="885922" y="166028"/>
                  </a:lnTo>
                  <a:cubicBezTo>
                    <a:pt x="885922" y="153551"/>
                    <a:pt x="875826" y="143359"/>
                    <a:pt x="863253" y="143359"/>
                  </a:cubicBezTo>
                  <a:lnTo>
                    <a:pt x="499493" y="143359"/>
                  </a:lnTo>
                  <a:cubicBezTo>
                    <a:pt x="491683" y="143359"/>
                    <a:pt x="485015" y="137358"/>
                    <a:pt x="484253" y="129547"/>
                  </a:cubicBezTo>
                  <a:cubicBezTo>
                    <a:pt x="478443" y="68302"/>
                    <a:pt x="492159" y="76684"/>
                    <a:pt x="447677" y="76684"/>
                  </a:cubicBezTo>
                  <a:cubicBezTo>
                    <a:pt x="403957" y="76684"/>
                    <a:pt x="408434" y="68683"/>
                    <a:pt x="409387" y="126404"/>
                  </a:cubicBezTo>
                  <a:cubicBezTo>
                    <a:pt x="409577" y="135644"/>
                    <a:pt x="402148" y="143359"/>
                    <a:pt x="392813" y="143263"/>
                  </a:cubicBezTo>
                  <a:cubicBezTo>
                    <a:pt x="385098" y="143263"/>
                    <a:pt x="376144" y="143263"/>
                    <a:pt x="367667" y="143263"/>
                  </a:cubicBezTo>
                  <a:cubicBezTo>
                    <a:pt x="359095" y="143263"/>
                    <a:pt x="352237" y="136501"/>
                    <a:pt x="352141" y="128023"/>
                  </a:cubicBezTo>
                  <a:cubicBezTo>
                    <a:pt x="351665" y="89066"/>
                    <a:pt x="352237" y="39251"/>
                    <a:pt x="352332" y="10580"/>
                  </a:cubicBezTo>
                  <a:cubicBezTo>
                    <a:pt x="352332" y="4865"/>
                    <a:pt x="347760" y="198"/>
                    <a:pt x="342045" y="103"/>
                  </a:cubicBezTo>
                  <a:cubicBezTo>
                    <a:pt x="325471" y="-183"/>
                    <a:pt x="297849" y="198"/>
                    <a:pt x="279180" y="388"/>
                  </a:cubicBezTo>
                  <a:cubicBezTo>
                    <a:pt x="272227" y="484"/>
                    <a:pt x="266797" y="6199"/>
                    <a:pt x="267083" y="13152"/>
                  </a:cubicBezTo>
                  <a:cubicBezTo>
                    <a:pt x="268131" y="37726"/>
                    <a:pt x="266702" y="84209"/>
                    <a:pt x="266702" y="95734"/>
                  </a:cubicBezTo>
                  <a:cubicBezTo>
                    <a:pt x="266702" y="152884"/>
                    <a:pt x="276227" y="143359"/>
                    <a:pt x="200027" y="143359"/>
                  </a:cubicBezTo>
                  <a:cubicBezTo>
                    <a:pt x="142877" y="143359"/>
                    <a:pt x="152402" y="152884"/>
                    <a:pt x="147544" y="206605"/>
                  </a:cubicBezTo>
                  <a:cubicBezTo>
                    <a:pt x="152402" y="381484"/>
                    <a:pt x="133352" y="374054"/>
                    <a:pt x="191455" y="372625"/>
                  </a:cubicBezTo>
                  <a:cubicBezTo>
                    <a:pt x="219077" y="371959"/>
                    <a:pt x="220792" y="387103"/>
                    <a:pt x="220792" y="403772"/>
                  </a:cubicBezTo>
                  <a:cubicBezTo>
                    <a:pt x="220601" y="653708"/>
                    <a:pt x="220315" y="903549"/>
                    <a:pt x="221173" y="1153485"/>
                  </a:cubicBezTo>
                  <a:cubicBezTo>
                    <a:pt x="221268" y="1178726"/>
                    <a:pt x="213553" y="1186346"/>
                    <a:pt x="188978" y="1185584"/>
                  </a:cubicBezTo>
                  <a:cubicBezTo>
                    <a:pt x="139924" y="1184060"/>
                    <a:pt x="133352" y="1181679"/>
                    <a:pt x="41722" y="1184346"/>
                  </a:cubicBezTo>
                  <a:cubicBezTo>
                    <a:pt x="6955" y="1185394"/>
                    <a:pt x="-2093" y="1195300"/>
                    <a:pt x="383" y="1227494"/>
                  </a:cubicBezTo>
                  <a:cubicBezTo>
                    <a:pt x="2193" y="1251688"/>
                    <a:pt x="3145" y="1413994"/>
                    <a:pt x="3622" y="1551059"/>
                  </a:cubicBezTo>
                  <a:cubicBezTo>
                    <a:pt x="3812" y="1623925"/>
                    <a:pt x="62486" y="1682980"/>
                    <a:pt x="135352" y="1683742"/>
                  </a:cubicBezTo>
                  <a:cubicBezTo>
                    <a:pt x="770479" y="1690314"/>
                    <a:pt x="2196467" y="1683075"/>
                    <a:pt x="2673098" y="1683837"/>
                  </a:cubicBezTo>
                  <a:cubicBezTo>
                    <a:pt x="2699864" y="1683837"/>
                    <a:pt x="2715484" y="1675931"/>
                    <a:pt x="2730343" y="1653452"/>
                  </a:cubicBezTo>
                  <a:cubicBezTo>
                    <a:pt x="2844263" y="1482288"/>
                    <a:pt x="3019522" y="1229209"/>
                    <a:pt x="3087436" y="1107860"/>
                  </a:cubicBezTo>
                  <a:close/>
                </a:path>
              </a:pathLst>
            </a:custGeom>
            <a:grpFill/>
            <a:ln w="9525" cap="flat">
              <a:noFill/>
              <a:prstDash val="solid"/>
              <a:miter/>
            </a:ln>
          </p:spPr>
          <p:txBody>
            <a:bodyPr rtlCol="0" anchor="ctr"/>
            <a:lstStyle/>
            <a:p>
              <a:endParaRPr lang="ko-KR" altLang="en-US"/>
            </a:p>
          </p:txBody>
        </p:sp>
        <p:sp>
          <p:nvSpPr>
            <p:cNvPr id="62" name="자유형: 도형 61">
              <a:extLst>
                <a:ext uri="{FF2B5EF4-FFF2-40B4-BE49-F238E27FC236}">
                  <a16:creationId xmlns:a16="http://schemas.microsoft.com/office/drawing/2014/main" id="{31E68FEF-58B9-4D39-8290-10051C158EB3}"/>
                </a:ext>
              </a:extLst>
            </p:cNvPr>
            <p:cNvSpPr/>
            <p:nvPr/>
          </p:nvSpPr>
          <p:spPr>
            <a:xfrm>
              <a:off x="5717924"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269"/>
                    <a:pt x="29936" y="220602"/>
                  </a:cubicBezTo>
                  <a:close/>
                </a:path>
              </a:pathLst>
            </a:custGeom>
            <a:grpFill/>
            <a:ln w="9525" cap="flat">
              <a:noFill/>
              <a:prstDash val="solid"/>
              <a:miter/>
            </a:ln>
          </p:spPr>
          <p:txBody>
            <a:bodyPr rtlCol="0" anchor="ctr"/>
            <a:lstStyle/>
            <a:p>
              <a:endParaRPr lang="ko-KR" altLang="en-US"/>
            </a:p>
          </p:txBody>
        </p:sp>
        <p:sp>
          <p:nvSpPr>
            <p:cNvPr id="63" name="자유형: 도형 62">
              <a:extLst>
                <a:ext uri="{FF2B5EF4-FFF2-40B4-BE49-F238E27FC236}">
                  <a16:creationId xmlns:a16="http://schemas.microsoft.com/office/drawing/2014/main" id="{D6670ED9-E6A5-423B-A18A-68A54ACDDC27}"/>
                </a:ext>
              </a:extLst>
            </p:cNvPr>
            <p:cNvSpPr/>
            <p:nvPr/>
          </p:nvSpPr>
          <p:spPr>
            <a:xfrm>
              <a:off x="5717924"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9"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745"/>
                    <a:pt x="94801" y="219364"/>
                    <a:pt x="29936" y="220602"/>
                  </a:cubicBezTo>
                  <a:close/>
                </a:path>
              </a:pathLst>
            </a:custGeom>
            <a:grpFill/>
            <a:ln w="9525" cap="flat">
              <a:noFill/>
              <a:prstDash val="solid"/>
              <a:miter/>
            </a:ln>
          </p:spPr>
          <p:txBody>
            <a:bodyPr rtlCol="0" anchor="ctr"/>
            <a:lstStyle/>
            <a:p>
              <a:endParaRPr lang="ko-KR" altLang="en-US"/>
            </a:p>
          </p:txBody>
        </p:sp>
        <p:sp>
          <p:nvSpPr>
            <p:cNvPr id="64" name="자유형: 도형 63">
              <a:extLst>
                <a:ext uri="{FF2B5EF4-FFF2-40B4-BE49-F238E27FC236}">
                  <a16:creationId xmlns:a16="http://schemas.microsoft.com/office/drawing/2014/main" id="{BFE65A27-7C45-4848-A593-02738794745C}"/>
                </a:ext>
              </a:extLst>
            </p:cNvPr>
            <p:cNvSpPr/>
            <p:nvPr/>
          </p:nvSpPr>
          <p:spPr>
            <a:xfrm>
              <a:off x="6184744"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02" y="219364"/>
                    <a:pt x="29936" y="220602"/>
                  </a:cubicBezTo>
                  <a:close/>
                </a:path>
              </a:pathLst>
            </a:custGeom>
            <a:grpFill/>
            <a:ln w="9525" cap="flat">
              <a:noFill/>
              <a:prstDash val="solid"/>
              <a:miter/>
            </a:ln>
          </p:spPr>
          <p:txBody>
            <a:bodyPr rtlCol="0" anchor="ctr"/>
            <a:lstStyle/>
            <a:p>
              <a:endParaRPr lang="ko-KR" altLang="en-US"/>
            </a:p>
          </p:txBody>
        </p:sp>
        <p:sp>
          <p:nvSpPr>
            <p:cNvPr id="65" name="자유형: 도형 64">
              <a:extLst>
                <a:ext uri="{FF2B5EF4-FFF2-40B4-BE49-F238E27FC236}">
                  <a16:creationId xmlns:a16="http://schemas.microsoft.com/office/drawing/2014/main" id="{93952B89-DEE9-43B4-8C6D-A695F392F8E4}"/>
                </a:ext>
              </a:extLst>
            </p:cNvPr>
            <p:cNvSpPr/>
            <p:nvPr/>
          </p:nvSpPr>
          <p:spPr>
            <a:xfrm>
              <a:off x="6184744"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02" y="219269"/>
                    <a:pt x="29936" y="220602"/>
                  </a:cubicBezTo>
                  <a:close/>
                </a:path>
              </a:pathLst>
            </a:custGeom>
            <a:grpFill/>
            <a:ln w="9525" cap="flat">
              <a:noFill/>
              <a:prstDash val="solid"/>
              <a:miter/>
            </a:ln>
          </p:spPr>
          <p:txBody>
            <a:bodyPr rtlCol="0" anchor="ctr"/>
            <a:lstStyle/>
            <a:p>
              <a:endParaRPr lang="ko-KR" altLang="en-US"/>
            </a:p>
          </p:txBody>
        </p:sp>
        <p:sp>
          <p:nvSpPr>
            <p:cNvPr id="66" name="자유형: 도형 65">
              <a:extLst>
                <a:ext uri="{FF2B5EF4-FFF2-40B4-BE49-F238E27FC236}">
                  <a16:creationId xmlns:a16="http://schemas.microsoft.com/office/drawing/2014/main" id="{99D9F8D6-E833-4D20-8F7A-8D46F9D8E919}"/>
                </a:ext>
              </a:extLst>
            </p:cNvPr>
            <p:cNvSpPr/>
            <p:nvPr/>
          </p:nvSpPr>
          <p:spPr>
            <a:xfrm>
              <a:off x="6184744"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8"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745"/>
                    <a:pt x="94802" y="219364"/>
                    <a:pt x="29936" y="220602"/>
                  </a:cubicBezTo>
                  <a:close/>
                </a:path>
              </a:pathLst>
            </a:custGeom>
            <a:grpFill/>
            <a:ln w="9525" cap="flat">
              <a:noFill/>
              <a:prstDash val="solid"/>
              <a:miter/>
            </a:ln>
          </p:spPr>
          <p:txBody>
            <a:bodyPr rtlCol="0" anchor="ctr"/>
            <a:lstStyle/>
            <a:p>
              <a:endParaRPr lang="ko-KR" altLang="en-US"/>
            </a:p>
          </p:txBody>
        </p:sp>
        <p:sp>
          <p:nvSpPr>
            <p:cNvPr id="67" name="자유형: 도형 66">
              <a:extLst>
                <a:ext uri="{FF2B5EF4-FFF2-40B4-BE49-F238E27FC236}">
                  <a16:creationId xmlns:a16="http://schemas.microsoft.com/office/drawing/2014/main" id="{1664EDFF-883F-4026-A5D3-E786A14B87C3}"/>
                </a:ext>
              </a:extLst>
            </p:cNvPr>
            <p:cNvSpPr/>
            <p:nvPr/>
          </p:nvSpPr>
          <p:spPr>
            <a:xfrm>
              <a:off x="6651564"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364"/>
                    <a:pt x="29936" y="220602"/>
                  </a:cubicBezTo>
                  <a:close/>
                </a:path>
              </a:pathLst>
            </a:custGeom>
            <a:grpFill/>
            <a:ln w="9525" cap="flat">
              <a:noFill/>
              <a:prstDash val="solid"/>
              <a:miter/>
            </a:ln>
          </p:spPr>
          <p:txBody>
            <a:bodyPr rtlCol="0" anchor="ctr"/>
            <a:lstStyle/>
            <a:p>
              <a:endParaRPr lang="ko-KR" altLang="en-US"/>
            </a:p>
          </p:txBody>
        </p:sp>
        <p:sp>
          <p:nvSpPr>
            <p:cNvPr id="68" name="자유형: 도형 67">
              <a:extLst>
                <a:ext uri="{FF2B5EF4-FFF2-40B4-BE49-F238E27FC236}">
                  <a16:creationId xmlns:a16="http://schemas.microsoft.com/office/drawing/2014/main" id="{B2E2977E-8EA7-4555-8D24-E94D887EEE9F}"/>
                </a:ext>
              </a:extLst>
            </p:cNvPr>
            <p:cNvSpPr/>
            <p:nvPr/>
          </p:nvSpPr>
          <p:spPr>
            <a:xfrm>
              <a:off x="6651564"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9"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650"/>
                    <a:pt x="94801" y="219269"/>
                    <a:pt x="29936" y="220602"/>
                  </a:cubicBezTo>
                  <a:close/>
                </a:path>
              </a:pathLst>
            </a:custGeom>
            <a:grpFill/>
            <a:ln w="9525" cap="flat">
              <a:noFill/>
              <a:prstDash val="solid"/>
              <a:miter/>
            </a:ln>
          </p:spPr>
          <p:txBody>
            <a:bodyPr rtlCol="0" anchor="ctr"/>
            <a:lstStyle/>
            <a:p>
              <a:endParaRPr lang="ko-KR" altLang="en-US"/>
            </a:p>
          </p:txBody>
        </p:sp>
        <p:sp>
          <p:nvSpPr>
            <p:cNvPr id="69" name="자유형: 도형 68">
              <a:extLst>
                <a:ext uri="{FF2B5EF4-FFF2-40B4-BE49-F238E27FC236}">
                  <a16:creationId xmlns:a16="http://schemas.microsoft.com/office/drawing/2014/main" id="{FF52128A-0F93-4BF8-BE3D-BDD7404D7B44}"/>
                </a:ext>
              </a:extLst>
            </p:cNvPr>
            <p:cNvSpPr/>
            <p:nvPr/>
          </p:nvSpPr>
          <p:spPr>
            <a:xfrm>
              <a:off x="6651564"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9"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7" y="220697"/>
                    <a:pt x="419509" y="220507"/>
                  </a:cubicBezTo>
                  <a:cubicBezTo>
                    <a:pt x="354548" y="219745"/>
                    <a:pt x="94801" y="219364"/>
                    <a:pt x="29936" y="220602"/>
                  </a:cubicBezTo>
                  <a:close/>
                </a:path>
              </a:pathLst>
            </a:custGeom>
            <a:grpFill/>
            <a:ln w="9525" cap="flat">
              <a:noFill/>
              <a:prstDash val="solid"/>
              <a:miter/>
            </a:ln>
          </p:spPr>
          <p:txBody>
            <a:bodyPr rtlCol="0" anchor="ctr"/>
            <a:lstStyle/>
            <a:p>
              <a:endParaRPr lang="ko-KR" altLang="en-US"/>
            </a:p>
          </p:txBody>
        </p:sp>
        <p:sp>
          <p:nvSpPr>
            <p:cNvPr id="70" name="자유형: 도형 69">
              <a:extLst>
                <a:ext uri="{FF2B5EF4-FFF2-40B4-BE49-F238E27FC236}">
                  <a16:creationId xmlns:a16="http://schemas.microsoft.com/office/drawing/2014/main" id="{EADA013E-5170-4BC1-A54B-6D4D61AF2292}"/>
                </a:ext>
              </a:extLst>
            </p:cNvPr>
            <p:cNvSpPr/>
            <p:nvPr/>
          </p:nvSpPr>
          <p:spPr>
            <a:xfrm>
              <a:off x="7118385" y="3489765"/>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97" y="219364"/>
                    <a:pt x="29936" y="220602"/>
                  </a:cubicBezTo>
                  <a:close/>
                </a:path>
              </a:pathLst>
            </a:custGeom>
            <a:grpFill/>
            <a:ln w="9525" cap="flat">
              <a:noFill/>
              <a:prstDash val="solid"/>
              <a:miter/>
            </a:ln>
          </p:spPr>
          <p:txBody>
            <a:bodyPr rtlCol="0" anchor="ctr"/>
            <a:lstStyle/>
            <a:p>
              <a:endParaRPr lang="ko-KR" altLang="en-US"/>
            </a:p>
          </p:txBody>
        </p:sp>
        <p:sp>
          <p:nvSpPr>
            <p:cNvPr id="71" name="자유형: 도형 70">
              <a:extLst>
                <a:ext uri="{FF2B5EF4-FFF2-40B4-BE49-F238E27FC236}">
                  <a16:creationId xmlns:a16="http://schemas.microsoft.com/office/drawing/2014/main" id="{84E44A9F-FFD1-4BA9-B2E1-686953C24508}"/>
                </a:ext>
              </a:extLst>
            </p:cNvPr>
            <p:cNvSpPr/>
            <p:nvPr/>
          </p:nvSpPr>
          <p:spPr>
            <a:xfrm>
              <a:off x="7118385" y="3729986"/>
              <a:ext cx="451355" cy="220626"/>
            </a:xfrm>
            <a:custGeom>
              <a:avLst/>
              <a:gdLst>
                <a:gd name="connsiteX0" fmla="*/ 29936 w 451355"/>
                <a:gd name="connsiteY0" fmla="*/ 220602 h 220626"/>
                <a:gd name="connsiteX1" fmla="*/ 28 w 451355"/>
                <a:gd name="connsiteY1" fmla="*/ 191551 h 220626"/>
                <a:gd name="connsiteX2" fmla="*/ 123 w 451355"/>
                <a:gd name="connsiteY2" fmla="*/ 30102 h 220626"/>
                <a:gd name="connsiteX3" fmla="*/ 29079 w 451355"/>
                <a:gd name="connsiteY3" fmla="*/ 3 h 220626"/>
                <a:gd name="connsiteX4" fmla="*/ 423414 w 451355"/>
                <a:gd name="connsiteY4" fmla="*/ 98 h 220626"/>
                <a:gd name="connsiteX5" fmla="*/ 451227 w 451355"/>
                <a:gd name="connsiteY5" fmla="*/ 26864 h 220626"/>
                <a:gd name="connsiteX6" fmla="*/ 451322 w 451355"/>
                <a:gd name="connsiteY6" fmla="*/ 193075 h 220626"/>
                <a:gd name="connsiteX7" fmla="*/ 419509 w 451355"/>
                <a:gd name="connsiteY7" fmla="*/ 220507 h 220626"/>
                <a:gd name="connsiteX8" fmla="*/ 29936 w 451355"/>
                <a:gd name="connsiteY8" fmla="*/ 220602 h 2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6">
                  <a:moveTo>
                    <a:pt x="29936" y="220602"/>
                  </a:moveTo>
                  <a:cubicBezTo>
                    <a:pt x="7648" y="221078"/>
                    <a:pt x="-544" y="214792"/>
                    <a:pt x="28" y="191551"/>
                  </a:cubicBezTo>
                  <a:cubicBezTo>
                    <a:pt x="1552" y="137735"/>
                    <a:pt x="1361" y="83918"/>
                    <a:pt x="123" y="30102"/>
                  </a:cubicBezTo>
                  <a:cubicBezTo>
                    <a:pt x="-448" y="8004"/>
                    <a:pt x="5647" y="-187"/>
                    <a:pt x="29079" y="3"/>
                  </a:cubicBezTo>
                  <a:cubicBezTo>
                    <a:pt x="160524" y="956"/>
                    <a:pt x="291969" y="765"/>
                    <a:pt x="423414" y="98"/>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650"/>
                    <a:pt x="94897" y="219269"/>
                    <a:pt x="29936" y="220602"/>
                  </a:cubicBezTo>
                  <a:close/>
                </a:path>
              </a:pathLst>
            </a:custGeom>
            <a:grpFill/>
            <a:ln w="9525" cap="flat">
              <a:noFill/>
              <a:prstDash val="solid"/>
              <a:miter/>
            </a:ln>
          </p:spPr>
          <p:txBody>
            <a:bodyPr rtlCol="0" anchor="ctr"/>
            <a:lstStyle/>
            <a:p>
              <a:endParaRPr lang="ko-KR" altLang="en-US"/>
            </a:p>
          </p:txBody>
        </p:sp>
        <p:sp>
          <p:nvSpPr>
            <p:cNvPr id="72" name="자유형: 도형 71">
              <a:extLst>
                <a:ext uri="{FF2B5EF4-FFF2-40B4-BE49-F238E27FC236}">
                  <a16:creationId xmlns:a16="http://schemas.microsoft.com/office/drawing/2014/main" id="{844577E1-92F4-4191-8FBB-EEC14AC8A1CF}"/>
                </a:ext>
              </a:extLst>
            </p:cNvPr>
            <p:cNvSpPr/>
            <p:nvPr/>
          </p:nvSpPr>
          <p:spPr>
            <a:xfrm>
              <a:off x="7118385" y="3970111"/>
              <a:ext cx="451355" cy="220627"/>
            </a:xfrm>
            <a:custGeom>
              <a:avLst/>
              <a:gdLst>
                <a:gd name="connsiteX0" fmla="*/ 29936 w 451355"/>
                <a:gd name="connsiteY0" fmla="*/ 220602 h 220627"/>
                <a:gd name="connsiteX1" fmla="*/ 28 w 451355"/>
                <a:gd name="connsiteY1" fmla="*/ 191551 h 220627"/>
                <a:gd name="connsiteX2" fmla="*/ 123 w 451355"/>
                <a:gd name="connsiteY2" fmla="*/ 30102 h 220627"/>
                <a:gd name="connsiteX3" fmla="*/ 29079 w 451355"/>
                <a:gd name="connsiteY3" fmla="*/ 3 h 220627"/>
                <a:gd name="connsiteX4" fmla="*/ 423414 w 451355"/>
                <a:gd name="connsiteY4" fmla="*/ 99 h 220627"/>
                <a:gd name="connsiteX5" fmla="*/ 451227 w 451355"/>
                <a:gd name="connsiteY5" fmla="*/ 26864 h 220627"/>
                <a:gd name="connsiteX6" fmla="*/ 451322 w 451355"/>
                <a:gd name="connsiteY6" fmla="*/ 193075 h 220627"/>
                <a:gd name="connsiteX7" fmla="*/ 419509 w 451355"/>
                <a:gd name="connsiteY7" fmla="*/ 220507 h 220627"/>
                <a:gd name="connsiteX8" fmla="*/ 29936 w 451355"/>
                <a:gd name="connsiteY8" fmla="*/ 220602 h 22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355" h="220627">
                  <a:moveTo>
                    <a:pt x="29936" y="220602"/>
                  </a:moveTo>
                  <a:cubicBezTo>
                    <a:pt x="7648" y="221079"/>
                    <a:pt x="-544" y="214792"/>
                    <a:pt x="28" y="191551"/>
                  </a:cubicBezTo>
                  <a:cubicBezTo>
                    <a:pt x="1552" y="137735"/>
                    <a:pt x="1361" y="83918"/>
                    <a:pt x="123" y="30102"/>
                  </a:cubicBezTo>
                  <a:cubicBezTo>
                    <a:pt x="-448" y="8004"/>
                    <a:pt x="5647" y="-187"/>
                    <a:pt x="29079" y="3"/>
                  </a:cubicBezTo>
                  <a:cubicBezTo>
                    <a:pt x="160524" y="956"/>
                    <a:pt x="291969" y="765"/>
                    <a:pt x="423414" y="99"/>
                  </a:cubicBezTo>
                  <a:cubicBezTo>
                    <a:pt x="443512" y="3"/>
                    <a:pt x="451608" y="5718"/>
                    <a:pt x="451227" y="26864"/>
                  </a:cubicBezTo>
                  <a:cubicBezTo>
                    <a:pt x="450084" y="82299"/>
                    <a:pt x="449703" y="137735"/>
                    <a:pt x="451322" y="193075"/>
                  </a:cubicBezTo>
                  <a:cubicBezTo>
                    <a:pt x="452084" y="218507"/>
                    <a:pt x="439606" y="220697"/>
                    <a:pt x="419509" y="220507"/>
                  </a:cubicBezTo>
                  <a:cubicBezTo>
                    <a:pt x="354548" y="219745"/>
                    <a:pt x="94897" y="219364"/>
                    <a:pt x="29936" y="220602"/>
                  </a:cubicBezTo>
                  <a:close/>
                </a:path>
              </a:pathLst>
            </a:custGeom>
            <a:grpFill/>
            <a:ln w="9525" cap="flat">
              <a:noFill/>
              <a:prstDash val="solid"/>
              <a:miter/>
            </a:ln>
          </p:spPr>
          <p:txBody>
            <a:bodyPr rtlCol="0" anchor="ctr"/>
            <a:lstStyle/>
            <a:p>
              <a:endParaRPr lang="ko-KR" altLang="en-US"/>
            </a:p>
          </p:txBody>
        </p:sp>
      </p:grpSp>
      <p:grpSp>
        <p:nvGrpSpPr>
          <p:cNvPr id="73" name="그래픽 49">
            <a:extLst>
              <a:ext uri="{FF2B5EF4-FFF2-40B4-BE49-F238E27FC236}">
                <a16:creationId xmlns:a16="http://schemas.microsoft.com/office/drawing/2014/main" id="{2D5E709B-7BC1-429B-A4B5-181DF010D253}"/>
              </a:ext>
            </a:extLst>
          </p:cNvPr>
          <p:cNvGrpSpPr/>
          <p:nvPr/>
        </p:nvGrpSpPr>
        <p:grpSpPr>
          <a:xfrm>
            <a:off x="7790013" y="4901035"/>
            <a:ext cx="728607" cy="263988"/>
            <a:chOff x="8289511" y="4133850"/>
            <a:chExt cx="1971675" cy="714375"/>
          </a:xfrm>
          <a:solidFill>
            <a:schemeClr val="accent3"/>
          </a:solidFill>
        </p:grpSpPr>
        <p:sp>
          <p:nvSpPr>
            <p:cNvPr id="74" name="자유형: 도형 73">
              <a:extLst>
                <a:ext uri="{FF2B5EF4-FFF2-40B4-BE49-F238E27FC236}">
                  <a16:creationId xmlns:a16="http://schemas.microsoft.com/office/drawing/2014/main" id="{101345BF-8E33-441E-9AFD-524D6DF01A71}"/>
                </a:ext>
              </a:extLst>
            </p:cNvPr>
            <p:cNvSpPr/>
            <p:nvPr/>
          </p:nvSpPr>
          <p:spPr>
            <a:xfrm>
              <a:off x="8289511" y="4781550"/>
              <a:ext cx="1971675" cy="66675"/>
            </a:xfrm>
            <a:custGeom>
              <a:avLst/>
              <a:gdLst>
                <a:gd name="connsiteX0" fmla="*/ 1938338 w 1971675"/>
                <a:gd name="connsiteY0" fmla="*/ 0 h 66675"/>
                <a:gd name="connsiteX1" fmla="*/ 33338 w 1971675"/>
                <a:gd name="connsiteY1" fmla="*/ 0 h 66675"/>
                <a:gd name="connsiteX2" fmla="*/ 0 w 1971675"/>
                <a:gd name="connsiteY2" fmla="*/ 33338 h 66675"/>
                <a:gd name="connsiteX3" fmla="*/ 33338 w 1971675"/>
                <a:gd name="connsiteY3" fmla="*/ 66675 h 66675"/>
                <a:gd name="connsiteX4" fmla="*/ 1938338 w 1971675"/>
                <a:gd name="connsiteY4" fmla="*/ 66675 h 66675"/>
                <a:gd name="connsiteX5" fmla="*/ 1971675 w 1971675"/>
                <a:gd name="connsiteY5" fmla="*/ 33338 h 66675"/>
                <a:gd name="connsiteX6" fmla="*/ 1938338 w 1971675"/>
                <a:gd name="connsiteY6" fmla="*/ 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1675" h="66675">
                  <a:moveTo>
                    <a:pt x="1938338" y="0"/>
                  </a:moveTo>
                  <a:lnTo>
                    <a:pt x="33338" y="0"/>
                  </a:lnTo>
                  <a:cubicBezTo>
                    <a:pt x="14954" y="0"/>
                    <a:pt x="0" y="15049"/>
                    <a:pt x="0" y="33338"/>
                  </a:cubicBezTo>
                  <a:cubicBezTo>
                    <a:pt x="0" y="51626"/>
                    <a:pt x="14954" y="66675"/>
                    <a:pt x="33338" y="66675"/>
                  </a:cubicBezTo>
                  <a:lnTo>
                    <a:pt x="1938338" y="66675"/>
                  </a:lnTo>
                  <a:cubicBezTo>
                    <a:pt x="1956721" y="66675"/>
                    <a:pt x="1971675" y="51626"/>
                    <a:pt x="1971675" y="33338"/>
                  </a:cubicBezTo>
                  <a:cubicBezTo>
                    <a:pt x="1971675" y="15049"/>
                    <a:pt x="1956721" y="0"/>
                    <a:pt x="1938338" y="0"/>
                  </a:cubicBezTo>
                  <a:close/>
                </a:path>
              </a:pathLst>
            </a:custGeom>
            <a:grpFill/>
            <a:ln w="9525" cap="flat">
              <a:noFill/>
              <a:prstDash val="solid"/>
              <a:miter/>
            </a:ln>
          </p:spPr>
          <p:txBody>
            <a:bodyPr rtlCol="0" anchor="ctr"/>
            <a:lstStyle/>
            <a:p>
              <a:endParaRPr lang="ko-KR" altLang="en-US"/>
            </a:p>
          </p:txBody>
        </p:sp>
        <p:sp>
          <p:nvSpPr>
            <p:cNvPr id="75" name="자유형: 도형 74">
              <a:extLst>
                <a:ext uri="{FF2B5EF4-FFF2-40B4-BE49-F238E27FC236}">
                  <a16:creationId xmlns:a16="http://schemas.microsoft.com/office/drawing/2014/main" id="{228266BF-4327-48DC-A5FB-E7DDA961C128}"/>
                </a:ext>
              </a:extLst>
            </p:cNvPr>
            <p:cNvSpPr/>
            <p:nvPr/>
          </p:nvSpPr>
          <p:spPr>
            <a:xfrm>
              <a:off x="8289606" y="4133850"/>
              <a:ext cx="1971352" cy="638175"/>
            </a:xfrm>
            <a:custGeom>
              <a:avLst/>
              <a:gdLst>
                <a:gd name="connsiteX0" fmla="*/ 41339 w 1971352"/>
                <a:gd name="connsiteY0" fmla="*/ 533400 h 638175"/>
                <a:gd name="connsiteX1" fmla="*/ 133350 w 1971352"/>
                <a:gd name="connsiteY1" fmla="*/ 533400 h 638175"/>
                <a:gd name="connsiteX2" fmla="*/ 143161 w 1971352"/>
                <a:gd name="connsiteY2" fmla="*/ 533400 h 638175"/>
                <a:gd name="connsiteX3" fmla="*/ 142875 w 1971352"/>
                <a:gd name="connsiteY3" fmla="*/ 538163 h 638175"/>
                <a:gd name="connsiteX4" fmla="*/ 242888 w 1971352"/>
                <a:gd name="connsiteY4" fmla="*/ 638175 h 638175"/>
                <a:gd name="connsiteX5" fmla="*/ 342900 w 1971352"/>
                <a:gd name="connsiteY5" fmla="*/ 538163 h 638175"/>
                <a:gd name="connsiteX6" fmla="*/ 342615 w 1971352"/>
                <a:gd name="connsiteY6" fmla="*/ 533400 h 638175"/>
                <a:gd name="connsiteX7" fmla="*/ 552641 w 1971352"/>
                <a:gd name="connsiteY7" fmla="*/ 533400 h 638175"/>
                <a:gd name="connsiteX8" fmla="*/ 552355 w 1971352"/>
                <a:gd name="connsiteY8" fmla="*/ 538163 h 638175"/>
                <a:gd name="connsiteX9" fmla="*/ 652368 w 1971352"/>
                <a:gd name="connsiteY9" fmla="*/ 638175 h 638175"/>
                <a:gd name="connsiteX10" fmla="*/ 752380 w 1971352"/>
                <a:gd name="connsiteY10" fmla="*/ 538163 h 638175"/>
                <a:gd name="connsiteX11" fmla="*/ 752095 w 1971352"/>
                <a:gd name="connsiteY11" fmla="*/ 533400 h 638175"/>
                <a:gd name="connsiteX12" fmla="*/ 962121 w 1971352"/>
                <a:gd name="connsiteY12" fmla="*/ 533400 h 638175"/>
                <a:gd name="connsiteX13" fmla="*/ 961835 w 1971352"/>
                <a:gd name="connsiteY13" fmla="*/ 538163 h 638175"/>
                <a:gd name="connsiteX14" fmla="*/ 1061848 w 1971352"/>
                <a:gd name="connsiteY14" fmla="*/ 638175 h 638175"/>
                <a:gd name="connsiteX15" fmla="*/ 1161860 w 1971352"/>
                <a:gd name="connsiteY15" fmla="*/ 538163 h 638175"/>
                <a:gd name="connsiteX16" fmla="*/ 1161574 w 1971352"/>
                <a:gd name="connsiteY16" fmla="*/ 533400 h 638175"/>
                <a:gd name="connsiteX17" fmla="*/ 1371600 w 1971352"/>
                <a:gd name="connsiteY17" fmla="*/ 533400 h 638175"/>
                <a:gd name="connsiteX18" fmla="*/ 1371315 w 1971352"/>
                <a:gd name="connsiteY18" fmla="*/ 538163 h 638175"/>
                <a:gd name="connsiteX19" fmla="*/ 1471327 w 1971352"/>
                <a:gd name="connsiteY19" fmla="*/ 638175 h 638175"/>
                <a:gd name="connsiteX20" fmla="*/ 1571340 w 1971352"/>
                <a:gd name="connsiteY20" fmla="*/ 538163 h 638175"/>
                <a:gd name="connsiteX21" fmla="*/ 1571054 w 1971352"/>
                <a:gd name="connsiteY21" fmla="*/ 533400 h 638175"/>
                <a:gd name="connsiteX22" fmla="*/ 1828515 w 1971352"/>
                <a:gd name="connsiteY22" fmla="*/ 533400 h 638175"/>
                <a:gd name="connsiteX23" fmla="*/ 1838040 w 1971352"/>
                <a:gd name="connsiteY23" fmla="*/ 533400 h 638175"/>
                <a:gd name="connsiteX24" fmla="*/ 1971199 w 1971352"/>
                <a:gd name="connsiteY24" fmla="*/ 393573 h 638175"/>
                <a:gd name="connsiteX25" fmla="*/ 1834230 w 1971352"/>
                <a:gd name="connsiteY25" fmla="*/ 266700 h 638175"/>
                <a:gd name="connsiteX26" fmla="*/ 1827467 w 1971352"/>
                <a:gd name="connsiteY26" fmla="*/ 266700 h 638175"/>
                <a:gd name="connsiteX27" fmla="*/ 1580865 w 1971352"/>
                <a:gd name="connsiteY27" fmla="*/ 266700 h 638175"/>
                <a:gd name="connsiteX28" fmla="*/ 1533240 w 1971352"/>
                <a:gd name="connsiteY28" fmla="*/ 219075 h 638175"/>
                <a:gd name="connsiteX29" fmla="*/ 1580865 w 1971352"/>
                <a:gd name="connsiteY29" fmla="*/ 171450 h 638175"/>
                <a:gd name="connsiteX30" fmla="*/ 1802988 w 1971352"/>
                <a:gd name="connsiteY30" fmla="*/ 171450 h 638175"/>
                <a:gd name="connsiteX31" fmla="*/ 1538288 w 1971352"/>
                <a:gd name="connsiteY31" fmla="*/ 0 h 638175"/>
                <a:gd name="connsiteX32" fmla="*/ 41339 w 1971352"/>
                <a:gd name="connsiteY32" fmla="*/ 0 h 638175"/>
                <a:gd name="connsiteX33" fmla="*/ 0 w 1971352"/>
                <a:gd name="connsiteY33" fmla="*/ 41338 h 638175"/>
                <a:gd name="connsiteX34" fmla="*/ 0 w 1971352"/>
                <a:gd name="connsiteY34" fmla="*/ 491966 h 638175"/>
                <a:gd name="connsiteX35" fmla="*/ 41339 w 1971352"/>
                <a:gd name="connsiteY35" fmla="*/ 533400 h 638175"/>
                <a:gd name="connsiteX36" fmla="*/ 1241394 w 1971352"/>
                <a:gd name="connsiteY36" fmla="*/ 171450 h 638175"/>
                <a:gd name="connsiteX37" fmla="*/ 1327119 w 1971352"/>
                <a:gd name="connsiteY37" fmla="*/ 171450 h 638175"/>
                <a:gd name="connsiteX38" fmla="*/ 1374744 w 1971352"/>
                <a:gd name="connsiteY38" fmla="*/ 219075 h 638175"/>
                <a:gd name="connsiteX39" fmla="*/ 1327119 w 1971352"/>
                <a:gd name="connsiteY39" fmla="*/ 266700 h 638175"/>
                <a:gd name="connsiteX40" fmla="*/ 1241394 w 1971352"/>
                <a:gd name="connsiteY40" fmla="*/ 266700 h 638175"/>
                <a:gd name="connsiteX41" fmla="*/ 1193769 w 1971352"/>
                <a:gd name="connsiteY41" fmla="*/ 219075 h 638175"/>
                <a:gd name="connsiteX42" fmla="*/ 1241394 w 1971352"/>
                <a:gd name="connsiteY42" fmla="*/ 171450 h 638175"/>
                <a:gd name="connsiteX43" fmla="*/ 901637 w 1971352"/>
                <a:gd name="connsiteY43" fmla="*/ 171450 h 638175"/>
                <a:gd name="connsiteX44" fmla="*/ 987362 w 1971352"/>
                <a:gd name="connsiteY44" fmla="*/ 171450 h 638175"/>
                <a:gd name="connsiteX45" fmla="*/ 1034987 w 1971352"/>
                <a:gd name="connsiteY45" fmla="*/ 219075 h 638175"/>
                <a:gd name="connsiteX46" fmla="*/ 987362 w 1971352"/>
                <a:gd name="connsiteY46" fmla="*/ 266700 h 638175"/>
                <a:gd name="connsiteX47" fmla="*/ 901637 w 1971352"/>
                <a:gd name="connsiteY47" fmla="*/ 266700 h 638175"/>
                <a:gd name="connsiteX48" fmla="*/ 854012 w 1971352"/>
                <a:gd name="connsiteY48" fmla="*/ 219075 h 638175"/>
                <a:gd name="connsiteX49" fmla="*/ 901637 w 1971352"/>
                <a:gd name="connsiteY49" fmla="*/ 171450 h 638175"/>
                <a:gd name="connsiteX50" fmla="*/ 561880 w 1971352"/>
                <a:gd name="connsiteY50" fmla="*/ 171450 h 638175"/>
                <a:gd name="connsiteX51" fmla="*/ 647605 w 1971352"/>
                <a:gd name="connsiteY51" fmla="*/ 171450 h 638175"/>
                <a:gd name="connsiteX52" fmla="*/ 695230 w 1971352"/>
                <a:gd name="connsiteY52" fmla="*/ 219075 h 638175"/>
                <a:gd name="connsiteX53" fmla="*/ 647605 w 1971352"/>
                <a:gd name="connsiteY53" fmla="*/ 266700 h 638175"/>
                <a:gd name="connsiteX54" fmla="*/ 561880 w 1971352"/>
                <a:gd name="connsiteY54" fmla="*/ 266700 h 638175"/>
                <a:gd name="connsiteX55" fmla="*/ 514255 w 1971352"/>
                <a:gd name="connsiteY55" fmla="*/ 219075 h 638175"/>
                <a:gd name="connsiteX56" fmla="*/ 561880 w 1971352"/>
                <a:gd name="connsiteY56" fmla="*/ 17145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971352" h="638175">
                  <a:moveTo>
                    <a:pt x="41339" y="533400"/>
                  </a:moveTo>
                  <a:lnTo>
                    <a:pt x="133350" y="533400"/>
                  </a:lnTo>
                  <a:lnTo>
                    <a:pt x="143161" y="533400"/>
                  </a:lnTo>
                  <a:cubicBezTo>
                    <a:pt x="143066" y="535019"/>
                    <a:pt x="142875" y="536543"/>
                    <a:pt x="142875" y="538163"/>
                  </a:cubicBezTo>
                  <a:cubicBezTo>
                    <a:pt x="142875" y="593407"/>
                    <a:pt x="187643" y="638175"/>
                    <a:pt x="242888" y="638175"/>
                  </a:cubicBezTo>
                  <a:cubicBezTo>
                    <a:pt x="298133" y="638175"/>
                    <a:pt x="342900" y="593407"/>
                    <a:pt x="342900" y="538163"/>
                  </a:cubicBezTo>
                  <a:cubicBezTo>
                    <a:pt x="342900" y="536543"/>
                    <a:pt x="342710" y="535019"/>
                    <a:pt x="342615" y="533400"/>
                  </a:cubicBezTo>
                  <a:lnTo>
                    <a:pt x="552641" y="533400"/>
                  </a:lnTo>
                  <a:cubicBezTo>
                    <a:pt x="552546" y="535019"/>
                    <a:pt x="552355" y="536543"/>
                    <a:pt x="552355" y="538163"/>
                  </a:cubicBezTo>
                  <a:cubicBezTo>
                    <a:pt x="552355" y="593407"/>
                    <a:pt x="597123" y="638175"/>
                    <a:pt x="652368" y="638175"/>
                  </a:cubicBezTo>
                  <a:cubicBezTo>
                    <a:pt x="707613" y="638175"/>
                    <a:pt x="752380" y="593407"/>
                    <a:pt x="752380" y="538163"/>
                  </a:cubicBezTo>
                  <a:cubicBezTo>
                    <a:pt x="752380" y="536543"/>
                    <a:pt x="752190" y="535019"/>
                    <a:pt x="752095" y="533400"/>
                  </a:cubicBezTo>
                  <a:lnTo>
                    <a:pt x="962121" y="533400"/>
                  </a:lnTo>
                  <a:cubicBezTo>
                    <a:pt x="962025" y="535019"/>
                    <a:pt x="961835" y="536543"/>
                    <a:pt x="961835" y="538163"/>
                  </a:cubicBezTo>
                  <a:cubicBezTo>
                    <a:pt x="961835" y="593407"/>
                    <a:pt x="1006602" y="638175"/>
                    <a:pt x="1061848" y="638175"/>
                  </a:cubicBezTo>
                  <a:cubicBezTo>
                    <a:pt x="1117093" y="638175"/>
                    <a:pt x="1161860" y="593407"/>
                    <a:pt x="1161860" y="538163"/>
                  </a:cubicBezTo>
                  <a:cubicBezTo>
                    <a:pt x="1161860" y="536543"/>
                    <a:pt x="1161670" y="535019"/>
                    <a:pt x="1161574" y="533400"/>
                  </a:cubicBezTo>
                  <a:lnTo>
                    <a:pt x="1371600" y="533400"/>
                  </a:lnTo>
                  <a:cubicBezTo>
                    <a:pt x="1371505" y="535019"/>
                    <a:pt x="1371315" y="536543"/>
                    <a:pt x="1371315" y="538163"/>
                  </a:cubicBezTo>
                  <a:cubicBezTo>
                    <a:pt x="1371315" y="593407"/>
                    <a:pt x="1416082" y="638175"/>
                    <a:pt x="1471327" y="638175"/>
                  </a:cubicBezTo>
                  <a:cubicBezTo>
                    <a:pt x="1526572" y="638175"/>
                    <a:pt x="1571340" y="593407"/>
                    <a:pt x="1571340" y="538163"/>
                  </a:cubicBezTo>
                  <a:cubicBezTo>
                    <a:pt x="1571340" y="536543"/>
                    <a:pt x="1571149" y="535019"/>
                    <a:pt x="1571054" y="533400"/>
                  </a:cubicBezTo>
                  <a:lnTo>
                    <a:pt x="1828515" y="533400"/>
                  </a:lnTo>
                  <a:lnTo>
                    <a:pt x="1838040" y="533400"/>
                  </a:lnTo>
                  <a:cubicBezTo>
                    <a:pt x="1913859" y="533400"/>
                    <a:pt x="1974819" y="470154"/>
                    <a:pt x="1971199" y="393573"/>
                  </a:cubicBezTo>
                  <a:cubicBezTo>
                    <a:pt x="1967866" y="321850"/>
                    <a:pt x="1906048" y="266700"/>
                    <a:pt x="1834230" y="266700"/>
                  </a:cubicBezTo>
                  <a:lnTo>
                    <a:pt x="1827467" y="266700"/>
                  </a:lnTo>
                  <a:lnTo>
                    <a:pt x="1580865" y="266700"/>
                  </a:lnTo>
                  <a:cubicBezTo>
                    <a:pt x="1554576" y="266700"/>
                    <a:pt x="1533240" y="245364"/>
                    <a:pt x="1533240" y="219075"/>
                  </a:cubicBezTo>
                  <a:cubicBezTo>
                    <a:pt x="1533240" y="192786"/>
                    <a:pt x="1554576" y="171450"/>
                    <a:pt x="1580865" y="171450"/>
                  </a:cubicBezTo>
                  <a:lnTo>
                    <a:pt x="1802988" y="171450"/>
                  </a:lnTo>
                  <a:cubicBezTo>
                    <a:pt x="1757649" y="70390"/>
                    <a:pt x="1656207" y="0"/>
                    <a:pt x="1538288" y="0"/>
                  </a:cubicBezTo>
                  <a:lnTo>
                    <a:pt x="41339" y="0"/>
                  </a:lnTo>
                  <a:cubicBezTo>
                    <a:pt x="18479" y="0"/>
                    <a:pt x="0" y="18479"/>
                    <a:pt x="0" y="41338"/>
                  </a:cubicBezTo>
                  <a:lnTo>
                    <a:pt x="0" y="491966"/>
                  </a:lnTo>
                  <a:cubicBezTo>
                    <a:pt x="-95" y="514921"/>
                    <a:pt x="18479" y="533400"/>
                    <a:pt x="41339" y="533400"/>
                  </a:cubicBezTo>
                  <a:close/>
                  <a:moveTo>
                    <a:pt x="1241394" y="171450"/>
                  </a:moveTo>
                  <a:lnTo>
                    <a:pt x="1327119" y="171450"/>
                  </a:lnTo>
                  <a:cubicBezTo>
                    <a:pt x="1353408" y="171450"/>
                    <a:pt x="1374744" y="192786"/>
                    <a:pt x="1374744" y="219075"/>
                  </a:cubicBezTo>
                  <a:cubicBezTo>
                    <a:pt x="1374744" y="245364"/>
                    <a:pt x="1353408" y="266700"/>
                    <a:pt x="1327119" y="266700"/>
                  </a:cubicBezTo>
                  <a:lnTo>
                    <a:pt x="1241394" y="266700"/>
                  </a:lnTo>
                  <a:cubicBezTo>
                    <a:pt x="1215105" y="266700"/>
                    <a:pt x="1193769" y="245364"/>
                    <a:pt x="1193769" y="219075"/>
                  </a:cubicBezTo>
                  <a:cubicBezTo>
                    <a:pt x="1193769" y="192786"/>
                    <a:pt x="1215105" y="171450"/>
                    <a:pt x="1241394" y="171450"/>
                  </a:cubicBezTo>
                  <a:close/>
                  <a:moveTo>
                    <a:pt x="901637" y="171450"/>
                  </a:moveTo>
                  <a:lnTo>
                    <a:pt x="987362" y="171450"/>
                  </a:lnTo>
                  <a:cubicBezTo>
                    <a:pt x="1013651" y="171450"/>
                    <a:pt x="1034987" y="192786"/>
                    <a:pt x="1034987" y="219075"/>
                  </a:cubicBezTo>
                  <a:cubicBezTo>
                    <a:pt x="1034987" y="245364"/>
                    <a:pt x="1013651" y="266700"/>
                    <a:pt x="987362" y="266700"/>
                  </a:cubicBezTo>
                  <a:lnTo>
                    <a:pt x="901637" y="266700"/>
                  </a:lnTo>
                  <a:cubicBezTo>
                    <a:pt x="875348" y="266700"/>
                    <a:pt x="854012" y="245364"/>
                    <a:pt x="854012" y="219075"/>
                  </a:cubicBezTo>
                  <a:cubicBezTo>
                    <a:pt x="854012" y="192786"/>
                    <a:pt x="875348" y="171450"/>
                    <a:pt x="901637" y="171450"/>
                  </a:cubicBezTo>
                  <a:close/>
                  <a:moveTo>
                    <a:pt x="561880" y="171450"/>
                  </a:moveTo>
                  <a:lnTo>
                    <a:pt x="647605" y="171450"/>
                  </a:lnTo>
                  <a:cubicBezTo>
                    <a:pt x="673894" y="171450"/>
                    <a:pt x="695230" y="192786"/>
                    <a:pt x="695230" y="219075"/>
                  </a:cubicBezTo>
                  <a:cubicBezTo>
                    <a:pt x="695230" y="245364"/>
                    <a:pt x="673894" y="266700"/>
                    <a:pt x="647605" y="266700"/>
                  </a:cubicBezTo>
                  <a:lnTo>
                    <a:pt x="561880" y="266700"/>
                  </a:lnTo>
                  <a:cubicBezTo>
                    <a:pt x="535592" y="266700"/>
                    <a:pt x="514255" y="245364"/>
                    <a:pt x="514255" y="219075"/>
                  </a:cubicBezTo>
                  <a:cubicBezTo>
                    <a:pt x="514255" y="192786"/>
                    <a:pt x="535592" y="171450"/>
                    <a:pt x="561880" y="171450"/>
                  </a:cubicBezTo>
                  <a:close/>
                </a:path>
              </a:pathLst>
            </a:custGeom>
            <a:grpFill/>
            <a:ln w="9525" cap="flat">
              <a:noFill/>
              <a:prstDash val="solid"/>
              <a:miter/>
            </a:ln>
          </p:spPr>
          <p:txBody>
            <a:bodyPr rtlCol="0" anchor="ctr"/>
            <a:lstStyle/>
            <a:p>
              <a:endParaRPr lang="ko-KR" altLang="en-US"/>
            </a:p>
          </p:txBody>
        </p:sp>
      </p:grpSp>
      <p:grpSp>
        <p:nvGrpSpPr>
          <p:cNvPr id="76" name="Group 20">
            <a:extLst>
              <a:ext uri="{FF2B5EF4-FFF2-40B4-BE49-F238E27FC236}">
                <a16:creationId xmlns:a16="http://schemas.microsoft.com/office/drawing/2014/main" id="{26E8827A-14F0-4302-B633-6E857C06A69D}"/>
              </a:ext>
            </a:extLst>
          </p:cNvPr>
          <p:cNvGrpSpPr/>
          <p:nvPr/>
        </p:nvGrpSpPr>
        <p:grpSpPr>
          <a:xfrm flipH="1">
            <a:off x="10635348" y="4895548"/>
            <a:ext cx="579080" cy="295999"/>
            <a:chOff x="6632155" y="3786983"/>
            <a:chExt cx="3838222" cy="1961920"/>
          </a:xfrm>
          <a:solidFill>
            <a:schemeClr val="accent4"/>
          </a:solidFill>
        </p:grpSpPr>
        <p:sp>
          <p:nvSpPr>
            <p:cNvPr id="77" name="Freeform: Shape 21">
              <a:extLst>
                <a:ext uri="{FF2B5EF4-FFF2-40B4-BE49-F238E27FC236}">
                  <a16:creationId xmlns:a16="http://schemas.microsoft.com/office/drawing/2014/main" id="{1018AB9F-1649-45A9-9CDC-ABDF2CAD0A9C}"/>
                </a:ext>
              </a:extLst>
            </p:cNvPr>
            <p:cNvSpPr/>
            <p:nvPr/>
          </p:nvSpPr>
          <p:spPr>
            <a:xfrm>
              <a:off x="7871325" y="3786983"/>
              <a:ext cx="2597271" cy="1240621"/>
            </a:xfrm>
            <a:custGeom>
              <a:avLst/>
              <a:gdLst>
                <a:gd name="connsiteX0" fmla="*/ 12608 w 2597270"/>
                <a:gd name="connsiteY0" fmla="*/ 1243431 h 1240620"/>
                <a:gd name="connsiteX1" fmla="*/ 23318 w 2597270"/>
                <a:gd name="connsiteY1" fmla="*/ 1243431 h 1240620"/>
                <a:gd name="connsiteX2" fmla="*/ 1300532 w 2597270"/>
                <a:gd name="connsiteY2" fmla="*/ 1243431 h 1240620"/>
                <a:gd name="connsiteX3" fmla="*/ 2341227 w 2597270"/>
                <a:gd name="connsiteY3" fmla="*/ 1243431 h 1240620"/>
                <a:gd name="connsiteX4" fmla="*/ 2586673 w 2597270"/>
                <a:gd name="connsiteY4" fmla="*/ 1243431 h 1240620"/>
                <a:gd name="connsiteX5" fmla="*/ 2600061 w 2597270"/>
                <a:gd name="connsiteY5" fmla="*/ 1230043 h 1240620"/>
                <a:gd name="connsiteX6" fmla="*/ 2600061 w 2597270"/>
                <a:gd name="connsiteY6" fmla="*/ 1222902 h 1240620"/>
                <a:gd name="connsiteX7" fmla="*/ 2600061 w 2597270"/>
                <a:gd name="connsiteY7" fmla="*/ 21553 h 1240620"/>
                <a:gd name="connsiteX8" fmla="*/ 2579532 w 2597270"/>
                <a:gd name="connsiteY8" fmla="*/ 132 h 1240620"/>
                <a:gd name="connsiteX9" fmla="*/ 19747 w 2597270"/>
                <a:gd name="connsiteY9" fmla="*/ 132 h 1240620"/>
                <a:gd name="connsiteX10" fmla="*/ 12608 w 2597270"/>
                <a:gd name="connsiteY10" fmla="*/ 132 h 1240620"/>
                <a:gd name="connsiteX11" fmla="*/ 112 w 2597270"/>
                <a:gd name="connsiteY11" fmla="*/ 12628 h 1240620"/>
                <a:gd name="connsiteX12" fmla="*/ 112 w 2597270"/>
                <a:gd name="connsiteY12" fmla="*/ 21553 h 1240620"/>
                <a:gd name="connsiteX13" fmla="*/ 112 w 2597270"/>
                <a:gd name="connsiteY13" fmla="*/ 1222902 h 1240620"/>
                <a:gd name="connsiteX14" fmla="*/ 112 w 2597270"/>
                <a:gd name="connsiteY14" fmla="*/ 1232720 h 1240620"/>
                <a:gd name="connsiteX15" fmla="*/ 12608 w 2597270"/>
                <a:gd name="connsiteY15" fmla="*/ 1243431 h 124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97270" h="1240620">
                  <a:moveTo>
                    <a:pt x="12608" y="1243431"/>
                  </a:moveTo>
                  <a:cubicBezTo>
                    <a:pt x="16178" y="1243431"/>
                    <a:pt x="19747" y="1243431"/>
                    <a:pt x="23318" y="1243431"/>
                  </a:cubicBezTo>
                  <a:cubicBezTo>
                    <a:pt x="449057" y="1243431"/>
                    <a:pt x="874794" y="1243431"/>
                    <a:pt x="1300532" y="1243431"/>
                  </a:cubicBezTo>
                  <a:cubicBezTo>
                    <a:pt x="1647728" y="1243431"/>
                    <a:pt x="1994923" y="1243431"/>
                    <a:pt x="2341227" y="1243431"/>
                  </a:cubicBezTo>
                  <a:cubicBezTo>
                    <a:pt x="2423339" y="1243431"/>
                    <a:pt x="2504559" y="1243431"/>
                    <a:pt x="2586673" y="1243431"/>
                  </a:cubicBezTo>
                  <a:cubicBezTo>
                    <a:pt x="2596491" y="1243431"/>
                    <a:pt x="2600953" y="1239861"/>
                    <a:pt x="2600061" y="1230043"/>
                  </a:cubicBezTo>
                  <a:cubicBezTo>
                    <a:pt x="2600061" y="1227365"/>
                    <a:pt x="2600061" y="1224688"/>
                    <a:pt x="2600061" y="1222902"/>
                  </a:cubicBezTo>
                  <a:cubicBezTo>
                    <a:pt x="2600061" y="822155"/>
                    <a:pt x="2600061" y="421408"/>
                    <a:pt x="2600061" y="21553"/>
                  </a:cubicBezTo>
                  <a:cubicBezTo>
                    <a:pt x="2600061" y="132"/>
                    <a:pt x="2600061" y="132"/>
                    <a:pt x="2579532" y="132"/>
                  </a:cubicBezTo>
                  <a:cubicBezTo>
                    <a:pt x="1726271" y="132"/>
                    <a:pt x="873010" y="132"/>
                    <a:pt x="19747" y="132"/>
                  </a:cubicBezTo>
                  <a:cubicBezTo>
                    <a:pt x="17070" y="132"/>
                    <a:pt x="14392" y="132"/>
                    <a:pt x="12608" y="132"/>
                  </a:cubicBezTo>
                  <a:cubicBezTo>
                    <a:pt x="3682" y="-760"/>
                    <a:pt x="-780" y="2810"/>
                    <a:pt x="112" y="12628"/>
                  </a:cubicBezTo>
                  <a:cubicBezTo>
                    <a:pt x="112" y="15305"/>
                    <a:pt x="112" y="17983"/>
                    <a:pt x="112" y="21553"/>
                  </a:cubicBezTo>
                  <a:cubicBezTo>
                    <a:pt x="112" y="422300"/>
                    <a:pt x="112" y="823048"/>
                    <a:pt x="112" y="1222902"/>
                  </a:cubicBezTo>
                  <a:cubicBezTo>
                    <a:pt x="112" y="1226473"/>
                    <a:pt x="112" y="1229150"/>
                    <a:pt x="112" y="1232720"/>
                  </a:cubicBezTo>
                  <a:cubicBezTo>
                    <a:pt x="112" y="1240753"/>
                    <a:pt x="3682" y="1244323"/>
                    <a:pt x="12608" y="1243431"/>
                  </a:cubicBezTo>
                  <a:close/>
                </a:path>
              </a:pathLst>
            </a:custGeom>
            <a:grpFill/>
            <a:ln w="8925" cap="flat">
              <a:noFill/>
              <a:prstDash val="solid"/>
              <a:miter/>
            </a:ln>
          </p:spPr>
          <p:txBody>
            <a:bodyPr rtlCol="0" anchor="ctr"/>
            <a:lstStyle/>
            <a:p>
              <a:endParaRPr lang="en-US" dirty="0"/>
            </a:p>
          </p:txBody>
        </p:sp>
        <p:sp>
          <p:nvSpPr>
            <p:cNvPr id="78" name="Freeform: Shape 22">
              <a:extLst>
                <a:ext uri="{FF2B5EF4-FFF2-40B4-BE49-F238E27FC236}">
                  <a16:creationId xmlns:a16="http://schemas.microsoft.com/office/drawing/2014/main" id="{ABF7D3E2-9406-4D4F-9D25-940458350CE7}"/>
                </a:ext>
              </a:extLst>
            </p:cNvPr>
            <p:cNvSpPr/>
            <p:nvPr/>
          </p:nvSpPr>
          <p:spPr>
            <a:xfrm>
              <a:off x="6632155" y="4094875"/>
              <a:ext cx="2677599" cy="1347725"/>
            </a:xfrm>
            <a:custGeom>
              <a:avLst/>
              <a:gdLst>
                <a:gd name="connsiteX0" fmla="*/ 2677153 w 2677598"/>
                <a:gd name="connsiteY0" fmla="*/ 1034610 h 1347724"/>
                <a:gd name="connsiteX1" fmla="*/ 2686078 w 2677598"/>
                <a:gd name="connsiteY1" fmla="*/ 1023899 h 1347724"/>
                <a:gd name="connsiteX2" fmla="*/ 2671798 w 2677598"/>
                <a:gd name="connsiteY2" fmla="*/ 1021222 h 1347724"/>
                <a:gd name="connsiteX3" fmla="*/ 1882798 w 2677598"/>
                <a:gd name="connsiteY3" fmla="*/ 1021222 h 1347724"/>
                <a:gd name="connsiteX4" fmla="*/ 1882798 w 2677598"/>
                <a:gd name="connsiteY4" fmla="*/ 1020329 h 1347724"/>
                <a:gd name="connsiteX5" fmla="*/ 1093799 w 2677598"/>
                <a:gd name="connsiteY5" fmla="*/ 1020329 h 1347724"/>
                <a:gd name="connsiteX6" fmla="*/ 1079518 w 2677598"/>
                <a:gd name="connsiteY6" fmla="*/ 1006941 h 1347724"/>
                <a:gd name="connsiteX7" fmla="*/ 1079518 w 2677598"/>
                <a:gd name="connsiteY7" fmla="*/ 16230 h 1347724"/>
                <a:gd name="connsiteX8" fmla="*/ 1079518 w 2677598"/>
                <a:gd name="connsiteY8" fmla="*/ 9982 h 1347724"/>
                <a:gd name="connsiteX9" fmla="*/ 1068809 w 2677598"/>
                <a:gd name="connsiteY9" fmla="*/ 164 h 1347724"/>
                <a:gd name="connsiteX10" fmla="*/ 921541 w 2677598"/>
                <a:gd name="connsiteY10" fmla="*/ 9982 h 1347724"/>
                <a:gd name="connsiteX11" fmla="*/ 818007 w 2677598"/>
                <a:gd name="connsiteY11" fmla="*/ 17122 h 1347724"/>
                <a:gd name="connsiteX12" fmla="*/ 643070 w 2677598"/>
                <a:gd name="connsiteY12" fmla="*/ 29618 h 1347724"/>
                <a:gd name="connsiteX13" fmla="*/ 543106 w 2677598"/>
                <a:gd name="connsiteY13" fmla="*/ 36758 h 1347724"/>
                <a:gd name="connsiteX14" fmla="*/ 377095 w 2677598"/>
                <a:gd name="connsiteY14" fmla="*/ 48361 h 1347724"/>
                <a:gd name="connsiteX15" fmla="*/ 280701 w 2677598"/>
                <a:gd name="connsiteY15" fmla="*/ 55501 h 1347724"/>
                <a:gd name="connsiteX16" fmla="*/ 235182 w 2677598"/>
                <a:gd name="connsiteY16" fmla="*/ 82277 h 1347724"/>
                <a:gd name="connsiteX17" fmla="*/ 219117 w 2677598"/>
                <a:gd name="connsiteY17" fmla="*/ 109946 h 1347724"/>
                <a:gd name="connsiteX18" fmla="*/ 183416 w 2677598"/>
                <a:gd name="connsiteY18" fmla="*/ 200984 h 1347724"/>
                <a:gd name="connsiteX19" fmla="*/ 35255 w 2677598"/>
                <a:gd name="connsiteY19" fmla="*/ 585666 h 1347724"/>
                <a:gd name="connsiteX20" fmla="*/ 12049 w 2677598"/>
                <a:gd name="connsiteY20" fmla="*/ 642788 h 1347724"/>
                <a:gd name="connsiteX21" fmla="*/ 446 w 2677598"/>
                <a:gd name="connsiteY21" fmla="*/ 742752 h 1347724"/>
                <a:gd name="connsiteX22" fmla="*/ 1339 w 2677598"/>
                <a:gd name="connsiteY22" fmla="*/ 1197943 h 1347724"/>
                <a:gd name="connsiteX23" fmla="*/ 4909 w 2677598"/>
                <a:gd name="connsiteY23" fmla="*/ 1264883 h 1347724"/>
                <a:gd name="connsiteX24" fmla="*/ 74527 w 2677598"/>
                <a:gd name="connsiteY24" fmla="*/ 1339856 h 1347724"/>
                <a:gd name="connsiteX25" fmla="*/ 122724 w 2677598"/>
                <a:gd name="connsiteY25" fmla="*/ 1344319 h 1347724"/>
                <a:gd name="connsiteX26" fmla="*/ 138789 w 2677598"/>
                <a:gd name="connsiteY26" fmla="*/ 1330039 h 1347724"/>
                <a:gd name="connsiteX27" fmla="*/ 147714 w 2677598"/>
                <a:gd name="connsiteY27" fmla="*/ 1256851 h 1347724"/>
                <a:gd name="connsiteX28" fmla="*/ 356567 w 2677598"/>
                <a:gd name="connsiteY28" fmla="*/ 982843 h 1347724"/>
                <a:gd name="connsiteX29" fmla="*/ 565420 w 2677598"/>
                <a:gd name="connsiteY29" fmla="*/ 942679 h 1347724"/>
                <a:gd name="connsiteX30" fmla="*/ 782305 w 2677598"/>
                <a:gd name="connsiteY30" fmla="*/ 1022115 h 1347724"/>
                <a:gd name="connsiteX31" fmla="*/ 934929 w 2677598"/>
                <a:gd name="connsiteY31" fmla="*/ 1327361 h 1347724"/>
                <a:gd name="connsiteX32" fmla="*/ 956350 w 2677598"/>
                <a:gd name="connsiteY32" fmla="*/ 1348782 h 1347724"/>
                <a:gd name="connsiteX33" fmla="*/ 2487044 w 2677598"/>
                <a:gd name="connsiteY33" fmla="*/ 1348782 h 1347724"/>
                <a:gd name="connsiteX34" fmla="*/ 2525422 w 2677598"/>
                <a:gd name="connsiteY34" fmla="*/ 1349674 h 1347724"/>
                <a:gd name="connsiteX35" fmla="*/ 2539702 w 2677598"/>
                <a:gd name="connsiteY35" fmla="*/ 1336286 h 1347724"/>
                <a:gd name="connsiteX36" fmla="*/ 2542380 w 2677598"/>
                <a:gd name="connsiteY36" fmla="*/ 1293444 h 1347724"/>
                <a:gd name="connsiteX37" fmla="*/ 2677153 w 2677598"/>
                <a:gd name="connsiteY37" fmla="*/ 1034610 h 1347724"/>
                <a:gd name="connsiteX38" fmla="*/ 758207 w 2677598"/>
                <a:gd name="connsiteY38" fmla="*/ 357177 h 1347724"/>
                <a:gd name="connsiteX39" fmla="*/ 758207 w 2677598"/>
                <a:gd name="connsiteY39" fmla="*/ 372350 h 1347724"/>
                <a:gd name="connsiteX40" fmla="*/ 755529 w 2677598"/>
                <a:gd name="connsiteY40" fmla="*/ 589236 h 1347724"/>
                <a:gd name="connsiteX41" fmla="*/ 743034 w 2677598"/>
                <a:gd name="connsiteY41" fmla="*/ 602624 h 1347724"/>
                <a:gd name="connsiteX42" fmla="*/ 574345 w 2677598"/>
                <a:gd name="connsiteY42" fmla="*/ 622260 h 1347724"/>
                <a:gd name="connsiteX43" fmla="*/ 411904 w 2677598"/>
                <a:gd name="connsiteY43" fmla="*/ 641003 h 1347724"/>
                <a:gd name="connsiteX44" fmla="*/ 242323 w 2677598"/>
                <a:gd name="connsiteY44" fmla="*/ 660638 h 1347724"/>
                <a:gd name="connsiteX45" fmla="*/ 173597 w 2677598"/>
                <a:gd name="connsiteY45" fmla="*/ 666886 h 1347724"/>
                <a:gd name="connsiteX46" fmla="*/ 145929 w 2677598"/>
                <a:gd name="connsiteY46" fmla="*/ 664209 h 1347724"/>
                <a:gd name="connsiteX47" fmla="*/ 128079 w 2677598"/>
                <a:gd name="connsiteY47" fmla="*/ 639218 h 1347724"/>
                <a:gd name="connsiteX48" fmla="*/ 137896 w 2677598"/>
                <a:gd name="connsiteY48" fmla="*/ 591021 h 1347724"/>
                <a:gd name="connsiteX49" fmla="*/ 251248 w 2677598"/>
                <a:gd name="connsiteY49" fmla="*/ 289345 h 1347724"/>
                <a:gd name="connsiteX50" fmla="*/ 268206 w 2677598"/>
                <a:gd name="connsiteY50" fmla="*/ 238470 h 1347724"/>
                <a:gd name="connsiteX51" fmla="*/ 321758 w 2677598"/>
                <a:gd name="connsiteY51" fmla="*/ 197414 h 1347724"/>
                <a:gd name="connsiteX52" fmla="*/ 492232 w 2677598"/>
                <a:gd name="connsiteY52" fmla="*/ 186703 h 1347724"/>
                <a:gd name="connsiteX53" fmla="*/ 708225 w 2677598"/>
                <a:gd name="connsiteY53" fmla="*/ 172423 h 1347724"/>
                <a:gd name="connsiteX54" fmla="*/ 752852 w 2677598"/>
                <a:gd name="connsiteY54" fmla="*/ 169745 h 1347724"/>
                <a:gd name="connsiteX55" fmla="*/ 763562 w 2677598"/>
                <a:gd name="connsiteY55" fmla="*/ 179563 h 1347724"/>
                <a:gd name="connsiteX56" fmla="*/ 758207 w 2677598"/>
                <a:gd name="connsiteY56" fmla="*/ 357177 h 134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77598" h="1347724">
                  <a:moveTo>
                    <a:pt x="2677153" y="1034610"/>
                  </a:moveTo>
                  <a:cubicBezTo>
                    <a:pt x="2680723" y="1031040"/>
                    <a:pt x="2687864" y="1028362"/>
                    <a:pt x="2686078" y="1023899"/>
                  </a:cubicBezTo>
                  <a:cubicBezTo>
                    <a:pt x="2684293" y="1017652"/>
                    <a:pt x="2677153" y="1021222"/>
                    <a:pt x="2671798" y="1021222"/>
                  </a:cubicBezTo>
                  <a:cubicBezTo>
                    <a:pt x="2408500" y="1021222"/>
                    <a:pt x="2145203" y="1021222"/>
                    <a:pt x="1882798" y="1021222"/>
                  </a:cubicBezTo>
                  <a:cubicBezTo>
                    <a:pt x="1882798" y="1021222"/>
                    <a:pt x="1882798" y="1020329"/>
                    <a:pt x="1882798" y="1020329"/>
                  </a:cubicBezTo>
                  <a:cubicBezTo>
                    <a:pt x="1619501" y="1020329"/>
                    <a:pt x="1356204" y="1020329"/>
                    <a:pt x="1093799" y="1020329"/>
                  </a:cubicBezTo>
                  <a:cubicBezTo>
                    <a:pt x="1079518" y="1020329"/>
                    <a:pt x="1079518" y="1020329"/>
                    <a:pt x="1079518" y="1006941"/>
                  </a:cubicBezTo>
                  <a:cubicBezTo>
                    <a:pt x="1079518" y="676704"/>
                    <a:pt x="1079518" y="346467"/>
                    <a:pt x="1079518" y="16230"/>
                  </a:cubicBezTo>
                  <a:cubicBezTo>
                    <a:pt x="1079518" y="14445"/>
                    <a:pt x="1079518" y="11767"/>
                    <a:pt x="1079518" y="9982"/>
                  </a:cubicBezTo>
                  <a:cubicBezTo>
                    <a:pt x="1079518" y="1949"/>
                    <a:pt x="1076842" y="-729"/>
                    <a:pt x="1068809" y="164"/>
                  </a:cubicBezTo>
                  <a:cubicBezTo>
                    <a:pt x="1019719" y="3734"/>
                    <a:pt x="970630" y="6412"/>
                    <a:pt x="921541" y="9982"/>
                  </a:cubicBezTo>
                  <a:cubicBezTo>
                    <a:pt x="886732" y="12659"/>
                    <a:pt x="852815" y="14445"/>
                    <a:pt x="818007" y="17122"/>
                  </a:cubicBezTo>
                  <a:cubicBezTo>
                    <a:pt x="759992" y="20692"/>
                    <a:pt x="701085" y="25155"/>
                    <a:pt x="643070" y="29618"/>
                  </a:cubicBezTo>
                  <a:cubicBezTo>
                    <a:pt x="610046" y="32295"/>
                    <a:pt x="576130" y="34080"/>
                    <a:pt x="543106" y="36758"/>
                  </a:cubicBezTo>
                  <a:cubicBezTo>
                    <a:pt x="487769" y="40328"/>
                    <a:pt x="432432" y="44791"/>
                    <a:pt x="377095" y="48361"/>
                  </a:cubicBezTo>
                  <a:cubicBezTo>
                    <a:pt x="344964" y="51039"/>
                    <a:pt x="312833" y="52823"/>
                    <a:pt x="280701" y="55501"/>
                  </a:cubicBezTo>
                  <a:cubicBezTo>
                    <a:pt x="261958" y="57286"/>
                    <a:pt x="245893" y="65319"/>
                    <a:pt x="235182" y="82277"/>
                  </a:cubicBezTo>
                  <a:cubicBezTo>
                    <a:pt x="228935" y="91203"/>
                    <a:pt x="223580" y="100128"/>
                    <a:pt x="219117" y="109946"/>
                  </a:cubicBezTo>
                  <a:cubicBezTo>
                    <a:pt x="205729" y="139399"/>
                    <a:pt x="194126" y="169745"/>
                    <a:pt x="183416" y="200984"/>
                  </a:cubicBezTo>
                  <a:cubicBezTo>
                    <a:pt x="137004" y="330401"/>
                    <a:pt x="88807" y="458926"/>
                    <a:pt x="35255" y="585666"/>
                  </a:cubicBezTo>
                  <a:cubicBezTo>
                    <a:pt x="27222" y="604409"/>
                    <a:pt x="20082" y="624045"/>
                    <a:pt x="12049" y="642788"/>
                  </a:cubicBezTo>
                  <a:cubicBezTo>
                    <a:pt x="-1339" y="674919"/>
                    <a:pt x="-446" y="708835"/>
                    <a:pt x="446" y="742752"/>
                  </a:cubicBezTo>
                  <a:cubicBezTo>
                    <a:pt x="1339" y="894482"/>
                    <a:pt x="1339" y="1046213"/>
                    <a:pt x="1339" y="1197943"/>
                  </a:cubicBezTo>
                  <a:cubicBezTo>
                    <a:pt x="1339" y="1220257"/>
                    <a:pt x="2232" y="1242570"/>
                    <a:pt x="4909" y="1264883"/>
                  </a:cubicBezTo>
                  <a:cubicBezTo>
                    <a:pt x="10264" y="1310403"/>
                    <a:pt x="29900" y="1331823"/>
                    <a:pt x="74527" y="1339856"/>
                  </a:cubicBezTo>
                  <a:cubicBezTo>
                    <a:pt x="90592" y="1342534"/>
                    <a:pt x="106658" y="1343427"/>
                    <a:pt x="122724" y="1344319"/>
                  </a:cubicBezTo>
                  <a:cubicBezTo>
                    <a:pt x="137004" y="1344319"/>
                    <a:pt x="137896" y="1344319"/>
                    <a:pt x="138789" y="1330039"/>
                  </a:cubicBezTo>
                  <a:cubicBezTo>
                    <a:pt x="139681" y="1305047"/>
                    <a:pt x="143252" y="1280949"/>
                    <a:pt x="147714" y="1256851"/>
                  </a:cubicBezTo>
                  <a:cubicBezTo>
                    <a:pt x="173597" y="1132788"/>
                    <a:pt x="241430" y="1039072"/>
                    <a:pt x="356567" y="982843"/>
                  </a:cubicBezTo>
                  <a:cubicBezTo>
                    <a:pt x="421722" y="950712"/>
                    <a:pt x="492232" y="938216"/>
                    <a:pt x="565420" y="942679"/>
                  </a:cubicBezTo>
                  <a:cubicBezTo>
                    <a:pt x="645748" y="948034"/>
                    <a:pt x="718935" y="973025"/>
                    <a:pt x="782305" y="1022115"/>
                  </a:cubicBezTo>
                  <a:cubicBezTo>
                    <a:pt x="882269" y="1098872"/>
                    <a:pt x="926896" y="1204191"/>
                    <a:pt x="934929" y="1327361"/>
                  </a:cubicBezTo>
                  <a:cubicBezTo>
                    <a:pt x="936713" y="1348782"/>
                    <a:pt x="935821" y="1348782"/>
                    <a:pt x="956350" y="1348782"/>
                  </a:cubicBezTo>
                  <a:cubicBezTo>
                    <a:pt x="1466878" y="1348782"/>
                    <a:pt x="1976514" y="1348782"/>
                    <a:pt x="2487044" y="1348782"/>
                  </a:cubicBezTo>
                  <a:cubicBezTo>
                    <a:pt x="2499538" y="1348782"/>
                    <a:pt x="2512926" y="1348782"/>
                    <a:pt x="2525422" y="1349674"/>
                  </a:cubicBezTo>
                  <a:cubicBezTo>
                    <a:pt x="2536133" y="1350567"/>
                    <a:pt x="2538810" y="1346104"/>
                    <a:pt x="2539702" y="1336286"/>
                  </a:cubicBezTo>
                  <a:cubicBezTo>
                    <a:pt x="2540596" y="1322006"/>
                    <a:pt x="2540596" y="1307725"/>
                    <a:pt x="2542380" y="1293444"/>
                  </a:cubicBezTo>
                  <a:cubicBezTo>
                    <a:pt x="2552198" y="1188126"/>
                    <a:pt x="2598610" y="1103335"/>
                    <a:pt x="2677153" y="1034610"/>
                  </a:cubicBezTo>
                  <a:close/>
                  <a:moveTo>
                    <a:pt x="758207" y="357177"/>
                  </a:moveTo>
                  <a:cubicBezTo>
                    <a:pt x="758207" y="362533"/>
                    <a:pt x="758207" y="366995"/>
                    <a:pt x="758207" y="372350"/>
                  </a:cubicBezTo>
                  <a:cubicBezTo>
                    <a:pt x="757314" y="444646"/>
                    <a:pt x="756422" y="516941"/>
                    <a:pt x="755529" y="589236"/>
                  </a:cubicBezTo>
                  <a:cubicBezTo>
                    <a:pt x="755529" y="599054"/>
                    <a:pt x="751959" y="601731"/>
                    <a:pt x="743034" y="602624"/>
                  </a:cubicBezTo>
                  <a:cubicBezTo>
                    <a:pt x="686804" y="608872"/>
                    <a:pt x="630574" y="616012"/>
                    <a:pt x="574345" y="622260"/>
                  </a:cubicBezTo>
                  <a:cubicBezTo>
                    <a:pt x="519901" y="628507"/>
                    <a:pt x="466349" y="634755"/>
                    <a:pt x="411904" y="641003"/>
                  </a:cubicBezTo>
                  <a:cubicBezTo>
                    <a:pt x="355674" y="647250"/>
                    <a:pt x="298552" y="654391"/>
                    <a:pt x="242323" y="660638"/>
                  </a:cubicBezTo>
                  <a:cubicBezTo>
                    <a:pt x="220902" y="663316"/>
                    <a:pt x="199481" y="666886"/>
                    <a:pt x="173597" y="666886"/>
                  </a:cubicBezTo>
                  <a:cubicBezTo>
                    <a:pt x="167350" y="666886"/>
                    <a:pt x="156640" y="667779"/>
                    <a:pt x="145929" y="664209"/>
                  </a:cubicBezTo>
                  <a:cubicBezTo>
                    <a:pt x="133434" y="659746"/>
                    <a:pt x="128079" y="652606"/>
                    <a:pt x="128079" y="639218"/>
                  </a:cubicBezTo>
                  <a:cubicBezTo>
                    <a:pt x="127186" y="622260"/>
                    <a:pt x="132541" y="607087"/>
                    <a:pt x="137896" y="591021"/>
                  </a:cubicBezTo>
                  <a:cubicBezTo>
                    <a:pt x="175383" y="490165"/>
                    <a:pt x="213761" y="390201"/>
                    <a:pt x="251248" y="289345"/>
                  </a:cubicBezTo>
                  <a:cubicBezTo>
                    <a:pt x="257496" y="272387"/>
                    <a:pt x="262851" y="255429"/>
                    <a:pt x="268206" y="238470"/>
                  </a:cubicBezTo>
                  <a:cubicBezTo>
                    <a:pt x="276239" y="212587"/>
                    <a:pt x="294089" y="199199"/>
                    <a:pt x="321758" y="197414"/>
                  </a:cubicBezTo>
                  <a:cubicBezTo>
                    <a:pt x="378880" y="194736"/>
                    <a:pt x="436002" y="190274"/>
                    <a:pt x="492232" y="186703"/>
                  </a:cubicBezTo>
                  <a:cubicBezTo>
                    <a:pt x="564527" y="182241"/>
                    <a:pt x="635930" y="176886"/>
                    <a:pt x="708225" y="172423"/>
                  </a:cubicBezTo>
                  <a:cubicBezTo>
                    <a:pt x="723398" y="171530"/>
                    <a:pt x="738571" y="170638"/>
                    <a:pt x="752852" y="169745"/>
                  </a:cubicBezTo>
                  <a:cubicBezTo>
                    <a:pt x="759992" y="168853"/>
                    <a:pt x="763562" y="171530"/>
                    <a:pt x="763562" y="179563"/>
                  </a:cubicBezTo>
                  <a:cubicBezTo>
                    <a:pt x="760885" y="239363"/>
                    <a:pt x="759099" y="298270"/>
                    <a:pt x="758207" y="357177"/>
                  </a:cubicBezTo>
                  <a:close/>
                </a:path>
              </a:pathLst>
            </a:custGeom>
            <a:grpFill/>
            <a:ln w="8925" cap="flat">
              <a:noFill/>
              <a:prstDash val="solid"/>
              <a:miter/>
            </a:ln>
          </p:spPr>
          <p:txBody>
            <a:bodyPr rtlCol="0" anchor="ctr"/>
            <a:lstStyle/>
            <a:p>
              <a:endParaRPr lang="en-US"/>
            </a:p>
          </p:txBody>
        </p:sp>
        <p:sp>
          <p:nvSpPr>
            <p:cNvPr id="79" name="Freeform: Shape 23">
              <a:extLst>
                <a:ext uri="{FF2B5EF4-FFF2-40B4-BE49-F238E27FC236}">
                  <a16:creationId xmlns:a16="http://schemas.microsoft.com/office/drawing/2014/main" id="{C0CC49C4-94BD-46D6-8811-8247B2A23ADF}"/>
                </a:ext>
              </a:extLst>
            </p:cNvPr>
            <p:cNvSpPr/>
            <p:nvPr/>
          </p:nvSpPr>
          <p:spPr>
            <a:xfrm>
              <a:off x="6849487" y="5115205"/>
              <a:ext cx="633698" cy="633698"/>
            </a:xfrm>
            <a:custGeom>
              <a:avLst/>
              <a:gdLst>
                <a:gd name="connsiteX0" fmla="*/ 318634 w 633698"/>
                <a:gd name="connsiteY0" fmla="*/ 0 h 633698"/>
                <a:gd name="connsiteX1" fmla="*/ 0 w 633698"/>
                <a:gd name="connsiteY1" fmla="*/ 316849 h 633698"/>
                <a:gd name="connsiteX2" fmla="*/ 315957 w 633698"/>
                <a:gd name="connsiteY2" fmla="*/ 635484 h 633698"/>
                <a:gd name="connsiteX3" fmla="*/ 635483 w 633698"/>
                <a:gd name="connsiteY3" fmla="*/ 318634 h 633698"/>
                <a:gd name="connsiteX4" fmla="*/ 318634 w 633698"/>
                <a:gd name="connsiteY4" fmla="*/ 0 h 633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698" h="633698">
                  <a:moveTo>
                    <a:pt x="318634" y="0"/>
                  </a:moveTo>
                  <a:cubicBezTo>
                    <a:pt x="141913" y="0"/>
                    <a:pt x="0" y="141020"/>
                    <a:pt x="0" y="316849"/>
                  </a:cubicBezTo>
                  <a:cubicBezTo>
                    <a:pt x="0" y="492678"/>
                    <a:pt x="141020" y="634591"/>
                    <a:pt x="315957" y="635484"/>
                  </a:cubicBezTo>
                  <a:cubicBezTo>
                    <a:pt x="492678" y="635484"/>
                    <a:pt x="634591" y="494463"/>
                    <a:pt x="635483" y="318634"/>
                  </a:cubicBezTo>
                  <a:cubicBezTo>
                    <a:pt x="635483" y="142805"/>
                    <a:pt x="493571" y="0"/>
                    <a:pt x="318634" y="0"/>
                  </a:cubicBezTo>
                  <a:close/>
                </a:path>
              </a:pathLst>
            </a:custGeom>
            <a:grpFill/>
            <a:ln w="8925" cap="flat">
              <a:noFill/>
              <a:prstDash val="solid"/>
              <a:miter/>
            </a:ln>
          </p:spPr>
          <p:txBody>
            <a:bodyPr rtlCol="0" anchor="ctr"/>
            <a:lstStyle/>
            <a:p>
              <a:endParaRPr lang="en-US"/>
            </a:p>
          </p:txBody>
        </p:sp>
        <p:sp>
          <p:nvSpPr>
            <p:cNvPr id="80" name="Freeform: Shape 24">
              <a:extLst>
                <a:ext uri="{FF2B5EF4-FFF2-40B4-BE49-F238E27FC236}">
                  <a16:creationId xmlns:a16="http://schemas.microsoft.com/office/drawing/2014/main" id="{A5DF17F0-A52D-4892-882B-5A8CE0191389}"/>
                </a:ext>
              </a:extLst>
            </p:cNvPr>
            <p:cNvSpPr/>
            <p:nvPr/>
          </p:nvSpPr>
          <p:spPr>
            <a:xfrm>
              <a:off x="9251293" y="5115205"/>
              <a:ext cx="633698" cy="633698"/>
            </a:xfrm>
            <a:custGeom>
              <a:avLst/>
              <a:gdLst>
                <a:gd name="connsiteX0" fmla="*/ 318635 w 633698"/>
                <a:gd name="connsiteY0" fmla="*/ 0 h 633698"/>
                <a:gd name="connsiteX1" fmla="*/ 0 w 633698"/>
                <a:gd name="connsiteY1" fmla="*/ 316849 h 633698"/>
                <a:gd name="connsiteX2" fmla="*/ 317742 w 633698"/>
                <a:gd name="connsiteY2" fmla="*/ 635484 h 633698"/>
                <a:gd name="connsiteX3" fmla="*/ 635484 w 633698"/>
                <a:gd name="connsiteY3" fmla="*/ 317742 h 633698"/>
                <a:gd name="connsiteX4" fmla="*/ 318635 w 633698"/>
                <a:gd name="connsiteY4" fmla="*/ 0 h 633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698" h="633698">
                  <a:moveTo>
                    <a:pt x="318635" y="0"/>
                  </a:moveTo>
                  <a:cubicBezTo>
                    <a:pt x="142805" y="0"/>
                    <a:pt x="0" y="141912"/>
                    <a:pt x="0" y="316849"/>
                  </a:cubicBezTo>
                  <a:cubicBezTo>
                    <a:pt x="0" y="492678"/>
                    <a:pt x="141913" y="634591"/>
                    <a:pt x="317742" y="635484"/>
                  </a:cubicBezTo>
                  <a:cubicBezTo>
                    <a:pt x="494463" y="635484"/>
                    <a:pt x="635484" y="494463"/>
                    <a:pt x="635484" y="317742"/>
                  </a:cubicBezTo>
                  <a:cubicBezTo>
                    <a:pt x="635484" y="141912"/>
                    <a:pt x="493571" y="0"/>
                    <a:pt x="318635" y="0"/>
                  </a:cubicBezTo>
                  <a:close/>
                </a:path>
              </a:pathLst>
            </a:custGeom>
            <a:grpFill/>
            <a:ln w="8925" cap="flat">
              <a:noFill/>
              <a:prstDash val="solid"/>
              <a:miter/>
            </a:ln>
          </p:spPr>
          <p:txBody>
            <a:bodyPr rtlCol="0" anchor="ctr"/>
            <a:lstStyle/>
            <a:p>
              <a:endParaRPr lang="en-US"/>
            </a:p>
          </p:txBody>
        </p:sp>
        <p:sp>
          <p:nvSpPr>
            <p:cNvPr id="81" name="Freeform: Shape 25">
              <a:extLst>
                <a:ext uri="{FF2B5EF4-FFF2-40B4-BE49-F238E27FC236}">
                  <a16:creationId xmlns:a16="http://schemas.microsoft.com/office/drawing/2014/main" id="{86B52856-B5BD-4456-9778-4433D10447CC}"/>
                </a:ext>
              </a:extLst>
            </p:cNvPr>
            <p:cNvSpPr/>
            <p:nvPr/>
          </p:nvSpPr>
          <p:spPr>
            <a:xfrm>
              <a:off x="9818828" y="5116637"/>
              <a:ext cx="651549" cy="321312"/>
            </a:xfrm>
            <a:custGeom>
              <a:avLst/>
              <a:gdLst>
                <a:gd name="connsiteX0" fmla="*/ 635600 w 651549"/>
                <a:gd name="connsiteY0" fmla="*/ 353 h 321311"/>
                <a:gd name="connsiteX1" fmla="*/ 324998 w 651549"/>
                <a:gd name="connsiteY1" fmla="*/ 353 h 321311"/>
                <a:gd name="connsiteX2" fmla="*/ 324998 w 651549"/>
                <a:gd name="connsiteY2" fmla="*/ 353 h 321311"/>
                <a:gd name="connsiteX3" fmla="*/ 9935 w 651549"/>
                <a:gd name="connsiteY3" fmla="*/ 353 h 321311"/>
                <a:gd name="connsiteX4" fmla="*/ 116 w 651549"/>
                <a:gd name="connsiteY4" fmla="*/ 3030 h 321311"/>
                <a:gd name="connsiteX5" fmla="*/ 6364 w 651549"/>
                <a:gd name="connsiteY5" fmla="*/ 10170 h 321311"/>
                <a:gd name="connsiteX6" fmla="*/ 149170 w 651549"/>
                <a:gd name="connsiteY6" fmla="*/ 314524 h 321311"/>
                <a:gd name="connsiteX7" fmla="*/ 163450 w 651549"/>
                <a:gd name="connsiteY7" fmla="*/ 327912 h 321311"/>
                <a:gd name="connsiteX8" fmla="*/ 374088 w 651549"/>
                <a:gd name="connsiteY8" fmla="*/ 327912 h 321311"/>
                <a:gd name="connsiteX9" fmla="*/ 392831 w 651549"/>
                <a:gd name="connsiteY9" fmla="*/ 324342 h 321311"/>
                <a:gd name="connsiteX10" fmla="*/ 638277 w 651549"/>
                <a:gd name="connsiteY10" fmla="*/ 237766 h 321311"/>
                <a:gd name="connsiteX11" fmla="*/ 651665 w 651549"/>
                <a:gd name="connsiteY11" fmla="*/ 219023 h 321311"/>
                <a:gd name="connsiteX12" fmla="*/ 650773 w 651549"/>
                <a:gd name="connsiteY12" fmla="*/ 18203 h 321311"/>
                <a:gd name="connsiteX13" fmla="*/ 635600 w 651549"/>
                <a:gd name="connsiteY13" fmla="*/ 353 h 32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1549" h="321311">
                  <a:moveTo>
                    <a:pt x="635600" y="353"/>
                  </a:moveTo>
                  <a:cubicBezTo>
                    <a:pt x="532067" y="353"/>
                    <a:pt x="428532" y="353"/>
                    <a:pt x="324998" y="353"/>
                  </a:cubicBezTo>
                  <a:cubicBezTo>
                    <a:pt x="324998" y="353"/>
                    <a:pt x="324998" y="353"/>
                    <a:pt x="324998" y="353"/>
                  </a:cubicBezTo>
                  <a:cubicBezTo>
                    <a:pt x="219680" y="353"/>
                    <a:pt x="115253" y="353"/>
                    <a:pt x="9935" y="353"/>
                  </a:cubicBezTo>
                  <a:cubicBezTo>
                    <a:pt x="6364" y="353"/>
                    <a:pt x="1902" y="-1433"/>
                    <a:pt x="116" y="3030"/>
                  </a:cubicBezTo>
                  <a:cubicBezTo>
                    <a:pt x="-776" y="6600"/>
                    <a:pt x="3686" y="7493"/>
                    <a:pt x="6364" y="10170"/>
                  </a:cubicBezTo>
                  <a:cubicBezTo>
                    <a:pt x="99188" y="90498"/>
                    <a:pt x="146492" y="192247"/>
                    <a:pt x="149170" y="314524"/>
                  </a:cubicBezTo>
                  <a:cubicBezTo>
                    <a:pt x="149170" y="325234"/>
                    <a:pt x="152740" y="327912"/>
                    <a:pt x="163450" y="327912"/>
                  </a:cubicBezTo>
                  <a:cubicBezTo>
                    <a:pt x="233960" y="327912"/>
                    <a:pt x="304471" y="327912"/>
                    <a:pt x="374088" y="327912"/>
                  </a:cubicBezTo>
                  <a:cubicBezTo>
                    <a:pt x="380336" y="327912"/>
                    <a:pt x="386583" y="327020"/>
                    <a:pt x="392831" y="324342"/>
                  </a:cubicBezTo>
                  <a:cubicBezTo>
                    <a:pt x="474944" y="295781"/>
                    <a:pt x="556165" y="266327"/>
                    <a:pt x="638277" y="237766"/>
                  </a:cubicBezTo>
                  <a:cubicBezTo>
                    <a:pt x="648096" y="234196"/>
                    <a:pt x="652559" y="229733"/>
                    <a:pt x="651665" y="219023"/>
                  </a:cubicBezTo>
                  <a:cubicBezTo>
                    <a:pt x="650773" y="152083"/>
                    <a:pt x="650773" y="85143"/>
                    <a:pt x="650773" y="18203"/>
                  </a:cubicBezTo>
                  <a:cubicBezTo>
                    <a:pt x="651665" y="1245"/>
                    <a:pt x="650773" y="353"/>
                    <a:pt x="635600" y="353"/>
                  </a:cubicBezTo>
                  <a:close/>
                </a:path>
              </a:pathLst>
            </a:custGeom>
            <a:grpFill/>
            <a:ln w="8925" cap="flat">
              <a:noFill/>
              <a:prstDash val="solid"/>
              <a:miter/>
            </a:ln>
          </p:spPr>
          <p:txBody>
            <a:bodyPr rtlCol="0" anchor="ctr"/>
            <a:lstStyle/>
            <a:p>
              <a:endParaRPr lang="en-US"/>
            </a:p>
          </p:txBody>
        </p:sp>
      </p:grpSp>
    </p:spTree>
    <p:extLst>
      <p:ext uri="{BB962C8B-B14F-4D97-AF65-F5344CB8AC3E}">
        <p14:creationId xmlns:p14="http://schemas.microsoft.com/office/powerpoint/2010/main" val="273794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TextBox 2">
            <a:extLst>
              <a:ext uri="{FF2B5EF4-FFF2-40B4-BE49-F238E27FC236}">
                <a16:creationId xmlns:a16="http://schemas.microsoft.com/office/drawing/2014/main" id="{AB856D57-9F59-4F24-ABFF-FBC0D22EF7E1}"/>
              </a:ext>
            </a:extLst>
          </p:cNvPr>
          <p:cNvSpPr txBox="1"/>
          <p:nvPr/>
        </p:nvSpPr>
        <p:spPr>
          <a:xfrm>
            <a:off x="805279" y="1889100"/>
            <a:ext cx="1740892" cy="707886"/>
          </a:xfrm>
          <a:prstGeom prst="rect">
            <a:avLst/>
          </a:prstGeom>
          <a:noFill/>
        </p:spPr>
        <p:txBody>
          <a:bodyPr wrap="square" rtlCol="0" anchor="t">
            <a:spAutoFit/>
          </a:bodyPr>
          <a:lstStyle/>
          <a:p>
            <a:r>
              <a:rPr lang="en-US" altLang="ko-KR" sz="4000" dirty="0">
                <a:solidFill>
                  <a:schemeClr val="accent4"/>
                </a:solidFill>
              </a:rPr>
              <a:t>A </a:t>
            </a:r>
            <a:r>
              <a:rPr lang="en-US" altLang="ko-KR" sz="2000" dirty="0">
                <a:solidFill>
                  <a:schemeClr val="accent4"/>
                </a:solidFill>
              </a:rPr>
              <a:t>Contents</a:t>
            </a:r>
          </a:p>
        </p:txBody>
      </p:sp>
      <p:sp>
        <p:nvSpPr>
          <p:cNvPr id="4" name="TextBox 3">
            <a:extLst>
              <a:ext uri="{FF2B5EF4-FFF2-40B4-BE49-F238E27FC236}">
                <a16:creationId xmlns:a16="http://schemas.microsoft.com/office/drawing/2014/main" id="{061316EF-540C-4076-B347-7D981AC222A8}"/>
              </a:ext>
            </a:extLst>
          </p:cNvPr>
          <p:cNvSpPr txBox="1"/>
          <p:nvPr/>
        </p:nvSpPr>
        <p:spPr>
          <a:xfrm>
            <a:off x="805279" y="3020265"/>
            <a:ext cx="1740892" cy="707886"/>
          </a:xfrm>
          <a:prstGeom prst="rect">
            <a:avLst/>
          </a:prstGeom>
          <a:noFill/>
        </p:spPr>
        <p:txBody>
          <a:bodyPr wrap="square" rtlCol="0" anchor="t">
            <a:spAutoFit/>
          </a:bodyPr>
          <a:lstStyle/>
          <a:p>
            <a:r>
              <a:rPr lang="en-US" altLang="ko-KR" sz="4000" dirty="0">
                <a:solidFill>
                  <a:schemeClr val="accent3"/>
                </a:solidFill>
              </a:rPr>
              <a:t>B </a:t>
            </a:r>
            <a:r>
              <a:rPr lang="en-US" altLang="ko-KR" sz="2000" dirty="0">
                <a:solidFill>
                  <a:schemeClr val="accent3"/>
                </a:solidFill>
              </a:rPr>
              <a:t>Contents</a:t>
            </a:r>
          </a:p>
        </p:txBody>
      </p:sp>
      <p:sp>
        <p:nvSpPr>
          <p:cNvPr id="5" name="TextBox 4">
            <a:extLst>
              <a:ext uri="{FF2B5EF4-FFF2-40B4-BE49-F238E27FC236}">
                <a16:creationId xmlns:a16="http://schemas.microsoft.com/office/drawing/2014/main" id="{B9732EA9-6F4B-4E5E-B0E2-C3C387F9861E}"/>
              </a:ext>
            </a:extLst>
          </p:cNvPr>
          <p:cNvSpPr txBox="1"/>
          <p:nvPr/>
        </p:nvSpPr>
        <p:spPr>
          <a:xfrm>
            <a:off x="805279" y="4151430"/>
            <a:ext cx="1740892" cy="707886"/>
          </a:xfrm>
          <a:prstGeom prst="rect">
            <a:avLst/>
          </a:prstGeom>
          <a:noFill/>
        </p:spPr>
        <p:txBody>
          <a:bodyPr wrap="square" rtlCol="0" anchor="t">
            <a:spAutoFit/>
          </a:bodyPr>
          <a:lstStyle/>
          <a:p>
            <a:r>
              <a:rPr lang="en-US" altLang="ko-KR" sz="4000" dirty="0">
                <a:solidFill>
                  <a:schemeClr val="accent2"/>
                </a:solidFill>
              </a:rPr>
              <a:t>C </a:t>
            </a:r>
            <a:r>
              <a:rPr lang="en-US" altLang="ko-KR" sz="2000" dirty="0">
                <a:solidFill>
                  <a:schemeClr val="accent2"/>
                </a:solidFill>
              </a:rPr>
              <a:t>Contents</a:t>
            </a:r>
          </a:p>
        </p:txBody>
      </p:sp>
      <p:sp>
        <p:nvSpPr>
          <p:cNvPr id="6" name="TextBox 5">
            <a:extLst>
              <a:ext uri="{FF2B5EF4-FFF2-40B4-BE49-F238E27FC236}">
                <a16:creationId xmlns:a16="http://schemas.microsoft.com/office/drawing/2014/main" id="{50FAF611-776F-4CF4-9CF8-A3B849666C94}"/>
              </a:ext>
            </a:extLst>
          </p:cNvPr>
          <p:cNvSpPr txBox="1"/>
          <p:nvPr/>
        </p:nvSpPr>
        <p:spPr>
          <a:xfrm>
            <a:off x="805279" y="5282596"/>
            <a:ext cx="1740892" cy="707886"/>
          </a:xfrm>
          <a:prstGeom prst="rect">
            <a:avLst/>
          </a:prstGeom>
          <a:noFill/>
        </p:spPr>
        <p:txBody>
          <a:bodyPr wrap="square" rtlCol="0" anchor="t">
            <a:spAutoFit/>
          </a:bodyPr>
          <a:lstStyle/>
          <a:p>
            <a:r>
              <a:rPr lang="en-US" altLang="ko-KR" sz="4000" dirty="0">
                <a:solidFill>
                  <a:schemeClr val="accent1"/>
                </a:solidFill>
              </a:rPr>
              <a:t>D </a:t>
            </a:r>
            <a:r>
              <a:rPr lang="en-US" altLang="ko-KR" sz="2000" dirty="0">
                <a:solidFill>
                  <a:schemeClr val="accent1"/>
                </a:solidFill>
              </a:rPr>
              <a:t>Contents</a:t>
            </a:r>
          </a:p>
        </p:txBody>
      </p:sp>
      <p:sp>
        <p:nvSpPr>
          <p:cNvPr id="7" name="TextBox 6">
            <a:extLst>
              <a:ext uri="{FF2B5EF4-FFF2-40B4-BE49-F238E27FC236}">
                <a16:creationId xmlns:a16="http://schemas.microsoft.com/office/drawing/2014/main" id="{54DA0E2F-A491-49E0-BEBB-E86158E023A9}"/>
              </a:ext>
            </a:extLst>
          </p:cNvPr>
          <p:cNvSpPr txBox="1"/>
          <p:nvPr/>
        </p:nvSpPr>
        <p:spPr>
          <a:xfrm>
            <a:off x="2180655" y="2482636"/>
            <a:ext cx="1422604" cy="338554"/>
          </a:xfrm>
          <a:prstGeom prst="rect">
            <a:avLst/>
          </a:prstGeom>
          <a:noFill/>
        </p:spPr>
        <p:txBody>
          <a:bodyPr wrap="square" rtlCol="0">
            <a:spAutoFit/>
          </a:bodyPr>
          <a:lstStyle/>
          <a:p>
            <a:pPr algn="ctr"/>
            <a:r>
              <a:rPr lang="en-US" altLang="ko-KR" sz="1600" b="1" dirty="0">
                <a:solidFill>
                  <a:schemeClr val="tx1">
                    <a:lumMod val="75000"/>
                    <a:lumOff val="25000"/>
                  </a:schemeClr>
                </a:solidFill>
              </a:rPr>
              <a:t>Add Text</a:t>
            </a:r>
            <a:endParaRPr lang="ko-KR" altLang="en-US" sz="1600" b="1" dirty="0">
              <a:solidFill>
                <a:schemeClr val="tx1">
                  <a:lumMod val="75000"/>
                  <a:lumOff val="25000"/>
                </a:schemeClr>
              </a:solidFill>
            </a:endParaRPr>
          </a:p>
        </p:txBody>
      </p:sp>
      <p:sp>
        <p:nvSpPr>
          <p:cNvPr id="8" name="TextBox 7">
            <a:extLst>
              <a:ext uri="{FF2B5EF4-FFF2-40B4-BE49-F238E27FC236}">
                <a16:creationId xmlns:a16="http://schemas.microsoft.com/office/drawing/2014/main" id="{E330399B-F45C-4B33-85D3-2B9D95490D4A}"/>
              </a:ext>
            </a:extLst>
          </p:cNvPr>
          <p:cNvSpPr txBox="1"/>
          <p:nvPr/>
        </p:nvSpPr>
        <p:spPr>
          <a:xfrm>
            <a:off x="2180655" y="3612567"/>
            <a:ext cx="1422604" cy="338554"/>
          </a:xfrm>
          <a:prstGeom prst="rect">
            <a:avLst/>
          </a:prstGeom>
          <a:noFill/>
        </p:spPr>
        <p:txBody>
          <a:bodyPr wrap="square" rtlCol="0">
            <a:spAutoFit/>
          </a:bodyPr>
          <a:lstStyle/>
          <a:p>
            <a:pPr algn="ctr"/>
            <a:r>
              <a:rPr lang="en-US" altLang="ko-KR" sz="1600" b="1" dirty="0">
                <a:solidFill>
                  <a:schemeClr val="tx1">
                    <a:lumMod val="75000"/>
                    <a:lumOff val="25000"/>
                  </a:schemeClr>
                </a:solidFill>
              </a:rPr>
              <a:t>Add Text</a:t>
            </a:r>
            <a:endParaRPr lang="ko-KR" altLang="en-US" sz="1600" b="1" dirty="0">
              <a:solidFill>
                <a:schemeClr val="tx1">
                  <a:lumMod val="75000"/>
                  <a:lumOff val="25000"/>
                </a:schemeClr>
              </a:solidFill>
            </a:endParaRPr>
          </a:p>
        </p:txBody>
      </p:sp>
      <p:sp>
        <p:nvSpPr>
          <p:cNvPr id="9" name="TextBox 8">
            <a:extLst>
              <a:ext uri="{FF2B5EF4-FFF2-40B4-BE49-F238E27FC236}">
                <a16:creationId xmlns:a16="http://schemas.microsoft.com/office/drawing/2014/main" id="{B0F64415-273A-48C4-BDD7-9C7657E89595}"/>
              </a:ext>
            </a:extLst>
          </p:cNvPr>
          <p:cNvSpPr txBox="1"/>
          <p:nvPr/>
        </p:nvSpPr>
        <p:spPr>
          <a:xfrm>
            <a:off x="2180655" y="4742498"/>
            <a:ext cx="1422604" cy="338554"/>
          </a:xfrm>
          <a:prstGeom prst="rect">
            <a:avLst/>
          </a:prstGeom>
          <a:noFill/>
        </p:spPr>
        <p:txBody>
          <a:bodyPr wrap="square" rtlCol="0">
            <a:spAutoFit/>
          </a:bodyPr>
          <a:lstStyle/>
          <a:p>
            <a:pPr algn="ctr"/>
            <a:r>
              <a:rPr lang="en-US" altLang="ko-KR" sz="1600" b="1" dirty="0">
                <a:solidFill>
                  <a:schemeClr val="tx1">
                    <a:lumMod val="75000"/>
                    <a:lumOff val="25000"/>
                  </a:schemeClr>
                </a:solidFill>
              </a:rPr>
              <a:t>Add Text</a:t>
            </a:r>
            <a:endParaRPr lang="ko-KR" altLang="en-US" sz="1600" b="1" dirty="0">
              <a:solidFill>
                <a:schemeClr val="tx1">
                  <a:lumMod val="75000"/>
                  <a:lumOff val="25000"/>
                </a:schemeClr>
              </a:solidFill>
            </a:endParaRPr>
          </a:p>
        </p:txBody>
      </p:sp>
      <p:sp>
        <p:nvSpPr>
          <p:cNvPr id="10" name="TextBox 9">
            <a:extLst>
              <a:ext uri="{FF2B5EF4-FFF2-40B4-BE49-F238E27FC236}">
                <a16:creationId xmlns:a16="http://schemas.microsoft.com/office/drawing/2014/main" id="{24B804FC-CABD-4283-A191-6D61856A72A6}"/>
              </a:ext>
            </a:extLst>
          </p:cNvPr>
          <p:cNvSpPr txBox="1"/>
          <p:nvPr/>
        </p:nvSpPr>
        <p:spPr>
          <a:xfrm>
            <a:off x="2180655" y="5872430"/>
            <a:ext cx="1422604" cy="338554"/>
          </a:xfrm>
          <a:prstGeom prst="rect">
            <a:avLst/>
          </a:prstGeom>
          <a:noFill/>
        </p:spPr>
        <p:txBody>
          <a:bodyPr wrap="square" rtlCol="0">
            <a:spAutoFit/>
          </a:bodyPr>
          <a:lstStyle/>
          <a:p>
            <a:pPr algn="ctr"/>
            <a:r>
              <a:rPr lang="en-US" altLang="ko-KR" sz="1600" b="1" dirty="0">
                <a:solidFill>
                  <a:schemeClr val="tx1">
                    <a:lumMod val="75000"/>
                    <a:lumOff val="25000"/>
                  </a:schemeClr>
                </a:solidFill>
              </a:rPr>
              <a:t>Add Text</a:t>
            </a:r>
            <a:endParaRPr lang="ko-KR" altLang="en-US" sz="1600" b="1" dirty="0">
              <a:solidFill>
                <a:schemeClr val="tx1">
                  <a:lumMod val="75000"/>
                  <a:lumOff val="25000"/>
                </a:schemeClr>
              </a:solidFill>
            </a:endParaRPr>
          </a:p>
        </p:txBody>
      </p:sp>
      <p:grpSp>
        <p:nvGrpSpPr>
          <p:cNvPr id="11" name="그룹 10">
            <a:extLst>
              <a:ext uri="{FF2B5EF4-FFF2-40B4-BE49-F238E27FC236}">
                <a16:creationId xmlns:a16="http://schemas.microsoft.com/office/drawing/2014/main" id="{B73D546A-9AFD-44FC-BF94-A085A7F1FD83}"/>
              </a:ext>
            </a:extLst>
          </p:cNvPr>
          <p:cNvGrpSpPr/>
          <p:nvPr/>
        </p:nvGrpSpPr>
        <p:grpSpPr>
          <a:xfrm>
            <a:off x="3967556" y="1908853"/>
            <a:ext cx="7620125" cy="4058173"/>
            <a:chOff x="3967556" y="1908853"/>
            <a:chExt cx="7620125" cy="4058173"/>
          </a:xfrm>
        </p:grpSpPr>
        <p:grpSp>
          <p:nvGrpSpPr>
            <p:cNvPr id="12" name="Group 6">
              <a:extLst>
                <a:ext uri="{FF2B5EF4-FFF2-40B4-BE49-F238E27FC236}">
                  <a16:creationId xmlns:a16="http://schemas.microsoft.com/office/drawing/2014/main" id="{A6EFD5F4-AD95-4207-AE6B-31A904D3BC80}"/>
                </a:ext>
              </a:extLst>
            </p:cNvPr>
            <p:cNvGrpSpPr/>
            <p:nvPr/>
          </p:nvGrpSpPr>
          <p:grpSpPr>
            <a:xfrm>
              <a:off x="3967556" y="1908853"/>
              <a:ext cx="7620125" cy="668379"/>
              <a:chOff x="3936338" y="1794549"/>
              <a:chExt cx="7620125" cy="668379"/>
            </a:xfrm>
          </p:grpSpPr>
          <p:sp>
            <p:nvSpPr>
              <p:cNvPr id="31" name="Oval 7">
                <a:extLst>
                  <a:ext uri="{FF2B5EF4-FFF2-40B4-BE49-F238E27FC236}">
                    <a16:creationId xmlns:a16="http://schemas.microsoft.com/office/drawing/2014/main" id="{F191711F-71FB-4289-B275-940FE4707E7C}"/>
                  </a:ext>
                </a:extLst>
              </p:cNvPr>
              <p:cNvSpPr/>
              <p:nvPr/>
            </p:nvSpPr>
            <p:spPr>
              <a:xfrm>
                <a:off x="3936338" y="1794549"/>
                <a:ext cx="668378" cy="66837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2" name="Chevron 13">
                <a:extLst>
                  <a:ext uri="{FF2B5EF4-FFF2-40B4-BE49-F238E27FC236}">
                    <a16:creationId xmlns:a16="http://schemas.microsoft.com/office/drawing/2014/main" id="{3FA77518-25AD-48DF-A08F-9C6AD38D52A8}"/>
                  </a:ext>
                </a:extLst>
              </p:cNvPr>
              <p:cNvSpPr/>
              <p:nvPr/>
            </p:nvSpPr>
            <p:spPr>
              <a:xfrm>
                <a:off x="5052655" y="1872159"/>
                <a:ext cx="400199" cy="513159"/>
              </a:xfrm>
              <a:prstGeom prst="chevr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nvGrpSpPr>
              <p:cNvPr id="33" name="Group 9">
                <a:extLst>
                  <a:ext uri="{FF2B5EF4-FFF2-40B4-BE49-F238E27FC236}">
                    <a16:creationId xmlns:a16="http://schemas.microsoft.com/office/drawing/2014/main" id="{1CB1A617-FFC5-44FA-9C5E-EAA95322366F}"/>
                  </a:ext>
                </a:extLst>
              </p:cNvPr>
              <p:cNvGrpSpPr/>
              <p:nvPr/>
            </p:nvGrpSpPr>
            <p:grpSpPr>
              <a:xfrm>
                <a:off x="5838937" y="1794549"/>
                <a:ext cx="5717526" cy="668379"/>
                <a:chOff x="3779912" y="1717580"/>
                <a:chExt cx="4896545" cy="668379"/>
              </a:xfrm>
            </p:grpSpPr>
            <p:sp>
              <p:nvSpPr>
                <p:cNvPr id="34" name="TextBox 33">
                  <a:extLst>
                    <a:ext uri="{FF2B5EF4-FFF2-40B4-BE49-F238E27FC236}">
                      <a16:creationId xmlns:a16="http://schemas.microsoft.com/office/drawing/2014/main" id="{430B1C5A-D724-42C6-AFC6-4D7AC47A189C}"/>
                    </a:ext>
                  </a:extLst>
                </p:cNvPr>
                <p:cNvSpPr txBox="1"/>
                <p:nvPr/>
              </p:nvSpPr>
              <p:spPr>
                <a:xfrm>
                  <a:off x="3779913" y="1924294"/>
                  <a:ext cx="4896544"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Presentations. Easy to change colors, photos and Text.</a:t>
                  </a:r>
                  <a:endParaRPr lang="ko-KR" altLang="en-US" sz="1200" dirty="0">
                    <a:solidFill>
                      <a:schemeClr val="tx1">
                        <a:lumMod val="75000"/>
                        <a:lumOff val="25000"/>
                      </a:schemeClr>
                    </a:solidFill>
                  </a:endParaRPr>
                </a:p>
              </p:txBody>
            </p:sp>
            <p:sp>
              <p:nvSpPr>
                <p:cNvPr id="35" name="TextBox 34">
                  <a:extLst>
                    <a:ext uri="{FF2B5EF4-FFF2-40B4-BE49-F238E27FC236}">
                      <a16:creationId xmlns:a16="http://schemas.microsoft.com/office/drawing/2014/main" id="{235B84B4-0E4F-4254-867C-B52A9C4A64F1}"/>
                    </a:ext>
                  </a:extLst>
                </p:cNvPr>
                <p:cNvSpPr txBox="1"/>
                <p:nvPr/>
              </p:nvSpPr>
              <p:spPr>
                <a:xfrm>
                  <a:off x="3779912" y="1717580"/>
                  <a:ext cx="4896544" cy="276999"/>
                </a:xfrm>
                <a:prstGeom prst="rect">
                  <a:avLst/>
                </a:prstGeom>
                <a:noFill/>
              </p:spPr>
              <p:txBody>
                <a:bodyPr wrap="square" rtlCol="0">
                  <a:spAutoFit/>
                </a:bodyPr>
                <a:lstStyle/>
                <a:p>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grpSp>
        <p:grpSp>
          <p:nvGrpSpPr>
            <p:cNvPr id="13" name="Group 13">
              <a:extLst>
                <a:ext uri="{FF2B5EF4-FFF2-40B4-BE49-F238E27FC236}">
                  <a16:creationId xmlns:a16="http://schemas.microsoft.com/office/drawing/2014/main" id="{FA6FC0D9-2920-4907-8F1B-A3D16CB9046A}"/>
                </a:ext>
              </a:extLst>
            </p:cNvPr>
            <p:cNvGrpSpPr/>
            <p:nvPr/>
          </p:nvGrpSpPr>
          <p:grpSpPr>
            <a:xfrm>
              <a:off x="3967556" y="3038784"/>
              <a:ext cx="7620125" cy="668379"/>
              <a:chOff x="3936338" y="1794549"/>
              <a:chExt cx="7620125" cy="668379"/>
            </a:xfrm>
          </p:grpSpPr>
          <p:sp>
            <p:nvSpPr>
              <p:cNvPr id="26" name="Oval 14">
                <a:extLst>
                  <a:ext uri="{FF2B5EF4-FFF2-40B4-BE49-F238E27FC236}">
                    <a16:creationId xmlns:a16="http://schemas.microsoft.com/office/drawing/2014/main" id="{182E513D-6F1A-421B-AE92-BD67D36393AA}"/>
                  </a:ext>
                </a:extLst>
              </p:cNvPr>
              <p:cNvSpPr/>
              <p:nvPr/>
            </p:nvSpPr>
            <p:spPr>
              <a:xfrm>
                <a:off x="3936338" y="1794549"/>
                <a:ext cx="668378" cy="6683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7" name="Chevron 13">
                <a:extLst>
                  <a:ext uri="{FF2B5EF4-FFF2-40B4-BE49-F238E27FC236}">
                    <a16:creationId xmlns:a16="http://schemas.microsoft.com/office/drawing/2014/main" id="{71B53C2E-68EE-423B-A4D9-8DCE9F93DE8D}"/>
                  </a:ext>
                </a:extLst>
              </p:cNvPr>
              <p:cNvSpPr/>
              <p:nvPr/>
            </p:nvSpPr>
            <p:spPr>
              <a:xfrm>
                <a:off x="5052655" y="1872159"/>
                <a:ext cx="400199" cy="513159"/>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nvGrpSpPr>
              <p:cNvPr id="28" name="Group 16">
                <a:extLst>
                  <a:ext uri="{FF2B5EF4-FFF2-40B4-BE49-F238E27FC236}">
                    <a16:creationId xmlns:a16="http://schemas.microsoft.com/office/drawing/2014/main" id="{3C8FA34B-E484-47E2-B67F-207F1F296302}"/>
                  </a:ext>
                </a:extLst>
              </p:cNvPr>
              <p:cNvGrpSpPr/>
              <p:nvPr/>
            </p:nvGrpSpPr>
            <p:grpSpPr>
              <a:xfrm>
                <a:off x="5838937" y="1794549"/>
                <a:ext cx="5717526" cy="668379"/>
                <a:chOff x="3779912" y="1717580"/>
                <a:chExt cx="4896545" cy="668379"/>
              </a:xfrm>
            </p:grpSpPr>
            <p:sp>
              <p:nvSpPr>
                <p:cNvPr id="29" name="TextBox 28">
                  <a:extLst>
                    <a:ext uri="{FF2B5EF4-FFF2-40B4-BE49-F238E27FC236}">
                      <a16:creationId xmlns:a16="http://schemas.microsoft.com/office/drawing/2014/main" id="{23CD9476-C743-4FE2-A05B-5501BA98704A}"/>
                    </a:ext>
                  </a:extLst>
                </p:cNvPr>
                <p:cNvSpPr txBox="1"/>
                <p:nvPr/>
              </p:nvSpPr>
              <p:spPr>
                <a:xfrm>
                  <a:off x="3779913" y="1924294"/>
                  <a:ext cx="4896544"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Presentations. Easy to change colors, photos and Text.</a:t>
                  </a:r>
                  <a:endParaRPr lang="ko-KR" altLang="en-US" sz="1200" dirty="0">
                    <a:solidFill>
                      <a:schemeClr val="tx1">
                        <a:lumMod val="75000"/>
                        <a:lumOff val="25000"/>
                      </a:schemeClr>
                    </a:solidFill>
                  </a:endParaRPr>
                </a:p>
              </p:txBody>
            </p:sp>
            <p:sp>
              <p:nvSpPr>
                <p:cNvPr id="30" name="TextBox 29">
                  <a:extLst>
                    <a:ext uri="{FF2B5EF4-FFF2-40B4-BE49-F238E27FC236}">
                      <a16:creationId xmlns:a16="http://schemas.microsoft.com/office/drawing/2014/main" id="{2BE65FAE-7EBB-49D6-8DD8-24E0A3A3A936}"/>
                    </a:ext>
                  </a:extLst>
                </p:cNvPr>
                <p:cNvSpPr txBox="1"/>
                <p:nvPr/>
              </p:nvSpPr>
              <p:spPr>
                <a:xfrm>
                  <a:off x="3779912" y="1717580"/>
                  <a:ext cx="4896544" cy="276999"/>
                </a:xfrm>
                <a:prstGeom prst="rect">
                  <a:avLst/>
                </a:prstGeom>
                <a:noFill/>
              </p:spPr>
              <p:txBody>
                <a:bodyPr wrap="square" rtlCol="0">
                  <a:spAutoFit/>
                </a:bodyPr>
                <a:lstStyle/>
                <a:p>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grpSp>
        <p:grpSp>
          <p:nvGrpSpPr>
            <p:cNvPr id="14" name="Group 20">
              <a:extLst>
                <a:ext uri="{FF2B5EF4-FFF2-40B4-BE49-F238E27FC236}">
                  <a16:creationId xmlns:a16="http://schemas.microsoft.com/office/drawing/2014/main" id="{FEF1E51F-0ACE-41FE-9885-AA68D68BAF37}"/>
                </a:ext>
              </a:extLst>
            </p:cNvPr>
            <p:cNvGrpSpPr/>
            <p:nvPr/>
          </p:nvGrpSpPr>
          <p:grpSpPr>
            <a:xfrm>
              <a:off x="3967556" y="4168715"/>
              <a:ext cx="7620125" cy="668379"/>
              <a:chOff x="3936338" y="1794549"/>
              <a:chExt cx="7620125" cy="668379"/>
            </a:xfrm>
          </p:grpSpPr>
          <p:sp>
            <p:nvSpPr>
              <p:cNvPr id="21" name="Oval 21">
                <a:extLst>
                  <a:ext uri="{FF2B5EF4-FFF2-40B4-BE49-F238E27FC236}">
                    <a16:creationId xmlns:a16="http://schemas.microsoft.com/office/drawing/2014/main" id="{4DD4F2CC-8307-46F0-AE6B-3614FC7E50EE}"/>
                  </a:ext>
                </a:extLst>
              </p:cNvPr>
              <p:cNvSpPr/>
              <p:nvPr/>
            </p:nvSpPr>
            <p:spPr>
              <a:xfrm>
                <a:off x="3936338" y="1794549"/>
                <a:ext cx="668378" cy="668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2" name="Chevron 13">
                <a:extLst>
                  <a:ext uri="{FF2B5EF4-FFF2-40B4-BE49-F238E27FC236}">
                    <a16:creationId xmlns:a16="http://schemas.microsoft.com/office/drawing/2014/main" id="{F5E216EE-F818-4B03-81AC-B4F162416AD9}"/>
                  </a:ext>
                </a:extLst>
              </p:cNvPr>
              <p:cNvSpPr/>
              <p:nvPr/>
            </p:nvSpPr>
            <p:spPr>
              <a:xfrm>
                <a:off x="5052655" y="1872159"/>
                <a:ext cx="400199" cy="513159"/>
              </a:xfrm>
              <a:prstGeom prst="chevr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grpSp>
            <p:nvGrpSpPr>
              <p:cNvPr id="23" name="Group 23">
                <a:extLst>
                  <a:ext uri="{FF2B5EF4-FFF2-40B4-BE49-F238E27FC236}">
                    <a16:creationId xmlns:a16="http://schemas.microsoft.com/office/drawing/2014/main" id="{96459C62-53D6-4BDF-A447-19DBD755A836}"/>
                  </a:ext>
                </a:extLst>
              </p:cNvPr>
              <p:cNvGrpSpPr/>
              <p:nvPr/>
            </p:nvGrpSpPr>
            <p:grpSpPr>
              <a:xfrm>
                <a:off x="5838937" y="1794549"/>
                <a:ext cx="5717526" cy="668379"/>
                <a:chOff x="3779912" y="1717580"/>
                <a:chExt cx="4896545" cy="668379"/>
              </a:xfrm>
            </p:grpSpPr>
            <p:sp>
              <p:nvSpPr>
                <p:cNvPr id="24" name="TextBox 23">
                  <a:extLst>
                    <a:ext uri="{FF2B5EF4-FFF2-40B4-BE49-F238E27FC236}">
                      <a16:creationId xmlns:a16="http://schemas.microsoft.com/office/drawing/2014/main" id="{795F3961-E732-4572-B95B-4F2CFED062AA}"/>
                    </a:ext>
                  </a:extLst>
                </p:cNvPr>
                <p:cNvSpPr txBox="1"/>
                <p:nvPr/>
              </p:nvSpPr>
              <p:spPr>
                <a:xfrm>
                  <a:off x="3779913" y="1924294"/>
                  <a:ext cx="4896544"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Presentations. Easy to change colors, photos and Text.</a:t>
                  </a:r>
                  <a:endParaRPr lang="ko-KR" altLang="en-US" sz="1200" dirty="0">
                    <a:solidFill>
                      <a:schemeClr val="tx1">
                        <a:lumMod val="75000"/>
                        <a:lumOff val="25000"/>
                      </a:schemeClr>
                    </a:solidFill>
                  </a:endParaRPr>
                </a:p>
              </p:txBody>
            </p:sp>
            <p:sp>
              <p:nvSpPr>
                <p:cNvPr id="25" name="TextBox 24">
                  <a:extLst>
                    <a:ext uri="{FF2B5EF4-FFF2-40B4-BE49-F238E27FC236}">
                      <a16:creationId xmlns:a16="http://schemas.microsoft.com/office/drawing/2014/main" id="{D3A25F29-23EC-4AD9-B0DE-E5C0F1E71814}"/>
                    </a:ext>
                  </a:extLst>
                </p:cNvPr>
                <p:cNvSpPr txBox="1"/>
                <p:nvPr/>
              </p:nvSpPr>
              <p:spPr>
                <a:xfrm>
                  <a:off x="3779912" y="1717580"/>
                  <a:ext cx="4896544" cy="276999"/>
                </a:xfrm>
                <a:prstGeom prst="rect">
                  <a:avLst/>
                </a:prstGeom>
                <a:noFill/>
              </p:spPr>
              <p:txBody>
                <a:bodyPr wrap="square" rtlCol="0">
                  <a:spAutoFit/>
                </a:bodyPr>
                <a:lstStyle/>
                <a:p>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grpSp>
        <p:grpSp>
          <p:nvGrpSpPr>
            <p:cNvPr id="15" name="Group 27">
              <a:extLst>
                <a:ext uri="{FF2B5EF4-FFF2-40B4-BE49-F238E27FC236}">
                  <a16:creationId xmlns:a16="http://schemas.microsoft.com/office/drawing/2014/main" id="{D0087B5B-E79E-4598-ACAF-FC25BC43E27C}"/>
                </a:ext>
              </a:extLst>
            </p:cNvPr>
            <p:cNvGrpSpPr/>
            <p:nvPr/>
          </p:nvGrpSpPr>
          <p:grpSpPr>
            <a:xfrm>
              <a:off x="3967556" y="5298647"/>
              <a:ext cx="7620125" cy="668379"/>
              <a:chOff x="3936338" y="1794549"/>
              <a:chExt cx="7620125" cy="668379"/>
            </a:xfrm>
          </p:grpSpPr>
          <p:sp>
            <p:nvSpPr>
              <p:cNvPr id="16" name="Oval 28">
                <a:extLst>
                  <a:ext uri="{FF2B5EF4-FFF2-40B4-BE49-F238E27FC236}">
                    <a16:creationId xmlns:a16="http://schemas.microsoft.com/office/drawing/2014/main" id="{A0A17B3E-ADDC-4F20-AB2F-FDA439C5561B}"/>
                  </a:ext>
                </a:extLst>
              </p:cNvPr>
              <p:cNvSpPr/>
              <p:nvPr/>
            </p:nvSpPr>
            <p:spPr>
              <a:xfrm>
                <a:off x="3936338" y="1794549"/>
                <a:ext cx="668378" cy="6683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7" name="Chevron 13">
                <a:extLst>
                  <a:ext uri="{FF2B5EF4-FFF2-40B4-BE49-F238E27FC236}">
                    <a16:creationId xmlns:a16="http://schemas.microsoft.com/office/drawing/2014/main" id="{8B0D1380-43B4-411B-B4E6-A1DF32562EC7}"/>
                  </a:ext>
                </a:extLst>
              </p:cNvPr>
              <p:cNvSpPr/>
              <p:nvPr/>
            </p:nvSpPr>
            <p:spPr>
              <a:xfrm>
                <a:off x="5052655" y="1872159"/>
                <a:ext cx="400199" cy="513159"/>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nvGrpSpPr>
              <p:cNvPr id="18" name="Group 30">
                <a:extLst>
                  <a:ext uri="{FF2B5EF4-FFF2-40B4-BE49-F238E27FC236}">
                    <a16:creationId xmlns:a16="http://schemas.microsoft.com/office/drawing/2014/main" id="{AFC4AB76-35EA-4960-BB34-4AA8864145EB}"/>
                  </a:ext>
                </a:extLst>
              </p:cNvPr>
              <p:cNvGrpSpPr/>
              <p:nvPr/>
            </p:nvGrpSpPr>
            <p:grpSpPr>
              <a:xfrm>
                <a:off x="5838937" y="1794549"/>
                <a:ext cx="5717526" cy="668379"/>
                <a:chOff x="3779912" y="1717580"/>
                <a:chExt cx="4896545" cy="668379"/>
              </a:xfrm>
            </p:grpSpPr>
            <p:sp>
              <p:nvSpPr>
                <p:cNvPr id="19" name="TextBox 18">
                  <a:extLst>
                    <a:ext uri="{FF2B5EF4-FFF2-40B4-BE49-F238E27FC236}">
                      <a16:creationId xmlns:a16="http://schemas.microsoft.com/office/drawing/2014/main" id="{F73D8105-BA30-48EC-A5B2-BEA17892ACC3}"/>
                    </a:ext>
                  </a:extLst>
                </p:cNvPr>
                <p:cNvSpPr txBox="1"/>
                <p:nvPr/>
              </p:nvSpPr>
              <p:spPr>
                <a:xfrm>
                  <a:off x="3779913" y="1924294"/>
                  <a:ext cx="4896544"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Presentations. Easy to change colors, photos and Text.</a:t>
                  </a:r>
                  <a:endParaRPr lang="ko-KR" altLang="en-US" sz="1200" dirty="0">
                    <a:solidFill>
                      <a:schemeClr val="tx1">
                        <a:lumMod val="75000"/>
                        <a:lumOff val="25000"/>
                      </a:schemeClr>
                    </a:solidFill>
                  </a:endParaRPr>
                </a:p>
              </p:txBody>
            </p:sp>
            <p:sp>
              <p:nvSpPr>
                <p:cNvPr id="20" name="TextBox 19">
                  <a:extLst>
                    <a:ext uri="{FF2B5EF4-FFF2-40B4-BE49-F238E27FC236}">
                      <a16:creationId xmlns:a16="http://schemas.microsoft.com/office/drawing/2014/main" id="{C359D3F4-2BBC-405F-9665-3897B0E36869}"/>
                    </a:ext>
                  </a:extLst>
                </p:cNvPr>
                <p:cNvSpPr txBox="1"/>
                <p:nvPr/>
              </p:nvSpPr>
              <p:spPr>
                <a:xfrm>
                  <a:off x="3779912" y="1717580"/>
                  <a:ext cx="4896544" cy="276999"/>
                </a:xfrm>
                <a:prstGeom prst="rect">
                  <a:avLst/>
                </a:prstGeom>
                <a:noFill/>
              </p:spPr>
              <p:txBody>
                <a:bodyPr wrap="square" rtlCol="0">
                  <a:spAutoFit/>
                </a:bodyPr>
                <a:lstStyle/>
                <a:p>
                  <a:r>
                    <a:rPr lang="en-US" altLang="ko-KR" sz="1200" b="1" dirty="0">
                      <a:solidFill>
                        <a:schemeClr val="tx1">
                          <a:lumMod val="75000"/>
                          <a:lumOff val="25000"/>
                        </a:schemeClr>
                      </a:solidFill>
                    </a:rPr>
                    <a:t>Add Contents Title</a:t>
                  </a:r>
                  <a:endParaRPr lang="ko-KR" altLang="en-US" sz="1200" b="1" dirty="0">
                    <a:solidFill>
                      <a:schemeClr val="tx1">
                        <a:lumMod val="75000"/>
                        <a:lumOff val="25000"/>
                      </a:schemeClr>
                    </a:solidFill>
                  </a:endParaRPr>
                </a:p>
              </p:txBody>
            </p:sp>
          </p:grpSp>
        </p:grpSp>
      </p:grpSp>
      <p:sp>
        <p:nvSpPr>
          <p:cNvPr id="36" name="Freeform: Shape 9">
            <a:extLst>
              <a:ext uri="{FF2B5EF4-FFF2-40B4-BE49-F238E27FC236}">
                <a16:creationId xmlns:a16="http://schemas.microsoft.com/office/drawing/2014/main" id="{336915A7-4261-45FD-8D8B-E5196217E194}"/>
              </a:ext>
            </a:extLst>
          </p:cNvPr>
          <p:cNvSpPr/>
          <p:nvPr/>
        </p:nvSpPr>
        <p:spPr>
          <a:xfrm>
            <a:off x="4143954" y="4335698"/>
            <a:ext cx="314268" cy="360258"/>
          </a:xfrm>
          <a:custGeom>
            <a:avLst/>
            <a:gdLst>
              <a:gd name="connsiteX0" fmla="*/ 215414 w 390525"/>
              <a:gd name="connsiteY0" fmla="*/ 441873 h 447675"/>
              <a:gd name="connsiteX1" fmla="*/ 160169 w 390525"/>
              <a:gd name="connsiteY1" fmla="*/ 371388 h 447675"/>
              <a:gd name="connsiteX2" fmla="*/ 141119 w 390525"/>
              <a:gd name="connsiteY2" fmla="*/ 365673 h 447675"/>
              <a:gd name="connsiteX3" fmla="*/ 55394 w 390525"/>
              <a:gd name="connsiteY3" fmla="*/ 389485 h 447675"/>
              <a:gd name="connsiteX4" fmla="*/ 64919 w 390525"/>
              <a:gd name="connsiteY4" fmla="*/ 358053 h 447675"/>
              <a:gd name="connsiteX5" fmla="*/ 73492 w 390525"/>
              <a:gd name="connsiteY5" fmla="*/ 350433 h 447675"/>
              <a:gd name="connsiteX6" fmla="*/ 128737 w 390525"/>
              <a:gd name="connsiteY6" fmla="*/ 320905 h 447675"/>
              <a:gd name="connsiteX7" fmla="*/ 139214 w 390525"/>
              <a:gd name="connsiteY7" fmla="*/ 308523 h 447675"/>
              <a:gd name="connsiteX8" fmla="*/ 164932 w 390525"/>
              <a:gd name="connsiteY8" fmla="*/ 228513 h 447675"/>
              <a:gd name="connsiteX9" fmla="*/ 158264 w 390525"/>
              <a:gd name="connsiteY9" fmla="*/ 217083 h 447675"/>
              <a:gd name="connsiteX10" fmla="*/ 22057 w 390525"/>
              <a:gd name="connsiteY10" fmla="*/ 198033 h 447675"/>
              <a:gd name="connsiteX11" fmla="*/ 9674 w 390525"/>
              <a:gd name="connsiteY11" fmla="*/ 178983 h 447675"/>
              <a:gd name="connsiteX12" fmla="*/ 49679 w 390525"/>
              <a:gd name="connsiteY12" fmla="*/ 145645 h 447675"/>
              <a:gd name="connsiteX13" fmla="*/ 184934 w 390525"/>
              <a:gd name="connsiteY13" fmla="*/ 136120 h 447675"/>
              <a:gd name="connsiteX14" fmla="*/ 198269 w 390525"/>
              <a:gd name="connsiteY14" fmla="*/ 125643 h 447675"/>
              <a:gd name="connsiteX15" fmla="*/ 225892 w 390525"/>
              <a:gd name="connsiteY15" fmla="*/ 40870 h 447675"/>
              <a:gd name="connsiteX16" fmla="*/ 235417 w 390525"/>
              <a:gd name="connsiteY16" fmla="*/ 19915 h 447675"/>
              <a:gd name="connsiteX17" fmla="*/ 272564 w 390525"/>
              <a:gd name="connsiteY17" fmla="*/ 10390 h 447675"/>
              <a:gd name="connsiteX18" fmla="*/ 287804 w 390525"/>
              <a:gd name="connsiteY18" fmla="*/ 42775 h 447675"/>
              <a:gd name="connsiteX19" fmla="*/ 257324 w 390525"/>
              <a:gd name="connsiteY19" fmla="*/ 139930 h 447675"/>
              <a:gd name="connsiteX20" fmla="*/ 263992 w 390525"/>
              <a:gd name="connsiteY20" fmla="*/ 162790 h 447675"/>
              <a:gd name="connsiteX21" fmla="*/ 382102 w 390525"/>
              <a:gd name="connsiteY21" fmla="*/ 261850 h 447675"/>
              <a:gd name="connsiteX22" fmla="*/ 386864 w 390525"/>
              <a:gd name="connsiteY22" fmla="*/ 277090 h 447675"/>
              <a:gd name="connsiteX23" fmla="*/ 377339 w 390525"/>
              <a:gd name="connsiteY23" fmla="*/ 306618 h 447675"/>
              <a:gd name="connsiteX24" fmla="*/ 366862 w 390525"/>
              <a:gd name="connsiteY24" fmla="*/ 311380 h 447675"/>
              <a:gd name="connsiteX25" fmla="*/ 237322 w 390525"/>
              <a:gd name="connsiteY25" fmla="*/ 242800 h 447675"/>
              <a:gd name="connsiteX26" fmla="*/ 223034 w 390525"/>
              <a:gd name="connsiteY26" fmla="*/ 247563 h 447675"/>
              <a:gd name="connsiteX27" fmla="*/ 197317 w 390525"/>
              <a:gd name="connsiteY27" fmla="*/ 327573 h 447675"/>
              <a:gd name="connsiteX28" fmla="*/ 198269 w 390525"/>
              <a:gd name="connsiteY28" fmla="*/ 343765 h 447675"/>
              <a:gd name="connsiteX29" fmla="*/ 222082 w 390525"/>
              <a:gd name="connsiteY29" fmla="*/ 392343 h 447675"/>
              <a:gd name="connsiteX30" fmla="*/ 223987 w 390525"/>
              <a:gd name="connsiteY30" fmla="*/ 421870 h 447675"/>
              <a:gd name="connsiteX31" fmla="*/ 215414 w 390525"/>
              <a:gd name="connsiteY31" fmla="*/ 44187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0525" h="447675">
                <a:moveTo>
                  <a:pt x="215414" y="441873"/>
                </a:moveTo>
                <a:cubicBezTo>
                  <a:pt x="196364" y="417108"/>
                  <a:pt x="177314" y="395200"/>
                  <a:pt x="160169" y="371388"/>
                </a:cubicBezTo>
                <a:cubicBezTo>
                  <a:pt x="154454" y="363768"/>
                  <a:pt x="149692" y="362815"/>
                  <a:pt x="141119" y="365673"/>
                </a:cubicBezTo>
                <a:cubicBezTo>
                  <a:pt x="113497" y="374245"/>
                  <a:pt x="84922" y="381865"/>
                  <a:pt x="55394" y="389485"/>
                </a:cubicBezTo>
                <a:cubicBezTo>
                  <a:pt x="59204" y="378055"/>
                  <a:pt x="62062" y="367578"/>
                  <a:pt x="64919" y="358053"/>
                </a:cubicBezTo>
                <a:cubicBezTo>
                  <a:pt x="65872" y="354243"/>
                  <a:pt x="69682" y="352338"/>
                  <a:pt x="73492" y="350433"/>
                </a:cubicBezTo>
                <a:cubicBezTo>
                  <a:pt x="91589" y="340908"/>
                  <a:pt x="109687" y="330430"/>
                  <a:pt x="128737" y="320905"/>
                </a:cubicBezTo>
                <a:cubicBezTo>
                  <a:pt x="134452" y="318048"/>
                  <a:pt x="137309" y="314238"/>
                  <a:pt x="139214" y="308523"/>
                </a:cubicBezTo>
                <a:cubicBezTo>
                  <a:pt x="147787" y="281853"/>
                  <a:pt x="156359" y="255183"/>
                  <a:pt x="164932" y="228513"/>
                </a:cubicBezTo>
                <a:cubicBezTo>
                  <a:pt x="167789" y="220893"/>
                  <a:pt x="165884" y="218988"/>
                  <a:pt x="158264" y="217083"/>
                </a:cubicBezTo>
                <a:cubicBezTo>
                  <a:pt x="112544" y="211368"/>
                  <a:pt x="67777" y="204700"/>
                  <a:pt x="22057" y="198033"/>
                </a:cubicBezTo>
                <a:cubicBezTo>
                  <a:pt x="3959" y="195175"/>
                  <a:pt x="5864" y="196128"/>
                  <a:pt x="9674" y="178983"/>
                </a:cubicBezTo>
                <a:cubicBezTo>
                  <a:pt x="14437" y="156123"/>
                  <a:pt x="23962" y="145645"/>
                  <a:pt x="49679" y="145645"/>
                </a:cubicBezTo>
                <a:cubicBezTo>
                  <a:pt x="94447" y="144693"/>
                  <a:pt x="139214" y="138978"/>
                  <a:pt x="184934" y="136120"/>
                </a:cubicBezTo>
                <a:cubicBezTo>
                  <a:pt x="192554" y="135168"/>
                  <a:pt x="196364" y="133263"/>
                  <a:pt x="198269" y="125643"/>
                </a:cubicBezTo>
                <a:cubicBezTo>
                  <a:pt x="206842" y="97068"/>
                  <a:pt x="216367" y="69445"/>
                  <a:pt x="225892" y="40870"/>
                </a:cubicBezTo>
                <a:cubicBezTo>
                  <a:pt x="228749" y="33250"/>
                  <a:pt x="230654" y="26583"/>
                  <a:pt x="235417" y="19915"/>
                </a:cubicBezTo>
                <a:cubicBezTo>
                  <a:pt x="244942" y="7533"/>
                  <a:pt x="258277" y="3723"/>
                  <a:pt x="272564" y="10390"/>
                </a:cubicBezTo>
                <a:cubicBezTo>
                  <a:pt x="285899" y="16105"/>
                  <a:pt x="291614" y="27535"/>
                  <a:pt x="287804" y="42775"/>
                </a:cubicBezTo>
                <a:cubicBezTo>
                  <a:pt x="280184" y="76113"/>
                  <a:pt x="267802" y="107545"/>
                  <a:pt x="257324" y="139930"/>
                </a:cubicBezTo>
                <a:cubicBezTo>
                  <a:pt x="253514" y="150408"/>
                  <a:pt x="255419" y="156123"/>
                  <a:pt x="263992" y="162790"/>
                </a:cubicBezTo>
                <a:cubicBezTo>
                  <a:pt x="303044" y="195175"/>
                  <a:pt x="342097" y="228513"/>
                  <a:pt x="382102" y="261850"/>
                </a:cubicBezTo>
                <a:cubicBezTo>
                  <a:pt x="387817" y="266613"/>
                  <a:pt x="389722" y="270423"/>
                  <a:pt x="386864" y="277090"/>
                </a:cubicBezTo>
                <a:cubicBezTo>
                  <a:pt x="383054" y="286615"/>
                  <a:pt x="380197" y="297093"/>
                  <a:pt x="377339" y="306618"/>
                </a:cubicBezTo>
                <a:cubicBezTo>
                  <a:pt x="375434" y="314238"/>
                  <a:pt x="372577" y="314238"/>
                  <a:pt x="366862" y="311380"/>
                </a:cubicBezTo>
                <a:cubicBezTo>
                  <a:pt x="323999" y="288520"/>
                  <a:pt x="280184" y="265660"/>
                  <a:pt x="237322" y="242800"/>
                </a:cubicBezTo>
                <a:cubicBezTo>
                  <a:pt x="230654" y="238990"/>
                  <a:pt x="226844" y="237085"/>
                  <a:pt x="223034" y="247563"/>
                </a:cubicBezTo>
                <a:cubicBezTo>
                  <a:pt x="215414" y="274233"/>
                  <a:pt x="205889" y="300903"/>
                  <a:pt x="197317" y="327573"/>
                </a:cubicBezTo>
                <a:cubicBezTo>
                  <a:pt x="195412" y="333288"/>
                  <a:pt x="195412" y="338050"/>
                  <a:pt x="198269" y="343765"/>
                </a:cubicBezTo>
                <a:cubicBezTo>
                  <a:pt x="205889" y="359958"/>
                  <a:pt x="213509" y="376150"/>
                  <a:pt x="222082" y="392343"/>
                </a:cubicBezTo>
                <a:cubicBezTo>
                  <a:pt x="227797" y="401868"/>
                  <a:pt x="228749" y="411393"/>
                  <a:pt x="223987" y="421870"/>
                </a:cubicBezTo>
                <a:cubicBezTo>
                  <a:pt x="219224" y="428538"/>
                  <a:pt x="218272" y="434253"/>
                  <a:pt x="215414" y="441873"/>
                </a:cubicBezTo>
                <a:close/>
              </a:path>
            </a:pathLst>
          </a:custGeom>
          <a:solidFill>
            <a:schemeClr val="bg1"/>
          </a:solidFill>
          <a:ln w="9525" cap="flat">
            <a:noFill/>
            <a:prstDash val="solid"/>
            <a:miter/>
          </a:ln>
        </p:spPr>
        <p:txBody>
          <a:bodyPr rtlCol="0" anchor="ctr"/>
          <a:lstStyle/>
          <a:p>
            <a:endParaRPr lang="en-US"/>
          </a:p>
        </p:txBody>
      </p:sp>
      <p:sp>
        <p:nvSpPr>
          <p:cNvPr id="37" name="Freeform: Shape 10">
            <a:extLst>
              <a:ext uri="{FF2B5EF4-FFF2-40B4-BE49-F238E27FC236}">
                <a16:creationId xmlns:a16="http://schemas.microsoft.com/office/drawing/2014/main" id="{D573910C-7A4A-440A-AEE2-ACD926C64C07}"/>
              </a:ext>
            </a:extLst>
          </p:cNvPr>
          <p:cNvSpPr/>
          <p:nvPr/>
        </p:nvSpPr>
        <p:spPr>
          <a:xfrm>
            <a:off x="4143852" y="2091796"/>
            <a:ext cx="313684" cy="315384"/>
          </a:xfrm>
          <a:custGeom>
            <a:avLst/>
            <a:gdLst>
              <a:gd name="connsiteX0" fmla="*/ 195824 w 389804"/>
              <a:gd name="connsiteY0" fmla="*/ 283130 h 391918"/>
              <a:gd name="connsiteX1" fmla="*/ 256546 w 389804"/>
              <a:gd name="connsiteY1" fmla="*/ 299085 h 391918"/>
              <a:gd name="connsiteX2" fmla="*/ 348938 w 389804"/>
              <a:gd name="connsiteY2" fmla="*/ 361950 h 391918"/>
              <a:gd name="connsiteX3" fmla="*/ 354653 w 389804"/>
              <a:gd name="connsiteY3" fmla="*/ 367665 h 391918"/>
              <a:gd name="connsiteX4" fmla="*/ 333698 w 389804"/>
              <a:gd name="connsiteY4" fmla="*/ 391477 h 391918"/>
              <a:gd name="connsiteX5" fmla="*/ 324173 w 389804"/>
              <a:gd name="connsiteY5" fmla="*/ 386715 h 391918"/>
              <a:gd name="connsiteX6" fmla="*/ 249878 w 389804"/>
              <a:gd name="connsiteY6" fmla="*/ 335280 h 391918"/>
              <a:gd name="connsiteX7" fmla="*/ 137483 w 389804"/>
              <a:gd name="connsiteY7" fmla="*/ 330517 h 391918"/>
              <a:gd name="connsiteX8" fmla="*/ 44138 w 389804"/>
              <a:gd name="connsiteY8" fmla="*/ 387667 h 391918"/>
              <a:gd name="connsiteX9" fmla="*/ 28898 w 389804"/>
              <a:gd name="connsiteY9" fmla="*/ 384810 h 391918"/>
              <a:gd name="connsiteX10" fmla="*/ 34613 w 389804"/>
              <a:gd name="connsiteY10" fmla="*/ 351472 h 391918"/>
              <a:gd name="connsiteX11" fmla="*/ 133673 w 389804"/>
              <a:gd name="connsiteY11" fmla="*/ 294322 h 391918"/>
              <a:gd name="connsiteX12" fmla="*/ 195824 w 389804"/>
              <a:gd name="connsiteY12" fmla="*/ 283130 h 391918"/>
              <a:gd name="connsiteX13" fmla="*/ 108908 w 389804"/>
              <a:gd name="connsiteY13" fmla="*/ 74295 h 391918"/>
              <a:gd name="connsiteX14" fmla="*/ 98431 w 389804"/>
              <a:gd name="connsiteY14" fmla="*/ 80962 h 391918"/>
              <a:gd name="connsiteX15" fmla="*/ 99383 w 389804"/>
              <a:gd name="connsiteY15" fmla="*/ 141922 h 391918"/>
              <a:gd name="connsiteX16" fmla="*/ 165106 w 389804"/>
              <a:gd name="connsiteY16" fmla="*/ 114300 h 391918"/>
              <a:gd name="connsiteX17" fmla="*/ 223208 w 389804"/>
              <a:gd name="connsiteY17" fmla="*/ 114300 h 391918"/>
              <a:gd name="connsiteX18" fmla="*/ 287978 w 389804"/>
              <a:gd name="connsiteY18" fmla="*/ 140970 h 391918"/>
              <a:gd name="connsiteX19" fmla="*/ 287978 w 389804"/>
              <a:gd name="connsiteY19" fmla="*/ 102870 h 391918"/>
              <a:gd name="connsiteX20" fmla="*/ 260356 w 389804"/>
              <a:gd name="connsiteY20" fmla="*/ 74295 h 391918"/>
              <a:gd name="connsiteX21" fmla="*/ 108908 w 389804"/>
              <a:gd name="connsiteY21" fmla="*/ 74295 h 391918"/>
              <a:gd name="connsiteX22" fmla="*/ 141293 w 389804"/>
              <a:gd name="connsiteY22" fmla="*/ 0 h 391918"/>
              <a:gd name="connsiteX23" fmla="*/ 248926 w 389804"/>
              <a:gd name="connsiteY23" fmla="*/ 0 h 391918"/>
              <a:gd name="connsiteX24" fmla="*/ 259403 w 389804"/>
              <a:gd name="connsiteY24" fmla="*/ 13335 h 391918"/>
              <a:gd name="connsiteX25" fmla="*/ 282263 w 389804"/>
              <a:gd name="connsiteY25" fmla="*/ 34290 h 391918"/>
              <a:gd name="connsiteX26" fmla="*/ 317506 w 389804"/>
              <a:gd name="connsiteY26" fmla="*/ 69532 h 391918"/>
              <a:gd name="connsiteX27" fmla="*/ 318458 w 389804"/>
              <a:gd name="connsiteY27" fmla="*/ 104775 h 391918"/>
              <a:gd name="connsiteX28" fmla="*/ 318458 w 389804"/>
              <a:gd name="connsiteY28" fmla="*/ 146685 h 391918"/>
              <a:gd name="connsiteX29" fmla="*/ 326078 w 389804"/>
              <a:gd name="connsiteY29" fmla="*/ 157162 h 391918"/>
              <a:gd name="connsiteX30" fmla="*/ 384181 w 389804"/>
              <a:gd name="connsiteY30" fmla="*/ 180022 h 391918"/>
              <a:gd name="connsiteX31" fmla="*/ 387991 w 389804"/>
              <a:gd name="connsiteY31" fmla="*/ 190500 h 391918"/>
              <a:gd name="connsiteX32" fmla="*/ 326078 w 389804"/>
              <a:gd name="connsiteY32" fmla="*/ 298132 h 391918"/>
              <a:gd name="connsiteX33" fmla="*/ 313696 w 389804"/>
              <a:gd name="connsiteY33" fmla="*/ 300990 h 391918"/>
              <a:gd name="connsiteX34" fmla="*/ 223208 w 389804"/>
              <a:gd name="connsiteY34" fmla="*/ 254317 h 391918"/>
              <a:gd name="connsiteX35" fmla="*/ 128911 w 389804"/>
              <a:gd name="connsiteY35" fmla="*/ 264795 h 391918"/>
              <a:gd name="connsiteX36" fmla="*/ 73666 w 389804"/>
              <a:gd name="connsiteY36" fmla="*/ 295275 h 391918"/>
              <a:gd name="connsiteX37" fmla="*/ 61283 w 389804"/>
              <a:gd name="connsiteY37" fmla="*/ 292417 h 391918"/>
              <a:gd name="connsiteX38" fmla="*/ 2228 w 389804"/>
              <a:gd name="connsiteY38" fmla="*/ 190500 h 391918"/>
              <a:gd name="connsiteX39" fmla="*/ 6038 w 389804"/>
              <a:gd name="connsiteY39" fmla="*/ 180022 h 391918"/>
              <a:gd name="connsiteX40" fmla="*/ 64141 w 389804"/>
              <a:gd name="connsiteY40" fmla="*/ 157162 h 391918"/>
              <a:gd name="connsiteX41" fmla="*/ 68903 w 389804"/>
              <a:gd name="connsiteY41" fmla="*/ 145732 h 391918"/>
              <a:gd name="connsiteX42" fmla="*/ 68903 w 389804"/>
              <a:gd name="connsiteY42" fmla="*/ 68580 h 391918"/>
              <a:gd name="connsiteX43" fmla="*/ 102241 w 389804"/>
              <a:gd name="connsiteY43" fmla="*/ 34290 h 391918"/>
              <a:gd name="connsiteX44" fmla="*/ 104146 w 389804"/>
              <a:gd name="connsiteY44" fmla="*/ 34290 h 391918"/>
              <a:gd name="connsiteX45" fmla="*/ 128911 w 389804"/>
              <a:gd name="connsiteY45" fmla="*/ 33337 h 391918"/>
              <a:gd name="connsiteX46" fmla="*/ 131768 w 389804"/>
              <a:gd name="connsiteY46" fmla="*/ 9525 h 391918"/>
              <a:gd name="connsiteX47" fmla="*/ 141293 w 389804"/>
              <a:gd name="connsiteY47" fmla="*/ 0 h 39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9804" h="391918">
                <a:moveTo>
                  <a:pt x="195824" y="283130"/>
                </a:moveTo>
                <a:cubicBezTo>
                  <a:pt x="216303" y="283845"/>
                  <a:pt x="236543" y="289084"/>
                  <a:pt x="256546" y="299085"/>
                </a:cubicBezTo>
                <a:cubicBezTo>
                  <a:pt x="290836" y="315277"/>
                  <a:pt x="319411" y="338137"/>
                  <a:pt x="348938" y="361950"/>
                </a:cubicBezTo>
                <a:cubicBezTo>
                  <a:pt x="350843" y="363855"/>
                  <a:pt x="352748" y="365760"/>
                  <a:pt x="354653" y="367665"/>
                </a:cubicBezTo>
                <a:cubicBezTo>
                  <a:pt x="347986" y="376237"/>
                  <a:pt x="341318" y="384810"/>
                  <a:pt x="333698" y="391477"/>
                </a:cubicBezTo>
                <a:cubicBezTo>
                  <a:pt x="330841" y="393382"/>
                  <a:pt x="327031" y="388620"/>
                  <a:pt x="324173" y="386715"/>
                </a:cubicBezTo>
                <a:cubicBezTo>
                  <a:pt x="300361" y="368617"/>
                  <a:pt x="276548" y="350520"/>
                  <a:pt x="249878" y="335280"/>
                </a:cubicBezTo>
                <a:cubicBezTo>
                  <a:pt x="212730" y="314325"/>
                  <a:pt x="175583" y="313372"/>
                  <a:pt x="137483" y="330517"/>
                </a:cubicBezTo>
                <a:cubicBezTo>
                  <a:pt x="104145" y="345757"/>
                  <a:pt x="73665" y="366712"/>
                  <a:pt x="44138" y="387667"/>
                </a:cubicBezTo>
                <a:cubicBezTo>
                  <a:pt x="37470" y="392430"/>
                  <a:pt x="34613" y="392430"/>
                  <a:pt x="28898" y="384810"/>
                </a:cubicBezTo>
                <a:cubicBezTo>
                  <a:pt x="15563" y="364807"/>
                  <a:pt x="14610" y="364807"/>
                  <a:pt x="34613" y="351472"/>
                </a:cubicBezTo>
                <a:cubicBezTo>
                  <a:pt x="66045" y="329565"/>
                  <a:pt x="97478" y="308610"/>
                  <a:pt x="133673" y="294322"/>
                </a:cubicBezTo>
                <a:cubicBezTo>
                  <a:pt x="154628" y="286226"/>
                  <a:pt x="175345" y="282416"/>
                  <a:pt x="195824" y="283130"/>
                </a:cubicBezTo>
                <a:close/>
                <a:moveTo>
                  <a:pt x="108908" y="74295"/>
                </a:moveTo>
                <a:cubicBezTo>
                  <a:pt x="104146" y="74295"/>
                  <a:pt x="98431" y="72390"/>
                  <a:pt x="98431" y="80962"/>
                </a:cubicBezTo>
                <a:cubicBezTo>
                  <a:pt x="99383" y="100965"/>
                  <a:pt x="99383" y="120967"/>
                  <a:pt x="99383" y="141922"/>
                </a:cubicBezTo>
                <a:cubicBezTo>
                  <a:pt x="122243" y="132397"/>
                  <a:pt x="144151" y="124777"/>
                  <a:pt x="165106" y="114300"/>
                </a:cubicBezTo>
                <a:cubicBezTo>
                  <a:pt x="185108" y="103822"/>
                  <a:pt x="203206" y="103822"/>
                  <a:pt x="223208" y="114300"/>
                </a:cubicBezTo>
                <a:cubicBezTo>
                  <a:pt x="244163" y="124777"/>
                  <a:pt x="266071" y="132397"/>
                  <a:pt x="287978" y="140970"/>
                </a:cubicBezTo>
                <a:cubicBezTo>
                  <a:pt x="287978" y="126682"/>
                  <a:pt x="287978" y="115252"/>
                  <a:pt x="287978" y="102870"/>
                </a:cubicBezTo>
                <a:cubicBezTo>
                  <a:pt x="287978" y="74295"/>
                  <a:pt x="287978" y="74295"/>
                  <a:pt x="260356" y="74295"/>
                </a:cubicBezTo>
                <a:cubicBezTo>
                  <a:pt x="209873" y="74295"/>
                  <a:pt x="159391" y="74295"/>
                  <a:pt x="108908" y="74295"/>
                </a:cubicBezTo>
                <a:close/>
                <a:moveTo>
                  <a:pt x="141293" y="0"/>
                </a:moveTo>
                <a:cubicBezTo>
                  <a:pt x="177488" y="0"/>
                  <a:pt x="212731" y="0"/>
                  <a:pt x="248926" y="0"/>
                </a:cubicBezTo>
                <a:cubicBezTo>
                  <a:pt x="257498" y="0"/>
                  <a:pt x="259403" y="6667"/>
                  <a:pt x="259403" y="13335"/>
                </a:cubicBezTo>
                <a:cubicBezTo>
                  <a:pt x="260356" y="34290"/>
                  <a:pt x="260356" y="34290"/>
                  <a:pt x="282263" y="34290"/>
                </a:cubicBezTo>
                <a:cubicBezTo>
                  <a:pt x="310838" y="34290"/>
                  <a:pt x="317506" y="40957"/>
                  <a:pt x="317506" y="69532"/>
                </a:cubicBezTo>
                <a:cubicBezTo>
                  <a:pt x="318458" y="81915"/>
                  <a:pt x="318458" y="93345"/>
                  <a:pt x="318458" y="104775"/>
                </a:cubicBezTo>
                <a:cubicBezTo>
                  <a:pt x="318458" y="119062"/>
                  <a:pt x="318458" y="132397"/>
                  <a:pt x="318458" y="146685"/>
                </a:cubicBezTo>
                <a:cubicBezTo>
                  <a:pt x="318458" y="152400"/>
                  <a:pt x="320363" y="155257"/>
                  <a:pt x="326078" y="157162"/>
                </a:cubicBezTo>
                <a:cubicBezTo>
                  <a:pt x="345128" y="164782"/>
                  <a:pt x="364178" y="173355"/>
                  <a:pt x="384181" y="180022"/>
                </a:cubicBezTo>
                <a:cubicBezTo>
                  <a:pt x="390848" y="182880"/>
                  <a:pt x="390848" y="184785"/>
                  <a:pt x="387991" y="190500"/>
                </a:cubicBezTo>
                <a:cubicBezTo>
                  <a:pt x="367036" y="226695"/>
                  <a:pt x="346081" y="261937"/>
                  <a:pt x="326078" y="298132"/>
                </a:cubicBezTo>
                <a:cubicBezTo>
                  <a:pt x="322268" y="304800"/>
                  <a:pt x="319411" y="305752"/>
                  <a:pt x="313696" y="300990"/>
                </a:cubicBezTo>
                <a:cubicBezTo>
                  <a:pt x="286073" y="280987"/>
                  <a:pt x="257498" y="262890"/>
                  <a:pt x="223208" y="254317"/>
                </a:cubicBezTo>
                <a:cubicBezTo>
                  <a:pt x="189871" y="245745"/>
                  <a:pt x="159391" y="252412"/>
                  <a:pt x="128911" y="264795"/>
                </a:cubicBezTo>
                <a:cubicBezTo>
                  <a:pt x="108908" y="273367"/>
                  <a:pt x="90811" y="283845"/>
                  <a:pt x="73666" y="295275"/>
                </a:cubicBezTo>
                <a:cubicBezTo>
                  <a:pt x="67951" y="299085"/>
                  <a:pt x="65093" y="299085"/>
                  <a:pt x="61283" y="292417"/>
                </a:cubicBezTo>
                <a:cubicBezTo>
                  <a:pt x="42233" y="258127"/>
                  <a:pt x="22231" y="223837"/>
                  <a:pt x="2228" y="190500"/>
                </a:cubicBezTo>
                <a:cubicBezTo>
                  <a:pt x="-1582" y="184785"/>
                  <a:pt x="-629" y="181927"/>
                  <a:pt x="6038" y="180022"/>
                </a:cubicBezTo>
                <a:cubicBezTo>
                  <a:pt x="25088" y="172402"/>
                  <a:pt x="44138" y="163830"/>
                  <a:pt x="64141" y="157162"/>
                </a:cubicBezTo>
                <a:cubicBezTo>
                  <a:pt x="66998" y="155257"/>
                  <a:pt x="68903" y="152400"/>
                  <a:pt x="68903" y="145732"/>
                </a:cubicBezTo>
                <a:cubicBezTo>
                  <a:pt x="68903" y="120015"/>
                  <a:pt x="68903" y="94297"/>
                  <a:pt x="68903" y="68580"/>
                </a:cubicBezTo>
                <a:cubicBezTo>
                  <a:pt x="68903" y="42862"/>
                  <a:pt x="76523" y="34290"/>
                  <a:pt x="102241" y="34290"/>
                </a:cubicBezTo>
                <a:cubicBezTo>
                  <a:pt x="103193" y="34290"/>
                  <a:pt x="104146" y="34290"/>
                  <a:pt x="104146" y="34290"/>
                </a:cubicBezTo>
                <a:cubicBezTo>
                  <a:pt x="112718" y="34290"/>
                  <a:pt x="123196" y="37147"/>
                  <a:pt x="128911" y="33337"/>
                </a:cubicBezTo>
                <a:cubicBezTo>
                  <a:pt x="135578" y="28575"/>
                  <a:pt x="130816" y="18097"/>
                  <a:pt x="131768" y="9525"/>
                </a:cubicBezTo>
                <a:cubicBezTo>
                  <a:pt x="132721" y="2857"/>
                  <a:pt x="135578" y="0"/>
                  <a:pt x="141293" y="0"/>
                </a:cubicBezTo>
                <a:close/>
              </a:path>
            </a:pathLst>
          </a:custGeom>
          <a:solidFill>
            <a:schemeClr val="bg1"/>
          </a:solidFill>
          <a:ln w="9525" cap="flat">
            <a:noFill/>
            <a:prstDash val="solid"/>
            <a:miter/>
          </a:ln>
        </p:spPr>
        <p:txBody>
          <a:bodyPr rtlCol="0" anchor="ctr"/>
          <a:lstStyle/>
          <a:p>
            <a:endParaRPr lang="en-US"/>
          </a:p>
        </p:txBody>
      </p:sp>
      <p:sp>
        <p:nvSpPr>
          <p:cNvPr id="38" name="Freeform: Shape 11">
            <a:extLst>
              <a:ext uri="{FF2B5EF4-FFF2-40B4-BE49-F238E27FC236}">
                <a16:creationId xmlns:a16="http://schemas.microsoft.com/office/drawing/2014/main" id="{08DC7E07-B083-49A7-9CBD-EAE744BB102F}"/>
              </a:ext>
            </a:extLst>
          </p:cNvPr>
          <p:cNvSpPr/>
          <p:nvPr/>
        </p:nvSpPr>
        <p:spPr>
          <a:xfrm>
            <a:off x="4155911" y="3215655"/>
            <a:ext cx="277840" cy="315386"/>
          </a:xfrm>
          <a:custGeom>
            <a:avLst/>
            <a:gdLst>
              <a:gd name="connsiteX0" fmla="*/ 353854 w 352425"/>
              <a:gd name="connsiteY0" fmla="*/ 203700 h 400050"/>
              <a:gd name="connsiteX1" fmla="*/ 353854 w 352425"/>
              <a:gd name="connsiteY1" fmla="*/ 328478 h 400050"/>
              <a:gd name="connsiteX2" fmla="*/ 343376 w 352425"/>
              <a:gd name="connsiteY2" fmla="*/ 339908 h 400050"/>
              <a:gd name="connsiteX3" fmla="*/ 336709 w 352425"/>
              <a:gd name="connsiteY3" fmla="*/ 347528 h 400050"/>
              <a:gd name="connsiteX4" fmla="*/ 336709 w 352425"/>
              <a:gd name="connsiteY4" fmla="*/ 386580 h 400050"/>
              <a:gd name="connsiteX5" fmla="*/ 328136 w 352425"/>
              <a:gd name="connsiteY5" fmla="*/ 395153 h 400050"/>
              <a:gd name="connsiteX6" fmla="*/ 279559 w 352425"/>
              <a:gd name="connsiteY6" fmla="*/ 395153 h 400050"/>
              <a:gd name="connsiteX7" fmla="*/ 271939 w 352425"/>
              <a:gd name="connsiteY7" fmla="*/ 387533 h 400050"/>
              <a:gd name="connsiteX8" fmla="*/ 271939 w 352425"/>
              <a:gd name="connsiteY8" fmla="*/ 347528 h 400050"/>
              <a:gd name="connsiteX9" fmla="*/ 264319 w 352425"/>
              <a:gd name="connsiteY9" fmla="*/ 339908 h 400050"/>
              <a:gd name="connsiteX10" fmla="*/ 94774 w 352425"/>
              <a:gd name="connsiteY10" fmla="*/ 339908 h 400050"/>
              <a:gd name="connsiteX11" fmla="*/ 87154 w 352425"/>
              <a:gd name="connsiteY11" fmla="*/ 347528 h 400050"/>
              <a:gd name="connsiteX12" fmla="*/ 87154 w 352425"/>
              <a:gd name="connsiteY12" fmla="*/ 387533 h 400050"/>
              <a:gd name="connsiteX13" fmla="*/ 80486 w 352425"/>
              <a:gd name="connsiteY13" fmla="*/ 395153 h 400050"/>
              <a:gd name="connsiteX14" fmla="*/ 30956 w 352425"/>
              <a:gd name="connsiteY14" fmla="*/ 395153 h 400050"/>
              <a:gd name="connsiteX15" fmla="*/ 23336 w 352425"/>
              <a:gd name="connsiteY15" fmla="*/ 387533 h 400050"/>
              <a:gd name="connsiteX16" fmla="*/ 23336 w 352425"/>
              <a:gd name="connsiteY16" fmla="*/ 348480 h 400050"/>
              <a:gd name="connsiteX17" fmla="*/ 15716 w 352425"/>
              <a:gd name="connsiteY17" fmla="*/ 339908 h 400050"/>
              <a:gd name="connsiteX18" fmla="*/ 7144 w 352425"/>
              <a:gd name="connsiteY18" fmla="*/ 329430 h 400050"/>
              <a:gd name="connsiteX19" fmla="*/ 7144 w 352425"/>
              <a:gd name="connsiteY19" fmla="*/ 80828 h 400050"/>
              <a:gd name="connsiteX20" fmla="*/ 38576 w 352425"/>
              <a:gd name="connsiteY20" fmla="*/ 28440 h 400050"/>
              <a:gd name="connsiteX21" fmla="*/ 114776 w 352425"/>
              <a:gd name="connsiteY21" fmla="*/ 10343 h 400050"/>
              <a:gd name="connsiteX22" fmla="*/ 275749 w 352425"/>
              <a:gd name="connsiteY22" fmla="*/ 14153 h 400050"/>
              <a:gd name="connsiteX23" fmla="*/ 324326 w 352425"/>
              <a:gd name="connsiteY23" fmla="*/ 30345 h 400050"/>
              <a:gd name="connsiteX24" fmla="*/ 352901 w 352425"/>
              <a:gd name="connsiteY24" fmla="*/ 78923 h 400050"/>
              <a:gd name="connsiteX25" fmla="*/ 353854 w 352425"/>
              <a:gd name="connsiteY25" fmla="*/ 203700 h 400050"/>
              <a:gd name="connsiteX26" fmla="*/ 98584 w 352425"/>
              <a:gd name="connsiteY26" fmla="*/ 77018 h 400050"/>
              <a:gd name="connsiteX27" fmla="*/ 33814 w 352425"/>
              <a:gd name="connsiteY27" fmla="*/ 77018 h 400050"/>
              <a:gd name="connsiteX28" fmla="*/ 25241 w 352425"/>
              <a:gd name="connsiteY28" fmla="*/ 84638 h 400050"/>
              <a:gd name="connsiteX29" fmla="*/ 25241 w 352425"/>
              <a:gd name="connsiteY29" fmla="*/ 175125 h 400050"/>
              <a:gd name="connsiteX30" fmla="*/ 32861 w 352425"/>
              <a:gd name="connsiteY30" fmla="*/ 182745 h 400050"/>
              <a:gd name="connsiteX31" fmla="*/ 162401 w 352425"/>
              <a:gd name="connsiteY31" fmla="*/ 182745 h 400050"/>
              <a:gd name="connsiteX32" fmla="*/ 170974 w 352425"/>
              <a:gd name="connsiteY32" fmla="*/ 174173 h 400050"/>
              <a:gd name="connsiteX33" fmla="*/ 170974 w 352425"/>
              <a:gd name="connsiteY33" fmla="*/ 86543 h 400050"/>
              <a:gd name="connsiteX34" fmla="*/ 161449 w 352425"/>
              <a:gd name="connsiteY34" fmla="*/ 77970 h 400050"/>
              <a:gd name="connsiteX35" fmla="*/ 98584 w 352425"/>
              <a:gd name="connsiteY35" fmla="*/ 77018 h 400050"/>
              <a:gd name="connsiteX36" fmla="*/ 263366 w 352425"/>
              <a:gd name="connsiteY36" fmla="*/ 181793 h 400050"/>
              <a:gd name="connsiteX37" fmla="*/ 328136 w 352425"/>
              <a:gd name="connsiteY37" fmla="*/ 181793 h 400050"/>
              <a:gd name="connsiteX38" fmla="*/ 336709 w 352425"/>
              <a:gd name="connsiteY38" fmla="*/ 174173 h 400050"/>
              <a:gd name="connsiteX39" fmla="*/ 336709 w 352425"/>
              <a:gd name="connsiteY39" fmla="*/ 83685 h 400050"/>
              <a:gd name="connsiteX40" fmla="*/ 329089 w 352425"/>
              <a:gd name="connsiteY40" fmla="*/ 76065 h 400050"/>
              <a:gd name="connsiteX41" fmla="*/ 199549 w 352425"/>
              <a:gd name="connsiteY41" fmla="*/ 76065 h 400050"/>
              <a:gd name="connsiteX42" fmla="*/ 190976 w 352425"/>
              <a:gd name="connsiteY42" fmla="*/ 84638 h 400050"/>
              <a:gd name="connsiteX43" fmla="*/ 190976 w 352425"/>
              <a:gd name="connsiteY43" fmla="*/ 172268 h 400050"/>
              <a:gd name="connsiteX44" fmla="*/ 200501 w 352425"/>
              <a:gd name="connsiteY44" fmla="*/ 180840 h 400050"/>
              <a:gd name="connsiteX45" fmla="*/ 263366 w 352425"/>
              <a:gd name="connsiteY45" fmla="*/ 181793 h 400050"/>
              <a:gd name="connsiteX46" fmla="*/ 179546 w 352425"/>
              <a:gd name="connsiteY46" fmla="*/ 321810 h 400050"/>
              <a:gd name="connsiteX47" fmla="*/ 264319 w 352425"/>
              <a:gd name="connsiteY47" fmla="*/ 321810 h 400050"/>
              <a:gd name="connsiteX48" fmla="*/ 273844 w 352425"/>
              <a:gd name="connsiteY48" fmla="*/ 315143 h 400050"/>
              <a:gd name="connsiteX49" fmla="*/ 265271 w 352425"/>
              <a:gd name="connsiteY49" fmla="*/ 307523 h 400050"/>
              <a:gd name="connsiteX50" fmla="*/ 96679 w 352425"/>
              <a:gd name="connsiteY50" fmla="*/ 307523 h 400050"/>
              <a:gd name="connsiteX51" fmla="*/ 88106 w 352425"/>
              <a:gd name="connsiteY51" fmla="*/ 314190 h 400050"/>
              <a:gd name="connsiteX52" fmla="*/ 96679 w 352425"/>
              <a:gd name="connsiteY52" fmla="*/ 320858 h 400050"/>
              <a:gd name="connsiteX53" fmla="*/ 179546 w 352425"/>
              <a:gd name="connsiteY53" fmla="*/ 321810 h 400050"/>
              <a:gd name="connsiteX54" fmla="*/ 180499 w 352425"/>
              <a:gd name="connsiteY54" fmla="*/ 282758 h 400050"/>
              <a:gd name="connsiteX55" fmla="*/ 96679 w 352425"/>
              <a:gd name="connsiteY55" fmla="*/ 282758 h 400050"/>
              <a:gd name="connsiteX56" fmla="*/ 88106 w 352425"/>
              <a:gd name="connsiteY56" fmla="*/ 288473 h 400050"/>
              <a:gd name="connsiteX57" fmla="*/ 96679 w 352425"/>
              <a:gd name="connsiteY57" fmla="*/ 295140 h 400050"/>
              <a:gd name="connsiteX58" fmla="*/ 265271 w 352425"/>
              <a:gd name="connsiteY58" fmla="*/ 295140 h 400050"/>
              <a:gd name="connsiteX59" fmla="*/ 273844 w 352425"/>
              <a:gd name="connsiteY59" fmla="*/ 289425 h 400050"/>
              <a:gd name="connsiteX60" fmla="*/ 265271 w 352425"/>
              <a:gd name="connsiteY60" fmla="*/ 282758 h 400050"/>
              <a:gd name="connsiteX61" fmla="*/ 180499 w 352425"/>
              <a:gd name="connsiteY61" fmla="*/ 282758 h 400050"/>
              <a:gd name="connsiteX62" fmla="*/ 48101 w 352425"/>
              <a:gd name="connsiteY62" fmla="*/ 278948 h 400050"/>
              <a:gd name="connsiteX63" fmla="*/ 26194 w 352425"/>
              <a:gd name="connsiteY63" fmla="*/ 299903 h 400050"/>
              <a:gd name="connsiteX64" fmla="*/ 47149 w 352425"/>
              <a:gd name="connsiteY64" fmla="*/ 322763 h 400050"/>
              <a:gd name="connsiteX65" fmla="*/ 70009 w 352425"/>
              <a:gd name="connsiteY65" fmla="*/ 300855 h 400050"/>
              <a:gd name="connsiteX66" fmla="*/ 48101 w 352425"/>
              <a:gd name="connsiteY66" fmla="*/ 278948 h 400050"/>
              <a:gd name="connsiteX67" fmla="*/ 335756 w 352425"/>
              <a:gd name="connsiteY67" fmla="*/ 300855 h 400050"/>
              <a:gd name="connsiteX68" fmla="*/ 313849 w 352425"/>
              <a:gd name="connsiteY68" fmla="*/ 278948 h 400050"/>
              <a:gd name="connsiteX69" fmla="*/ 290989 w 352425"/>
              <a:gd name="connsiteY69" fmla="*/ 301808 h 400050"/>
              <a:gd name="connsiteX70" fmla="*/ 313849 w 352425"/>
              <a:gd name="connsiteY70" fmla="*/ 322763 h 400050"/>
              <a:gd name="connsiteX71" fmla="*/ 335756 w 352425"/>
              <a:gd name="connsiteY71" fmla="*/ 300855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52425" h="400050">
                <a:moveTo>
                  <a:pt x="353854" y="203700"/>
                </a:moveTo>
                <a:cubicBezTo>
                  <a:pt x="353854" y="245610"/>
                  <a:pt x="353854" y="286568"/>
                  <a:pt x="353854" y="328478"/>
                </a:cubicBezTo>
                <a:cubicBezTo>
                  <a:pt x="353854" y="336098"/>
                  <a:pt x="352901" y="341813"/>
                  <a:pt x="343376" y="339908"/>
                </a:cubicBezTo>
                <a:cubicBezTo>
                  <a:pt x="337661" y="338955"/>
                  <a:pt x="336709" y="342765"/>
                  <a:pt x="336709" y="347528"/>
                </a:cubicBezTo>
                <a:cubicBezTo>
                  <a:pt x="336709" y="360863"/>
                  <a:pt x="336709" y="374198"/>
                  <a:pt x="336709" y="386580"/>
                </a:cubicBezTo>
                <a:cubicBezTo>
                  <a:pt x="336709" y="393248"/>
                  <a:pt x="334804" y="395153"/>
                  <a:pt x="328136" y="395153"/>
                </a:cubicBezTo>
                <a:cubicBezTo>
                  <a:pt x="311944" y="395153"/>
                  <a:pt x="295751" y="395153"/>
                  <a:pt x="279559" y="395153"/>
                </a:cubicBezTo>
                <a:cubicBezTo>
                  <a:pt x="273844" y="395153"/>
                  <a:pt x="271939" y="393248"/>
                  <a:pt x="271939" y="387533"/>
                </a:cubicBezTo>
                <a:cubicBezTo>
                  <a:pt x="271939" y="374198"/>
                  <a:pt x="271939" y="360863"/>
                  <a:pt x="271939" y="347528"/>
                </a:cubicBezTo>
                <a:cubicBezTo>
                  <a:pt x="271939" y="341813"/>
                  <a:pt x="270034" y="339908"/>
                  <a:pt x="264319" y="339908"/>
                </a:cubicBezTo>
                <a:cubicBezTo>
                  <a:pt x="208121" y="339908"/>
                  <a:pt x="150971" y="339908"/>
                  <a:pt x="94774" y="339908"/>
                </a:cubicBezTo>
                <a:cubicBezTo>
                  <a:pt x="89059" y="339908"/>
                  <a:pt x="87154" y="341813"/>
                  <a:pt x="87154" y="347528"/>
                </a:cubicBezTo>
                <a:cubicBezTo>
                  <a:pt x="87154" y="360863"/>
                  <a:pt x="87154" y="374198"/>
                  <a:pt x="87154" y="387533"/>
                </a:cubicBezTo>
                <a:cubicBezTo>
                  <a:pt x="87154" y="393248"/>
                  <a:pt x="86201" y="395153"/>
                  <a:pt x="80486" y="395153"/>
                </a:cubicBezTo>
                <a:cubicBezTo>
                  <a:pt x="64294" y="395153"/>
                  <a:pt x="47149" y="395153"/>
                  <a:pt x="30956" y="395153"/>
                </a:cubicBezTo>
                <a:cubicBezTo>
                  <a:pt x="25241" y="395153"/>
                  <a:pt x="23336" y="393248"/>
                  <a:pt x="23336" y="387533"/>
                </a:cubicBezTo>
                <a:cubicBezTo>
                  <a:pt x="23336" y="374198"/>
                  <a:pt x="23336" y="360863"/>
                  <a:pt x="23336" y="348480"/>
                </a:cubicBezTo>
                <a:cubicBezTo>
                  <a:pt x="23336" y="342765"/>
                  <a:pt x="22384" y="338955"/>
                  <a:pt x="15716" y="339908"/>
                </a:cubicBezTo>
                <a:cubicBezTo>
                  <a:pt x="7144" y="340860"/>
                  <a:pt x="7144" y="336098"/>
                  <a:pt x="7144" y="329430"/>
                </a:cubicBezTo>
                <a:cubicBezTo>
                  <a:pt x="7144" y="246563"/>
                  <a:pt x="7144" y="163695"/>
                  <a:pt x="7144" y="80828"/>
                </a:cubicBezTo>
                <a:cubicBezTo>
                  <a:pt x="7144" y="57015"/>
                  <a:pt x="17621" y="39870"/>
                  <a:pt x="38576" y="28440"/>
                </a:cubicBezTo>
                <a:cubicBezTo>
                  <a:pt x="62389" y="16058"/>
                  <a:pt x="88106" y="12248"/>
                  <a:pt x="114776" y="10343"/>
                </a:cubicBezTo>
                <a:cubicBezTo>
                  <a:pt x="169069" y="5580"/>
                  <a:pt x="222409" y="5580"/>
                  <a:pt x="275749" y="14153"/>
                </a:cubicBezTo>
                <a:cubicBezTo>
                  <a:pt x="292894" y="17010"/>
                  <a:pt x="309086" y="21773"/>
                  <a:pt x="324326" y="30345"/>
                </a:cubicBezTo>
                <a:cubicBezTo>
                  <a:pt x="343376" y="40823"/>
                  <a:pt x="352901" y="57015"/>
                  <a:pt x="352901" y="78923"/>
                </a:cubicBezTo>
                <a:cubicBezTo>
                  <a:pt x="353854" y="120833"/>
                  <a:pt x="353854" y="161790"/>
                  <a:pt x="353854" y="203700"/>
                </a:cubicBezTo>
                <a:close/>
                <a:moveTo>
                  <a:pt x="98584" y="77018"/>
                </a:moveTo>
                <a:cubicBezTo>
                  <a:pt x="76676" y="77018"/>
                  <a:pt x="55721" y="77018"/>
                  <a:pt x="33814" y="77018"/>
                </a:cubicBezTo>
                <a:cubicBezTo>
                  <a:pt x="28099" y="77018"/>
                  <a:pt x="25241" y="77970"/>
                  <a:pt x="25241" y="84638"/>
                </a:cubicBezTo>
                <a:cubicBezTo>
                  <a:pt x="25241" y="115118"/>
                  <a:pt x="25241" y="144645"/>
                  <a:pt x="25241" y="175125"/>
                </a:cubicBezTo>
                <a:cubicBezTo>
                  <a:pt x="25241" y="181793"/>
                  <a:pt x="27146" y="182745"/>
                  <a:pt x="32861" y="182745"/>
                </a:cubicBezTo>
                <a:cubicBezTo>
                  <a:pt x="75724" y="182745"/>
                  <a:pt x="119539" y="182745"/>
                  <a:pt x="162401" y="182745"/>
                </a:cubicBezTo>
                <a:cubicBezTo>
                  <a:pt x="169069" y="182745"/>
                  <a:pt x="170974" y="180840"/>
                  <a:pt x="170974" y="174173"/>
                </a:cubicBezTo>
                <a:cubicBezTo>
                  <a:pt x="170974" y="144645"/>
                  <a:pt x="170974" y="116070"/>
                  <a:pt x="170974" y="86543"/>
                </a:cubicBezTo>
                <a:cubicBezTo>
                  <a:pt x="170974" y="78923"/>
                  <a:pt x="168116" y="77970"/>
                  <a:pt x="161449" y="77970"/>
                </a:cubicBezTo>
                <a:cubicBezTo>
                  <a:pt x="140494" y="77018"/>
                  <a:pt x="119539" y="77018"/>
                  <a:pt x="98584" y="77018"/>
                </a:cubicBezTo>
                <a:close/>
                <a:moveTo>
                  <a:pt x="263366" y="181793"/>
                </a:moveTo>
                <a:cubicBezTo>
                  <a:pt x="285274" y="181793"/>
                  <a:pt x="306229" y="181793"/>
                  <a:pt x="328136" y="181793"/>
                </a:cubicBezTo>
                <a:cubicBezTo>
                  <a:pt x="333851" y="181793"/>
                  <a:pt x="336709" y="180840"/>
                  <a:pt x="336709" y="174173"/>
                </a:cubicBezTo>
                <a:cubicBezTo>
                  <a:pt x="336709" y="143693"/>
                  <a:pt x="336709" y="114165"/>
                  <a:pt x="336709" y="83685"/>
                </a:cubicBezTo>
                <a:cubicBezTo>
                  <a:pt x="336709" y="77018"/>
                  <a:pt x="334804" y="76065"/>
                  <a:pt x="329089" y="76065"/>
                </a:cubicBezTo>
                <a:cubicBezTo>
                  <a:pt x="286226" y="76065"/>
                  <a:pt x="242411" y="76065"/>
                  <a:pt x="199549" y="76065"/>
                </a:cubicBezTo>
                <a:cubicBezTo>
                  <a:pt x="192881" y="76065"/>
                  <a:pt x="190976" y="77970"/>
                  <a:pt x="190976" y="84638"/>
                </a:cubicBezTo>
                <a:cubicBezTo>
                  <a:pt x="190976" y="114165"/>
                  <a:pt x="190976" y="142740"/>
                  <a:pt x="190976" y="172268"/>
                </a:cubicBezTo>
                <a:cubicBezTo>
                  <a:pt x="190976" y="179888"/>
                  <a:pt x="193834" y="180840"/>
                  <a:pt x="200501" y="180840"/>
                </a:cubicBezTo>
                <a:cubicBezTo>
                  <a:pt x="220504" y="180840"/>
                  <a:pt x="241459" y="181793"/>
                  <a:pt x="263366" y="181793"/>
                </a:cubicBezTo>
                <a:close/>
                <a:moveTo>
                  <a:pt x="179546" y="321810"/>
                </a:moveTo>
                <a:cubicBezTo>
                  <a:pt x="208121" y="321810"/>
                  <a:pt x="235744" y="321810"/>
                  <a:pt x="264319" y="321810"/>
                </a:cubicBezTo>
                <a:cubicBezTo>
                  <a:pt x="269081" y="321810"/>
                  <a:pt x="273844" y="322763"/>
                  <a:pt x="273844" y="315143"/>
                </a:cubicBezTo>
                <a:cubicBezTo>
                  <a:pt x="273844" y="308475"/>
                  <a:pt x="270986" y="307523"/>
                  <a:pt x="265271" y="307523"/>
                </a:cubicBezTo>
                <a:cubicBezTo>
                  <a:pt x="209074" y="307523"/>
                  <a:pt x="152876" y="307523"/>
                  <a:pt x="96679" y="307523"/>
                </a:cubicBezTo>
                <a:cubicBezTo>
                  <a:pt x="91916" y="307523"/>
                  <a:pt x="88106" y="307523"/>
                  <a:pt x="88106" y="314190"/>
                </a:cubicBezTo>
                <a:cubicBezTo>
                  <a:pt x="88106" y="321810"/>
                  <a:pt x="91916" y="320858"/>
                  <a:pt x="96679" y="320858"/>
                </a:cubicBezTo>
                <a:cubicBezTo>
                  <a:pt x="124301" y="321810"/>
                  <a:pt x="151924" y="321810"/>
                  <a:pt x="179546" y="321810"/>
                </a:cubicBezTo>
                <a:close/>
                <a:moveTo>
                  <a:pt x="180499" y="282758"/>
                </a:moveTo>
                <a:cubicBezTo>
                  <a:pt x="152876" y="282758"/>
                  <a:pt x="124301" y="282758"/>
                  <a:pt x="96679" y="282758"/>
                </a:cubicBezTo>
                <a:cubicBezTo>
                  <a:pt x="92869" y="282758"/>
                  <a:pt x="88106" y="280853"/>
                  <a:pt x="88106" y="288473"/>
                </a:cubicBezTo>
                <a:cubicBezTo>
                  <a:pt x="88106" y="296093"/>
                  <a:pt x="91916" y="295140"/>
                  <a:pt x="96679" y="295140"/>
                </a:cubicBezTo>
                <a:cubicBezTo>
                  <a:pt x="152876" y="295140"/>
                  <a:pt x="209074" y="295140"/>
                  <a:pt x="265271" y="295140"/>
                </a:cubicBezTo>
                <a:cubicBezTo>
                  <a:pt x="269081" y="295140"/>
                  <a:pt x="273844" y="296093"/>
                  <a:pt x="273844" y="289425"/>
                </a:cubicBezTo>
                <a:cubicBezTo>
                  <a:pt x="273844" y="281805"/>
                  <a:pt x="270034" y="282758"/>
                  <a:pt x="265271" y="282758"/>
                </a:cubicBezTo>
                <a:cubicBezTo>
                  <a:pt x="236696" y="282758"/>
                  <a:pt x="209074" y="282758"/>
                  <a:pt x="180499" y="282758"/>
                </a:cubicBezTo>
                <a:close/>
                <a:moveTo>
                  <a:pt x="48101" y="278948"/>
                </a:moveTo>
                <a:cubicBezTo>
                  <a:pt x="35719" y="278948"/>
                  <a:pt x="26194" y="287520"/>
                  <a:pt x="26194" y="299903"/>
                </a:cubicBezTo>
                <a:cubicBezTo>
                  <a:pt x="26194" y="312285"/>
                  <a:pt x="34766" y="321810"/>
                  <a:pt x="47149" y="322763"/>
                </a:cubicBezTo>
                <a:cubicBezTo>
                  <a:pt x="59531" y="323715"/>
                  <a:pt x="70009" y="313238"/>
                  <a:pt x="70009" y="300855"/>
                </a:cubicBezTo>
                <a:cubicBezTo>
                  <a:pt x="70009" y="289425"/>
                  <a:pt x="59531" y="279900"/>
                  <a:pt x="48101" y="278948"/>
                </a:cubicBezTo>
                <a:close/>
                <a:moveTo>
                  <a:pt x="335756" y="300855"/>
                </a:moveTo>
                <a:cubicBezTo>
                  <a:pt x="335756" y="288473"/>
                  <a:pt x="326231" y="278948"/>
                  <a:pt x="313849" y="278948"/>
                </a:cubicBezTo>
                <a:cubicBezTo>
                  <a:pt x="301466" y="278948"/>
                  <a:pt x="290989" y="289425"/>
                  <a:pt x="290989" y="301808"/>
                </a:cubicBezTo>
                <a:cubicBezTo>
                  <a:pt x="290989" y="313238"/>
                  <a:pt x="301466" y="323715"/>
                  <a:pt x="313849" y="322763"/>
                </a:cubicBezTo>
                <a:cubicBezTo>
                  <a:pt x="327184" y="322763"/>
                  <a:pt x="335756" y="313238"/>
                  <a:pt x="335756" y="300855"/>
                </a:cubicBezTo>
                <a:close/>
              </a:path>
            </a:pathLst>
          </a:custGeom>
          <a:solidFill>
            <a:schemeClr val="bg1"/>
          </a:solidFill>
          <a:ln w="9525" cap="flat">
            <a:noFill/>
            <a:prstDash val="solid"/>
            <a:miter/>
          </a:ln>
        </p:spPr>
        <p:txBody>
          <a:bodyPr rtlCol="0" anchor="ctr"/>
          <a:lstStyle/>
          <a:p>
            <a:endParaRPr lang="en-US"/>
          </a:p>
        </p:txBody>
      </p:sp>
      <p:sp>
        <p:nvSpPr>
          <p:cNvPr id="39" name="Freeform: Shape 14">
            <a:extLst>
              <a:ext uri="{FF2B5EF4-FFF2-40B4-BE49-F238E27FC236}">
                <a16:creationId xmlns:a16="http://schemas.microsoft.com/office/drawing/2014/main" id="{DA2002A6-F8FD-4BA2-B7D8-EA4C69CC8A7E}"/>
              </a:ext>
            </a:extLst>
          </p:cNvPr>
          <p:cNvSpPr/>
          <p:nvPr/>
        </p:nvSpPr>
        <p:spPr>
          <a:xfrm flipH="1">
            <a:off x="4175595" y="5434046"/>
            <a:ext cx="247580" cy="363856"/>
          </a:xfrm>
          <a:custGeom>
            <a:avLst/>
            <a:gdLst>
              <a:gd name="connsiteX0" fmla="*/ 233362 w 307657"/>
              <a:gd name="connsiteY0" fmla="*/ 282985 h 452148"/>
              <a:gd name="connsiteX1" fmla="*/ 261937 w 307657"/>
              <a:gd name="connsiteY1" fmla="*/ 311560 h 452148"/>
              <a:gd name="connsiteX2" fmla="*/ 232410 w 307657"/>
              <a:gd name="connsiteY2" fmla="*/ 339182 h 452148"/>
              <a:gd name="connsiteX3" fmla="*/ 204787 w 307657"/>
              <a:gd name="connsiteY3" fmla="*/ 310607 h 452148"/>
              <a:gd name="connsiteX4" fmla="*/ 233362 w 307657"/>
              <a:gd name="connsiteY4" fmla="*/ 282985 h 452148"/>
              <a:gd name="connsiteX5" fmla="*/ 72390 w 307657"/>
              <a:gd name="connsiteY5" fmla="*/ 281080 h 452148"/>
              <a:gd name="connsiteX6" fmla="*/ 100965 w 307657"/>
              <a:gd name="connsiteY6" fmla="*/ 309655 h 452148"/>
              <a:gd name="connsiteX7" fmla="*/ 72390 w 307657"/>
              <a:gd name="connsiteY7" fmla="*/ 337277 h 452148"/>
              <a:gd name="connsiteX8" fmla="*/ 43815 w 307657"/>
              <a:gd name="connsiteY8" fmla="*/ 308702 h 452148"/>
              <a:gd name="connsiteX9" fmla="*/ 72390 w 307657"/>
              <a:gd name="connsiteY9" fmla="*/ 281080 h 452148"/>
              <a:gd name="connsiteX10" fmla="*/ 231457 w 307657"/>
              <a:gd name="connsiteY10" fmla="*/ 93437 h 452148"/>
              <a:gd name="connsiteX11" fmla="*/ 247650 w 307657"/>
              <a:gd name="connsiteY11" fmla="*/ 109630 h 452148"/>
              <a:gd name="connsiteX12" fmla="*/ 247650 w 307657"/>
              <a:gd name="connsiteY12" fmla="*/ 149635 h 452148"/>
              <a:gd name="connsiteX13" fmla="*/ 232410 w 307657"/>
              <a:gd name="connsiteY13" fmla="*/ 164875 h 452148"/>
              <a:gd name="connsiteX14" fmla="*/ 66675 w 307657"/>
              <a:gd name="connsiteY14" fmla="*/ 164875 h 452148"/>
              <a:gd name="connsiteX15" fmla="*/ 51435 w 307657"/>
              <a:gd name="connsiteY15" fmla="*/ 149635 h 452148"/>
              <a:gd name="connsiteX16" fmla="*/ 51435 w 307657"/>
              <a:gd name="connsiteY16" fmla="*/ 110582 h 452148"/>
              <a:gd name="connsiteX17" fmla="*/ 68580 w 307657"/>
              <a:gd name="connsiteY17" fmla="*/ 93437 h 452148"/>
              <a:gd name="connsiteX18" fmla="*/ 149542 w 307657"/>
              <a:gd name="connsiteY18" fmla="*/ 93437 h 452148"/>
              <a:gd name="connsiteX19" fmla="*/ 231457 w 307657"/>
              <a:gd name="connsiteY19" fmla="*/ 93437 h 452148"/>
              <a:gd name="connsiteX20" fmla="*/ 191452 w 307657"/>
              <a:gd name="connsiteY20" fmla="*/ 54385 h 452148"/>
              <a:gd name="connsiteX21" fmla="*/ 200977 w 307657"/>
              <a:gd name="connsiteY21" fmla="*/ 67720 h 452148"/>
              <a:gd name="connsiteX22" fmla="*/ 192405 w 307657"/>
              <a:gd name="connsiteY22" fmla="*/ 80102 h 452148"/>
              <a:gd name="connsiteX23" fmla="*/ 150495 w 307657"/>
              <a:gd name="connsiteY23" fmla="*/ 80102 h 452148"/>
              <a:gd name="connsiteX24" fmla="*/ 108585 w 307657"/>
              <a:gd name="connsiteY24" fmla="*/ 80102 h 452148"/>
              <a:gd name="connsiteX25" fmla="*/ 100012 w 307657"/>
              <a:gd name="connsiteY25" fmla="*/ 67720 h 452148"/>
              <a:gd name="connsiteX26" fmla="*/ 108585 w 307657"/>
              <a:gd name="connsiteY26" fmla="*/ 54385 h 452148"/>
              <a:gd name="connsiteX27" fmla="*/ 191452 w 307657"/>
              <a:gd name="connsiteY27" fmla="*/ 54385 h 452148"/>
              <a:gd name="connsiteX28" fmla="*/ 232410 w 307657"/>
              <a:gd name="connsiteY28" fmla="*/ 38192 h 452148"/>
              <a:gd name="connsiteX29" fmla="*/ 71437 w 307657"/>
              <a:gd name="connsiteY29" fmla="*/ 38192 h 452148"/>
              <a:gd name="connsiteX30" fmla="*/ 15240 w 307657"/>
              <a:gd name="connsiteY30" fmla="*/ 95342 h 452148"/>
              <a:gd name="connsiteX31" fmla="*/ 15240 w 307657"/>
              <a:gd name="connsiteY31" fmla="*/ 312512 h 452148"/>
              <a:gd name="connsiteX32" fmla="*/ 72390 w 307657"/>
              <a:gd name="connsiteY32" fmla="*/ 369662 h 452148"/>
              <a:gd name="connsiteX33" fmla="*/ 92392 w 307657"/>
              <a:gd name="connsiteY33" fmla="*/ 369662 h 452148"/>
              <a:gd name="connsiteX34" fmla="*/ 0 w 307657"/>
              <a:gd name="connsiteY34" fmla="*/ 450625 h 452148"/>
              <a:gd name="connsiteX35" fmla="*/ 58102 w 307657"/>
              <a:gd name="connsiteY35" fmla="*/ 450625 h 452148"/>
              <a:gd name="connsiteX36" fmla="*/ 65722 w 307657"/>
              <a:gd name="connsiteY36" fmla="*/ 445862 h 452148"/>
              <a:gd name="connsiteX37" fmla="*/ 80962 w 307657"/>
              <a:gd name="connsiteY37" fmla="*/ 431575 h 452148"/>
              <a:gd name="connsiteX38" fmla="*/ 161925 w 307657"/>
              <a:gd name="connsiteY38" fmla="*/ 400142 h 452148"/>
              <a:gd name="connsiteX39" fmla="*/ 214312 w 307657"/>
              <a:gd name="connsiteY39" fmla="*/ 421097 h 452148"/>
              <a:gd name="connsiteX40" fmla="*/ 291465 w 307657"/>
              <a:gd name="connsiteY40" fmla="*/ 450625 h 452148"/>
              <a:gd name="connsiteX41" fmla="*/ 307657 w 307657"/>
              <a:gd name="connsiteY41" fmla="*/ 450625 h 452148"/>
              <a:gd name="connsiteX42" fmla="*/ 215265 w 307657"/>
              <a:gd name="connsiteY42" fmla="*/ 369662 h 452148"/>
              <a:gd name="connsiteX43" fmla="*/ 245745 w 307657"/>
              <a:gd name="connsiteY43" fmla="*/ 366805 h 452148"/>
              <a:gd name="connsiteX44" fmla="*/ 289560 w 307657"/>
              <a:gd name="connsiteY44" fmla="*/ 309655 h 452148"/>
              <a:gd name="connsiteX45" fmla="*/ 289560 w 307657"/>
              <a:gd name="connsiteY45" fmla="*/ 97247 h 452148"/>
              <a:gd name="connsiteX46" fmla="*/ 232410 w 307657"/>
              <a:gd name="connsiteY46" fmla="*/ 38192 h 452148"/>
              <a:gd name="connsiteX47" fmla="*/ 169545 w 307657"/>
              <a:gd name="connsiteY47" fmla="*/ 92 h 452148"/>
              <a:gd name="connsiteX48" fmla="*/ 159186 w 307657"/>
              <a:gd name="connsiteY48" fmla="*/ 3426 h 452148"/>
              <a:gd name="connsiteX49" fmla="*/ 154781 w 307657"/>
              <a:gd name="connsiteY49" fmla="*/ 9300 h 452148"/>
              <a:gd name="connsiteX50" fmla="*/ 150376 w 307657"/>
              <a:gd name="connsiteY50" fmla="*/ 3426 h 452148"/>
              <a:gd name="connsiteX51" fmla="*/ 140017 w 307657"/>
              <a:gd name="connsiteY51" fmla="*/ 92 h 452148"/>
              <a:gd name="connsiteX52" fmla="*/ 135213 w 307657"/>
              <a:gd name="connsiteY52" fmla="*/ 4643 h 452148"/>
              <a:gd name="connsiteX53" fmla="*/ 128230 w 307657"/>
              <a:gd name="connsiteY53" fmla="*/ 7713 h 452148"/>
              <a:gd name="connsiteX54" fmla="*/ 125752 w 307657"/>
              <a:gd name="connsiteY54" fmla="*/ 13607 h 452148"/>
              <a:gd name="connsiteX55" fmla="*/ 121920 w 307657"/>
              <a:gd name="connsiteY55" fmla="*/ 17237 h 452148"/>
              <a:gd name="connsiteX56" fmla="*/ 139065 w 307657"/>
              <a:gd name="connsiteY56" fmla="*/ 36287 h 452148"/>
              <a:gd name="connsiteX57" fmla="*/ 154781 w 307657"/>
              <a:gd name="connsiteY57" fmla="*/ 25810 h 452148"/>
              <a:gd name="connsiteX58" fmla="*/ 170497 w 307657"/>
              <a:gd name="connsiteY58" fmla="*/ 36287 h 452148"/>
              <a:gd name="connsiteX59" fmla="*/ 187642 w 307657"/>
              <a:gd name="connsiteY59" fmla="*/ 17237 h 452148"/>
              <a:gd name="connsiteX60" fmla="*/ 183810 w 307657"/>
              <a:gd name="connsiteY60" fmla="*/ 13607 h 452148"/>
              <a:gd name="connsiteX61" fmla="*/ 181332 w 307657"/>
              <a:gd name="connsiteY61" fmla="*/ 7713 h 452148"/>
              <a:gd name="connsiteX62" fmla="*/ 174349 w 307657"/>
              <a:gd name="connsiteY62" fmla="*/ 4643 h 45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07657" h="452148">
                <a:moveTo>
                  <a:pt x="233362" y="282985"/>
                </a:moveTo>
                <a:cubicBezTo>
                  <a:pt x="248602" y="282985"/>
                  <a:pt x="261937" y="296320"/>
                  <a:pt x="261937" y="311560"/>
                </a:cubicBezTo>
                <a:cubicBezTo>
                  <a:pt x="260985" y="326800"/>
                  <a:pt x="248602" y="339182"/>
                  <a:pt x="232410" y="339182"/>
                </a:cubicBezTo>
                <a:cubicBezTo>
                  <a:pt x="217170" y="338230"/>
                  <a:pt x="204787" y="325847"/>
                  <a:pt x="204787" y="310607"/>
                </a:cubicBezTo>
                <a:cubicBezTo>
                  <a:pt x="205740" y="295367"/>
                  <a:pt x="218122" y="282985"/>
                  <a:pt x="233362" y="282985"/>
                </a:cubicBezTo>
                <a:close/>
                <a:moveTo>
                  <a:pt x="72390" y="281080"/>
                </a:moveTo>
                <a:cubicBezTo>
                  <a:pt x="88582" y="281080"/>
                  <a:pt x="100965" y="293462"/>
                  <a:pt x="100965" y="309655"/>
                </a:cubicBezTo>
                <a:cubicBezTo>
                  <a:pt x="100965" y="325847"/>
                  <a:pt x="89535" y="338230"/>
                  <a:pt x="72390" y="337277"/>
                </a:cubicBezTo>
                <a:cubicBezTo>
                  <a:pt x="56197" y="337277"/>
                  <a:pt x="43815" y="323942"/>
                  <a:pt x="43815" y="308702"/>
                </a:cubicBezTo>
                <a:cubicBezTo>
                  <a:pt x="44767" y="294415"/>
                  <a:pt x="57150" y="281080"/>
                  <a:pt x="72390" y="281080"/>
                </a:cubicBezTo>
                <a:close/>
                <a:moveTo>
                  <a:pt x="231457" y="93437"/>
                </a:moveTo>
                <a:cubicBezTo>
                  <a:pt x="243840" y="93437"/>
                  <a:pt x="247650" y="97247"/>
                  <a:pt x="247650" y="109630"/>
                </a:cubicBezTo>
                <a:cubicBezTo>
                  <a:pt x="247650" y="122965"/>
                  <a:pt x="247650" y="136300"/>
                  <a:pt x="247650" y="149635"/>
                </a:cubicBezTo>
                <a:cubicBezTo>
                  <a:pt x="247650" y="160112"/>
                  <a:pt x="242887" y="164875"/>
                  <a:pt x="232410" y="164875"/>
                </a:cubicBezTo>
                <a:cubicBezTo>
                  <a:pt x="177165" y="163922"/>
                  <a:pt x="121920" y="163922"/>
                  <a:pt x="66675" y="164875"/>
                </a:cubicBezTo>
                <a:cubicBezTo>
                  <a:pt x="56197" y="164875"/>
                  <a:pt x="51435" y="160112"/>
                  <a:pt x="51435" y="149635"/>
                </a:cubicBezTo>
                <a:cubicBezTo>
                  <a:pt x="51435" y="136300"/>
                  <a:pt x="51435" y="123917"/>
                  <a:pt x="51435" y="110582"/>
                </a:cubicBezTo>
                <a:cubicBezTo>
                  <a:pt x="51435" y="96295"/>
                  <a:pt x="55245" y="93437"/>
                  <a:pt x="68580" y="93437"/>
                </a:cubicBezTo>
                <a:cubicBezTo>
                  <a:pt x="95250" y="93437"/>
                  <a:pt x="122872" y="93437"/>
                  <a:pt x="149542" y="93437"/>
                </a:cubicBezTo>
                <a:cubicBezTo>
                  <a:pt x="177165" y="93437"/>
                  <a:pt x="203835" y="93437"/>
                  <a:pt x="231457" y="93437"/>
                </a:cubicBezTo>
                <a:close/>
                <a:moveTo>
                  <a:pt x="191452" y="54385"/>
                </a:moveTo>
                <a:cubicBezTo>
                  <a:pt x="201930" y="54385"/>
                  <a:pt x="200025" y="62005"/>
                  <a:pt x="200977" y="67720"/>
                </a:cubicBezTo>
                <a:cubicBezTo>
                  <a:pt x="200977" y="74387"/>
                  <a:pt x="202882" y="80102"/>
                  <a:pt x="192405" y="80102"/>
                </a:cubicBezTo>
                <a:cubicBezTo>
                  <a:pt x="178117" y="80102"/>
                  <a:pt x="164782" y="80102"/>
                  <a:pt x="150495" y="80102"/>
                </a:cubicBezTo>
                <a:cubicBezTo>
                  <a:pt x="136207" y="80102"/>
                  <a:pt x="122872" y="79150"/>
                  <a:pt x="108585" y="80102"/>
                </a:cubicBezTo>
                <a:cubicBezTo>
                  <a:pt x="99060" y="80102"/>
                  <a:pt x="100012" y="74387"/>
                  <a:pt x="100012" y="67720"/>
                </a:cubicBezTo>
                <a:cubicBezTo>
                  <a:pt x="100012" y="62005"/>
                  <a:pt x="97155" y="54385"/>
                  <a:pt x="108585" y="54385"/>
                </a:cubicBezTo>
                <a:cubicBezTo>
                  <a:pt x="136207" y="54385"/>
                  <a:pt x="163830" y="54385"/>
                  <a:pt x="191452" y="54385"/>
                </a:cubicBezTo>
                <a:close/>
                <a:moveTo>
                  <a:pt x="232410" y="38192"/>
                </a:moveTo>
                <a:cubicBezTo>
                  <a:pt x="178117" y="37240"/>
                  <a:pt x="124777" y="37240"/>
                  <a:pt x="71437" y="38192"/>
                </a:cubicBezTo>
                <a:cubicBezTo>
                  <a:pt x="40957" y="38192"/>
                  <a:pt x="15240" y="63910"/>
                  <a:pt x="15240" y="95342"/>
                </a:cubicBezTo>
                <a:cubicBezTo>
                  <a:pt x="14287" y="167732"/>
                  <a:pt x="14287" y="240122"/>
                  <a:pt x="15240" y="312512"/>
                </a:cubicBezTo>
                <a:cubicBezTo>
                  <a:pt x="15240" y="343945"/>
                  <a:pt x="40957" y="368710"/>
                  <a:pt x="72390" y="369662"/>
                </a:cubicBezTo>
                <a:cubicBezTo>
                  <a:pt x="78105" y="369662"/>
                  <a:pt x="83820" y="369662"/>
                  <a:pt x="92392" y="369662"/>
                </a:cubicBezTo>
                <a:cubicBezTo>
                  <a:pt x="60960" y="396332"/>
                  <a:pt x="31432" y="423002"/>
                  <a:pt x="0" y="450625"/>
                </a:cubicBezTo>
                <a:cubicBezTo>
                  <a:pt x="21907" y="450625"/>
                  <a:pt x="40005" y="450625"/>
                  <a:pt x="58102" y="450625"/>
                </a:cubicBezTo>
                <a:cubicBezTo>
                  <a:pt x="60960" y="450625"/>
                  <a:pt x="63817" y="447767"/>
                  <a:pt x="65722" y="445862"/>
                </a:cubicBezTo>
                <a:cubicBezTo>
                  <a:pt x="70485" y="441100"/>
                  <a:pt x="76200" y="437290"/>
                  <a:pt x="80962" y="431575"/>
                </a:cubicBezTo>
                <a:cubicBezTo>
                  <a:pt x="101917" y="404905"/>
                  <a:pt x="128587" y="398237"/>
                  <a:pt x="161925" y="400142"/>
                </a:cubicBezTo>
                <a:cubicBezTo>
                  <a:pt x="182880" y="401095"/>
                  <a:pt x="200977" y="403952"/>
                  <a:pt x="214312" y="421097"/>
                </a:cubicBezTo>
                <a:cubicBezTo>
                  <a:pt x="234315" y="445862"/>
                  <a:pt x="260032" y="456340"/>
                  <a:pt x="291465" y="450625"/>
                </a:cubicBezTo>
                <a:cubicBezTo>
                  <a:pt x="296227" y="449672"/>
                  <a:pt x="300037" y="450625"/>
                  <a:pt x="307657" y="450625"/>
                </a:cubicBezTo>
                <a:cubicBezTo>
                  <a:pt x="275272" y="422050"/>
                  <a:pt x="245745" y="396332"/>
                  <a:pt x="215265" y="369662"/>
                </a:cubicBezTo>
                <a:cubicBezTo>
                  <a:pt x="226695" y="368710"/>
                  <a:pt x="236220" y="369662"/>
                  <a:pt x="245745" y="366805"/>
                </a:cubicBezTo>
                <a:cubicBezTo>
                  <a:pt x="272415" y="359185"/>
                  <a:pt x="289560" y="337277"/>
                  <a:pt x="289560" y="309655"/>
                </a:cubicBezTo>
                <a:cubicBezTo>
                  <a:pt x="289560" y="239170"/>
                  <a:pt x="289560" y="167732"/>
                  <a:pt x="289560" y="97247"/>
                </a:cubicBezTo>
                <a:cubicBezTo>
                  <a:pt x="289560" y="64862"/>
                  <a:pt x="264795" y="39145"/>
                  <a:pt x="232410" y="38192"/>
                </a:cubicBezTo>
                <a:close/>
                <a:moveTo>
                  <a:pt x="169545" y="92"/>
                </a:moveTo>
                <a:cubicBezTo>
                  <a:pt x="165735" y="-384"/>
                  <a:pt x="162163" y="1045"/>
                  <a:pt x="159186" y="3426"/>
                </a:cubicBezTo>
                <a:lnTo>
                  <a:pt x="154781" y="9300"/>
                </a:lnTo>
                <a:lnTo>
                  <a:pt x="150376" y="3426"/>
                </a:lnTo>
                <a:cubicBezTo>
                  <a:pt x="147399" y="1045"/>
                  <a:pt x="143827" y="-384"/>
                  <a:pt x="140017" y="92"/>
                </a:cubicBezTo>
                <a:lnTo>
                  <a:pt x="135213" y="4643"/>
                </a:lnTo>
                <a:lnTo>
                  <a:pt x="128230" y="7713"/>
                </a:lnTo>
                <a:lnTo>
                  <a:pt x="125752" y="13607"/>
                </a:lnTo>
                <a:lnTo>
                  <a:pt x="121920" y="17237"/>
                </a:lnTo>
                <a:cubicBezTo>
                  <a:pt x="120015" y="26762"/>
                  <a:pt x="129540" y="36287"/>
                  <a:pt x="139065" y="36287"/>
                </a:cubicBezTo>
                <a:lnTo>
                  <a:pt x="154781" y="25810"/>
                </a:lnTo>
                <a:lnTo>
                  <a:pt x="170497" y="36287"/>
                </a:lnTo>
                <a:cubicBezTo>
                  <a:pt x="180022" y="36287"/>
                  <a:pt x="189547" y="26762"/>
                  <a:pt x="187642" y="17237"/>
                </a:cubicBezTo>
                <a:lnTo>
                  <a:pt x="183810" y="13607"/>
                </a:lnTo>
                <a:lnTo>
                  <a:pt x="181332" y="7713"/>
                </a:lnTo>
                <a:lnTo>
                  <a:pt x="174349" y="4643"/>
                </a:ln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42313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758DFC3A-9A9C-43D7-B417-868D7CC3CAD5}"/>
              </a:ext>
            </a:extLst>
          </p:cNvPr>
          <p:cNvSpPr/>
          <p:nvPr/>
        </p:nvSpPr>
        <p:spPr>
          <a:xfrm>
            <a:off x="0" y="2638425"/>
            <a:ext cx="12192000" cy="33564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3">
            <a:extLst>
              <a:ext uri="{FF2B5EF4-FFF2-40B4-BE49-F238E27FC236}">
                <a16:creationId xmlns:a16="http://schemas.microsoft.com/office/drawing/2014/main" id="{4C400D34-5C10-4957-9223-2680A41CCD05}"/>
              </a:ext>
            </a:extLst>
          </p:cNvPr>
          <p:cNvSpPr txBox="1">
            <a:spLocks/>
          </p:cNvSpPr>
          <p:nvPr/>
        </p:nvSpPr>
        <p:spPr>
          <a:xfrm>
            <a:off x="5502295" y="545518"/>
            <a:ext cx="2767540" cy="175787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3600" b="1" dirty="0">
                <a:latin typeface="+mj-lt"/>
                <a:cs typeface="Arial" pitchFamily="34" charset="0"/>
              </a:rPr>
              <a:t>Graphic Infographic Designed</a:t>
            </a:r>
          </a:p>
        </p:txBody>
      </p:sp>
      <p:sp>
        <p:nvSpPr>
          <p:cNvPr id="3" name="직사각형 2">
            <a:extLst>
              <a:ext uri="{FF2B5EF4-FFF2-40B4-BE49-F238E27FC236}">
                <a16:creationId xmlns:a16="http://schemas.microsoft.com/office/drawing/2014/main" id="{7767E10B-3322-4855-9D1B-2CB2F7E46920}"/>
              </a:ext>
            </a:extLst>
          </p:cNvPr>
          <p:cNvSpPr/>
          <p:nvPr/>
        </p:nvSpPr>
        <p:spPr>
          <a:xfrm>
            <a:off x="456594" y="639624"/>
            <a:ext cx="4669358" cy="1569660"/>
          </a:xfrm>
          <a:prstGeom prst="rect">
            <a:avLst/>
          </a:prstGeom>
        </p:spPr>
        <p:txBody>
          <a:bodyPr wrap="square">
            <a:spAutoFit/>
          </a:bodyPr>
          <a:lstStyle/>
          <a:p>
            <a:r>
              <a:rPr lang="en-US" altLang="ko-KR" sz="1200" dirty="0"/>
              <a:t>Get a modern PowerPoint  Presentation that is beautifully designed. I hope and I believe that this Template will your Time, Money and Reputation. Easy to change colors, photos and Text. Get a modern PowerPoint  Presentation that is beautifully designed. </a:t>
            </a:r>
            <a:r>
              <a:rPr lang="en-US" altLang="ko-KR" sz="1200" dirty="0">
                <a:cs typeface="Arial" pitchFamily="34" charset="0"/>
              </a:rPr>
              <a:t>You can simply impress your audience and add a unique zing and appeal to your Presentations.</a:t>
            </a:r>
            <a:r>
              <a:rPr lang="en-US" altLang="ko-KR" sz="1200" dirty="0"/>
              <a:t> I hope and I believe that this Template will your Time, Money and Reputation. Get a modern PowerPoint  Presentation that is beautifully designed. </a:t>
            </a:r>
            <a:endParaRPr lang="ko-KR" altLang="en-US" sz="1200" dirty="0"/>
          </a:p>
        </p:txBody>
      </p:sp>
      <p:sp>
        <p:nvSpPr>
          <p:cNvPr id="4" name="TextBox 3">
            <a:extLst>
              <a:ext uri="{FF2B5EF4-FFF2-40B4-BE49-F238E27FC236}">
                <a16:creationId xmlns:a16="http://schemas.microsoft.com/office/drawing/2014/main" id="{5D841CA2-128C-4321-8370-455FC18B75EC}"/>
              </a:ext>
            </a:extLst>
          </p:cNvPr>
          <p:cNvSpPr txBox="1"/>
          <p:nvPr/>
        </p:nvSpPr>
        <p:spPr>
          <a:xfrm>
            <a:off x="6277010" y="6004705"/>
            <a:ext cx="2727020"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Simple  Presentation</a:t>
            </a:r>
            <a:endParaRPr lang="ko-KR" altLang="en-US" sz="1400" b="1" dirty="0">
              <a:solidFill>
                <a:schemeClr val="tx1">
                  <a:lumMod val="75000"/>
                  <a:lumOff val="25000"/>
                </a:schemeClr>
              </a:solidFill>
              <a:cs typeface="Arial" pitchFamily="34" charset="0"/>
            </a:endParaRPr>
          </a:p>
        </p:txBody>
      </p:sp>
      <p:sp>
        <p:nvSpPr>
          <p:cNvPr id="58" name="Freeform: Shape 3">
            <a:extLst>
              <a:ext uri="{FF2B5EF4-FFF2-40B4-BE49-F238E27FC236}">
                <a16:creationId xmlns:a16="http://schemas.microsoft.com/office/drawing/2014/main" id="{BDA4A049-A3F1-4DE0-840D-9CF9BDEC0836}"/>
              </a:ext>
            </a:extLst>
          </p:cNvPr>
          <p:cNvSpPr>
            <a:spLocks/>
          </p:cNvSpPr>
          <p:nvPr/>
        </p:nvSpPr>
        <p:spPr bwMode="auto">
          <a:xfrm>
            <a:off x="7520733" y="2647950"/>
            <a:ext cx="730254" cy="3148274"/>
          </a:xfrm>
          <a:custGeom>
            <a:avLst/>
            <a:gdLst>
              <a:gd name="connsiteX0" fmla="*/ 70050 w 588534"/>
              <a:gd name="connsiteY0" fmla="*/ 0 h 2537290"/>
              <a:gd name="connsiteX1" fmla="*/ 147182 w 588534"/>
              <a:gd name="connsiteY1" fmla="*/ 0 h 2537290"/>
              <a:gd name="connsiteX2" fmla="*/ 151432 w 588534"/>
              <a:gd name="connsiteY2" fmla="*/ 138082 h 2537290"/>
              <a:gd name="connsiteX3" fmla="*/ 194669 w 588534"/>
              <a:gd name="connsiteY3" fmla="*/ 1542709 h 2537290"/>
              <a:gd name="connsiteX4" fmla="*/ 294266 w 588534"/>
              <a:gd name="connsiteY4" fmla="*/ 1542709 h 2537290"/>
              <a:gd name="connsiteX5" fmla="*/ 380284 w 588534"/>
              <a:gd name="connsiteY5" fmla="*/ 1542709 h 2537290"/>
              <a:gd name="connsiteX6" fmla="*/ 386386 w 588534"/>
              <a:gd name="connsiteY6" fmla="*/ 134471 h 2537290"/>
              <a:gd name="connsiteX7" fmla="*/ 386968 w 588534"/>
              <a:gd name="connsiteY7" fmla="*/ 0 h 2537290"/>
              <a:gd name="connsiteX8" fmla="*/ 463958 w 588534"/>
              <a:gd name="connsiteY8" fmla="*/ 0 h 2537290"/>
              <a:gd name="connsiteX9" fmla="*/ 463251 w 588534"/>
              <a:gd name="connsiteY9" fmla="*/ 163399 h 2537290"/>
              <a:gd name="connsiteX10" fmla="*/ 457246 w 588534"/>
              <a:gd name="connsiteY10" fmla="*/ 1551570 h 2537290"/>
              <a:gd name="connsiteX11" fmla="*/ 516099 w 588534"/>
              <a:gd name="connsiteY11" fmla="*/ 1591446 h 2537290"/>
              <a:gd name="connsiteX12" fmla="*/ 552317 w 588534"/>
              <a:gd name="connsiteY12" fmla="*/ 1631322 h 2537290"/>
              <a:gd name="connsiteX13" fmla="*/ 588534 w 588534"/>
              <a:gd name="connsiteY13" fmla="*/ 1719936 h 2537290"/>
              <a:gd name="connsiteX14" fmla="*/ 588534 w 588534"/>
              <a:gd name="connsiteY14" fmla="*/ 1892734 h 2537290"/>
              <a:gd name="connsiteX15" fmla="*/ 561371 w 588534"/>
              <a:gd name="connsiteY15" fmla="*/ 1972487 h 2537290"/>
              <a:gd name="connsiteX16" fmla="*/ 421028 w 588534"/>
              <a:gd name="connsiteY16" fmla="*/ 2167438 h 2537290"/>
              <a:gd name="connsiteX17" fmla="*/ 384811 w 588534"/>
              <a:gd name="connsiteY17" fmla="*/ 2198453 h 2537290"/>
              <a:gd name="connsiteX18" fmla="*/ 384811 w 588534"/>
              <a:gd name="connsiteY18" fmla="*/ 2202884 h 2537290"/>
              <a:gd name="connsiteX19" fmla="*/ 344067 w 588534"/>
              <a:gd name="connsiteY19" fmla="*/ 2362388 h 2537290"/>
              <a:gd name="connsiteX20" fmla="*/ 484408 w 588534"/>
              <a:gd name="connsiteY20" fmla="*/ 2371249 h 2537290"/>
              <a:gd name="connsiteX21" fmla="*/ 511572 w 588534"/>
              <a:gd name="connsiteY21" fmla="*/ 2269344 h 2537290"/>
              <a:gd name="connsiteX22" fmla="*/ 511572 w 588534"/>
              <a:gd name="connsiteY22" fmla="*/ 2256052 h 2537290"/>
              <a:gd name="connsiteX23" fmla="*/ 511572 w 588534"/>
              <a:gd name="connsiteY23" fmla="*/ 2225037 h 2537290"/>
              <a:gd name="connsiteX24" fmla="*/ 543262 w 588534"/>
              <a:gd name="connsiteY24" fmla="*/ 2220606 h 2537290"/>
              <a:gd name="connsiteX25" fmla="*/ 552317 w 588534"/>
              <a:gd name="connsiteY25" fmla="*/ 2260482 h 2537290"/>
              <a:gd name="connsiteX26" fmla="*/ 552317 w 588534"/>
              <a:gd name="connsiteY26" fmla="*/ 2273774 h 2537290"/>
              <a:gd name="connsiteX27" fmla="*/ 552317 w 588534"/>
              <a:gd name="connsiteY27" fmla="*/ 2287066 h 2537290"/>
              <a:gd name="connsiteX28" fmla="*/ 543262 w 588534"/>
              <a:gd name="connsiteY28" fmla="*/ 2464295 h 2537290"/>
              <a:gd name="connsiteX29" fmla="*/ 307849 w 588534"/>
              <a:gd name="connsiteY29" fmla="*/ 2526324 h 2537290"/>
              <a:gd name="connsiteX30" fmla="*/ 172033 w 588534"/>
              <a:gd name="connsiteY30" fmla="*/ 2309220 h 2537290"/>
              <a:gd name="connsiteX31" fmla="*/ 203723 w 588534"/>
              <a:gd name="connsiteY31" fmla="*/ 2202884 h 2537290"/>
              <a:gd name="connsiteX32" fmla="*/ 167506 w 588534"/>
              <a:gd name="connsiteY32" fmla="*/ 2167438 h 2537290"/>
              <a:gd name="connsiteX33" fmla="*/ 27163 w 588534"/>
              <a:gd name="connsiteY33" fmla="*/ 1972487 h 2537290"/>
              <a:gd name="connsiteX34" fmla="*/ 0 w 588534"/>
              <a:gd name="connsiteY34" fmla="*/ 1892734 h 2537290"/>
              <a:gd name="connsiteX35" fmla="*/ 0 w 588534"/>
              <a:gd name="connsiteY35" fmla="*/ 1719936 h 2537290"/>
              <a:gd name="connsiteX36" fmla="*/ 36217 w 588534"/>
              <a:gd name="connsiteY36" fmla="*/ 1631322 h 2537290"/>
              <a:gd name="connsiteX37" fmla="*/ 72435 w 588534"/>
              <a:gd name="connsiteY37" fmla="*/ 1591446 h 2537290"/>
              <a:gd name="connsiteX38" fmla="*/ 117707 w 588534"/>
              <a:gd name="connsiteY38" fmla="*/ 1556001 h 2537290"/>
              <a:gd name="connsiteX39" fmla="*/ 73771 w 588534"/>
              <a:gd name="connsiteY39" fmla="*/ 121486 h 253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8534" h="2537290">
                <a:moveTo>
                  <a:pt x="70050" y="0"/>
                </a:moveTo>
                <a:lnTo>
                  <a:pt x="147182" y="0"/>
                </a:lnTo>
                <a:lnTo>
                  <a:pt x="151432" y="138082"/>
                </a:lnTo>
                <a:cubicBezTo>
                  <a:pt x="164391" y="559084"/>
                  <a:pt x="178753" y="1025650"/>
                  <a:pt x="194669" y="1542709"/>
                </a:cubicBezTo>
                <a:cubicBezTo>
                  <a:pt x="194669" y="1542709"/>
                  <a:pt x="194669" y="1542709"/>
                  <a:pt x="294266" y="1542709"/>
                </a:cubicBezTo>
                <a:cubicBezTo>
                  <a:pt x="294266" y="1542709"/>
                  <a:pt x="294266" y="1542709"/>
                  <a:pt x="380284" y="1542709"/>
                </a:cubicBezTo>
                <a:cubicBezTo>
                  <a:pt x="380284" y="1542709"/>
                  <a:pt x="380284" y="1542709"/>
                  <a:pt x="386386" y="134471"/>
                </a:cubicBezTo>
                <a:lnTo>
                  <a:pt x="386968" y="0"/>
                </a:lnTo>
                <a:lnTo>
                  <a:pt x="463958" y="0"/>
                </a:lnTo>
                <a:lnTo>
                  <a:pt x="463251" y="163399"/>
                </a:lnTo>
                <a:cubicBezTo>
                  <a:pt x="461451" y="579469"/>
                  <a:pt x="459456" y="1040568"/>
                  <a:pt x="457246" y="1551570"/>
                </a:cubicBezTo>
                <a:cubicBezTo>
                  <a:pt x="479882" y="1560432"/>
                  <a:pt x="497990" y="1573724"/>
                  <a:pt x="516099" y="1591446"/>
                </a:cubicBezTo>
                <a:cubicBezTo>
                  <a:pt x="516099" y="1591446"/>
                  <a:pt x="516099" y="1591446"/>
                  <a:pt x="552317" y="1631322"/>
                </a:cubicBezTo>
                <a:cubicBezTo>
                  <a:pt x="574953" y="1653476"/>
                  <a:pt x="588534" y="1688921"/>
                  <a:pt x="588534" y="1719936"/>
                </a:cubicBezTo>
                <a:cubicBezTo>
                  <a:pt x="588534" y="1719936"/>
                  <a:pt x="588534" y="1719936"/>
                  <a:pt x="588534" y="1892734"/>
                </a:cubicBezTo>
                <a:cubicBezTo>
                  <a:pt x="588534" y="1919318"/>
                  <a:pt x="579479" y="1945902"/>
                  <a:pt x="561371" y="1972487"/>
                </a:cubicBezTo>
                <a:cubicBezTo>
                  <a:pt x="561371" y="1972487"/>
                  <a:pt x="561371" y="1972487"/>
                  <a:pt x="421028" y="2167438"/>
                </a:cubicBezTo>
                <a:cubicBezTo>
                  <a:pt x="411973" y="2180730"/>
                  <a:pt x="398392" y="2189591"/>
                  <a:pt x="384811" y="2198453"/>
                </a:cubicBezTo>
                <a:cubicBezTo>
                  <a:pt x="384811" y="2202884"/>
                  <a:pt x="384811" y="2202884"/>
                  <a:pt x="384811" y="2202884"/>
                </a:cubicBezTo>
                <a:cubicBezTo>
                  <a:pt x="366701" y="2233898"/>
                  <a:pt x="325957" y="2313650"/>
                  <a:pt x="344067" y="2362388"/>
                </a:cubicBezTo>
                <a:cubicBezTo>
                  <a:pt x="362175" y="2411127"/>
                  <a:pt x="457246" y="2415557"/>
                  <a:pt x="484408" y="2371249"/>
                </a:cubicBezTo>
                <a:cubicBezTo>
                  <a:pt x="497990" y="2349096"/>
                  <a:pt x="507044" y="2304789"/>
                  <a:pt x="511572" y="2269344"/>
                </a:cubicBezTo>
                <a:cubicBezTo>
                  <a:pt x="511572" y="2264913"/>
                  <a:pt x="511572" y="2260482"/>
                  <a:pt x="511572" y="2256052"/>
                </a:cubicBezTo>
                <a:cubicBezTo>
                  <a:pt x="511572" y="2251621"/>
                  <a:pt x="511572" y="2238329"/>
                  <a:pt x="511572" y="2225037"/>
                </a:cubicBezTo>
                <a:cubicBezTo>
                  <a:pt x="511572" y="2207314"/>
                  <a:pt x="538735" y="2202884"/>
                  <a:pt x="543262" y="2220606"/>
                </a:cubicBezTo>
                <a:cubicBezTo>
                  <a:pt x="547790" y="2233898"/>
                  <a:pt x="547790" y="2251621"/>
                  <a:pt x="552317" y="2260482"/>
                </a:cubicBezTo>
                <a:cubicBezTo>
                  <a:pt x="552317" y="2264913"/>
                  <a:pt x="552317" y="2269344"/>
                  <a:pt x="552317" y="2273774"/>
                </a:cubicBezTo>
                <a:cubicBezTo>
                  <a:pt x="552317" y="2278205"/>
                  <a:pt x="552317" y="2282636"/>
                  <a:pt x="552317" y="2287066"/>
                </a:cubicBezTo>
                <a:cubicBezTo>
                  <a:pt x="556843" y="2313650"/>
                  <a:pt x="584007" y="2388973"/>
                  <a:pt x="543262" y="2464295"/>
                </a:cubicBezTo>
                <a:cubicBezTo>
                  <a:pt x="507044" y="2530755"/>
                  <a:pt x="393865" y="2552908"/>
                  <a:pt x="307849" y="2526324"/>
                </a:cubicBezTo>
                <a:cubicBezTo>
                  <a:pt x="208250" y="2495309"/>
                  <a:pt x="162978" y="2397835"/>
                  <a:pt x="172033" y="2309220"/>
                </a:cubicBezTo>
                <a:cubicBezTo>
                  <a:pt x="176561" y="2273774"/>
                  <a:pt x="190142" y="2233898"/>
                  <a:pt x="203723" y="2202884"/>
                </a:cubicBezTo>
                <a:cubicBezTo>
                  <a:pt x="190142" y="2194022"/>
                  <a:pt x="176561" y="2180730"/>
                  <a:pt x="167506" y="2167438"/>
                </a:cubicBezTo>
                <a:cubicBezTo>
                  <a:pt x="167506" y="2167438"/>
                  <a:pt x="167506" y="2167438"/>
                  <a:pt x="27163" y="1972487"/>
                </a:cubicBezTo>
                <a:cubicBezTo>
                  <a:pt x="9055" y="1945902"/>
                  <a:pt x="0" y="1919318"/>
                  <a:pt x="0" y="1892734"/>
                </a:cubicBezTo>
                <a:cubicBezTo>
                  <a:pt x="0" y="1892734"/>
                  <a:pt x="0" y="1892734"/>
                  <a:pt x="0" y="1719936"/>
                </a:cubicBezTo>
                <a:cubicBezTo>
                  <a:pt x="0" y="1688921"/>
                  <a:pt x="13581" y="1653476"/>
                  <a:pt x="36217" y="1631322"/>
                </a:cubicBezTo>
                <a:cubicBezTo>
                  <a:pt x="36217" y="1631322"/>
                  <a:pt x="36217" y="1631322"/>
                  <a:pt x="72435" y="1591446"/>
                </a:cubicBezTo>
                <a:cubicBezTo>
                  <a:pt x="86016" y="1578154"/>
                  <a:pt x="99598" y="1564862"/>
                  <a:pt x="117707" y="1556001"/>
                </a:cubicBezTo>
                <a:cubicBezTo>
                  <a:pt x="117707" y="1556001"/>
                  <a:pt x="117707" y="1556001"/>
                  <a:pt x="73771" y="121486"/>
                </a:cubicBezTo>
                <a:close/>
              </a:path>
            </a:pathLst>
          </a:custGeom>
          <a:solidFill>
            <a:schemeClr val="bg1">
              <a:alpha val="4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그림 개체 틀 5">
            <a:extLst>
              <a:ext uri="{FF2B5EF4-FFF2-40B4-BE49-F238E27FC236}">
                <a16:creationId xmlns:a16="http://schemas.microsoft.com/office/drawing/2014/main" id="{8EE27384-3694-42B9-9A65-3080F87AE146}"/>
              </a:ext>
            </a:extLst>
          </p:cNvPr>
          <p:cNvSpPr>
            <a:spLocks noGrp="1"/>
          </p:cNvSpPr>
          <p:nvPr>
            <p:ph type="pic" sz="quarter" idx="65"/>
          </p:nvPr>
        </p:nvSpPr>
        <p:spPr/>
      </p:sp>
      <p:sp>
        <p:nvSpPr>
          <p:cNvPr id="8" name="그림 개체 틀 7">
            <a:extLst>
              <a:ext uri="{FF2B5EF4-FFF2-40B4-BE49-F238E27FC236}">
                <a16:creationId xmlns:a16="http://schemas.microsoft.com/office/drawing/2014/main" id="{6FE634F3-91E5-405F-979D-E0122E7F56A0}"/>
              </a:ext>
            </a:extLst>
          </p:cNvPr>
          <p:cNvSpPr>
            <a:spLocks noGrp="1"/>
          </p:cNvSpPr>
          <p:nvPr>
            <p:ph type="pic" sz="quarter" idx="66"/>
          </p:nvPr>
        </p:nvSpPr>
        <p:spPr/>
      </p:sp>
    </p:spTree>
    <p:extLst>
      <p:ext uri="{BB962C8B-B14F-4D97-AF65-F5344CB8AC3E}">
        <p14:creationId xmlns:p14="http://schemas.microsoft.com/office/powerpoint/2010/main" val="234562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61" name="Group 17">
            <a:extLst>
              <a:ext uri="{FF2B5EF4-FFF2-40B4-BE49-F238E27FC236}">
                <a16:creationId xmlns:a16="http://schemas.microsoft.com/office/drawing/2014/main" id="{519472DF-0646-425F-9B29-37EE41BF6D92}"/>
              </a:ext>
            </a:extLst>
          </p:cNvPr>
          <p:cNvGrpSpPr/>
          <p:nvPr/>
        </p:nvGrpSpPr>
        <p:grpSpPr>
          <a:xfrm>
            <a:off x="5240472" y="4688215"/>
            <a:ext cx="1453193" cy="1502877"/>
            <a:chOff x="2079598" y="4199174"/>
            <a:chExt cx="3303211" cy="1502877"/>
          </a:xfrm>
        </p:grpSpPr>
        <p:sp>
          <p:nvSpPr>
            <p:cNvPr id="62" name="TextBox 61">
              <a:extLst>
                <a:ext uri="{FF2B5EF4-FFF2-40B4-BE49-F238E27FC236}">
                  <a16:creationId xmlns:a16="http://schemas.microsoft.com/office/drawing/2014/main" id="{DBB0066C-57BE-43F2-A666-76E5C9BD9951}"/>
                </a:ext>
              </a:extLst>
            </p:cNvPr>
            <p:cNvSpPr txBox="1"/>
            <p:nvPr/>
          </p:nvSpPr>
          <p:spPr>
            <a:xfrm>
              <a:off x="2098435" y="4501722"/>
              <a:ext cx="3255731" cy="1200329"/>
            </a:xfrm>
            <a:prstGeom prst="rect">
              <a:avLst/>
            </a:prstGeom>
            <a:noFill/>
          </p:spPr>
          <p:txBody>
            <a:bodyPr wrap="square" rtlCol="0">
              <a:spAutoFit/>
            </a:bodyPr>
            <a:lstStyle/>
            <a:p>
              <a:pPr algn="ctr"/>
              <a:r>
                <a:rPr lang="en-US" altLang="ko-KR" sz="1200" dirty="0">
                  <a:solidFill>
                    <a:schemeClr val="tx1">
                      <a:lumMod val="65000"/>
                      <a:lumOff val="35000"/>
                    </a:schemeClr>
                  </a:solidFill>
                  <a:cs typeface="Arial" pitchFamily="34" charset="0"/>
                </a:rPr>
                <a:t>You can simply impress your audience and add a unique zing and appeal to your Presentations. </a:t>
              </a:r>
            </a:p>
          </p:txBody>
        </p:sp>
        <p:sp>
          <p:nvSpPr>
            <p:cNvPr id="63" name="TextBox 62">
              <a:extLst>
                <a:ext uri="{FF2B5EF4-FFF2-40B4-BE49-F238E27FC236}">
                  <a16:creationId xmlns:a16="http://schemas.microsoft.com/office/drawing/2014/main" id="{1A6792EF-EFC1-4B8C-8D34-25E400E70035}"/>
                </a:ext>
              </a:extLst>
            </p:cNvPr>
            <p:cNvSpPr txBox="1"/>
            <p:nvPr/>
          </p:nvSpPr>
          <p:spPr>
            <a:xfrm>
              <a:off x="2079598" y="4199174"/>
              <a:ext cx="3303211"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Arial" pitchFamily="34" charset="0"/>
                </a:rPr>
                <a:t>Content  Here</a:t>
              </a:r>
              <a:endParaRPr lang="ko-KR" altLang="en-US" sz="1400" b="1" dirty="0">
                <a:solidFill>
                  <a:schemeClr val="tx1">
                    <a:lumMod val="65000"/>
                    <a:lumOff val="35000"/>
                  </a:schemeClr>
                </a:solidFill>
                <a:cs typeface="Arial" pitchFamily="34" charset="0"/>
              </a:endParaRPr>
            </a:p>
          </p:txBody>
        </p:sp>
      </p:grpSp>
      <p:grpSp>
        <p:nvGrpSpPr>
          <p:cNvPr id="64" name="Group 20">
            <a:extLst>
              <a:ext uri="{FF2B5EF4-FFF2-40B4-BE49-F238E27FC236}">
                <a16:creationId xmlns:a16="http://schemas.microsoft.com/office/drawing/2014/main" id="{879A92E6-74B7-4E30-ACBA-9B7E8E3184AC}"/>
              </a:ext>
            </a:extLst>
          </p:cNvPr>
          <p:cNvGrpSpPr/>
          <p:nvPr/>
        </p:nvGrpSpPr>
        <p:grpSpPr>
          <a:xfrm>
            <a:off x="8553666" y="4688215"/>
            <a:ext cx="1453193" cy="1502877"/>
            <a:chOff x="2079598" y="4199174"/>
            <a:chExt cx="3303211" cy="1502877"/>
          </a:xfrm>
        </p:grpSpPr>
        <p:sp>
          <p:nvSpPr>
            <p:cNvPr id="65" name="TextBox 64">
              <a:extLst>
                <a:ext uri="{FF2B5EF4-FFF2-40B4-BE49-F238E27FC236}">
                  <a16:creationId xmlns:a16="http://schemas.microsoft.com/office/drawing/2014/main" id="{B49477CD-7721-42A6-95BE-51EC1E86C800}"/>
                </a:ext>
              </a:extLst>
            </p:cNvPr>
            <p:cNvSpPr txBox="1"/>
            <p:nvPr/>
          </p:nvSpPr>
          <p:spPr>
            <a:xfrm>
              <a:off x="2098435" y="4501722"/>
              <a:ext cx="3255731" cy="1200329"/>
            </a:xfrm>
            <a:prstGeom prst="rect">
              <a:avLst/>
            </a:prstGeom>
            <a:noFill/>
          </p:spPr>
          <p:txBody>
            <a:bodyPr wrap="square" rtlCol="0">
              <a:spAutoFit/>
            </a:bodyPr>
            <a:lstStyle/>
            <a:p>
              <a:pPr algn="ctr"/>
              <a:r>
                <a:rPr lang="en-US" altLang="ko-KR" sz="1200" dirty="0">
                  <a:solidFill>
                    <a:schemeClr val="tx1">
                      <a:lumMod val="65000"/>
                      <a:lumOff val="35000"/>
                    </a:schemeClr>
                  </a:solidFill>
                  <a:cs typeface="Arial" pitchFamily="34" charset="0"/>
                </a:rPr>
                <a:t>You can simply impress your audience and add a unique zing and appeal to your Presentations. </a:t>
              </a:r>
            </a:p>
          </p:txBody>
        </p:sp>
        <p:sp>
          <p:nvSpPr>
            <p:cNvPr id="66" name="TextBox 65">
              <a:extLst>
                <a:ext uri="{FF2B5EF4-FFF2-40B4-BE49-F238E27FC236}">
                  <a16:creationId xmlns:a16="http://schemas.microsoft.com/office/drawing/2014/main" id="{7EEFA716-11DF-4B59-A178-6ECA5CBB4945}"/>
                </a:ext>
              </a:extLst>
            </p:cNvPr>
            <p:cNvSpPr txBox="1"/>
            <p:nvPr/>
          </p:nvSpPr>
          <p:spPr>
            <a:xfrm>
              <a:off x="2079598" y="4199174"/>
              <a:ext cx="3303211"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Arial" pitchFamily="34" charset="0"/>
                </a:rPr>
                <a:t>Content  Here</a:t>
              </a:r>
              <a:endParaRPr lang="ko-KR" altLang="en-US" sz="1400" b="1" dirty="0">
                <a:solidFill>
                  <a:schemeClr val="tx1">
                    <a:lumMod val="65000"/>
                    <a:lumOff val="35000"/>
                  </a:schemeClr>
                </a:solidFill>
                <a:cs typeface="Arial" pitchFamily="34" charset="0"/>
              </a:endParaRPr>
            </a:p>
          </p:txBody>
        </p:sp>
      </p:grpSp>
      <p:grpSp>
        <p:nvGrpSpPr>
          <p:cNvPr id="67" name="Group 23">
            <a:extLst>
              <a:ext uri="{FF2B5EF4-FFF2-40B4-BE49-F238E27FC236}">
                <a16:creationId xmlns:a16="http://schemas.microsoft.com/office/drawing/2014/main" id="{9F2B5CC6-1D28-40A0-BB8A-76712353D316}"/>
              </a:ext>
            </a:extLst>
          </p:cNvPr>
          <p:cNvGrpSpPr/>
          <p:nvPr/>
        </p:nvGrpSpPr>
        <p:grpSpPr>
          <a:xfrm>
            <a:off x="6897069" y="4688215"/>
            <a:ext cx="1453193" cy="1502877"/>
            <a:chOff x="2079598" y="4199174"/>
            <a:chExt cx="3303211" cy="1502877"/>
          </a:xfrm>
        </p:grpSpPr>
        <p:sp>
          <p:nvSpPr>
            <p:cNvPr id="68" name="TextBox 67">
              <a:extLst>
                <a:ext uri="{FF2B5EF4-FFF2-40B4-BE49-F238E27FC236}">
                  <a16:creationId xmlns:a16="http://schemas.microsoft.com/office/drawing/2014/main" id="{4E2D5B5B-B362-4E1E-B656-1343F068F478}"/>
                </a:ext>
              </a:extLst>
            </p:cNvPr>
            <p:cNvSpPr txBox="1"/>
            <p:nvPr/>
          </p:nvSpPr>
          <p:spPr>
            <a:xfrm>
              <a:off x="2098435" y="4501722"/>
              <a:ext cx="3255731" cy="1200329"/>
            </a:xfrm>
            <a:prstGeom prst="rect">
              <a:avLst/>
            </a:prstGeom>
            <a:noFill/>
          </p:spPr>
          <p:txBody>
            <a:bodyPr wrap="square" rtlCol="0">
              <a:spAutoFit/>
            </a:bodyPr>
            <a:lstStyle/>
            <a:p>
              <a:pPr algn="ctr"/>
              <a:r>
                <a:rPr lang="en-US" altLang="ko-KR" sz="1200" dirty="0">
                  <a:solidFill>
                    <a:schemeClr val="tx1">
                      <a:lumMod val="65000"/>
                      <a:lumOff val="35000"/>
                    </a:schemeClr>
                  </a:solidFill>
                  <a:cs typeface="Arial" pitchFamily="34" charset="0"/>
                </a:rPr>
                <a:t>You can simply impress your audience and add a unique zing and appeal to your Presentations. </a:t>
              </a:r>
            </a:p>
          </p:txBody>
        </p:sp>
        <p:sp>
          <p:nvSpPr>
            <p:cNvPr id="69" name="TextBox 68">
              <a:extLst>
                <a:ext uri="{FF2B5EF4-FFF2-40B4-BE49-F238E27FC236}">
                  <a16:creationId xmlns:a16="http://schemas.microsoft.com/office/drawing/2014/main" id="{D252E56E-17A1-41AD-8BB7-3A8A6B4A2D46}"/>
                </a:ext>
              </a:extLst>
            </p:cNvPr>
            <p:cNvSpPr txBox="1"/>
            <p:nvPr/>
          </p:nvSpPr>
          <p:spPr>
            <a:xfrm>
              <a:off x="2079598" y="4199174"/>
              <a:ext cx="3303211"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Arial" pitchFamily="34" charset="0"/>
                </a:rPr>
                <a:t>Content  Here</a:t>
              </a:r>
              <a:endParaRPr lang="ko-KR" altLang="en-US" sz="1400" b="1" dirty="0">
                <a:solidFill>
                  <a:schemeClr val="tx1">
                    <a:lumMod val="65000"/>
                    <a:lumOff val="35000"/>
                  </a:schemeClr>
                </a:solidFill>
                <a:cs typeface="Arial" pitchFamily="34" charset="0"/>
              </a:endParaRPr>
            </a:p>
          </p:txBody>
        </p:sp>
      </p:grpSp>
      <p:grpSp>
        <p:nvGrpSpPr>
          <p:cNvPr id="70" name="Group 26">
            <a:extLst>
              <a:ext uri="{FF2B5EF4-FFF2-40B4-BE49-F238E27FC236}">
                <a16:creationId xmlns:a16="http://schemas.microsoft.com/office/drawing/2014/main" id="{E8EED1D4-1477-4703-BD1D-CB5DF270512C}"/>
              </a:ext>
            </a:extLst>
          </p:cNvPr>
          <p:cNvGrpSpPr/>
          <p:nvPr/>
        </p:nvGrpSpPr>
        <p:grpSpPr>
          <a:xfrm>
            <a:off x="10211619" y="4688215"/>
            <a:ext cx="1453193" cy="1502877"/>
            <a:chOff x="2079598" y="4199174"/>
            <a:chExt cx="3303211" cy="1502877"/>
          </a:xfrm>
        </p:grpSpPr>
        <p:sp>
          <p:nvSpPr>
            <p:cNvPr id="71" name="TextBox 70">
              <a:extLst>
                <a:ext uri="{FF2B5EF4-FFF2-40B4-BE49-F238E27FC236}">
                  <a16:creationId xmlns:a16="http://schemas.microsoft.com/office/drawing/2014/main" id="{3138B567-5D23-4690-875C-F9E983E96AFF}"/>
                </a:ext>
              </a:extLst>
            </p:cNvPr>
            <p:cNvSpPr txBox="1"/>
            <p:nvPr/>
          </p:nvSpPr>
          <p:spPr>
            <a:xfrm>
              <a:off x="2098435" y="4501722"/>
              <a:ext cx="3255731" cy="1200329"/>
            </a:xfrm>
            <a:prstGeom prst="rect">
              <a:avLst/>
            </a:prstGeom>
            <a:noFill/>
          </p:spPr>
          <p:txBody>
            <a:bodyPr wrap="square" rtlCol="0">
              <a:spAutoFit/>
            </a:bodyPr>
            <a:lstStyle/>
            <a:p>
              <a:pPr algn="ct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72" name="TextBox 71">
              <a:extLst>
                <a:ext uri="{FF2B5EF4-FFF2-40B4-BE49-F238E27FC236}">
                  <a16:creationId xmlns:a16="http://schemas.microsoft.com/office/drawing/2014/main" id="{B9390816-4A62-422B-8898-96C39C1EDD38}"/>
                </a:ext>
              </a:extLst>
            </p:cNvPr>
            <p:cNvSpPr txBox="1"/>
            <p:nvPr/>
          </p:nvSpPr>
          <p:spPr>
            <a:xfrm>
              <a:off x="2079598" y="4199174"/>
              <a:ext cx="3303211"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Arial" pitchFamily="34" charset="0"/>
                </a:rPr>
                <a:t>Content  Here</a:t>
              </a:r>
              <a:endParaRPr lang="ko-KR" altLang="en-US" sz="1400" b="1" dirty="0">
                <a:solidFill>
                  <a:schemeClr val="tx1">
                    <a:lumMod val="65000"/>
                    <a:lumOff val="35000"/>
                  </a:schemeClr>
                </a:solidFill>
                <a:cs typeface="Arial" pitchFamily="34" charset="0"/>
              </a:endParaRPr>
            </a:p>
          </p:txBody>
        </p:sp>
      </p:grpSp>
      <p:sp>
        <p:nvSpPr>
          <p:cNvPr id="73" name="Oval 29">
            <a:extLst>
              <a:ext uri="{FF2B5EF4-FFF2-40B4-BE49-F238E27FC236}">
                <a16:creationId xmlns:a16="http://schemas.microsoft.com/office/drawing/2014/main" id="{7A1E6F67-A32F-46D3-B4FC-A7584A9ED36F}"/>
              </a:ext>
            </a:extLst>
          </p:cNvPr>
          <p:cNvSpPr/>
          <p:nvPr/>
        </p:nvSpPr>
        <p:spPr>
          <a:xfrm>
            <a:off x="5652142" y="3807339"/>
            <a:ext cx="627736" cy="6277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74" name="Oval 30">
            <a:extLst>
              <a:ext uri="{FF2B5EF4-FFF2-40B4-BE49-F238E27FC236}">
                <a16:creationId xmlns:a16="http://schemas.microsoft.com/office/drawing/2014/main" id="{661F2B80-2341-4D2A-A347-9C826593FE23}"/>
              </a:ext>
            </a:extLst>
          </p:cNvPr>
          <p:cNvSpPr/>
          <p:nvPr/>
        </p:nvSpPr>
        <p:spPr>
          <a:xfrm>
            <a:off x="8966395" y="3807339"/>
            <a:ext cx="627736" cy="627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75" name="Oval 31">
            <a:extLst>
              <a:ext uri="{FF2B5EF4-FFF2-40B4-BE49-F238E27FC236}">
                <a16:creationId xmlns:a16="http://schemas.microsoft.com/office/drawing/2014/main" id="{EE4004CA-3E78-4601-96F1-3CD33F2AB58B}"/>
              </a:ext>
            </a:extLst>
          </p:cNvPr>
          <p:cNvSpPr/>
          <p:nvPr/>
        </p:nvSpPr>
        <p:spPr>
          <a:xfrm>
            <a:off x="10623523" y="3807339"/>
            <a:ext cx="627736" cy="6277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76" name="Oval 32">
            <a:extLst>
              <a:ext uri="{FF2B5EF4-FFF2-40B4-BE49-F238E27FC236}">
                <a16:creationId xmlns:a16="http://schemas.microsoft.com/office/drawing/2014/main" id="{1C2EAD66-42F0-4978-ADB6-E38BA8B0C34B}"/>
              </a:ext>
            </a:extLst>
          </p:cNvPr>
          <p:cNvSpPr/>
          <p:nvPr/>
        </p:nvSpPr>
        <p:spPr>
          <a:xfrm>
            <a:off x="7309269" y="3807339"/>
            <a:ext cx="627736" cy="6277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Isosceles Triangle 8">
            <a:extLst>
              <a:ext uri="{FF2B5EF4-FFF2-40B4-BE49-F238E27FC236}">
                <a16:creationId xmlns:a16="http://schemas.microsoft.com/office/drawing/2014/main" id="{D87891B6-44A0-47D5-99FD-E204F1EE2F2D}"/>
              </a:ext>
            </a:extLst>
          </p:cNvPr>
          <p:cNvSpPr/>
          <p:nvPr/>
        </p:nvSpPr>
        <p:spPr>
          <a:xfrm rot="16200000">
            <a:off x="7510407" y="3974767"/>
            <a:ext cx="254621" cy="303575"/>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8" name="Oval 7">
            <a:extLst>
              <a:ext uri="{FF2B5EF4-FFF2-40B4-BE49-F238E27FC236}">
                <a16:creationId xmlns:a16="http://schemas.microsoft.com/office/drawing/2014/main" id="{77C9E9DE-66BF-43C6-AD3A-1FF5F5AEB15E}"/>
              </a:ext>
            </a:extLst>
          </p:cNvPr>
          <p:cNvSpPr/>
          <p:nvPr/>
        </p:nvSpPr>
        <p:spPr>
          <a:xfrm>
            <a:off x="9152921" y="4003104"/>
            <a:ext cx="269165" cy="269164"/>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79" name="Rectangle 16">
            <a:extLst>
              <a:ext uri="{FF2B5EF4-FFF2-40B4-BE49-F238E27FC236}">
                <a16:creationId xmlns:a16="http://schemas.microsoft.com/office/drawing/2014/main" id="{BD617BF2-CEE3-48A9-896B-52C3FA9A60AE}"/>
              </a:ext>
            </a:extLst>
          </p:cNvPr>
          <p:cNvSpPr/>
          <p:nvPr/>
        </p:nvSpPr>
        <p:spPr>
          <a:xfrm>
            <a:off x="5829876" y="4041196"/>
            <a:ext cx="293632" cy="192979"/>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0" name="Donut 24">
            <a:extLst>
              <a:ext uri="{FF2B5EF4-FFF2-40B4-BE49-F238E27FC236}">
                <a16:creationId xmlns:a16="http://schemas.microsoft.com/office/drawing/2014/main" id="{099426E5-5837-4FC1-A063-19CD8B4B6B02}"/>
              </a:ext>
            </a:extLst>
          </p:cNvPr>
          <p:cNvSpPr/>
          <p:nvPr/>
        </p:nvSpPr>
        <p:spPr>
          <a:xfrm>
            <a:off x="10788575" y="3970121"/>
            <a:ext cx="294451" cy="29684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81" name="TextBox 80">
            <a:extLst>
              <a:ext uri="{FF2B5EF4-FFF2-40B4-BE49-F238E27FC236}">
                <a16:creationId xmlns:a16="http://schemas.microsoft.com/office/drawing/2014/main" id="{EEA1FCA4-060B-41F4-9D14-DD5AC3BFA17A}"/>
              </a:ext>
            </a:extLst>
          </p:cNvPr>
          <p:cNvSpPr txBox="1"/>
          <p:nvPr/>
        </p:nvSpPr>
        <p:spPr>
          <a:xfrm>
            <a:off x="6096000" y="2787706"/>
            <a:ext cx="5271418" cy="666977"/>
          </a:xfrm>
          <a:prstGeom prst="rect">
            <a:avLst/>
          </a:prstGeom>
          <a:noFill/>
        </p:spPr>
        <p:txBody>
          <a:bodyPr wrap="square" rtlCol="0" anchor="ctr">
            <a:spAutoFit/>
          </a:bodyPr>
          <a:lstStyle/>
          <a:p>
            <a:pPr algn="r"/>
            <a:r>
              <a:rPr lang="en-GB" altLang="ko-KR" sz="1867" dirty="0">
                <a:solidFill>
                  <a:schemeClr val="tx1">
                    <a:lumMod val="75000"/>
                    <a:lumOff val="25000"/>
                  </a:schemeClr>
                </a:solidFill>
                <a:cs typeface="Arial" pitchFamily="34" charset="0"/>
              </a:rPr>
              <a:t>L</a:t>
            </a:r>
            <a:r>
              <a:rPr lang="en-US" altLang="ko-KR" sz="1867" dirty="0">
                <a:solidFill>
                  <a:schemeClr val="tx1">
                    <a:lumMod val="75000"/>
                    <a:lumOff val="25000"/>
                  </a:schemeClr>
                </a:solidFill>
                <a:cs typeface="Arial" pitchFamily="34" charset="0"/>
              </a:rPr>
              <a:t>OREM IPSUM DOLOR SIT AMET, CU USU AGAM INTEGRE IMPEDIT.</a:t>
            </a:r>
            <a:endParaRPr lang="ko-KR" altLang="en-US" sz="1867" dirty="0">
              <a:solidFill>
                <a:schemeClr val="tx1">
                  <a:lumMod val="75000"/>
                  <a:lumOff val="25000"/>
                </a:schemeClr>
              </a:solidFill>
              <a:cs typeface="Arial" pitchFamily="34" charset="0"/>
            </a:endParaRPr>
          </a:p>
        </p:txBody>
      </p:sp>
      <p:sp>
        <p:nvSpPr>
          <p:cNvPr id="82" name="TextBox 81">
            <a:extLst>
              <a:ext uri="{FF2B5EF4-FFF2-40B4-BE49-F238E27FC236}">
                <a16:creationId xmlns:a16="http://schemas.microsoft.com/office/drawing/2014/main" id="{06D1E6DD-314B-4432-9D16-6966AE3BB077}"/>
              </a:ext>
            </a:extLst>
          </p:cNvPr>
          <p:cNvSpPr txBox="1"/>
          <p:nvPr/>
        </p:nvSpPr>
        <p:spPr>
          <a:xfrm>
            <a:off x="7058665" y="1728387"/>
            <a:ext cx="4308753" cy="954107"/>
          </a:xfrm>
          <a:prstGeom prst="rect">
            <a:avLst/>
          </a:prstGeom>
          <a:noFill/>
        </p:spPr>
        <p:txBody>
          <a:bodyPr wrap="square" rtlCol="0" anchor="ctr">
            <a:spAutoFit/>
          </a:bodyPr>
          <a:lstStyle/>
          <a:p>
            <a:pPr algn="r"/>
            <a:r>
              <a:rPr lang="en-GB" altLang="ko-KR" sz="2800" dirty="0">
                <a:solidFill>
                  <a:schemeClr val="accent2"/>
                </a:solidFill>
                <a:cs typeface="Arial" pitchFamily="34" charset="0"/>
              </a:rPr>
              <a:t>ALLPPT </a:t>
            </a:r>
          </a:p>
          <a:p>
            <a:pPr algn="r"/>
            <a:r>
              <a:rPr lang="en-GB" altLang="ko-KR" sz="2800" dirty="0">
                <a:solidFill>
                  <a:schemeClr val="accent2"/>
                </a:solidFill>
                <a:cs typeface="Arial" pitchFamily="34" charset="0"/>
              </a:rPr>
              <a:t>Layout Clean Text Slide</a:t>
            </a:r>
            <a:endParaRPr lang="ko-KR" altLang="en-US" sz="2800" dirty="0">
              <a:solidFill>
                <a:schemeClr val="accent2"/>
              </a:solidFill>
              <a:cs typeface="Arial" pitchFamily="34" charset="0"/>
            </a:endParaRPr>
          </a:p>
        </p:txBody>
      </p:sp>
      <p:grpSp>
        <p:nvGrpSpPr>
          <p:cNvPr id="83" name="그룹 82">
            <a:extLst>
              <a:ext uri="{FF2B5EF4-FFF2-40B4-BE49-F238E27FC236}">
                <a16:creationId xmlns:a16="http://schemas.microsoft.com/office/drawing/2014/main" id="{21134C51-CF07-4BF4-9455-8F56BAF2ABBF}"/>
              </a:ext>
            </a:extLst>
          </p:cNvPr>
          <p:cNvGrpSpPr/>
          <p:nvPr/>
        </p:nvGrpSpPr>
        <p:grpSpPr>
          <a:xfrm>
            <a:off x="216538" y="2722813"/>
            <a:ext cx="5226105" cy="3575546"/>
            <a:chOff x="216538" y="2722813"/>
            <a:chExt cx="5226105" cy="3575546"/>
          </a:xfrm>
        </p:grpSpPr>
        <p:sp>
          <p:nvSpPr>
            <p:cNvPr id="84" name="Freeform: Shape 98">
              <a:extLst>
                <a:ext uri="{FF2B5EF4-FFF2-40B4-BE49-F238E27FC236}">
                  <a16:creationId xmlns:a16="http://schemas.microsoft.com/office/drawing/2014/main" id="{DA27C0E5-9513-44B5-BF4D-53ECFB903581}"/>
                </a:ext>
              </a:extLst>
            </p:cNvPr>
            <p:cNvSpPr/>
            <p:nvPr/>
          </p:nvSpPr>
          <p:spPr>
            <a:xfrm>
              <a:off x="216538" y="2722813"/>
              <a:ext cx="5226105" cy="3474144"/>
            </a:xfrm>
            <a:custGeom>
              <a:avLst/>
              <a:gdLst>
                <a:gd name="connsiteX0" fmla="*/ 2977241 w 2983072"/>
                <a:gd name="connsiteY0" fmla="*/ 1404120 h 1983048"/>
                <a:gd name="connsiteX1" fmla="*/ 1664038 w 2983072"/>
                <a:gd name="connsiteY1" fmla="*/ 1312116 h 1983048"/>
                <a:gd name="connsiteX2" fmla="*/ 1634323 w 2983072"/>
                <a:gd name="connsiteY2" fmla="*/ 1288114 h 1983048"/>
                <a:gd name="connsiteX3" fmla="*/ 1230305 w 2983072"/>
                <a:gd name="connsiteY3" fmla="*/ 69774 h 1983048"/>
                <a:gd name="connsiteX4" fmla="*/ 1130872 w 2983072"/>
                <a:gd name="connsiteY4" fmla="*/ 56 h 1983048"/>
                <a:gd name="connsiteX5" fmla="*/ 68538 w 2983072"/>
                <a:gd name="connsiteY5" fmla="*/ 15486 h 1983048"/>
                <a:gd name="connsiteX6" fmla="*/ 1678 w 2983072"/>
                <a:gd name="connsiteY6" fmla="*/ 98918 h 1983048"/>
                <a:gd name="connsiteX7" fmla="*/ 437126 w 2983072"/>
                <a:gd name="connsiteY7" fmla="*/ 1469265 h 1983048"/>
                <a:gd name="connsiteX8" fmla="*/ 531416 w 2983072"/>
                <a:gd name="connsiteY8" fmla="*/ 1703562 h 1983048"/>
                <a:gd name="connsiteX9" fmla="*/ 478271 w 2983072"/>
                <a:gd name="connsiteY9" fmla="*/ 1825853 h 1983048"/>
                <a:gd name="connsiteX10" fmla="*/ 554274 w 2983072"/>
                <a:gd name="connsiteY10" fmla="*/ 1888141 h 1983048"/>
                <a:gd name="connsiteX11" fmla="*/ 2109201 w 2983072"/>
                <a:gd name="connsiteY11" fmla="*/ 1983003 h 1983048"/>
                <a:gd name="connsiteX12" fmla="*/ 2322354 w 2983072"/>
                <a:gd name="connsiteY12" fmla="*/ 1912714 h 1983048"/>
                <a:gd name="connsiteX13" fmla="*/ 2959525 w 2983072"/>
                <a:gd name="connsiteY13" fmla="*/ 1470408 h 1983048"/>
                <a:gd name="connsiteX14" fmla="*/ 2977241 w 2983072"/>
                <a:gd name="connsiteY14" fmla="*/ 1404120 h 1983048"/>
                <a:gd name="connsiteX15" fmla="*/ 2977241 w 2983072"/>
                <a:gd name="connsiteY15" fmla="*/ 1404120 h 198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072" h="1983048">
                  <a:moveTo>
                    <a:pt x="2977241" y="1404120"/>
                  </a:moveTo>
                  <a:cubicBezTo>
                    <a:pt x="2934953" y="1378976"/>
                    <a:pt x="1826903" y="1330402"/>
                    <a:pt x="1664038" y="1312116"/>
                  </a:cubicBezTo>
                  <a:cubicBezTo>
                    <a:pt x="1645752" y="1310401"/>
                    <a:pt x="1638895" y="1303544"/>
                    <a:pt x="1634323" y="1288114"/>
                  </a:cubicBezTo>
                  <a:cubicBezTo>
                    <a:pt x="1595464" y="1168680"/>
                    <a:pt x="1325737" y="356644"/>
                    <a:pt x="1230305" y="69774"/>
                  </a:cubicBezTo>
                  <a:cubicBezTo>
                    <a:pt x="1212018" y="14914"/>
                    <a:pt x="1189160" y="-1087"/>
                    <a:pt x="1130872" y="56"/>
                  </a:cubicBezTo>
                  <a:cubicBezTo>
                    <a:pt x="1060011" y="1199"/>
                    <a:pt x="140541" y="14914"/>
                    <a:pt x="68538" y="15486"/>
                  </a:cubicBezTo>
                  <a:cubicBezTo>
                    <a:pt x="17678" y="16057"/>
                    <a:pt x="-6894" y="48059"/>
                    <a:pt x="1678" y="98918"/>
                  </a:cubicBezTo>
                  <a:cubicBezTo>
                    <a:pt x="6249" y="125776"/>
                    <a:pt x="422840" y="1433835"/>
                    <a:pt x="437126" y="1469265"/>
                  </a:cubicBezTo>
                  <a:cubicBezTo>
                    <a:pt x="467413" y="1548126"/>
                    <a:pt x="471413" y="1637273"/>
                    <a:pt x="531416" y="1703562"/>
                  </a:cubicBezTo>
                  <a:cubicBezTo>
                    <a:pt x="458270" y="1744707"/>
                    <a:pt x="455413" y="1751564"/>
                    <a:pt x="478271" y="1825853"/>
                  </a:cubicBezTo>
                  <a:cubicBezTo>
                    <a:pt x="489700" y="1863569"/>
                    <a:pt x="514272" y="1885284"/>
                    <a:pt x="554274" y="1888141"/>
                  </a:cubicBezTo>
                  <a:cubicBezTo>
                    <a:pt x="729711" y="1900713"/>
                    <a:pt x="1952051" y="1985289"/>
                    <a:pt x="2109201" y="1983003"/>
                  </a:cubicBezTo>
                  <a:cubicBezTo>
                    <a:pt x="2188062" y="1981288"/>
                    <a:pt x="2226350" y="1983574"/>
                    <a:pt x="2322354" y="1912714"/>
                  </a:cubicBezTo>
                  <a:cubicBezTo>
                    <a:pt x="2388643" y="1865283"/>
                    <a:pt x="2905809" y="1512125"/>
                    <a:pt x="2959525" y="1470408"/>
                  </a:cubicBezTo>
                  <a:cubicBezTo>
                    <a:pt x="2984670" y="1449836"/>
                    <a:pt x="2988098" y="1430978"/>
                    <a:pt x="2977241" y="1404120"/>
                  </a:cubicBezTo>
                  <a:lnTo>
                    <a:pt x="2977241" y="1404120"/>
                  </a:lnTo>
                  <a:close/>
                </a:path>
              </a:pathLst>
            </a:cu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lt1"/>
                </a:solidFill>
              </a:endParaRPr>
            </a:p>
          </p:txBody>
        </p:sp>
        <p:grpSp>
          <p:nvGrpSpPr>
            <p:cNvPr id="85" name="Group 100">
              <a:extLst>
                <a:ext uri="{FF2B5EF4-FFF2-40B4-BE49-F238E27FC236}">
                  <a16:creationId xmlns:a16="http://schemas.microsoft.com/office/drawing/2014/main" id="{B09F24FD-EDF2-49B2-8B6D-BDE5EE246F35}"/>
                </a:ext>
              </a:extLst>
            </p:cNvPr>
            <p:cNvGrpSpPr/>
            <p:nvPr/>
          </p:nvGrpSpPr>
          <p:grpSpPr>
            <a:xfrm>
              <a:off x="401692" y="2862760"/>
              <a:ext cx="4688940" cy="3435599"/>
              <a:chOff x="501223" y="2335568"/>
              <a:chExt cx="4427825" cy="3244279"/>
            </a:xfrm>
          </p:grpSpPr>
          <p:grpSp>
            <p:nvGrpSpPr>
              <p:cNvPr id="86" name="Group 121">
                <a:extLst>
                  <a:ext uri="{FF2B5EF4-FFF2-40B4-BE49-F238E27FC236}">
                    <a16:creationId xmlns:a16="http://schemas.microsoft.com/office/drawing/2014/main" id="{BF5C2EE6-391C-4782-BF68-B1D4333944E9}"/>
                  </a:ext>
                </a:extLst>
              </p:cNvPr>
              <p:cNvGrpSpPr/>
              <p:nvPr/>
            </p:nvGrpSpPr>
            <p:grpSpPr>
              <a:xfrm>
                <a:off x="501223" y="2335568"/>
                <a:ext cx="4427825" cy="2943473"/>
                <a:chOff x="4867144" y="3642852"/>
                <a:chExt cx="2983072" cy="1983048"/>
              </a:xfrm>
            </p:grpSpPr>
            <p:sp>
              <p:nvSpPr>
                <p:cNvPr id="90" name="Freeform: Shape 125">
                  <a:extLst>
                    <a:ext uri="{FF2B5EF4-FFF2-40B4-BE49-F238E27FC236}">
                      <a16:creationId xmlns:a16="http://schemas.microsoft.com/office/drawing/2014/main" id="{261FD0BF-FFD0-4C98-8A43-E94FE6271C41}"/>
                    </a:ext>
                  </a:extLst>
                </p:cNvPr>
                <p:cNvSpPr/>
                <p:nvPr/>
              </p:nvSpPr>
              <p:spPr>
                <a:xfrm>
                  <a:off x="4867144" y="3642852"/>
                  <a:ext cx="2983072" cy="1983048"/>
                </a:xfrm>
                <a:custGeom>
                  <a:avLst/>
                  <a:gdLst>
                    <a:gd name="connsiteX0" fmla="*/ 2977241 w 2983072"/>
                    <a:gd name="connsiteY0" fmla="*/ 1404120 h 1983048"/>
                    <a:gd name="connsiteX1" fmla="*/ 1664038 w 2983072"/>
                    <a:gd name="connsiteY1" fmla="*/ 1312116 h 1983048"/>
                    <a:gd name="connsiteX2" fmla="*/ 1634323 w 2983072"/>
                    <a:gd name="connsiteY2" fmla="*/ 1288114 h 1983048"/>
                    <a:gd name="connsiteX3" fmla="*/ 1230305 w 2983072"/>
                    <a:gd name="connsiteY3" fmla="*/ 69774 h 1983048"/>
                    <a:gd name="connsiteX4" fmla="*/ 1130872 w 2983072"/>
                    <a:gd name="connsiteY4" fmla="*/ 56 h 1983048"/>
                    <a:gd name="connsiteX5" fmla="*/ 68538 w 2983072"/>
                    <a:gd name="connsiteY5" fmla="*/ 15486 h 1983048"/>
                    <a:gd name="connsiteX6" fmla="*/ 1678 w 2983072"/>
                    <a:gd name="connsiteY6" fmla="*/ 98918 h 1983048"/>
                    <a:gd name="connsiteX7" fmla="*/ 437126 w 2983072"/>
                    <a:gd name="connsiteY7" fmla="*/ 1469265 h 1983048"/>
                    <a:gd name="connsiteX8" fmla="*/ 531416 w 2983072"/>
                    <a:gd name="connsiteY8" fmla="*/ 1703562 h 1983048"/>
                    <a:gd name="connsiteX9" fmla="*/ 478271 w 2983072"/>
                    <a:gd name="connsiteY9" fmla="*/ 1825853 h 1983048"/>
                    <a:gd name="connsiteX10" fmla="*/ 554274 w 2983072"/>
                    <a:gd name="connsiteY10" fmla="*/ 1888141 h 1983048"/>
                    <a:gd name="connsiteX11" fmla="*/ 2109201 w 2983072"/>
                    <a:gd name="connsiteY11" fmla="*/ 1983003 h 1983048"/>
                    <a:gd name="connsiteX12" fmla="*/ 2322354 w 2983072"/>
                    <a:gd name="connsiteY12" fmla="*/ 1912714 h 1983048"/>
                    <a:gd name="connsiteX13" fmla="*/ 2959525 w 2983072"/>
                    <a:gd name="connsiteY13" fmla="*/ 1470408 h 1983048"/>
                    <a:gd name="connsiteX14" fmla="*/ 2977241 w 2983072"/>
                    <a:gd name="connsiteY14" fmla="*/ 1404120 h 1983048"/>
                    <a:gd name="connsiteX15" fmla="*/ 2977241 w 2983072"/>
                    <a:gd name="connsiteY15" fmla="*/ 1404120 h 198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072" h="1983048">
                      <a:moveTo>
                        <a:pt x="2977241" y="1404120"/>
                      </a:moveTo>
                      <a:cubicBezTo>
                        <a:pt x="2934953" y="1378976"/>
                        <a:pt x="1826903" y="1330402"/>
                        <a:pt x="1664038" y="1312116"/>
                      </a:cubicBezTo>
                      <a:cubicBezTo>
                        <a:pt x="1645752" y="1310401"/>
                        <a:pt x="1638895" y="1303544"/>
                        <a:pt x="1634323" y="1288114"/>
                      </a:cubicBezTo>
                      <a:cubicBezTo>
                        <a:pt x="1595464" y="1168680"/>
                        <a:pt x="1325737" y="356644"/>
                        <a:pt x="1230305" y="69774"/>
                      </a:cubicBezTo>
                      <a:cubicBezTo>
                        <a:pt x="1212018" y="14914"/>
                        <a:pt x="1189160" y="-1087"/>
                        <a:pt x="1130872" y="56"/>
                      </a:cubicBezTo>
                      <a:cubicBezTo>
                        <a:pt x="1060011" y="1199"/>
                        <a:pt x="140541" y="14914"/>
                        <a:pt x="68538" y="15486"/>
                      </a:cubicBezTo>
                      <a:cubicBezTo>
                        <a:pt x="17678" y="16057"/>
                        <a:pt x="-6894" y="48059"/>
                        <a:pt x="1678" y="98918"/>
                      </a:cubicBezTo>
                      <a:cubicBezTo>
                        <a:pt x="6249" y="125776"/>
                        <a:pt x="422840" y="1433835"/>
                        <a:pt x="437126" y="1469265"/>
                      </a:cubicBezTo>
                      <a:cubicBezTo>
                        <a:pt x="467413" y="1548126"/>
                        <a:pt x="471413" y="1637273"/>
                        <a:pt x="531416" y="1703562"/>
                      </a:cubicBezTo>
                      <a:cubicBezTo>
                        <a:pt x="458270" y="1744707"/>
                        <a:pt x="455413" y="1751564"/>
                        <a:pt x="478271" y="1825853"/>
                      </a:cubicBezTo>
                      <a:cubicBezTo>
                        <a:pt x="489700" y="1863569"/>
                        <a:pt x="514272" y="1885284"/>
                        <a:pt x="554274" y="1888141"/>
                      </a:cubicBezTo>
                      <a:cubicBezTo>
                        <a:pt x="729711" y="1900713"/>
                        <a:pt x="1952051" y="1985289"/>
                        <a:pt x="2109201" y="1983003"/>
                      </a:cubicBezTo>
                      <a:cubicBezTo>
                        <a:pt x="2188062" y="1981288"/>
                        <a:pt x="2226350" y="1983574"/>
                        <a:pt x="2322354" y="1912714"/>
                      </a:cubicBezTo>
                      <a:cubicBezTo>
                        <a:pt x="2388643" y="1865283"/>
                        <a:pt x="2905809" y="1512125"/>
                        <a:pt x="2959525" y="1470408"/>
                      </a:cubicBezTo>
                      <a:cubicBezTo>
                        <a:pt x="2984670" y="1449836"/>
                        <a:pt x="2988098" y="1430978"/>
                        <a:pt x="2977241" y="1404120"/>
                      </a:cubicBezTo>
                      <a:lnTo>
                        <a:pt x="2977241" y="1404120"/>
                      </a:lnTo>
                      <a:close/>
                    </a:path>
                  </a:pathLst>
                </a:custGeom>
                <a:solidFill>
                  <a:srgbClr val="484848"/>
                </a:solidFill>
                <a:ln w="5709" cap="flat">
                  <a:noFill/>
                  <a:prstDash val="solid"/>
                  <a:miter/>
                </a:ln>
              </p:spPr>
              <p:txBody>
                <a:bodyPr rtlCol="0" anchor="ctr"/>
                <a:lstStyle/>
                <a:p>
                  <a:endParaRPr lang="en-US"/>
                </a:p>
              </p:txBody>
            </p:sp>
            <p:sp>
              <p:nvSpPr>
                <p:cNvPr id="91" name="Freeform: Shape 126">
                  <a:extLst>
                    <a:ext uri="{FF2B5EF4-FFF2-40B4-BE49-F238E27FC236}">
                      <a16:creationId xmlns:a16="http://schemas.microsoft.com/office/drawing/2014/main" id="{FC609049-AED8-4C21-834E-006967AA013A}"/>
                    </a:ext>
                  </a:extLst>
                </p:cNvPr>
                <p:cNvSpPr/>
                <p:nvPr/>
              </p:nvSpPr>
              <p:spPr>
                <a:xfrm>
                  <a:off x="4999171" y="3768521"/>
                  <a:ext cx="1445617" cy="1416648"/>
                </a:xfrm>
                <a:custGeom>
                  <a:avLst/>
                  <a:gdLst>
                    <a:gd name="connsiteX0" fmla="*/ 1442293 w 1445617"/>
                    <a:gd name="connsiteY0" fmla="*/ 1036725 h 1416648"/>
                    <a:gd name="connsiteX1" fmla="*/ 1349718 w 1445617"/>
                    <a:gd name="connsiteY1" fmla="*/ 770427 h 1416648"/>
                    <a:gd name="connsiteX2" fmla="*/ 1094277 w 1445617"/>
                    <a:gd name="connsiteY2" fmla="*/ 25251 h 1416648"/>
                    <a:gd name="connsiteX3" fmla="*/ 1059419 w 1445617"/>
                    <a:gd name="connsiteY3" fmla="*/ 107 h 1416648"/>
                    <a:gd name="connsiteX4" fmla="*/ 62802 w 1445617"/>
                    <a:gd name="connsiteY4" fmla="*/ 41251 h 1416648"/>
                    <a:gd name="connsiteX5" fmla="*/ 13086 w 1445617"/>
                    <a:gd name="connsiteY5" fmla="*/ 109255 h 1416648"/>
                    <a:gd name="connsiteX6" fmla="*/ 166807 w 1445617"/>
                    <a:gd name="connsiteY6" fmla="*/ 575561 h 1416648"/>
                    <a:gd name="connsiteX7" fmla="*/ 430247 w 1445617"/>
                    <a:gd name="connsiteY7" fmla="*/ 1385312 h 1416648"/>
                    <a:gd name="connsiteX8" fmla="*/ 478250 w 1445617"/>
                    <a:gd name="connsiteY8" fmla="*/ 1408742 h 1416648"/>
                    <a:gd name="connsiteX9" fmla="*/ 1106278 w 1445617"/>
                    <a:gd name="connsiteY9" fmla="*/ 1184160 h 1416648"/>
                    <a:gd name="connsiteX10" fmla="*/ 1245141 w 1445617"/>
                    <a:gd name="connsiteY10" fmla="*/ 1132729 h 1416648"/>
                    <a:gd name="connsiteX11" fmla="*/ 1245141 w 1445617"/>
                    <a:gd name="connsiteY11" fmla="*/ 1132729 h 1416648"/>
                    <a:gd name="connsiteX12" fmla="*/ 1245141 w 1445617"/>
                    <a:gd name="connsiteY12" fmla="*/ 1132729 h 1416648"/>
                    <a:gd name="connsiteX13" fmla="*/ 1424007 w 1445617"/>
                    <a:gd name="connsiteY13" fmla="*/ 1071012 h 1416648"/>
                    <a:gd name="connsiteX14" fmla="*/ 1442293 w 1445617"/>
                    <a:gd name="connsiteY14" fmla="*/ 1036725 h 1416648"/>
                    <a:gd name="connsiteX15" fmla="*/ 1442293 w 1445617"/>
                    <a:gd name="connsiteY15" fmla="*/ 1036725 h 14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5617" h="1416648">
                      <a:moveTo>
                        <a:pt x="1442293" y="1036725"/>
                      </a:moveTo>
                      <a:cubicBezTo>
                        <a:pt x="1410292" y="948150"/>
                        <a:pt x="1380005" y="859003"/>
                        <a:pt x="1349718" y="770427"/>
                      </a:cubicBezTo>
                      <a:cubicBezTo>
                        <a:pt x="1263999" y="521845"/>
                        <a:pt x="1178853" y="273833"/>
                        <a:pt x="1094277" y="25251"/>
                      </a:cubicBezTo>
                      <a:cubicBezTo>
                        <a:pt x="1087991" y="6964"/>
                        <a:pt x="1080563" y="-1036"/>
                        <a:pt x="1059419" y="107"/>
                      </a:cubicBezTo>
                      <a:cubicBezTo>
                        <a:pt x="1013131" y="2964"/>
                        <a:pt x="181093" y="35537"/>
                        <a:pt x="62802" y="41251"/>
                      </a:cubicBezTo>
                      <a:cubicBezTo>
                        <a:pt x="-9201" y="44680"/>
                        <a:pt x="-9201" y="41823"/>
                        <a:pt x="13086" y="109255"/>
                      </a:cubicBezTo>
                      <a:cubicBezTo>
                        <a:pt x="64517" y="264690"/>
                        <a:pt x="115948" y="420126"/>
                        <a:pt x="166807" y="575561"/>
                      </a:cubicBezTo>
                      <a:cubicBezTo>
                        <a:pt x="254811" y="845288"/>
                        <a:pt x="342243" y="1115586"/>
                        <a:pt x="430247" y="1385312"/>
                      </a:cubicBezTo>
                      <a:cubicBezTo>
                        <a:pt x="442248" y="1422457"/>
                        <a:pt x="442819" y="1421314"/>
                        <a:pt x="478250" y="1408742"/>
                      </a:cubicBezTo>
                      <a:cubicBezTo>
                        <a:pt x="687973" y="1333881"/>
                        <a:pt x="897126" y="1259592"/>
                        <a:pt x="1106278" y="1184160"/>
                      </a:cubicBezTo>
                      <a:cubicBezTo>
                        <a:pt x="1152566" y="1167588"/>
                        <a:pt x="1201139" y="1155016"/>
                        <a:pt x="1245141" y="1132729"/>
                      </a:cubicBezTo>
                      <a:lnTo>
                        <a:pt x="1245141" y="1132729"/>
                      </a:lnTo>
                      <a:lnTo>
                        <a:pt x="1245141" y="1132729"/>
                      </a:lnTo>
                      <a:cubicBezTo>
                        <a:pt x="1304573" y="1112157"/>
                        <a:pt x="1364004" y="1090442"/>
                        <a:pt x="1424007" y="1071012"/>
                      </a:cubicBezTo>
                      <a:cubicBezTo>
                        <a:pt x="1445150" y="1065298"/>
                        <a:pt x="1449722" y="1057869"/>
                        <a:pt x="1442293" y="1036725"/>
                      </a:cubicBezTo>
                      <a:lnTo>
                        <a:pt x="1442293" y="1036725"/>
                      </a:lnTo>
                      <a:close/>
                    </a:path>
                  </a:pathLst>
                </a:custGeom>
                <a:solidFill>
                  <a:srgbClr val="8F8C8D"/>
                </a:solidFill>
                <a:ln w="5709" cap="flat">
                  <a:noFill/>
                  <a:prstDash val="solid"/>
                  <a:miter/>
                </a:ln>
              </p:spPr>
              <p:txBody>
                <a:bodyPr rtlCol="0" anchor="ctr"/>
                <a:lstStyle/>
                <a:p>
                  <a:endParaRPr lang="en-US"/>
                </a:p>
              </p:txBody>
            </p:sp>
            <p:sp>
              <p:nvSpPr>
                <p:cNvPr id="92" name="Freeform: Shape 127">
                  <a:extLst>
                    <a:ext uri="{FF2B5EF4-FFF2-40B4-BE49-F238E27FC236}">
                      <a16:creationId xmlns:a16="http://schemas.microsoft.com/office/drawing/2014/main" id="{7FA1A26E-B07F-4B62-837D-DE301666BFCC}"/>
                    </a:ext>
                  </a:extLst>
                </p:cNvPr>
                <p:cNvSpPr/>
                <p:nvPr/>
              </p:nvSpPr>
              <p:spPr>
                <a:xfrm>
                  <a:off x="4998599" y="3790915"/>
                  <a:ext cx="1251998" cy="1394255"/>
                </a:xfrm>
                <a:custGeom>
                  <a:avLst/>
                  <a:gdLst>
                    <a:gd name="connsiteX0" fmla="*/ 1251999 w 1251998"/>
                    <a:gd name="connsiteY0" fmla="*/ 1108050 h 1394255"/>
                    <a:gd name="connsiteX1" fmla="*/ 413104 w 1251998"/>
                    <a:gd name="connsiteY1" fmla="*/ 0 h 1394255"/>
                    <a:gd name="connsiteX2" fmla="*/ 62802 w 1251998"/>
                    <a:gd name="connsiteY2" fmla="*/ 16001 h 1394255"/>
                    <a:gd name="connsiteX3" fmla="*/ 13086 w 1251998"/>
                    <a:gd name="connsiteY3" fmla="*/ 84575 h 1394255"/>
                    <a:gd name="connsiteX4" fmla="*/ 166807 w 1251998"/>
                    <a:gd name="connsiteY4" fmla="*/ 551453 h 1394255"/>
                    <a:gd name="connsiteX5" fmla="*/ 429676 w 1251998"/>
                    <a:gd name="connsiteY5" fmla="*/ 1362919 h 1394255"/>
                    <a:gd name="connsiteX6" fmla="*/ 477678 w 1251998"/>
                    <a:gd name="connsiteY6" fmla="*/ 1386348 h 1394255"/>
                    <a:gd name="connsiteX7" fmla="*/ 1105706 w 1251998"/>
                    <a:gd name="connsiteY7" fmla="*/ 1161195 h 1394255"/>
                    <a:gd name="connsiteX8" fmla="*/ 1244570 w 1251998"/>
                    <a:gd name="connsiteY8" fmla="*/ 1109764 h 1394255"/>
                    <a:gd name="connsiteX9" fmla="*/ 1244570 w 1251998"/>
                    <a:gd name="connsiteY9" fmla="*/ 1109764 h 1394255"/>
                    <a:gd name="connsiteX10" fmla="*/ 1244570 w 1251998"/>
                    <a:gd name="connsiteY10" fmla="*/ 1109764 h 1394255"/>
                    <a:gd name="connsiteX11" fmla="*/ 1251999 w 1251998"/>
                    <a:gd name="connsiteY11" fmla="*/ 1108050 h 1394255"/>
                    <a:gd name="connsiteX12" fmla="*/ 1251999 w 1251998"/>
                    <a:gd name="connsiteY12" fmla="*/ 1108050 h 13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98" h="1394255">
                      <a:moveTo>
                        <a:pt x="1251999" y="1108050"/>
                      </a:moveTo>
                      <a:lnTo>
                        <a:pt x="413104" y="0"/>
                      </a:lnTo>
                      <a:cubicBezTo>
                        <a:pt x="296527" y="10858"/>
                        <a:pt x="179379" y="10286"/>
                        <a:pt x="62802" y="16001"/>
                      </a:cubicBezTo>
                      <a:cubicBezTo>
                        <a:pt x="-9201" y="19429"/>
                        <a:pt x="-9201" y="16572"/>
                        <a:pt x="13086" y="84575"/>
                      </a:cubicBezTo>
                      <a:cubicBezTo>
                        <a:pt x="64517" y="240011"/>
                        <a:pt x="115948" y="396018"/>
                        <a:pt x="166807" y="551453"/>
                      </a:cubicBezTo>
                      <a:cubicBezTo>
                        <a:pt x="254811" y="821751"/>
                        <a:pt x="342243" y="1092049"/>
                        <a:pt x="429676" y="1362919"/>
                      </a:cubicBezTo>
                      <a:cubicBezTo>
                        <a:pt x="441677" y="1400063"/>
                        <a:pt x="442248" y="1398920"/>
                        <a:pt x="477678" y="1386348"/>
                      </a:cubicBezTo>
                      <a:cubicBezTo>
                        <a:pt x="686830" y="1311488"/>
                        <a:pt x="896554" y="1237199"/>
                        <a:pt x="1105706" y="1161195"/>
                      </a:cubicBezTo>
                      <a:cubicBezTo>
                        <a:pt x="1151994" y="1144623"/>
                        <a:pt x="1200568" y="1132051"/>
                        <a:pt x="1244570" y="1109764"/>
                      </a:cubicBezTo>
                      <a:lnTo>
                        <a:pt x="1244570" y="1109764"/>
                      </a:lnTo>
                      <a:lnTo>
                        <a:pt x="1244570" y="1109764"/>
                      </a:lnTo>
                      <a:cubicBezTo>
                        <a:pt x="1247427" y="1109764"/>
                        <a:pt x="1249713" y="1108621"/>
                        <a:pt x="1251999" y="1108050"/>
                      </a:cubicBezTo>
                      <a:lnTo>
                        <a:pt x="1251999" y="1108050"/>
                      </a:lnTo>
                      <a:close/>
                    </a:path>
                  </a:pathLst>
                </a:custGeom>
                <a:solidFill>
                  <a:srgbClr val="6F6F6F"/>
                </a:solidFill>
                <a:ln w="5709" cap="flat">
                  <a:noFill/>
                  <a:prstDash val="solid"/>
                  <a:miter/>
                </a:ln>
              </p:spPr>
              <p:txBody>
                <a:bodyPr rtlCol="0" anchor="ctr"/>
                <a:lstStyle/>
                <a:p>
                  <a:endParaRPr lang="en-US"/>
                </a:p>
              </p:txBody>
            </p:sp>
            <p:sp>
              <p:nvSpPr>
                <p:cNvPr id="93" name="Freeform: Shape 128">
                  <a:extLst>
                    <a:ext uri="{FF2B5EF4-FFF2-40B4-BE49-F238E27FC236}">
                      <a16:creationId xmlns:a16="http://schemas.microsoft.com/office/drawing/2014/main" id="{A31635ED-A3F6-44E5-B955-FF54CC92CD95}"/>
                    </a:ext>
                  </a:extLst>
                </p:cNvPr>
                <p:cNvSpPr/>
                <p:nvPr/>
              </p:nvSpPr>
              <p:spPr>
                <a:xfrm>
                  <a:off x="5359098" y="5391133"/>
                  <a:ext cx="1760252" cy="217078"/>
                </a:xfrm>
                <a:custGeom>
                  <a:avLst/>
                  <a:gdLst>
                    <a:gd name="connsiteX0" fmla="*/ 1634963 w 1760252"/>
                    <a:gd name="connsiteY0" fmla="*/ 216435 h 217078"/>
                    <a:gd name="connsiteX1" fmla="*/ 84035 w 1760252"/>
                    <a:gd name="connsiteY1" fmla="*/ 121574 h 217078"/>
                    <a:gd name="connsiteX2" fmla="*/ 603 w 1760252"/>
                    <a:gd name="connsiteY2" fmla="*/ 29570 h 217078"/>
                    <a:gd name="connsiteX3" fmla="*/ 37748 w 1760252"/>
                    <a:gd name="connsiteY3" fmla="*/ 997 h 217078"/>
                    <a:gd name="connsiteX4" fmla="*/ 1735539 w 1760252"/>
                    <a:gd name="connsiteY4" fmla="*/ 162718 h 217078"/>
                    <a:gd name="connsiteX5" fmla="*/ 1760111 w 1760252"/>
                    <a:gd name="connsiteY5" fmla="*/ 178719 h 217078"/>
                    <a:gd name="connsiteX6" fmla="*/ 1737824 w 1760252"/>
                    <a:gd name="connsiteY6" fmla="*/ 197577 h 217078"/>
                    <a:gd name="connsiteX7" fmla="*/ 1634963 w 1760252"/>
                    <a:gd name="connsiteY7" fmla="*/ 216435 h 217078"/>
                    <a:gd name="connsiteX8" fmla="*/ 1634963 w 1760252"/>
                    <a:gd name="connsiteY8" fmla="*/ 216435 h 21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52" h="217078">
                      <a:moveTo>
                        <a:pt x="1634963" y="216435"/>
                      </a:moveTo>
                      <a:cubicBezTo>
                        <a:pt x="1518386" y="208435"/>
                        <a:pt x="207470" y="130145"/>
                        <a:pt x="84035" y="121574"/>
                      </a:cubicBezTo>
                      <a:cubicBezTo>
                        <a:pt x="30319" y="118145"/>
                        <a:pt x="-5111" y="77572"/>
                        <a:pt x="603" y="29570"/>
                      </a:cubicBezTo>
                      <a:cubicBezTo>
                        <a:pt x="3460" y="7854"/>
                        <a:pt x="13175" y="-3575"/>
                        <a:pt x="37748" y="997"/>
                      </a:cubicBezTo>
                      <a:cubicBezTo>
                        <a:pt x="112608" y="13569"/>
                        <a:pt x="1641820" y="147289"/>
                        <a:pt x="1735539" y="162718"/>
                      </a:cubicBezTo>
                      <a:cubicBezTo>
                        <a:pt x="1746968" y="164433"/>
                        <a:pt x="1758397" y="167290"/>
                        <a:pt x="1760111" y="178719"/>
                      </a:cubicBezTo>
                      <a:cubicBezTo>
                        <a:pt x="1761825" y="192434"/>
                        <a:pt x="1747539" y="194148"/>
                        <a:pt x="1737824" y="197577"/>
                      </a:cubicBezTo>
                      <a:cubicBezTo>
                        <a:pt x="1704109" y="209006"/>
                        <a:pt x="1670964" y="219864"/>
                        <a:pt x="1634963" y="216435"/>
                      </a:cubicBezTo>
                      <a:lnTo>
                        <a:pt x="1634963" y="216435"/>
                      </a:lnTo>
                      <a:close/>
                    </a:path>
                  </a:pathLst>
                </a:custGeom>
                <a:solidFill>
                  <a:srgbClr val="6F6F6F"/>
                </a:solidFill>
                <a:ln w="5709" cap="flat">
                  <a:noFill/>
                  <a:prstDash val="solid"/>
                  <a:miter/>
                </a:ln>
              </p:spPr>
              <p:txBody>
                <a:bodyPr rtlCol="0" anchor="ctr"/>
                <a:lstStyle/>
                <a:p>
                  <a:endParaRPr lang="en-US"/>
                </a:p>
              </p:txBody>
            </p:sp>
            <p:sp>
              <p:nvSpPr>
                <p:cNvPr id="94" name="Freeform: Shape 129">
                  <a:extLst>
                    <a:ext uri="{FF2B5EF4-FFF2-40B4-BE49-F238E27FC236}">
                      <a16:creationId xmlns:a16="http://schemas.microsoft.com/office/drawing/2014/main" id="{670168CF-EB9C-44A0-B2C5-0561B6E3CBC1}"/>
                    </a:ext>
                  </a:extLst>
                </p:cNvPr>
                <p:cNvSpPr/>
                <p:nvPr/>
              </p:nvSpPr>
              <p:spPr>
                <a:xfrm>
                  <a:off x="4902269" y="3716735"/>
                  <a:ext cx="531234" cy="1611633"/>
                </a:xfrm>
                <a:custGeom>
                  <a:avLst/>
                  <a:gdLst>
                    <a:gd name="connsiteX0" fmla="*/ 531149 w 531234"/>
                    <a:gd name="connsiteY0" fmla="*/ 1599963 h 1611633"/>
                    <a:gd name="connsiteX1" fmla="*/ 524291 w 531234"/>
                    <a:gd name="connsiteY1" fmla="*/ 1610821 h 1611633"/>
                    <a:gd name="connsiteX2" fmla="*/ 511719 w 531234"/>
                    <a:gd name="connsiteY2" fmla="*/ 1606249 h 1611633"/>
                    <a:gd name="connsiteX3" fmla="*/ 500290 w 531234"/>
                    <a:gd name="connsiteY3" fmla="*/ 1573105 h 1611633"/>
                    <a:gd name="connsiteX4" fmla="*/ 294567 w 531234"/>
                    <a:gd name="connsiteY4" fmla="*/ 933648 h 1611633"/>
                    <a:gd name="connsiteX5" fmla="*/ 8840 w 531234"/>
                    <a:gd name="connsiteY5" fmla="*/ 36464 h 1611633"/>
                    <a:gd name="connsiteX6" fmla="*/ 8268 w 531234"/>
                    <a:gd name="connsiteY6" fmla="*/ 1034 h 1611633"/>
                    <a:gd name="connsiteX7" fmla="*/ 28269 w 531234"/>
                    <a:gd name="connsiteY7" fmla="*/ 29035 h 1611633"/>
                    <a:gd name="connsiteX8" fmla="*/ 288281 w 531234"/>
                    <a:gd name="connsiteY8" fmla="*/ 843358 h 1611633"/>
                    <a:gd name="connsiteX9" fmla="*/ 524863 w 531234"/>
                    <a:gd name="connsiteY9" fmla="*/ 1579962 h 1611633"/>
                    <a:gd name="connsiteX10" fmla="*/ 531149 w 531234"/>
                    <a:gd name="connsiteY10" fmla="*/ 1599963 h 1611633"/>
                    <a:gd name="connsiteX11" fmla="*/ 531149 w 531234"/>
                    <a:gd name="connsiteY11" fmla="*/ 1599963 h 16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234" h="1611633">
                      <a:moveTo>
                        <a:pt x="531149" y="1599963"/>
                      </a:moveTo>
                      <a:cubicBezTo>
                        <a:pt x="531720" y="1604535"/>
                        <a:pt x="529434" y="1608535"/>
                        <a:pt x="524291" y="1610821"/>
                      </a:cubicBezTo>
                      <a:cubicBezTo>
                        <a:pt x="518577" y="1613107"/>
                        <a:pt x="514005" y="1610249"/>
                        <a:pt x="511719" y="1606249"/>
                      </a:cubicBezTo>
                      <a:cubicBezTo>
                        <a:pt x="507148" y="1595392"/>
                        <a:pt x="503719" y="1584534"/>
                        <a:pt x="500290" y="1573105"/>
                      </a:cubicBezTo>
                      <a:cubicBezTo>
                        <a:pt x="431716" y="1359953"/>
                        <a:pt x="363141" y="1146800"/>
                        <a:pt x="294567" y="933648"/>
                      </a:cubicBezTo>
                      <a:cubicBezTo>
                        <a:pt x="199134" y="634777"/>
                        <a:pt x="103701" y="335335"/>
                        <a:pt x="8840" y="36464"/>
                      </a:cubicBezTo>
                      <a:cubicBezTo>
                        <a:pt x="5411" y="25607"/>
                        <a:pt x="-8876" y="6749"/>
                        <a:pt x="8268" y="1034"/>
                      </a:cubicBezTo>
                      <a:cubicBezTo>
                        <a:pt x="27126" y="-5252"/>
                        <a:pt x="24840" y="18749"/>
                        <a:pt x="28269" y="29035"/>
                      </a:cubicBezTo>
                      <a:cubicBezTo>
                        <a:pt x="115702" y="299905"/>
                        <a:pt x="201420" y="571917"/>
                        <a:pt x="288281" y="843358"/>
                      </a:cubicBezTo>
                      <a:cubicBezTo>
                        <a:pt x="366570" y="1089083"/>
                        <a:pt x="446002" y="1334237"/>
                        <a:pt x="524863" y="1579962"/>
                      </a:cubicBezTo>
                      <a:cubicBezTo>
                        <a:pt x="526577" y="1585677"/>
                        <a:pt x="528292" y="1592535"/>
                        <a:pt x="531149" y="1599963"/>
                      </a:cubicBezTo>
                      <a:lnTo>
                        <a:pt x="531149" y="1599963"/>
                      </a:lnTo>
                      <a:close/>
                    </a:path>
                  </a:pathLst>
                </a:custGeom>
                <a:solidFill>
                  <a:srgbClr val="909090"/>
                </a:solidFill>
                <a:ln w="5709" cap="flat">
                  <a:noFill/>
                  <a:prstDash val="solid"/>
                  <a:miter/>
                </a:ln>
              </p:spPr>
              <p:txBody>
                <a:bodyPr rtlCol="0" anchor="ctr"/>
                <a:lstStyle/>
                <a:p>
                  <a:endParaRPr lang="en-US"/>
                </a:p>
              </p:txBody>
            </p:sp>
            <p:sp>
              <p:nvSpPr>
                <p:cNvPr id="95" name="Freeform: Shape 130">
                  <a:extLst>
                    <a:ext uri="{FF2B5EF4-FFF2-40B4-BE49-F238E27FC236}">
                      <a16:creationId xmlns:a16="http://schemas.microsoft.com/office/drawing/2014/main" id="{6326D944-F5B2-41AD-8389-4CF14AFE53D3}"/>
                    </a:ext>
                  </a:extLst>
                </p:cNvPr>
                <p:cNvSpPr/>
                <p:nvPr/>
              </p:nvSpPr>
              <p:spPr>
                <a:xfrm>
                  <a:off x="5678892" y="5047712"/>
                  <a:ext cx="662402" cy="280414"/>
                </a:xfrm>
                <a:custGeom>
                  <a:avLst/>
                  <a:gdLst>
                    <a:gd name="connsiteX0" fmla="*/ 13395 w 662402"/>
                    <a:gd name="connsiteY0" fmla="*/ 280415 h 280414"/>
                    <a:gd name="connsiteX1" fmla="*/ 251 w 662402"/>
                    <a:gd name="connsiteY1" fmla="*/ 273557 h 280414"/>
                    <a:gd name="connsiteX2" fmla="*/ 11109 w 662402"/>
                    <a:gd name="connsiteY2" fmla="*/ 259271 h 280414"/>
                    <a:gd name="connsiteX3" fmla="*/ 628280 w 662402"/>
                    <a:gd name="connsiteY3" fmla="*/ 10117 h 280414"/>
                    <a:gd name="connsiteX4" fmla="*/ 660853 w 662402"/>
                    <a:gd name="connsiteY4" fmla="*/ 7260 h 280414"/>
                    <a:gd name="connsiteX5" fmla="*/ 636852 w 662402"/>
                    <a:gd name="connsiteY5" fmla="*/ 28975 h 280414"/>
                    <a:gd name="connsiteX6" fmla="*/ 13395 w 662402"/>
                    <a:gd name="connsiteY6" fmla="*/ 280415 h 280414"/>
                    <a:gd name="connsiteX7" fmla="*/ 13395 w 662402"/>
                    <a:gd name="connsiteY7" fmla="*/ 280415 h 2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402" h="280414">
                      <a:moveTo>
                        <a:pt x="13395" y="280415"/>
                      </a:moveTo>
                      <a:cubicBezTo>
                        <a:pt x="6537" y="280415"/>
                        <a:pt x="1394" y="279844"/>
                        <a:pt x="251" y="273557"/>
                      </a:cubicBezTo>
                      <a:cubicBezTo>
                        <a:pt x="-1463" y="264414"/>
                        <a:pt x="5966" y="261557"/>
                        <a:pt x="11109" y="259271"/>
                      </a:cubicBezTo>
                      <a:cubicBezTo>
                        <a:pt x="48825" y="243270"/>
                        <a:pt x="460272" y="77549"/>
                        <a:pt x="628280" y="10117"/>
                      </a:cubicBezTo>
                      <a:cubicBezTo>
                        <a:pt x="638566" y="6117"/>
                        <a:pt x="653995" y="-8741"/>
                        <a:pt x="660853" y="7260"/>
                      </a:cubicBezTo>
                      <a:cubicBezTo>
                        <a:pt x="668282" y="23832"/>
                        <a:pt x="647138" y="24403"/>
                        <a:pt x="636852" y="28975"/>
                      </a:cubicBezTo>
                      <a:cubicBezTo>
                        <a:pt x="435700" y="111265"/>
                        <a:pt x="18538" y="278701"/>
                        <a:pt x="13395" y="280415"/>
                      </a:cubicBezTo>
                      <a:lnTo>
                        <a:pt x="13395" y="280415"/>
                      </a:lnTo>
                      <a:close/>
                    </a:path>
                  </a:pathLst>
                </a:custGeom>
                <a:solidFill>
                  <a:srgbClr val="908F90"/>
                </a:solidFill>
                <a:ln w="5709" cap="flat">
                  <a:noFill/>
                  <a:prstDash val="solid"/>
                  <a:miter/>
                </a:ln>
              </p:spPr>
              <p:txBody>
                <a:bodyPr rtlCol="0" anchor="ctr"/>
                <a:lstStyle/>
                <a:p>
                  <a:endParaRPr lang="en-US"/>
                </a:p>
              </p:txBody>
            </p:sp>
            <p:sp>
              <p:nvSpPr>
                <p:cNvPr id="96" name="Freeform: Shape 131">
                  <a:extLst>
                    <a:ext uri="{FF2B5EF4-FFF2-40B4-BE49-F238E27FC236}">
                      <a16:creationId xmlns:a16="http://schemas.microsoft.com/office/drawing/2014/main" id="{A7FE1635-77F8-48FA-B2C3-05C1985FE86E}"/>
                    </a:ext>
                  </a:extLst>
                </p:cNvPr>
                <p:cNvSpPr/>
                <p:nvPr/>
              </p:nvSpPr>
              <p:spPr>
                <a:xfrm>
                  <a:off x="5559138" y="5253838"/>
                  <a:ext cx="114290" cy="51430"/>
                </a:xfrm>
                <a:custGeom>
                  <a:avLst/>
                  <a:gdLst>
                    <a:gd name="connsiteX0" fmla="*/ 0 w 114290"/>
                    <a:gd name="connsiteY0" fmla="*/ 42288 h 51430"/>
                    <a:gd name="connsiteX1" fmla="*/ 110862 w 114290"/>
                    <a:gd name="connsiteY1" fmla="*/ 0 h 51430"/>
                    <a:gd name="connsiteX2" fmla="*/ 114291 w 114290"/>
                    <a:gd name="connsiteY2" fmla="*/ 9143 h 51430"/>
                    <a:gd name="connsiteX3" fmla="*/ 3429 w 114290"/>
                    <a:gd name="connsiteY3" fmla="*/ 51431 h 51430"/>
                    <a:gd name="connsiteX4" fmla="*/ 0 w 114290"/>
                    <a:gd name="connsiteY4" fmla="*/ 42288 h 51430"/>
                    <a:gd name="connsiteX5" fmla="*/ 0 w 114290"/>
                    <a:gd name="connsiteY5" fmla="*/ 42288 h 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0" h="51430">
                      <a:moveTo>
                        <a:pt x="0" y="42288"/>
                      </a:moveTo>
                      <a:cubicBezTo>
                        <a:pt x="36573" y="28001"/>
                        <a:pt x="73718" y="14286"/>
                        <a:pt x="110862" y="0"/>
                      </a:cubicBezTo>
                      <a:cubicBezTo>
                        <a:pt x="112005" y="3429"/>
                        <a:pt x="113148" y="6286"/>
                        <a:pt x="114291" y="9143"/>
                      </a:cubicBezTo>
                      <a:cubicBezTo>
                        <a:pt x="77718" y="23429"/>
                        <a:pt x="40573" y="37145"/>
                        <a:pt x="3429" y="51431"/>
                      </a:cubicBezTo>
                      <a:cubicBezTo>
                        <a:pt x="2286" y="48574"/>
                        <a:pt x="1143" y="45145"/>
                        <a:pt x="0" y="42288"/>
                      </a:cubicBezTo>
                      <a:lnTo>
                        <a:pt x="0" y="42288"/>
                      </a:lnTo>
                      <a:close/>
                    </a:path>
                  </a:pathLst>
                </a:custGeom>
                <a:solidFill>
                  <a:srgbClr val="D0D0D0"/>
                </a:solidFill>
                <a:ln w="5709" cap="flat">
                  <a:noFill/>
                  <a:prstDash val="solid"/>
                  <a:miter/>
                </a:ln>
              </p:spPr>
              <p:txBody>
                <a:bodyPr rtlCol="0" anchor="ctr"/>
                <a:lstStyle/>
                <a:p>
                  <a:endParaRPr lang="en-US"/>
                </a:p>
              </p:txBody>
            </p:sp>
          </p:grpSp>
          <p:grpSp>
            <p:nvGrpSpPr>
              <p:cNvPr id="87" name="Group 122">
                <a:extLst>
                  <a:ext uri="{FF2B5EF4-FFF2-40B4-BE49-F238E27FC236}">
                    <a16:creationId xmlns:a16="http://schemas.microsoft.com/office/drawing/2014/main" id="{8A0FC400-EE0A-4C69-BA04-6CEC30BACC20}"/>
                  </a:ext>
                </a:extLst>
              </p:cNvPr>
              <p:cNvGrpSpPr/>
              <p:nvPr/>
            </p:nvGrpSpPr>
            <p:grpSpPr>
              <a:xfrm rot="19962375">
                <a:off x="2052037" y="4123005"/>
                <a:ext cx="2454595" cy="1456842"/>
                <a:chOff x="5887729" y="2676702"/>
                <a:chExt cx="4249719" cy="2569544"/>
              </a:xfrm>
              <a:solidFill>
                <a:schemeClr val="bg1">
                  <a:lumMod val="50000"/>
                </a:schemeClr>
              </a:solidFill>
              <a:scene3d>
                <a:camera prst="isometricOffAxis1Top">
                  <a:rot lat="18300000" lon="17400000" rev="3000000"/>
                </a:camera>
                <a:lightRig rig="threePt" dir="t"/>
              </a:scene3d>
            </p:grpSpPr>
            <p:sp>
              <p:nvSpPr>
                <p:cNvPr id="88" name="Freeform: Shape 123">
                  <a:extLst>
                    <a:ext uri="{FF2B5EF4-FFF2-40B4-BE49-F238E27FC236}">
                      <a16:creationId xmlns:a16="http://schemas.microsoft.com/office/drawing/2014/main" id="{B78476E7-9BBC-4B25-B8F9-B98F1F4347FD}"/>
                    </a:ext>
                  </a:extLst>
                </p:cNvPr>
                <p:cNvSpPr/>
                <p:nvPr/>
              </p:nvSpPr>
              <p:spPr>
                <a:xfrm rot="19876901">
                  <a:off x="7958139" y="4534113"/>
                  <a:ext cx="1405022" cy="712133"/>
                </a:xfrm>
                <a:custGeom>
                  <a:avLst/>
                  <a:gdLst>
                    <a:gd name="connsiteX0" fmla="*/ 629126 w 695325"/>
                    <a:gd name="connsiteY0" fmla="*/ 30956 h 352425"/>
                    <a:gd name="connsiteX1" fmla="*/ 71914 w 695325"/>
                    <a:gd name="connsiteY1" fmla="*/ 21431 h 352425"/>
                    <a:gd name="connsiteX2" fmla="*/ 25241 w 695325"/>
                    <a:gd name="connsiteY2" fmla="*/ 67151 h 352425"/>
                    <a:gd name="connsiteX3" fmla="*/ 21431 w 695325"/>
                    <a:gd name="connsiteY3" fmla="*/ 280511 h 352425"/>
                    <a:gd name="connsiteX4" fmla="*/ 67151 w 695325"/>
                    <a:gd name="connsiteY4" fmla="*/ 327184 h 352425"/>
                    <a:gd name="connsiteX5" fmla="*/ 624364 w 695325"/>
                    <a:gd name="connsiteY5" fmla="*/ 336709 h 352425"/>
                    <a:gd name="connsiteX6" fmla="*/ 671036 w 695325"/>
                    <a:gd name="connsiteY6" fmla="*/ 290989 h 352425"/>
                    <a:gd name="connsiteX7" fmla="*/ 674846 w 695325"/>
                    <a:gd name="connsiteY7" fmla="*/ 77629 h 352425"/>
                    <a:gd name="connsiteX8" fmla="*/ 629126 w 695325"/>
                    <a:gd name="connsiteY8" fmla="*/ 30956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25" h="352425">
                      <a:moveTo>
                        <a:pt x="629126" y="30956"/>
                      </a:moveTo>
                      <a:lnTo>
                        <a:pt x="71914" y="21431"/>
                      </a:lnTo>
                      <a:cubicBezTo>
                        <a:pt x="46196" y="21431"/>
                        <a:pt x="25241" y="41434"/>
                        <a:pt x="25241" y="67151"/>
                      </a:cubicBezTo>
                      <a:lnTo>
                        <a:pt x="21431" y="280511"/>
                      </a:lnTo>
                      <a:cubicBezTo>
                        <a:pt x="21431" y="306229"/>
                        <a:pt x="41434" y="327184"/>
                        <a:pt x="67151" y="327184"/>
                      </a:cubicBezTo>
                      <a:lnTo>
                        <a:pt x="624364" y="336709"/>
                      </a:lnTo>
                      <a:cubicBezTo>
                        <a:pt x="650081" y="336709"/>
                        <a:pt x="671036" y="316706"/>
                        <a:pt x="671036" y="290989"/>
                      </a:cubicBezTo>
                      <a:lnTo>
                        <a:pt x="674846" y="77629"/>
                      </a:lnTo>
                      <a:cubicBezTo>
                        <a:pt x="674846" y="52864"/>
                        <a:pt x="654844" y="31909"/>
                        <a:pt x="629126" y="30956"/>
                      </a:cubicBezTo>
                      <a:close/>
                    </a:path>
                  </a:pathLst>
                </a:custGeom>
                <a:grpFill/>
                <a:ln w="28575" cap="rnd">
                  <a:solidFill>
                    <a:srgbClr val="333331"/>
                  </a:solidFill>
                  <a:prstDash val="solid"/>
                  <a:round/>
                </a:ln>
              </p:spPr>
              <p:txBody>
                <a:bodyPr rtlCol="0" anchor="ctr"/>
                <a:lstStyle/>
                <a:p>
                  <a:endParaRPr lang="en-US"/>
                </a:p>
              </p:txBody>
            </p:sp>
            <p:sp>
              <p:nvSpPr>
                <p:cNvPr id="89" name="Freeform: Shape 124">
                  <a:extLst>
                    <a:ext uri="{FF2B5EF4-FFF2-40B4-BE49-F238E27FC236}">
                      <a16:creationId xmlns:a16="http://schemas.microsoft.com/office/drawing/2014/main" id="{3A838F62-EC5C-4D21-8916-CBADE41CAACD}"/>
                    </a:ext>
                  </a:extLst>
                </p:cNvPr>
                <p:cNvSpPr/>
                <p:nvPr/>
              </p:nvSpPr>
              <p:spPr>
                <a:xfrm rot="19876901">
                  <a:off x="5887729" y="2676702"/>
                  <a:ext cx="4249719" cy="1913147"/>
                </a:xfrm>
                <a:custGeom>
                  <a:avLst/>
                  <a:gdLst>
                    <a:gd name="connsiteX0" fmla="*/ 281006 w 4249719"/>
                    <a:gd name="connsiteY0" fmla="*/ 1584030 h 1913147"/>
                    <a:gd name="connsiteX1" fmla="*/ 277156 w 4249719"/>
                    <a:gd name="connsiteY1" fmla="*/ 1841938 h 1913147"/>
                    <a:gd name="connsiteX2" fmla="*/ 0 w 4249719"/>
                    <a:gd name="connsiteY2" fmla="*/ 1838089 h 1913147"/>
                    <a:gd name="connsiteX3" fmla="*/ 5773 w 4249719"/>
                    <a:gd name="connsiteY3" fmla="*/ 1580181 h 1913147"/>
                    <a:gd name="connsiteX4" fmla="*/ 719832 w 4249719"/>
                    <a:gd name="connsiteY4" fmla="*/ 1591731 h 1913147"/>
                    <a:gd name="connsiteX5" fmla="*/ 715983 w 4249719"/>
                    <a:gd name="connsiteY5" fmla="*/ 1849639 h 1913147"/>
                    <a:gd name="connsiteX6" fmla="*/ 438826 w 4249719"/>
                    <a:gd name="connsiteY6" fmla="*/ 1845790 h 1913147"/>
                    <a:gd name="connsiteX7" fmla="*/ 442676 w 4249719"/>
                    <a:gd name="connsiteY7" fmla="*/ 1587882 h 1913147"/>
                    <a:gd name="connsiteX8" fmla="*/ 725612 w 4249719"/>
                    <a:gd name="connsiteY8" fmla="*/ 1197168 h 1913147"/>
                    <a:gd name="connsiteX9" fmla="*/ 721763 w 4249719"/>
                    <a:gd name="connsiteY9" fmla="*/ 1455076 h 1913147"/>
                    <a:gd name="connsiteX10" fmla="*/ 444607 w 4249719"/>
                    <a:gd name="connsiteY10" fmla="*/ 1449301 h 1913147"/>
                    <a:gd name="connsiteX11" fmla="*/ 7704 w 4249719"/>
                    <a:gd name="connsiteY11" fmla="*/ 1443528 h 1913147"/>
                    <a:gd name="connsiteX12" fmla="*/ 11554 w 4249719"/>
                    <a:gd name="connsiteY12" fmla="*/ 1185620 h 1913147"/>
                    <a:gd name="connsiteX13" fmla="*/ 450382 w 4249719"/>
                    <a:gd name="connsiteY13" fmla="*/ 1193319 h 1913147"/>
                    <a:gd name="connsiteX14" fmla="*/ 294488 w 4249719"/>
                    <a:gd name="connsiteY14" fmla="*/ 794906 h 1913147"/>
                    <a:gd name="connsiteX15" fmla="*/ 290638 w 4249719"/>
                    <a:gd name="connsiteY15" fmla="*/ 1052814 h 1913147"/>
                    <a:gd name="connsiteX16" fmla="*/ 13481 w 4249719"/>
                    <a:gd name="connsiteY16" fmla="*/ 1047039 h 1913147"/>
                    <a:gd name="connsiteX17" fmla="*/ 17331 w 4249719"/>
                    <a:gd name="connsiteY17" fmla="*/ 791056 h 1913147"/>
                    <a:gd name="connsiteX18" fmla="*/ 1145450 w 4249719"/>
                    <a:gd name="connsiteY18" fmla="*/ 1203256 h 1913147"/>
                    <a:gd name="connsiteX19" fmla="*/ 1141202 w 4249719"/>
                    <a:gd name="connsiteY19" fmla="*/ 1461138 h 1913147"/>
                    <a:gd name="connsiteX20" fmla="*/ 883320 w 4249719"/>
                    <a:gd name="connsiteY20" fmla="*/ 1456891 h 1913147"/>
                    <a:gd name="connsiteX21" fmla="*/ 887568 w 4249719"/>
                    <a:gd name="connsiteY21" fmla="*/ 1199009 h 1913147"/>
                    <a:gd name="connsiteX22" fmla="*/ 733314 w 4249719"/>
                    <a:gd name="connsiteY22" fmla="*/ 800681 h 1913147"/>
                    <a:gd name="connsiteX23" fmla="*/ 729465 w 4249719"/>
                    <a:gd name="connsiteY23" fmla="*/ 1058590 h 1913147"/>
                    <a:gd name="connsiteX24" fmla="*/ 452308 w 4249719"/>
                    <a:gd name="connsiteY24" fmla="*/ 1054740 h 1913147"/>
                    <a:gd name="connsiteX25" fmla="*/ 456158 w 4249719"/>
                    <a:gd name="connsiteY25" fmla="*/ 796832 h 1913147"/>
                    <a:gd name="connsiteX26" fmla="*/ 1601346 w 4249719"/>
                    <a:gd name="connsiteY26" fmla="*/ 1210642 h 1913147"/>
                    <a:gd name="connsiteX27" fmla="*/ 1597496 w 4249719"/>
                    <a:gd name="connsiteY27" fmla="*/ 1468550 h 1913147"/>
                    <a:gd name="connsiteX28" fmla="*/ 1320340 w 4249719"/>
                    <a:gd name="connsiteY28" fmla="*/ 1464701 h 1913147"/>
                    <a:gd name="connsiteX29" fmla="*/ 1326113 w 4249719"/>
                    <a:gd name="connsiteY29" fmla="*/ 1206793 h 1913147"/>
                    <a:gd name="connsiteX30" fmla="*/ 1151217 w 4249719"/>
                    <a:gd name="connsiteY30" fmla="*/ 808663 h 1913147"/>
                    <a:gd name="connsiteX31" fmla="*/ 1146969 w 4249719"/>
                    <a:gd name="connsiteY31" fmla="*/ 1066544 h 1913147"/>
                    <a:gd name="connsiteX32" fmla="*/ 889088 w 4249719"/>
                    <a:gd name="connsiteY32" fmla="*/ 1062297 h 1913147"/>
                    <a:gd name="connsiteX33" fmla="*/ 893335 w 4249719"/>
                    <a:gd name="connsiteY33" fmla="*/ 804415 h 1913147"/>
                    <a:gd name="connsiteX34" fmla="*/ 2040172 w 4249719"/>
                    <a:gd name="connsiteY34" fmla="*/ 1218341 h 1913147"/>
                    <a:gd name="connsiteX35" fmla="*/ 2036323 w 4249719"/>
                    <a:gd name="connsiteY35" fmla="*/ 1476249 h 1913147"/>
                    <a:gd name="connsiteX36" fmla="*/ 1759166 w 4249719"/>
                    <a:gd name="connsiteY36" fmla="*/ 1472400 h 1913147"/>
                    <a:gd name="connsiteX37" fmla="*/ 1763016 w 4249719"/>
                    <a:gd name="connsiteY37" fmla="*/ 1214492 h 1913147"/>
                    <a:gd name="connsiteX38" fmla="*/ 2910120 w 4249719"/>
                    <a:gd name="connsiteY38" fmla="*/ 1628297 h 1913147"/>
                    <a:gd name="connsiteX39" fmla="*/ 2904346 w 4249719"/>
                    <a:gd name="connsiteY39" fmla="*/ 1886206 h 1913147"/>
                    <a:gd name="connsiteX40" fmla="*/ 2629116 w 4249719"/>
                    <a:gd name="connsiteY40" fmla="*/ 1880431 h 1913147"/>
                    <a:gd name="connsiteX41" fmla="*/ 875729 w 4249719"/>
                    <a:gd name="connsiteY41" fmla="*/ 1851562 h 1913147"/>
                    <a:gd name="connsiteX42" fmla="*/ 881501 w 4249719"/>
                    <a:gd name="connsiteY42" fmla="*/ 1593653 h 1913147"/>
                    <a:gd name="connsiteX43" fmla="*/ 2632965 w 4249719"/>
                    <a:gd name="connsiteY43" fmla="*/ 1622522 h 1913147"/>
                    <a:gd name="connsiteX44" fmla="*/ 739088 w 4249719"/>
                    <a:gd name="connsiteY44" fmla="*/ 406122 h 1913147"/>
                    <a:gd name="connsiteX45" fmla="*/ 735239 w 4249719"/>
                    <a:gd name="connsiteY45" fmla="*/ 664030 h 1913147"/>
                    <a:gd name="connsiteX46" fmla="*/ 458084 w 4249719"/>
                    <a:gd name="connsiteY46" fmla="*/ 660181 h 1913147"/>
                    <a:gd name="connsiteX47" fmla="*/ 21181 w 4249719"/>
                    <a:gd name="connsiteY47" fmla="*/ 652481 h 1913147"/>
                    <a:gd name="connsiteX48" fmla="*/ 25030 w 4249719"/>
                    <a:gd name="connsiteY48" fmla="*/ 394574 h 1913147"/>
                    <a:gd name="connsiteX49" fmla="*/ 461933 w 4249719"/>
                    <a:gd name="connsiteY49" fmla="*/ 402272 h 1913147"/>
                    <a:gd name="connsiteX50" fmla="*/ 1609045 w 4249719"/>
                    <a:gd name="connsiteY50" fmla="*/ 816078 h 1913147"/>
                    <a:gd name="connsiteX51" fmla="*/ 1605196 w 4249719"/>
                    <a:gd name="connsiteY51" fmla="*/ 1073986 h 1913147"/>
                    <a:gd name="connsiteX52" fmla="*/ 1328039 w 4249719"/>
                    <a:gd name="connsiteY52" fmla="*/ 1070137 h 1913147"/>
                    <a:gd name="connsiteX53" fmla="*/ 1331889 w 4249719"/>
                    <a:gd name="connsiteY53" fmla="*/ 812229 h 1913147"/>
                    <a:gd name="connsiteX54" fmla="*/ 307966 w 4249719"/>
                    <a:gd name="connsiteY54" fmla="*/ 3850 h 1913147"/>
                    <a:gd name="connsiteX55" fmla="*/ 304117 w 4249719"/>
                    <a:gd name="connsiteY55" fmla="*/ 261758 h 1913147"/>
                    <a:gd name="connsiteX56" fmla="*/ 26960 w 4249719"/>
                    <a:gd name="connsiteY56" fmla="*/ 257908 h 1913147"/>
                    <a:gd name="connsiteX57" fmla="*/ 30809 w 4249719"/>
                    <a:gd name="connsiteY57" fmla="*/ 0 h 1913147"/>
                    <a:gd name="connsiteX58" fmla="*/ 3347027 w 4249719"/>
                    <a:gd name="connsiteY58" fmla="*/ 1634076 h 1913147"/>
                    <a:gd name="connsiteX59" fmla="*/ 3343178 w 4249719"/>
                    <a:gd name="connsiteY59" fmla="*/ 1891984 h 1913147"/>
                    <a:gd name="connsiteX60" fmla="*/ 3066021 w 4249719"/>
                    <a:gd name="connsiteY60" fmla="*/ 1888135 h 1913147"/>
                    <a:gd name="connsiteX61" fmla="*/ 3069870 w 4249719"/>
                    <a:gd name="connsiteY61" fmla="*/ 1630227 h 1913147"/>
                    <a:gd name="connsiteX62" fmla="*/ 1158911 w 4249719"/>
                    <a:gd name="connsiteY62" fmla="*/ 414110 h 1913147"/>
                    <a:gd name="connsiteX63" fmla="*/ 1154664 w 4249719"/>
                    <a:gd name="connsiteY63" fmla="*/ 671992 h 1913147"/>
                    <a:gd name="connsiteX64" fmla="*/ 896782 w 4249719"/>
                    <a:gd name="connsiteY64" fmla="*/ 667744 h 1913147"/>
                    <a:gd name="connsiteX65" fmla="*/ 901029 w 4249719"/>
                    <a:gd name="connsiteY65" fmla="*/ 409863 h 1913147"/>
                    <a:gd name="connsiteX66" fmla="*/ 2045951 w 4249719"/>
                    <a:gd name="connsiteY66" fmla="*/ 823778 h 1913147"/>
                    <a:gd name="connsiteX67" fmla="*/ 2042102 w 4249719"/>
                    <a:gd name="connsiteY67" fmla="*/ 1081686 h 1913147"/>
                    <a:gd name="connsiteX68" fmla="*/ 1764945 w 4249719"/>
                    <a:gd name="connsiteY68" fmla="*/ 1075911 h 1913147"/>
                    <a:gd name="connsiteX69" fmla="*/ 1768795 w 4249719"/>
                    <a:gd name="connsiteY69" fmla="*/ 819928 h 1913147"/>
                    <a:gd name="connsiteX70" fmla="*/ 746788 w 4249719"/>
                    <a:gd name="connsiteY70" fmla="*/ 11603 h 1913147"/>
                    <a:gd name="connsiteX71" fmla="*/ 741015 w 4249719"/>
                    <a:gd name="connsiteY71" fmla="*/ 269512 h 1913147"/>
                    <a:gd name="connsiteX72" fmla="*/ 463858 w 4249719"/>
                    <a:gd name="connsiteY72" fmla="*/ 265663 h 1913147"/>
                    <a:gd name="connsiteX73" fmla="*/ 469631 w 4249719"/>
                    <a:gd name="connsiteY73" fmla="*/ 7753 h 1913147"/>
                    <a:gd name="connsiteX74" fmla="*/ 3785854 w 4249719"/>
                    <a:gd name="connsiteY74" fmla="*/ 1641773 h 1913147"/>
                    <a:gd name="connsiteX75" fmla="*/ 3780079 w 4249719"/>
                    <a:gd name="connsiteY75" fmla="*/ 1899681 h 1913147"/>
                    <a:gd name="connsiteX76" fmla="*/ 3504848 w 4249719"/>
                    <a:gd name="connsiteY76" fmla="*/ 1895832 h 1913147"/>
                    <a:gd name="connsiteX77" fmla="*/ 3508698 w 4249719"/>
                    <a:gd name="connsiteY77" fmla="*/ 1637924 h 1913147"/>
                    <a:gd name="connsiteX78" fmla="*/ 1614824 w 4249719"/>
                    <a:gd name="connsiteY78" fmla="*/ 421517 h 1913147"/>
                    <a:gd name="connsiteX79" fmla="*/ 1610975 w 4249719"/>
                    <a:gd name="connsiteY79" fmla="*/ 679425 h 1913147"/>
                    <a:gd name="connsiteX80" fmla="*/ 1333818 w 4249719"/>
                    <a:gd name="connsiteY80" fmla="*/ 673650 h 1913147"/>
                    <a:gd name="connsiteX81" fmla="*/ 1337668 w 4249719"/>
                    <a:gd name="connsiteY81" fmla="*/ 417668 h 1913147"/>
                    <a:gd name="connsiteX82" fmla="*/ 2484777 w 4249719"/>
                    <a:gd name="connsiteY82" fmla="*/ 829553 h 1913147"/>
                    <a:gd name="connsiteX83" fmla="*/ 2480928 w 4249719"/>
                    <a:gd name="connsiteY83" fmla="*/ 1087461 h 1913147"/>
                    <a:gd name="connsiteX84" fmla="*/ 2203771 w 4249719"/>
                    <a:gd name="connsiteY84" fmla="*/ 1083611 h 1913147"/>
                    <a:gd name="connsiteX85" fmla="*/ 2207621 w 4249719"/>
                    <a:gd name="connsiteY85" fmla="*/ 825703 h 1913147"/>
                    <a:gd name="connsiteX86" fmla="*/ 1183687 w 4249719"/>
                    <a:gd name="connsiteY86" fmla="*/ 19264 h 1913147"/>
                    <a:gd name="connsiteX87" fmla="*/ 1179837 w 4249719"/>
                    <a:gd name="connsiteY87" fmla="*/ 277172 h 1913147"/>
                    <a:gd name="connsiteX88" fmla="*/ 902680 w 4249719"/>
                    <a:gd name="connsiteY88" fmla="*/ 271397 h 1913147"/>
                    <a:gd name="connsiteX89" fmla="*/ 906530 w 4249719"/>
                    <a:gd name="connsiteY89" fmla="*/ 15414 h 1913147"/>
                    <a:gd name="connsiteX90" fmla="*/ 4222767 w 4249719"/>
                    <a:gd name="connsiteY90" fmla="*/ 1655239 h 1913147"/>
                    <a:gd name="connsiteX91" fmla="*/ 4218918 w 4249719"/>
                    <a:gd name="connsiteY91" fmla="*/ 1913147 h 1913147"/>
                    <a:gd name="connsiteX92" fmla="*/ 3941762 w 4249719"/>
                    <a:gd name="connsiteY92" fmla="*/ 1907372 h 1913147"/>
                    <a:gd name="connsiteX93" fmla="*/ 3945611 w 4249719"/>
                    <a:gd name="connsiteY93" fmla="*/ 1651390 h 1913147"/>
                    <a:gd name="connsiteX94" fmla="*/ 2053650 w 4249719"/>
                    <a:gd name="connsiteY94" fmla="*/ 429216 h 1913147"/>
                    <a:gd name="connsiteX95" fmla="*/ 2049801 w 4249719"/>
                    <a:gd name="connsiteY95" fmla="*/ 685200 h 1913147"/>
                    <a:gd name="connsiteX96" fmla="*/ 1772644 w 4249719"/>
                    <a:gd name="connsiteY96" fmla="*/ 681351 h 1913147"/>
                    <a:gd name="connsiteX97" fmla="*/ 1776494 w 4249719"/>
                    <a:gd name="connsiteY97" fmla="*/ 423443 h 1913147"/>
                    <a:gd name="connsiteX98" fmla="*/ 2921676 w 4249719"/>
                    <a:gd name="connsiteY98" fmla="*/ 837247 h 1913147"/>
                    <a:gd name="connsiteX99" fmla="*/ 2915903 w 4249719"/>
                    <a:gd name="connsiteY99" fmla="*/ 1231807 h 1913147"/>
                    <a:gd name="connsiteX100" fmla="*/ 2912054 w 4249719"/>
                    <a:gd name="connsiteY100" fmla="*/ 1489716 h 1913147"/>
                    <a:gd name="connsiteX101" fmla="*/ 2634900 w 4249719"/>
                    <a:gd name="connsiteY101" fmla="*/ 1485866 h 1913147"/>
                    <a:gd name="connsiteX102" fmla="*/ 2453980 w 4249719"/>
                    <a:gd name="connsiteY102" fmla="*/ 1483943 h 1913147"/>
                    <a:gd name="connsiteX103" fmla="*/ 2196073 w 4249719"/>
                    <a:gd name="connsiteY103" fmla="*/ 1478168 h 1913147"/>
                    <a:gd name="connsiteX104" fmla="*/ 2201846 w 4249719"/>
                    <a:gd name="connsiteY104" fmla="*/ 1220259 h 1913147"/>
                    <a:gd name="connsiteX105" fmla="*/ 2457830 w 4249719"/>
                    <a:gd name="connsiteY105" fmla="*/ 1226035 h 1913147"/>
                    <a:gd name="connsiteX106" fmla="*/ 2638749 w 4249719"/>
                    <a:gd name="connsiteY106" fmla="*/ 1227958 h 1913147"/>
                    <a:gd name="connsiteX107" fmla="*/ 2646448 w 4249719"/>
                    <a:gd name="connsiteY107" fmla="*/ 833398 h 1913147"/>
                    <a:gd name="connsiteX108" fmla="*/ 3791638 w 4249719"/>
                    <a:gd name="connsiteY108" fmla="*/ 1247210 h 1913147"/>
                    <a:gd name="connsiteX109" fmla="*/ 3787789 w 4249719"/>
                    <a:gd name="connsiteY109" fmla="*/ 1505118 h 1913147"/>
                    <a:gd name="connsiteX110" fmla="*/ 3510632 w 4249719"/>
                    <a:gd name="connsiteY110" fmla="*/ 1501269 h 1913147"/>
                    <a:gd name="connsiteX111" fmla="*/ 3514481 w 4249719"/>
                    <a:gd name="connsiteY111" fmla="*/ 1243361 h 1913147"/>
                    <a:gd name="connsiteX112" fmla="*/ 1622529 w 4249719"/>
                    <a:gd name="connsiteY112" fmla="*/ 26922 h 1913147"/>
                    <a:gd name="connsiteX113" fmla="*/ 1616754 w 4249719"/>
                    <a:gd name="connsiteY113" fmla="*/ 282907 h 1913147"/>
                    <a:gd name="connsiteX114" fmla="*/ 1341523 w 4249719"/>
                    <a:gd name="connsiteY114" fmla="*/ 279057 h 1913147"/>
                    <a:gd name="connsiteX115" fmla="*/ 1345372 w 4249719"/>
                    <a:gd name="connsiteY115" fmla="*/ 21149 h 1913147"/>
                    <a:gd name="connsiteX116" fmla="*/ 2490551 w 4249719"/>
                    <a:gd name="connsiteY116" fmla="*/ 434990 h 1913147"/>
                    <a:gd name="connsiteX117" fmla="*/ 2486701 w 4249719"/>
                    <a:gd name="connsiteY117" fmla="*/ 692897 h 1913147"/>
                    <a:gd name="connsiteX118" fmla="*/ 2209545 w 4249719"/>
                    <a:gd name="connsiteY118" fmla="*/ 689048 h 1913147"/>
                    <a:gd name="connsiteX119" fmla="*/ 2213394 w 4249719"/>
                    <a:gd name="connsiteY119" fmla="*/ 431140 h 1913147"/>
                    <a:gd name="connsiteX120" fmla="*/ 2059435 w 4249719"/>
                    <a:gd name="connsiteY120" fmla="*/ 32687 h 1913147"/>
                    <a:gd name="connsiteX121" fmla="*/ 2055586 w 4249719"/>
                    <a:gd name="connsiteY121" fmla="*/ 290595 h 1913147"/>
                    <a:gd name="connsiteX122" fmla="*/ 1778429 w 4249719"/>
                    <a:gd name="connsiteY122" fmla="*/ 286745 h 1913147"/>
                    <a:gd name="connsiteX123" fmla="*/ 1782279 w 4249719"/>
                    <a:gd name="connsiteY123" fmla="*/ 28837 h 1913147"/>
                    <a:gd name="connsiteX124" fmla="*/ 2929381 w 4249719"/>
                    <a:gd name="connsiteY124" fmla="*/ 442690 h 1913147"/>
                    <a:gd name="connsiteX125" fmla="*/ 2925531 w 4249719"/>
                    <a:gd name="connsiteY125" fmla="*/ 700598 h 1913147"/>
                    <a:gd name="connsiteX126" fmla="*/ 2648375 w 4249719"/>
                    <a:gd name="connsiteY126" fmla="*/ 696749 h 1913147"/>
                    <a:gd name="connsiteX127" fmla="*/ 2652224 w 4249719"/>
                    <a:gd name="connsiteY127" fmla="*/ 438841 h 1913147"/>
                    <a:gd name="connsiteX128" fmla="*/ 2498264 w 4249719"/>
                    <a:gd name="connsiteY128" fmla="*/ 40432 h 1913147"/>
                    <a:gd name="connsiteX129" fmla="*/ 2492489 w 4249719"/>
                    <a:gd name="connsiteY129" fmla="*/ 298340 h 1913147"/>
                    <a:gd name="connsiteX130" fmla="*/ 2217258 w 4249719"/>
                    <a:gd name="connsiteY130" fmla="*/ 294491 h 1913147"/>
                    <a:gd name="connsiteX131" fmla="*/ 2221107 w 4249719"/>
                    <a:gd name="connsiteY131" fmla="*/ 36583 h 1913147"/>
                    <a:gd name="connsiteX132" fmla="*/ 3366283 w 4249719"/>
                    <a:gd name="connsiteY132" fmla="*/ 450386 h 1913147"/>
                    <a:gd name="connsiteX133" fmla="*/ 3362434 w 4249719"/>
                    <a:gd name="connsiteY133" fmla="*/ 708294 h 1913147"/>
                    <a:gd name="connsiteX134" fmla="*/ 3085277 w 4249719"/>
                    <a:gd name="connsiteY134" fmla="*/ 702519 h 1913147"/>
                    <a:gd name="connsiteX135" fmla="*/ 3089126 w 4249719"/>
                    <a:gd name="connsiteY135" fmla="*/ 446537 h 1913147"/>
                    <a:gd name="connsiteX136" fmla="*/ 2935168 w 4249719"/>
                    <a:gd name="connsiteY136" fmla="*/ 48088 h 1913147"/>
                    <a:gd name="connsiteX137" fmla="*/ 2931319 w 4249719"/>
                    <a:gd name="connsiteY137" fmla="*/ 305996 h 1913147"/>
                    <a:gd name="connsiteX138" fmla="*/ 2654162 w 4249719"/>
                    <a:gd name="connsiteY138" fmla="*/ 300221 h 1913147"/>
                    <a:gd name="connsiteX139" fmla="*/ 2658012 w 4249719"/>
                    <a:gd name="connsiteY139" fmla="*/ 44239 h 1913147"/>
                    <a:gd name="connsiteX140" fmla="*/ 3805114 w 4249719"/>
                    <a:gd name="connsiteY140" fmla="*/ 458088 h 1913147"/>
                    <a:gd name="connsiteX141" fmla="*/ 3801264 w 4249719"/>
                    <a:gd name="connsiteY141" fmla="*/ 714072 h 1913147"/>
                    <a:gd name="connsiteX142" fmla="*/ 3524107 w 4249719"/>
                    <a:gd name="connsiteY142" fmla="*/ 710222 h 1913147"/>
                    <a:gd name="connsiteX143" fmla="*/ 3527957 w 4249719"/>
                    <a:gd name="connsiteY143" fmla="*/ 452314 h 1913147"/>
                    <a:gd name="connsiteX144" fmla="*/ 3374030 w 4249719"/>
                    <a:gd name="connsiteY144" fmla="*/ 55841 h 1913147"/>
                    <a:gd name="connsiteX145" fmla="*/ 3368256 w 4249719"/>
                    <a:gd name="connsiteY145" fmla="*/ 311828 h 1913147"/>
                    <a:gd name="connsiteX146" fmla="*/ 3093024 w 4249719"/>
                    <a:gd name="connsiteY146" fmla="*/ 307978 h 1913147"/>
                    <a:gd name="connsiteX147" fmla="*/ 3096874 w 4249719"/>
                    <a:gd name="connsiteY147" fmla="*/ 50068 h 1913147"/>
                    <a:gd name="connsiteX148" fmla="*/ 4242016 w 4249719"/>
                    <a:gd name="connsiteY148" fmla="*/ 463861 h 1913147"/>
                    <a:gd name="connsiteX149" fmla="*/ 4238167 w 4249719"/>
                    <a:gd name="connsiteY149" fmla="*/ 721769 h 1913147"/>
                    <a:gd name="connsiteX150" fmla="*/ 3961010 w 4249719"/>
                    <a:gd name="connsiteY150" fmla="*/ 717919 h 1913147"/>
                    <a:gd name="connsiteX151" fmla="*/ 3966783 w 4249719"/>
                    <a:gd name="connsiteY151" fmla="*/ 460012 h 1913147"/>
                    <a:gd name="connsiteX152" fmla="*/ 3810901 w 4249719"/>
                    <a:gd name="connsiteY152" fmla="*/ 61579 h 1913147"/>
                    <a:gd name="connsiteX153" fmla="*/ 3807052 w 4249719"/>
                    <a:gd name="connsiteY153" fmla="*/ 319487 h 1913147"/>
                    <a:gd name="connsiteX154" fmla="*/ 3529895 w 4249719"/>
                    <a:gd name="connsiteY154" fmla="*/ 315637 h 1913147"/>
                    <a:gd name="connsiteX155" fmla="*/ 3533744 w 4249719"/>
                    <a:gd name="connsiteY155" fmla="*/ 57729 h 1913147"/>
                    <a:gd name="connsiteX156" fmla="*/ 4249719 w 4249719"/>
                    <a:gd name="connsiteY156" fmla="*/ 69283 h 1913147"/>
                    <a:gd name="connsiteX157" fmla="*/ 4245869 w 4249719"/>
                    <a:gd name="connsiteY157" fmla="*/ 327191 h 1913147"/>
                    <a:gd name="connsiteX158" fmla="*/ 3968713 w 4249719"/>
                    <a:gd name="connsiteY158" fmla="*/ 323342 h 1913147"/>
                    <a:gd name="connsiteX159" fmla="*/ 3972562 w 4249719"/>
                    <a:gd name="connsiteY159" fmla="*/ 65434 h 191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249719" h="1913147">
                      <a:moveTo>
                        <a:pt x="281006" y="1584030"/>
                      </a:moveTo>
                      <a:lnTo>
                        <a:pt x="277156" y="1841938"/>
                      </a:lnTo>
                      <a:lnTo>
                        <a:pt x="0" y="1838089"/>
                      </a:lnTo>
                      <a:lnTo>
                        <a:pt x="5773" y="1580181"/>
                      </a:lnTo>
                      <a:close/>
                      <a:moveTo>
                        <a:pt x="719832" y="1591731"/>
                      </a:moveTo>
                      <a:lnTo>
                        <a:pt x="715983" y="1849639"/>
                      </a:lnTo>
                      <a:lnTo>
                        <a:pt x="438826" y="1845790"/>
                      </a:lnTo>
                      <a:lnTo>
                        <a:pt x="442676" y="1587882"/>
                      </a:lnTo>
                      <a:close/>
                      <a:moveTo>
                        <a:pt x="725612" y="1197168"/>
                      </a:moveTo>
                      <a:lnTo>
                        <a:pt x="721763" y="1455076"/>
                      </a:lnTo>
                      <a:lnTo>
                        <a:pt x="444607" y="1449301"/>
                      </a:lnTo>
                      <a:lnTo>
                        <a:pt x="7704" y="1443528"/>
                      </a:lnTo>
                      <a:lnTo>
                        <a:pt x="11554" y="1185620"/>
                      </a:lnTo>
                      <a:lnTo>
                        <a:pt x="450382" y="1193319"/>
                      </a:lnTo>
                      <a:close/>
                      <a:moveTo>
                        <a:pt x="294488" y="794906"/>
                      </a:moveTo>
                      <a:lnTo>
                        <a:pt x="290638" y="1052814"/>
                      </a:lnTo>
                      <a:lnTo>
                        <a:pt x="13481" y="1047039"/>
                      </a:lnTo>
                      <a:lnTo>
                        <a:pt x="17331" y="791056"/>
                      </a:lnTo>
                      <a:close/>
                      <a:moveTo>
                        <a:pt x="1145450" y="1203256"/>
                      </a:moveTo>
                      <a:lnTo>
                        <a:pt x="1141202" y="1461138"/>
                      </a:lnTo>
                      <a:lnTo>
                        <a:pt x="883320" y="1456891"/>
                      </a:lnTo>
                      <a:lnTo>
                        <a:pt x="887568" y="1199009"/>
                      </a:lnTo>
                      <a:close/>
                      <a:moveTo>
                        <a:pt x="733314" y="800681"/>
                      </a:moveTo>
                      <a:lnTo>
                        <a:pt x="729465" y="1058590"/>
                      </a:lnTo>
                      <a:lnTo>
                        <a:pt x="452308" y="1054740"/>
                      </a:lnTo>
                      <a:lnTo>
                        <a:pt x="456158" y="796832"/>
                      </a:lnTo>
                      <a:close/>
                      <a:moveTo>
                        <a:pt x="1601346" y="1210642"/>
                      </a:moveTo>
                      <a:lnTo>
                        <a:pt x="1597496" y="1468550"/>
                      </a:lnTo>
                      <a:lnTo>
                        <a:pt x="1320340" y="1464701"/>
                      </a:lnTo>
                      <a:lnTo>
                        <a:pt x="1326113" y="1206793"/>
                      </a:lnTo>
                      <a:close/>
                      <a:moveTo>
                        <a:pt x="1151217" y="808663"/>
                      </a:moveTo>
                      <a:lnTo>
                        <a:pt x="1146969" y="1066544"/>
                      </a:lnTo>
                      <a:lnTo>
                        <a:pt x="889088" y="1062297"/>
                      </a:lnTo>
                      <a:lnTo>
                        <a:pt x="893335" y="804415"/>
                      </a:lnTo>
                      <a:close/>
                      <a:moveTo>
                        <a:pt x="2040172" y="1218341"/>
                      </a:moveTo>
                      <a:lnTo>
                        <a:pt x="2036323" y="1476249"/>
                      </a:lnTo>
                      <a:lnTo>
                        <a:pt x="1759166" y="1472400"/>
                      </a:lnTo>
                      <a:lnTo>
                        <a:pt x="1763016" y="1214492"/>
                      </a:lnTo>
                      <a:close/>
                      <a:moveTo>
                        <a:pt x="2910120" y="1628297"/>
                      </a:moveTo>
                      <a:lnTo>
                        <a:pt x="2904346" y="1886206"/>
                      </a:lnTo>
                      <a:lnTo>
                        <a:pt x="2629116" y="1880431"/>
                      </a:lnTo>
                      <a:lnTo>
                        <a:pt x="875729" y="1851562"/>
                      </a:lnTo>
                      <a:lnTo>
                        <a:pt x="881501" y="1593653"/>
                      </a:lnTo>
                      <a:lnTo>
                        <a:pt x="2632965" y="1622522"/>
                      </a:lnTo>
                      <a:close/>
                      <a:moveTo>
                        <a:pt x="739088" y="406122"/>
                      </a:moveTo>
                      <a:lnTo>
                        <a:pt x="735239" y="664030"/>
                      </a:lnTo>
                      <a:lnTo>
                        <a:pt x="458084" y="660181"/>
                      </a:lnTo>
                      <a:lnTo>
                        <a:pt x="21181" y="652481"/>
                      </a:lnTo>
                      <a:lnTo>
                        <a:pt x="25030" y="394574"/>
                      </a:lnTo>
                      <a:lnTo>
                        <a:pt x="461933" y="402272"/>
                      </a:lnTo>
                      <a:close/>
                      <a:moveTo>
                        <a:pt x="1609045" y="816078"/>
                      </a:moveTo>
                      <a:lnTo>
                        <a:pt x="1605196" y="1073986"/>
                      </a:lnTo>
                      <a:lnTo>
                        <a:pt x="1328039" y="1070137"/>
                      </a:lnTo>
                      <a:lnTo>
                        <a:pt x="1331889" y="812229"/>
                      </a:lnTo>
                      <a:close/>
                      <a:moveTo>
                        <a:pt x="307966" y="3850"/>
                      </a:moveTo>
                      <a:lnTo>
                        <a:pt x="304117" y="261758"/>
                      </a:lnTo>
                      <a:lnTo>
                        <a:pt x="26960" y="257908"/>
                      </a:lnTo>
                      <a:lnTo>
                        <a:pt x="30809" y="0"/>
                      </a:lnTo>
                      <a:close/>
                      <a:moveTo>
                        <a:pt x="3347027" y="1634076"/>
                      </a:moveTo>
                      <a:lnTo>
                        <a:pt x="3343178" y="1891984"/>
                      </a:lnTo>
                      <a:lnTo>
                        <a:pt x="3066021" y="1888135"/>
                      </a:lnTo>
                      <a:lnTo>
                        <a:pt x="3069870" y="1630227"/>
                      </a:lnTo>
                      <a:close/>
                      <a:moveTo>
                        <a:pt x="1158911" y="414110"/>
                      </a:moveTo>
                      <a:lnTo>
                        <a:pt x="1154664" y="671992"/>
                      </a:lnTo>
                      <a:lnTo>
                        <a:pt x="896782" y="667744"/>
                      </a:lnTo>
                      <a:lnTo>
                        <a:pt x="901029" y="409863"/>
                      </a:lnTo>
                      <a:close/>
                      <a:moveTo>
                        <a:pt x="2045951" y="823778"/>
                      </a:moveTo>
                      <a:lnTo>
                        <a:pt x="2042102" y="1081686"/>
                      </a:lnTo>
                      <a:lnTo>
                        <a:pt x="1764945" y="1075911"/>
                      </a:lnTo>
                      <a:lnTo>
                        <a:pt x="1768795" y="819928"/>
                      </a:lnTo>
                      <a:close/>
                      <a:moveTo>
                        <a:pt x="746788" y="11603"/>
                      </a:moveTo>
                      <a:lnTo>
                        <a:pt x="741015" y="269512"/>
                      </a:lnTo>
                      <a:lnTo>
                        <a:pt x="463858" y="265663"/>
                      </a:lnTo>
                      <a:lnTo>
                        <a:pt x="469631" y="7753"/>
                      </a:lnTo>
                      <a:close/>
                      <a:moveTo>
                        <a:pt x="3785854" y="1641773"/>
                      </a:moveTo>
                      <a:lnTo>
                        <a:pt x="3780079" y="1899681"/>
                      </a:lnTo>
                      <a:lnTo>
                        <a:pt x="3504848" y="1895832"/>
                      </a:lnTo>
                      <a:lnTo>
                        <a:pt x="3508698" y="1637924"/>
                      </a:lnTo>
                      <a:close/>
                      <a:moveTo>
                        <a:pt x="1614824" y="421517"/>
                      </a:moveTo>
                      <a:lnTo>
                        <a:pt x="1610975" y="679425"/>
                      </a:lnTo>
                      <a:lnTo>
                        <a:pt x="1333818" y="673650"/>
                      </a:lnTo>
                      <a:lnTo>
                        <a:pt x="1337668" y="417668"/>
                      </a:lnTo>
                      <a:close/>
                      <a:moveTo>
                        <a:pt x="2484777" y="829553"/>
                      </a:moveTo>
                      <a:lnTo>
                        <a:pt x="2480928" y="1087461"/>
                      </a:lnTo>
                      <a:lnTo>
                        <a:pt x="2203771" y="1083611"/>
                      </a:lnTo>
                      <a:lnTo>
                        <a:pt x="2207621" y="825703"/>
                      </a:lnTo>
                      <a:close/>
                      <a:moveTo>
                        <a:pt x="1183687" y="19264"/>
                      </a:moveTo>
                      <a:lnTo>
                        <a:pt x="1179837" y="277172"/>
                      </a:lnTo>
                      <a:lnTo>
                        <a:pt x="902680" y="271397"/>
                      </a:lnTo>
                      <a:lnTo>
                        <a:pt x="906530" y="15414"/>
                      </a:lnTo>
                      <a:close/>
                      <a:moveTo>
                        <a:pt x="4222767" y="1655239"/>
                      </a:moveTo>
                      <a:lnTo>
                        <a:pt x="4218918" y="1913147"/>
                      </a:lnTo>
                      <a:lnTo>
                        <a:pt x="3941762" y="1907372"/>
                      </a:lnTo>
                      <a:lnTo>
                        <a:pt x="3945611" y="1651390"/>
                      </a:lnTo>
                      <a:close/>
                      <a:moveTo>
                        <a:pt x="2053650" y="429216"/>
                      </a:moveTo>
                      <a:lnTo>
                        <a:pt x="2049801" y="685200"/>
                      </a:lnTo>
                      <a:lnTo>
                        <a:pt x="1772644" y="681351"/>
                      </a:lnTo>
                      <a:lnTo>
                        <a:pt x="1776494" y="423443"/>
                      </a:lnTo>
                      <a:close/>
                      <a:moveTo>
                        <a:pt x="2921676" y="837247"/>
                      </a:moveTo>
                      <a:lnTo>
                        <a:pt x="2915903" y="1231807"/>
                      </a:lnTo>
                      <a:lnTo>
                        <a:pt x="2912054" y="1489716"/>
                      </a:lnTo>
                      <a:lnTo>
                        <a:pt x="2634900" y="1485866"/>
                      </a:lnTo>
                      <a:lnTo>
                        <a:pt x="2453980" y="1483943"/>
                      </a:lnTo>
                      <a:lnTo>
                        <a:pt x="2196073" y="1478168"/>
                      </a:lnTo>
                      <a:lnTo>
                        <a:pt x="2201846" y="1220259"/>
                      </a:lnTo>
                      <a:lnTo>
                        <a:pt x="2457830" y="1226035"/>
                      </a:lnTo>
                      <a:lnTo>
                        <a:pt x="2638749" y="1227958"/>
                      </a:lnTo>
                      <a:lnTo>
                        <a:pt x="2646448" y="833398"/>
                      </a:lnTo>
                      <a:close/>
                      <a:moveTo>
                        <a:pt x="3791638" y="1247210"/>
                      </a:moveTo>
                      <a:lnTo>
                        <a:pt x="3787789" y="1505118"/>
                      </a:lnTo>
                      <a:lnTo>
                        <a:pt x="3510632" y="1501269"/>
                      </a:lnTo>
                      <a:lnTo>
                        <a:pt x="3514481" y="1243361"/>
                      </a:lnTo>
                      <a:close/>
                      <a:moveTo>
                        <a:pt x="1622529" y="26922"/>
                      </a:moveTo>
                      <a:lnTo>
                        <a:pt x="1616754" y="282907"/>
                      </a:lnTo>
                      <a:lnTo>
                        <a:pt x="1341523" y="279057"/>
                      </a:lnTo>
                      <a:lnTo>
                        <a:pt x="1345372" y="21149"/>
                      </a:lnTo>
                      <a:close/>
                      <a:moveTo>
                        <a:pt x="2490551" y="434990"/>
                      </a:moveTo>
                      <a:lnTo>
                        <a:pt x="2486701" y="692897"/>
                      </a:lnTo>
                      <a:lnTo>
                        <a:pt x="2209545" y="689048"/>
                      </a:lnTo>
                      <a:lnTo>
                        <a:pt x="2213394" y="431140"/>
                      </a:lnTo>
                      <a:close/>
                      <a:moveTo>
                        <a:pt x="2059435" y="32687"/>
                      </a:moveTo>
                      <a:lnTo>
                        <a:pt x="2055586" y="290595"/>
                      </a:lnTo>
                      <a:lnTo>
                        <a:pt x="1778429" y="286745"/>
                      </a:lnTo>
                      <a:lnTo>
                        <a:pt x="1782279" y="28837"/>
                      </a:lnTo>
                      <a:close/>
                      <a:moveTo>
                        <a:pt x="2929381" y="442690"/>
                      </a:moveTo>
                      <a:lnTo>
                        <a:pt x="2925531" y="700598"/>
                      </a:lnTo>
                      <a:lnTo>
                        <a:pt x="2648375" y="696749"/>
                      </a:lnTo>
                      <a:lnTo>
                        <a:pt x="2652224" y="438841"/>
                      </a:lnTo>
                      <a:close/>
                      <a:moveTo>
                        <a:pt x="2498264" y="40432"/>
                      </a:moveTo>
                      <a:lnTo>
                        <a:pt x="2492489" y="298340"/>
                      </a:lnTo>
                      <a:lnTo>
                        <a:pt x="2217258" y="294491"/>
                      </a:lnTo>
                      <a:lnTo>
                        <a:pt x="2221107" y="36583"/>
                      </a:lnTo>
                      <a:close/>
                      <a:moveTo>
                        <a:pt x="3366283" y="450386"/>
                      </a:moveTo>
                      <a:lnTo>
                        <a:pt x="3362434" y="708294"/>
                      </a:lnTo>
                      <a:lnTo>
                        <a:pt x="3085277" y="702519"/>
                      </a:lnTo>
                      <a:lnTo>
                        <a:pt x="3089126" y="446537"/>
                      </a:lnTo>
                      <a:close/>
                      <a:moveTo>
                        <a:pt x="2935168" y="48088"/>
                      </a:moveTo>
                      <a:lnTo>
                        <a:pt x="2931319" y="305996"/>
                      </a:lnTo>
                      <a:lnTo>
                        <a:pt x="2654162" y="300221"/>
                      </a:lnTo>
                      <a:lnTo>
                        <a:pt x="2658012" y="44239"/>
                      </a:lnTo>
                      <a:close/>
                      <a:moveTo>
                        <a:pt x="3805114" y="458088"/>
                      </a:moveTo>
                      <a:lnTo>
                        <a:pt x="3801264" y="714072"/>
                      </a:lnTo>
                      <a:lnTo>
                        <a:pt x="3524107" y="710222"/>
                      </a:lnTo>
                      <a:lnTo>
                        <a:pt x="3527957" y="452314"/>
                      </a:lnTo>
                      <a:close/>
                      <a:moveTo>
                        <a:pt x="3374030" y="55841"/>
                      </a:moveTo>
                      <a:lnTo>
                        <a:pt x="3368256" y="311828"/>
                      </a:lnTo>
                      <a:lnTo>
                        <a:pt x="3093024" y="307978"/>
                      </a:lnTo>
                      <a:lnTo>
                        <a:pt x="3096874" y="50068"/>
                      </a:lnTo>
                      <a:close/>
                      <a:moveTo>
                        <a:pt x="4242016" y="463861"/>
                      </a:moveTo>
                      <a:lnTo>
                        <a:pt x="4238167" y="721769"/>
                      </a:lnTo>
                      <a:lnTo>
                        <a:pt x="3961010" y="717919"/>
                      </a:lnTo>
                      <a:lnTo>
                        <a:pt x="3966783" y="460012"/>
                      </a:lnTo>
                      <a:close/>
                      <a:moveTo>
                        <a:pt x="3810901" y="61579"/>
                      </a:moveTo>
                      <a:lnTo>
                        <a:pt x="3807052" y="319487"/>
                      </a:lnTo>
                      <a:lnTo>
                        <a:pt x="3529895" y="315637"/>
                      </a:lnTo>
                      <a:lnTo>
                        <a:pt x="3533744" y="57729"/>
                      </a:lnTo>
                      <a:close/>
                      <a:moveTo>
                        <a:pt x="4249719" y="69283"/>
                      </a:moveTo>
                      <a:lnTo>
                        <a:pt x="4245869" y="327191"/>
                      </a:lnTo>
                      <a:lnTo>
                        <a:pt x="3968713" y="323342"/>
                      </a:lnTo>
                      <a:lnTo>
                        <a:pt x="3972562" y="65434"/>
                      </a:lnTo>
                      <a:close/>
                    </a:path>
                  </a:pathLst>
                </a:custGeom>
                <a:grpFill/>
                <a:ln w="9525" cap="flat">
                  <a:noFill/>
                  <a:prstDash val="solid"/>
                  <a:miter/>
                </a:ln>
              </p:spPr>
              <p:txBody>
                <a:bodyPr wrap="square" rtlCol="0" anchor="ctr">
                  <a:noAutofit/>
                </a:bodyPr>
                <a:lstStyle/>
                <a:p>
                  <a:endParaRPr lang="en-US"/>
                </a:p>
              </p:txBody>
            </p:sp>
          </p:grpSp>
        </p:grpSp>
      </p:grpSp>
      <p:grpSp>
        <p:nvGrpSpPr>
          <p:cNvPr id="97" name="Group 101">
            <a:extLst>
              <a:ext uri="{FF2B5EF4-FFF2-40B4-BE49-F238E27FC236}">
                <a16:creationId xmlns:a16="http://schemas.microsoft.com/office/drawing/2014/main" id="{B42D3057-D701-4E2D-8EE9-4FD1E247A347}"/>
              </a:ext>
            </a:extLst>
          </p:cNvPr>
          <p:cNvGrpSpPr/>
          <p:nvPr/>
        </p:nvGrpSpPr>
        <p:grpSpPr>
          <a:xfrm>
            <a:off x="1119117" y="1536993"/>
            <a:ext cx="5312431" cy="3593395"/>
            <a:chOff x="1282941" y="1743313"/>
            <a:chExt cx="4028686" cy="2725053"/>
          </a:xfrm>
        </p:grpSpPr>
        <p:sp>
          <p:nvSpPr>
            <p:cNvPr id="98" name="Freeform: Shape 102">
              <a:extLst>
                <a:ext uri="{FF2B5EF4-FFF2-40B4-BE49-F238E27FC236}">
                  <a16:creationId xmlns:a16="http://schemas.microsoft.com/office/drawing/2014/main" id="{3F7CD43D-8262-49F9-A803-9EF61AD1A10D}"/>
                </a:ext>
              </a:extLst>
            </p:cNvPr>
            <p:cNvSpPr/>
            <p:nvPr/>
          </p:nvSpPr>
          <p:spPr>
            <a:xfrm rot="19876901">
              <a:off x="4399866" y="2929408"/>
              <a:ext cx="76985" cy="76985"/>
            </a:xfrm>
            <a:custGeom>
              <a:avLst/>
              <a:gdLst/>
              <a:ahLst/>
              <a:cxnLst/>
              <a:rect l="l" t="t" r="r" b="b"/>
              <a:pathLst>
                <a:path w="38100" h="38100"/>
              </a:pathLst>
            </a:custGeom>
            <a:solidFill>
              <a:srgbClr val="FFFFFF"/>
            </a:solidFill>
            <a:ln w="28575" cap="rnd">
              <a:solidFill>
                <a:srgbClr val="333331"/>
              </a:solidFill>
              <a:prstDash val="solid"/>
              <a:round/>
            </a:ln>
          </p:spPr>
          <p:txBody>
            <a:bodyPr rtlCol="0" anchor="ctr"/>
            <a:lstStyle/>
            <a:p>
              <a:endParaRPr lang="en-US"/>
            </a:p>
          </p:txBody>
        </p:sp>
        <p:sp>
          <p:nvSpPr>
            <p:cNvPr id="99" name="Freeform: Shape 103">
              <a:extLst>
                <a:ext uri="{FF2B5EF4-FFF2-40B4-BE49-F238E27FC236}">
                  <a16:creationId xmlns:a16="http://schemas.microsoft.com/office/drawing/2014/main" id="{A373C790-57B7-4735-94E6-95C495E2DF4D}"/>
                </a:ext>
              </a:extLst>
            </p:cNvPr>
            <p:cNvSpPr/>
            <p:nvPr/>
          </p:nvSpPr>
          <p:spPr>
            <a:xfrm rot="19876901">
              <a:off x="4399868" y="2929409"/>
              <a:ext cx="76985" cy="76985"/>
            </a:xfrm>
            <a:custGeom>
              <a:avLst/>
              <a:gdLst/>
              <a:ahLst/>
              <a:cxnLst/>
              <a:rect l="l" t="t" r="r" b="b"/>
              <a:pathLst>
                <a:path w="38100" h="38100"/>
              </a:pathLst>
            </a:custGeom>
            <a:solidFill>
              <a:srgbClr val="FFFFFF"/>
            </a:solidFill>
            <a:ln w="28575" cap="rnd">
              <a:solidFill>
                <a:srgbClr val="333331"/>
              </a:solidFill>
              <a:prstDash val="solid"/>
              <a:round/>
            </a:ln>
          </p:spPr>
          <p:txBody>
            <a:bodyPr rtlCol="0" anchor="ctr"/>
            <a:lstStyle/>
            <a:p>
              <a:endParaRPr lang="en-US"/>
            </a:p>
          </p:txBody>
        </p:sp>
        <p:sp>
          <p:nvSpPr>
            <p:cNvPr id="100" name="Freeform: Shape 104">
              <a:extLst>
                <a:ext uri="{FF2B5EF4-FFF2-40B4-BE49-F238E27FC236}">
                  <a16:creationId xmlns:a16="http://schemas.microsoft.com/office/drawing/2014/main" id="{C3A46755-0539-4B44-B434-643A2230B5E9}"/>
                </a:ext>
              </a:extLst>
            </p:cNvPr>
            <p:cNvSpPr/>
            <p:nvPr/>
          </p:nvSpPr>
          <p:spPr>
            <a:xfrm rot="20732884">
              <a:off x="1282941" y="3607254"/>
              <a:ext cx="1298888" cy="861112"/>
            </a:xfrm>
            <a:custGeom>
              <a:avLst/>
              <a:gdLst>
                <a:gd name="connsiteX0" fmla="*/ 642220 w 1361707"/>
                <a:gd name="connsiteY0" fmla="*/ 0 h 866565"/>
                <a:gd name="connsiteX1" fmla="*/ 1324991 w 1361707"/>
                <a:gd name="connsiteY1" fmla="*/ 281340 h 866565"/>
                <a:gd name="connsiteX2" fmla="*/ 1263945 w 1361707"/>
                <a:gd name="connsiteY2" fmla="*/ 443615 h 866565"/>
                <a:gd name="connsiteX3" fmla="*/ 1361707 w 1361707"/>
                <a:gd name="connsiteY3" fmla="*/ 744368 h 866565"/>
                <a:gd name="connsiteX4" fmla="*/ 1269774 w 1361707"/>
                <a:gd name="connsiteY4" fmla="*/ 751740 h 866565"/>
                <a:gd name="connsiteX5" fmla="*/ 1051127 w 1361707"/>
                <a:gd name="connsiteY5" fmla="*/ 774224 h 866565"/>
                <a:gd name="connsiteX6" fmla="*/ 885014 w 1361707"/>
                <a:gd name="connsiteY6" fmla="*/ 789415 h 866565"/>
                <a:gd name="connsiteX7" fmla="*/ 1056513 w 1361707"/>
                <a:gd name="connsiteY7" fmla="*/ 446302 h 866565"/>
                <a:gd name="connsiteX8" fmla="*/ 1068003 w 1361707"/>
                <a:gd name="connsiteY8" fmla="*/ 429725 h 866565"/>
                <a:gd name="connsiteX9" fmla="*/ 913272 w 1361707"/>
                <a:gd name="connsiteY9" fmla="*/ 607377 h 866565"/>
                <a:gd name="connsiteX10" fmla="*/ 777574 w 1361707"/>
                <a:gd name="connsiteY10" fmla="*/ 762166 h 866565"/>
                <a:gd name="connsiteX11" fmla="*/ 741466 w 1361707"/>
                <a:gd name="connsiteY11" fmla="*/ 802543 h 866565"/>
                <a:gd name="connsiteX12" fmla="*/ 65237 w 1361707"/>
                <a:gd name="connsiteY12" fmla="*/ 864382 h 866565"/>
                <a:gd name="connsiteX13" fmla="*/ 4920 w 1361707"/>
                <a:gd name="connsiteY13" fmla="*/ 812923 h 866565"/>
                <a:gd name="connsiteX14" fmla="*/ 0 w 1361707"/>
                <a:gd name="connsiteY14" fmla="*/ 734057 h 866565"/>
                <a:gd name="connsiteX15" fmla="*/ 46503 w 1361707"/>
                <a:gd name="connsiteY15" fmla="*/ 677112 h 866565"/>
                <a:gd name="connsiteX16" fmla="*/ 249020 w 1361707"/>
                <a:gd name="connsiteY16" fmla="*/ 427210 h 866565"/>
                <a:gd name="connsiteX17" fmla="*/ 378143 w 1361707"/>
                <a:gd name="connsiteY17" fmla="*/ 269679 h 866565"/>
                <a:gd name="connsiteX18" fmla="*/ 642220 w 1361707"/>
                <a:gd name="connsiteY18" fmla="*/ 0 h 866565"/>
                <a:gd name="connsiteX0" fmla="*/ 654783 w 1374270"/>
                <a:gd name="connsiteY0" fmla="*/ 0 h 864382"/>
                <a:gd name="connsiteX1" fmla="*/ 1337554 w 1374270"/>
                <a:gd name="connsiteY1" fmla="*/ 281340 h 864382"/>
                <a:gd name="connsiteX2" fmla="*/ 1276508 w 1374270"/>
                <a:gd name="connsiteY2" fmla="*/ 443615 h 864382"/>
                <a:gd name="connsiteX3" fmla="*/ 1374270 w 1374270"/>
                <a:gd name="connsiteY3" fmla="*/ 744368 h 864382"/>
                <a:gd name="connsiteX4" fmla="*/ 1282337 w 1374270"/>
                <a:gd name="connsiteY4" fmla="*/ 751740 h 864382"/>
                <a:gd name="connsiteX5" fmla="*/ 1063690 w 1374270"/>
                <a:gd name="connsiteY5" fmla="*/ 774224 h 864382"/>
                <a:gd name="connsiteX6" fmla="*/ 897577 w 1374270"/>
                <a:gd name="connsiteY6" fmla="*/ 789415 h 864382"/>
                <a:gd name="connsiteX7" fmla="*/ 1069076 w 1374270"/>
                <a:gd name="connsiteY7" fmla="*/ 446302 h 864382"/>
                <a:gd name="connsiteX8" fmla="*/ 1080566 w 1374270"/>
                <a:gd name="connsiteY8" fmla="*/ 429725 h 864382"/>
                <a:gd name="connsiteX9" fmla="*/ 925835 w 1374270"/>
                <a:gd name="connsiteY9" fmla="*/ 607377 h 864382"/>
                <a:gd name="connsiteX10" fmla="*/ 790137 w 1374270"/>
                <a:gd name="connsiteY10" fmla="*/ 762166 h 864382"/>
                <a:gd name="connsiteX11" fmla="*/ 754029 w 1374270"/>
                <a:gd name="connsiteY11" fmla="*/ 802543 h 864382"/>
                <a:gd name="connsiteX12" fmla="*/ 77800 w 1374270"/>
                <a:gd name="connsiteY12" fmla="*/ 864382 h 864382"/>
                <a:gd name="connsiteX13" fmla="*/ 12563 w 1374270"/>
                <a:gd name="connsiteY13" fmla="*/ 734057 h 864382"/>
                <a:gd name="connsiteX14" fmla="*/ 59066 w 1374270"/>
                <a:gd name="connsiteY14" fmla="*/ 677112 h 864382"/>
                <a:gd name="connsiteX15" fmla="*/ 261583 w 1374270"/>
                <a:gd name="connsiteY15" fmla="*/ 427210 h 864382"/>
                <a:gd name="connsiteX16" fmla="*/ 390706 w 1374270"/>
                <a:gd name="connsiteY16" fmla="*/ 269679 h 864382"/>
                <a:gd name="connsiteX17" fmla="*/ 654783 w 1374270"/>
                <a:gd name="connsiteY17" fmla="*/ 0 h 864382"/>
                <a:gd name="connsiteX0" fmla="*/ 642630 w 1362117"/>
                <a:gd name="connsiteY0" fmla="*/ 0 h 864382"/>
                <a:gd name="connsiteX1" fmla="*/ 1325401 w 1362117"/>
                <a:gd name="connsiteY1" fmla="*/ 281340 h 864382"/>
                <a:gd name="connsiteX2" fmla="*/ 1264355 w 1362117"/>
                <a:gd name="connsiteY2" fmla="*/ 443615 h 864382"/>
                <a:gd name="connsiteX3" fmla="*/ 1362117 w 1362117"/>
                <a:gd name="connsiteY3" fmla="*/ 744368 h 864382"/>
                <a:gd name="connsiteX4" fmla="*/ 1270184 w 1362117"/>
                <a:gd name="connsiteY4" fmla="*/ 751740 h 864382"/>
                <a:gd name="connsiteX5" fmla="*/ 1051537 w 1362117"/>
                <a:gd name="connsiteY5" fmla="*/ 774224 h 864382"/>
                <a:gd name="connsiteX6" fmla="*/ 885424 w 1362117"/>
                <a:gd name="connsiteY6" fmla="*/ 789415 h 864382"/>
                <a:gd name="connsiteX7" fmla="*/ 1056923 w 1362117"/>
                <a:gd name="connsiteY7" fmla="*/ 446302 h 864382"/>
                <a:gd name="connsiteX8" fmla="*/ 1068413 w 1362117"/>
                <a:gd name="connsiteY8" fmla="*/ 429725 h 864382"/>
                <a:gd name="connsiteX9" fmla="*/ 913682 w 1362117"/>
                <a:gd name="connsiteY9" fmla="*/ 607377 h 864382"/>
                <a:gd name="connsiteX10" fmla="*/ 777984 w 1362117"/>
                <a:gd name="connsiteY10" fmla="*/ 762166 h 864382"/>
                <a:gd name="connsiteX11" fmla="*/ 741876 w 1362117"/>
                <a:gd name="connsiteY11" fmla="*/ 802543 h 864382"/>
                <a:gd name="connsiteX12" fmla="*/ 65647 w 1362117"/>
                <a:gd name="connsiteY12" fmla="*/ 864382 h 864382"/>
                <a:gd name="connsiteX13" fmla="*/ 46913 w 1362117"/>
                <a:gd name="connsiteY13" fmla="*/ 677112 h 864382"/>
                <a:gd name="connsiteX14" fmla="*/ 249430 w 1362117"/>
                <a:gd name="connsiteY14" fmla="*/ 427210 h 864382"/>
                <a:gd name="connsiteX15" fmla="*/ 378553 w 1362117"/>
                <a:gd name="connsiteY15" fmla="*/ 269679 h 864382"/>
                <a:gd name="connsiteX16" fmla="*/ 642630 w 1362117"/>
                <a:gd name="connsiteY16" fmla="*/ 0 h 864382"/>
                <a:gd name="connsiteX0" fmla="*/ 634274 w 1353761"/>
                <a:gd name="connsiteY0" fmla="*/ 0 h 864382"/>
                <a:gd name="connsiteX1" fmla="*/ 1317045 w 1353761"/>
                <a:gd name="connsiteY1" fmla="*/ 281340 h 864382"/>
                <a:gd name="connsiteX2" fmla="*/ 1255999 w 1353761"/>
                <a:gd name="connsiteY2" fmla="*/ 443615 h 864382"/>
                <a:gd name="connsiteX3" fmla="*/ 1353761 w 1353761"/>
                <a:gd name="connsiteY3" fmla="*/ 744368 h 864382"/>
                <a:gd name="connsiteX4" fmla="*/ 1261828 w 1353761"/>
                <a:gd name="connsiteY4" fmla="*/ 751740 h 864382"/>
                <a:gd name="connsiteX5" fmla="*/ 1043181 w 1353761"/>
                <a:gd name="connsiteY5" fmla="*/ 774224 h 864382"/>
                <a:gd name="connsiteX6" fmla="*/ 877068 w 1353761"/>
                <a:gd name="connsiteY6" fmla="*/ 789415 h 864382"/>
                <a:gd name="connsiteX7" fmla="*/ 1048567 w 1353761"/>
                <a:gd name="connsiteY7" fmla="*/ 446302 h 864382"/>
                <a:gd name="connsiteX8" fmla="*/ 1060057 w 1353761"/>
                <a:gd name="connsiteY8" fmla="*/ 429725 h 864382"/>
                <a:gd name="connsiteX9" fmla="*/ 905326 w 1353761"/>
                <a:gd name="connsiteY9" fmla="*/ 607377 h 864382"/>
                <a:gd name="connsiteX10" fmla="*/ 769628 w 1353761"/>
                <a:gd name="connsiteY10" fmla="*/ 762166 h 864382"/>
                <a:gd name="connsiteX11" fmla="*/ 733520 w 1353761"/>
                <a:gd name="connsiteY11" fmla="*/ 802543 h 864382"/>
                <a:gd name="connsiteX12" fmla="*/ 57291 w 1353761"/>
                <a:gd name="connsiteY12" fmla="*/ 864382 h 864382"/>
                <a:gd name="connsiteX13" fmla="*/ 38557 w 1353761"/>
                <a:gd name="connsiteY13" fmla="*/ 677112 h 864382"/>
                <a:gd name="connsiteX14" fmla="*/ 241074 w 1353761"/>
                <a:gd name="connsiteY14" fmla="*/ 427210 h 864382"/>
                <a:gd name="connsiteX15" fmla="*/ 370197 w 1353761"/>
                <a:gd name="connsiteY15" fmla="*/ 269679 h 864382"/>
                <a:gd name="connsiteX16" fmla="*/ 634274 w 1353761"/>
                <a:gd name="connsiteY16" fmla="*/ 0 h 864382"/>
                <a:gd name="connsiteX0" fmla="*/ 596392 w 1315879"/>
                <a:gd name="connsiteY0" fmla="*/ 0 h 864382"/>
                <a:gd name="connsiteX1" fmla="*/ 1279163 w 1315879"/>
                <a:gd name="connsiteY1" fmla="*/ 281340 h 864382"/>
                <a:gd name="connsiteX2" fmla="*/ 1218117 w 1315879"/>
                <a:gd name="connsiteY2" fmla="*/ 443615 h 864382"/>
                <a:gd name="connsiteX3" fmla="*/ 1315879 w 1315879"/>
                <a:gd name="connsiteY3" fmla="*/ 744368 h 864382"/>
                <a:gd name="connsiteX4" fmla="*/ 1223946 w 1315879"/>
                <a:gd name="connsiteY4" fmla="*/ 751740 h 864382"/>
                <a:gd name="connsiteX5" fmla="*/ 1005299 w 1315879"/>
                <a:gd name="connsiteY5" fmla="*/ 774224 h 864382"/>
                <a:gd name="connsiteX6" fmla="*/ 839186 w 1315879"/>
                <a:gd name="connsiteY6" fmla="*/ 789415 h 864382"/>
                <a:gd name="connsiteX7" fmla="*/ 1010685 w 1315879"/>
                <a:gd name="connsiteY7" fmla="*/ 446302 h 864382"/>
                <a:gd name="connsiteX8" fmla="*/ 1022175 w 1315879"/>
                <a:gd name="connsiteY8" fmla="*/ 429725 h 864382"/>
                <a:gd name="connsiteX9" fmla="*/ 867444 w 1315879"/>
                <a:gd name="connsiteY9" fmla="*/ 607377 h 864382"/>
                <a:gd name="connsiteX10" fmla="*/ 731746 w 1315879"/>
                <a:gd name="connsiteY10" fmla="*/ 762166 h 864382"/>
                <a:gd name="connsiteX11" fmla="*/ 695638 w 1315879"/>
                <a:gd name="connsiteY11" fmla="*/ 802543 h 864382"/>
                <a:gd name="connsiteX12" fmla="*/ 19409 w 1315879"/>
                <a:gd name="connsiteY12" fmla="*/ 864382 h 864382"/>
                <a:gd name="connsiteX13" fmla="*/ 675 w 1315879"/>
                <a:gd name="connsiteY13" fmla="*/ 677112 h 864382"/>
                <a:gd name="connsiteX14" fmla="*/ 203192 w 1315879"/>
                <a:gd name="connsiteY14" fmla="*/ 427210 h 864382"/>
                <a:gd name="connsiteX15" fmla="*/ 332315 w 1315879"/>
                <a:gd name="connsiteY15" fmla="*/ 269679 h 864382"/>
                <a:gd name="connsiteX16" fmla="*/ 596392 w 1315879"/>
                <a:gd name="connsiteY16" fmla="*/ 0 h 864382"/>
                <a:gd name="connsiteX0" fmla="*/ 587106 w 1306593"/>
                <a:gd name="connsiteY0" fmla="*/ 0 h 864382"/>
                <a:gd name="connsiteX1" fmla="*/ 1269877 w 1306593"/>
                <a:gd name="connsiteY1" fmla="*/ 281340 h 864382"/>
                <a:gd name="connsiteX2" fmla="*/ 1208831 w 1306593"/>
                <a:gd name="connsiteY2" fmla="*/ 443615 h 864382"/>
                <a:gd name="connsiteX3" fmla="*/ 1306593 w 1306593"/>
                <a:gd name="connsiteY3" fmla="*/ 744368 h 864382"/>
                <a:gd name="connsiteX4" fmla="*/ 1214660 w 1306593"/>
                <a:gd name="connsiteY4" fmla="*/ 751740 h 864382"/>
                <a:gd name="connsiteX5" fmla="*/ 996013 w 1306593"/>
                <a:gd name="connsiteY5" fmla="*/ 774224 h 864382"/>
                <a:gd name="connsiteX6" fmla="*/ 829900 w 1306593"/>
                <a:gd name="connsiteY6" fmla="*/ 789415 h 864382"/>
                <a:gd name="connsiteX7" fmla="*/ 1001399 w 1306593"/>
                <a:gd name="connsiteY7" fmla="*/ 446302 h 864382"/>
                <a:gd name="connsiteX8" fmla="*/ 1012889 w 1306593"/>
                <a:gd name="connsiteY8" fmla="*/ 429725 h 864382"/>
                <a:gd name="connsiteX9" fmla="*/ 858158 w 1306593"/>
                <a:gd name="connsiteY9" fmla="*/ 607377 h 864382"/>
                <a:gd name="connsiteX10" fmla="*/ 722460 w 1306593"/>
                <a:gd name="connsiteY10" fmla="*/ 762166 h 864382"/>
                <a:gd name="connsiteX11" fmla="*/ 686352 w 1306593"/>
                <a:gd name="connsiteY11" fmla="*/ 802543 h 864382"/>
                <a:gd name="connsiteX12" fmla="*/ 10123 w 1306593"/>
                <a:gd name="connsiteY12" fmla="*/ 864382 h 864382"/>
                <a:gd name="connsiteX13" fmla="*/ 7704 w 1306593"/>
                <a:gd name="connsiteY13" fmla="*/ 641733 h 864382"/>
                <a:gd name="connsiteX14" fmla="*/ 193906 w 1306593"/>
                <a:gd name="connsiteY14" fmla="*/ 427210 h 864382"/>
                <a:gd name="connsiteX15" fmla="*/ 323029 w 1306593"/>
                <a:gd name="connsiteY15" fmla="*/ 269679 h 864382"/>
                <a:gd name="connsiteX16" fmla="*/ 587106 w 1306593"/>
                <a:gd name="connsiteY16" fmla="*/ 0 h 864382"/>
                <a:gd name="connsiteX0" fmla="*/ 580229 w 1299716"/>
                <a:gd name="connsiteY0" fmla="*/ 0 h 861112"/>
                <a:gd name="connsiteX1" fmla="*/ 1263000 w 1299716"/>
                <a:gd name="connsiteY1" fmla="*/ 281340 h 861112"/>
                <a:gd name="connsiteX2" fmla="*/ 1201954 w 1299716"/>
                <a:gd name="connsiteY2" fmla="*/ 443615 h 861112"/>
                <a:gd name="connsiteX3" fmla="*/ 1299716 w 1299716"/>
                <a:gd name="connsiteY3" fmla="*/ 744368 h 861112"/>
                <a:gd name="connsiteX4" fmla="*/ 1207783 w 1299716"/>
                <a:gd name="connsiteY4" fmla="*/ 751740 h 861112"/>
                <a:gd name="connsiteX5" fmla="*/ 989136 w 1299716"/>
                <a:gd name="connsiteY5" fmla="*/ 774224 h 861112"/>
                <a:gd name="connsiteX6" fmla="*/ 823023 w 1299716"/>
                <a:gd name="connsiteY6" fmla="*/ 789415 h 861112"/>
                <a:gd name="connsiteX7" fmla="*/ 994522 w 1299716"/>
                <a:gd name="connsiteY7" fmla="*/ 446302 h 861112"/>
                <a:gd name="connsiteX8" fmla="*/ 1006012 w 1299716"/>
                <a:gd name="connsiteY8" fmla="*/ 429725 h 861112"/>
                <a:gd name="connsiteX9" fmla="*/ 851281 w 1299716"/>
                <a:gd name="connsiteY9" fmla="*/ 607377 h 861112"/>
                <a:gd name="connsiteX10" fmla="*/ 715583 w 1299716"/>
                <a:gd name="connsiteY10" fmla="*/ 762166 h 861112"/>
                <a:gd name="connsiteX11" fmla="*/ 679475 w 1299716"/>
                <a:gd name="connsiteY11" fmla="*/ 802543 h 861112"/>
                <a:gd name="connsiteX12" fmla="*/ 18483 w 1299716"/>
                <a:gd name="connsiteY12" fmla="*/ 861112 h 861112"/>
                <a:gd name="connsiteX13" fmla="*/ 827 w 1299716"/>
                <a:gd name="connsiteY13" fmla="*/ 641733 h 861112"/>
                <a:gd name="connsiteX14" fmla="*/ 187029 w 1299716"/>
                <a:gd name="connsiteY14" fmla="*/ 427210 h 861112"/>
                <a:gd name="connsiteX15" fmla="*/ 316152 w 1299716"/>
                <a:gd name="connsiteY15" fmla="*/ 269679 h 861112"/>
                <a:gd name="connsiteX16" fmla="*/ 580229 w 1299716"/>
                <a:gd name="connsiteY16" fmla="*/ 0 h 861112"/>
                <a:gd name="connsiteX0" fmla="*/ 579498 w 1298985"/>
                <a:gd name="connsiteY0" fmla="*/ 0 h 861112"/>
                <a:gd name="connsiteX1" fmla="*/ 1262269 w 1298985"/>
                <a:gd name="connsiteY1" fmla="*/ 281340 h 861112"/>
                <a:gd name="connsiteX2" fmla="*/ 1201223 w 1298985"/>
                <a:gd name="connsiteY2" fmla="*/ 443615 h 861112"/>
                <a:gd name="connsiteX3" fmla="*/ 1298985 w 1298985"/>
                <a:gd name="connsiteY3" fmla="*/ 744368 h 861112"/>
                <a:gd name="connsiteX4" fmla="*/ 1207052 w 1298985"/>
                <a:gd name="connsiteY4" fmla="*/ 751740 h 861112"/>
                <a:gd name="connsiteX5" fmla="*/ 988405 w 1298985"/>
                <a:gd name="connsiteY5" fmla="*/ 774224 h 861112"/>
                <a:gd name="connsiteX6" fmla="*/ 822292 w 1298985"/>
                <a:gd name="connsiteY6" fmla="*/ 789415 h 861112"/>
                <a:gd name="connsiteX7" fmla="*/ 993791 w 1298985"/>
                <a:gd name="connsiteY7" fmla="*/ 446302 h 861112"/>
                <a:gd name="connsiteX8" fmla="*/ 1005281 w 1298985"/>
                <a:gd name="connsiteY8" fmla="*/ 429725 h 861112"/>
                <a:gd name="connsiteX9" fmla="*/ 850550 w 1298985"/>
                <a:gd name="connsiteY9" fmla="*/ 607377 h 861112"/>
                <a:gd name="connsiteX10" fmla="*/ 714852 w 1298985"/>
                <a:gd name="connsiteY10" fmla="*/ 762166 h 861112"/>
                <a:gd name="connsiteX11" fmla="*/ 678744 w 1298985"/>
                <a:gd name="connsiteY11" fmla="*/ 802543 h 861112"/>
                <a:gd name="connsiteX12" fmla="*/ 17752 w 1298985"/>
                <a:gd name="connsiteY12" fmla="*/ 861112 h 861112"/>
                <a:gd name="connsiteX13" fmla="*/ 96 w 1298985"/>
                <a:gd name="connsiteY13" fmla="*/ 641733 h 861112"/>
                <a:gd name="connsiteX14" fmla="*/ 186298 w 1298985"/>
                <a:gd name="connsiteY14" fmla="*/ 427210 h 861112"/>
                <a:gd name="connsiteX15" fmla="*/ 315421 w 1298985"/>
                <a:gd name="connsiteY15" fmla="*/ 269679 h 861112"/>
                <a:gd name="connsiteX16" fmla="*/ 579498 w 1298985"/>
                <a:gd name="connsiteY16" fmla="*/ 0 h 861112"/>
                <a:gd name="connsiteX0" fmla="*/ 579402 w 1298889"/>
                <a:gd name="connsiteY0" fmla="*/ 0 h 861112"/>
                <a:gd name="connsiteX1" fmla="*/ 1262173 w 1298889"/>
                <a:gd name="connsiteY1" fmla="*/ 281340 h 861112"/>
                <a:gd name="connsiteX2" fmla="*/ 1201127 w 1298889"/>
                <a:gd name="connsiteY2" fmla="*/ 443615 h 861112"/>
                <a:gd name="connsiteX3" fmla="*/ 1298889 w 1298889"/>
                <a:gd name="connsiteY3" fmla="*/ 744368 h 861112"/>
                <a:gd name="connsiteX4" fmla="*/ 1206956 w 1298889"/>
                <a:gd name="connsiteY4" fmla="*/ 751740 h 861112"/>
                <a:gd name="connsiteX5" fmla="*/ 988309 w 1298889"/>
                <a:gd name="connsiteY5" fmla="*/ 774224 h 861112"/>
                <a:gd name="connsiteX6" fmla="*/ 822196 w 1298889"/>
                <a:gd name="connsiteY6" fmla="*/ 789415 h 861112"/>
                <a:gd name="connsiteX7" fmla="*/ 993695 w 1298889"/>
                <a:gd name="connsiteY7" fmla="*/ 446302 h 861112"/>
                <a:gd name="connsiteX8" fmla="*/ 1005185 w 1298889"/>
                <a:gd name="connsiteY8" fmla="*/ 429725 h 861112"/>
                <a:gd name="connsiteX9" fmla="*/ 850454 w 1298889"/>
                <a:gd name="connsiteY9" fmla="*/ 607377 h 861112"/>
                <a:gd name="connsiteX10" fmla="*/ 714756 w 1298889"/>
                <a:gd name="connsiteY10" fmla="*/ 762166 h 861112"/>
                <a:gd name="connsiteX11" fmla="*/ 678648 w 1298889"/>
                <a:gd name="connsiteY11" fmla="*/ 802543 h 861112"/>
                <a:gd name="connsiteX12" fmla="*/ 17656 w 1298889"/>
                <a:gd name="connsiteY12" fmla="*/ 861112 h 861112"/>
                <a:gd name="connsiteX13" fmla="*/ 0 w 1298889"/>
                <a:gd name="connsiteY13" fmla="*/ 641733 h 861112"/>
                <a:gd name="connsiteX14" fmla="*/ 186202 w 1298889"/>
                <a:gd name="connsiteY14" fmla="*/ 427210 h 861112"/>
                <a:gd name="connsiteX15" fmla="*/ 315325 w 1298889"/>
                <a:gd name="connsiteY15" fmla="*/ 269679 h 861112"/>
                <a:gd name="connsiteX16" fmla="*/ 579402 w 1298889"/>
                <a:gd name="connsiteY16" fmla="*/ 0 h 861112"/>
                <a:gd name="connsiteX0" fmla="*/ 579402 w 1298889"/>
                <a:gd name="connsiteY0" fmla="*/ 0 h 861112"/>
                <a:gd name="connsiteX1" fmla="*/ 1262173 w 1298889"/>
                <a:gd name="connsiteY1" fmla="*/ 281340 h 861112"/>
                <a:gd name="connsiteX2" fmla="*/ 1201127 w 1298889"/>
                <a:gd name="connsiteY2" fmla="*/ 443615 h 861112"/>
                <a:gd name="connsiteX3" fmla="*/ 1298889 w 1298889"/>
                <a:gd name="connsiteY3" fmla="*/ 744368 h 861112"/>
                <a:gd name="connsiteX4" fmla="*/ 1206956 w 1298889"/>
                <a:gd name="connsiteY4" fmla="*/ 751740 h 861112"/>
                <a:gd name="connsiteX5" fmla="*/ 988309 w 1298889"/>
                <a:gd name="connsiteY5" fmla="*/ 774224 h 861112"/>
                <a:gd name="connsiteX6" fmla="*/ 822196 w 1298889"/>
                <a:gd name="connsiteY6" fmla="*/ 789415 h 861112"/>
                <a:gd name="connsiteX7" fmla="*/ 993695 w 1298889"/>
                <a:gd name="connsiteY7" fmla="*/ 446302 h 861112"/>
                <a:gd name="connsiteX8" fmla="*/ 1005185 w 1298889"/>
                <a:gd name="connsiteY8" fmla="*/ 429725 h 861112"/>
                <a:gd name="connsiteX9" fmla="*/ 850454 w 1298889"/>
                <a:gd name="connsiteY9" fmla="*/ 607377 h 861112"/>
                <a:gd name="connsiteX10" fmla="*/ 714756 w 1298889"/>
                <a:gd name="connsiteY10" fmla="*/ 762166 h 861112"/>
                <a:gd name="connsiteX11" fmla="*/ 678648 w 1298889"/>
                <a:gd name="connsiteY11" fmla="*/ 802543 h 861112"/>
                <a:gd name="connsiteX12" fmla="*/ 17656 w 1298889"/>
                <a:gd name="connsiteY12" fmla="*/ 861112 h 861112"/>
                <a:gd name="connsiteX13" fmla="*/ 0 w 1298889"/>
                <a:gd name="connsiteY13" fmla="*/ 641733 h 861112"/>
                <a:gd name="connsiteX14" fmla="*/ 186202 w 1298889"/>
                <a:gd name="connsiteY14" fmla="*/ 427210 h 861112"/>
                <a:gd name="connsiteX15" fmla="*/ 315325 w 1298889"/>
                <a:gd name="connsiteY15" fmla="*/ 269679 h 861112"/>
                <a:gd name="connsiteX16" fmla="*/ 579402 w 1298889"/>
                <a:gd name="connsiteY16" fmla="*/ 0 h 861112"/>
                <a:gd name="connsiteX0" fmla="*/ 579402 w 1298889"/>
                <a:gd name="connsiteY0" fmla="*/ 0 h 861112"/>
                <a:gd name="connsiteX1" fmla="*/ 1262173 w 1298889"/>
                <a:gd name="connsiteY1" fmla="*/ 281340 h 861112"/>
                <a:gd name="connsiteX2" fmla="*/ 1201127 w 1298889"/>
                <a:gd name="connsiteY2" fmla="*/ 443615 h 861112"/>
                <a:gd name="connsiteX3" fmla="*/ 1298889 w 1298889"/>
                <a:gd name="connsiteY3" fmla="*/ 744368 h 861112"/>
                <a:gd name="connsiteX4" fmla="*/ 1206956 w 1298889"/>
                <a:gd name="connsiteY4" fmla="*/ 751740 h 861112"/>
                <a:gd name="connsiteX5" fmla="*/ 988309 w 1298889"/>
                <a:gd name="connsiteY5" fmla="*/ 774224 h 861112"/>
                <a:gd name="connsiteX6" fmla="*/ 822196 w 1298889"/>
                <a:gd name="connsiteY6" fmla="*/ 789415 h 861112"/>
                <a:gd name="connsiteX7" fmla="*/ 993695 w 1298889"/>
                <a:gd name="connsiteY7" fmla="*/ 446302 h 861112"/>
                <a:gd name="connsiteX8" fmla="*/ 1005185 w 1298889"/>
                <a:gd name="connsiteY8" fmla="*/ 429725 h 861112"/>
                <a:gd name="connsiteX9" fmla="*/ 850454 w 1298889"/>
                <a:gd name="connsiteY9" fmla="*/ 607377 h 861112"/>
                <a:gd name="connsiteX10" fmla="*/ 714756 w 1298889"/>
                <a:gd name="connsiteY10" fmla="*/ 762166 h 861112"/>
                <a:gd name="connsiteX11" fmla="*/ 678648 w 1298889"/>
                <a:gd name="connsiteY11" fmla="*/ 802543 h 861112"/>
                <a:gd name="connsiteX12" fmla="*/ 17656 w 1298889"/>
                <a:gd name="connsiteY12" fmla="*/ 861112 h 861112"/>
                <a:gd name="connsiteX13" fmla="*/ 0 w 1298889"/>
                <a:gd name="connsiteY13" fmla="*/ 641733 h 861112"/>
                <a:gd name="connsiteX14" fmla="*/ 186202 w 1298889"/>
                <a:gd name="connsiteY14" fmla="*/ 427210 h 861112"/>
                <a:gd name="connsiteX15" fmla="*/ 315325 w 1298889"/>
                <a:gd name="connsiteY15" fmla="*/ 269679 h 861112"/>
                <a:gd name="connsiteX16" fmla="*/ 579402 w 1298889"/>
                <a:gd name="connsiteY16" fmla="*/ 0 h 86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8889" h="861112">
                  <a:moveTo>
                    <a:pt x="579402" y="0"/>
                  </a:moveTo>
                  <a:cubicBezTo>
                    <a:pt x="833877" y="51729"/>
                    <a:pt x="1148597" y="256875"/>
                    <a:pt x="1262173" y="281340"/>
                  </a:cubicBezTo>
                  <a:cubicBezTo>
                    <a:pt x="1270004" y="282825"/>
                    <a:pt x="1196897" y="433955"/>
                    <a:pt x="1201127" y="443615"/>
                  </a:cubicBezTo>
                  <a:lnTo>
                    <a:pt x="1298889" y="744368"/>
                  </a:lnTo>
                  <a:lnTo>
                    <a:pt x="1206956" y="751740"/>
                  </a:lnTo>
                  <a:cubicBezTo>
                    <a:pt x="1135454" y="767474"/>
                    <a:pt x="1060980" y="767552"/>
                    <a:pt x="988309" y="774224"/>
                  </a:cubicBezTo>
                  <a:lnTo>
                    <a:pt x="822196" y="789415"/>
                  </a:lnTo>
                  <a:lnTo>
                    <a:pt x="993695" y="446302"/>
                  </a:lnTo>
                  <a:cubicBezTo>
                    <a:pt x="996724" y="440243"/>
                    <a:pt x="1000212" y="434470"/>
                    <a:pt x="1005185" y="429725"/>
                  </a:cubicBezTo>
                  <a:cubicBezTo>
                    <a:pt x="954941" y="490086"/>
                    <a:pt x="901725" y="547875"/>
                    <a:pt x="850454" y="607377"/>
                  </a:cubicBezTo>
                  <a:cubicBezTo>
                    <a:pt x="805698" y="659393"/>
                    <a:pt x="759913" y="710494"/>
                    <a:pt x="714756" y="762166"/>
                  </a:cubicBezTo>
                  <a:lnTo>
                    <a:pt x="678648" y="802543"/>
                  </a:lnTo>
                  <a:lnTo>
                    <a:pt x="17656" y="861112"/>
                  </a:lnTo>
                  <a:cubicBezTo>
                    <a:pt x="4270" y="765414"/>
                    <a:pt x="4791" y="745276"/>
                    <a:pt x="0" y="641733"/>
                  </a:cubicBezTo>
                  <a:lnTo>
                    <a:pt x="186202" y="427210"/>
                  </a:lnTo>
                  <a:cubicBezTo>
                    <a:pt x="229015" y="374510"/>
                    <a:pt x="272341" y="322265"/>
                    <a:pt x="315325" y="269679"/>
                  </a:cubicBezTo>
                  <a:cubicBezTo>
                    <a:pt x="318927" y="265278"/>
                    <a:pt x="576202" y="4687"/>
                    <a:pt x="579402" y="0"/>
                  </a:cubicBezTo>
                  <a:close/>
                </a:path>
              </a:pathLst>
            </a:custGeom>
            <a:solidFill>
              <a:srgbClr val="E3BC9F"/>
            </a:solidFill>
            <a:ln w="4729" cap="flat">
              <a:noFill/>
              <a:prstDash val="solid"/>
              <a:miter/>
            </a:ln>
          </p:spPr>
          <p:txBody>
            <a:bodyPr rtlCol="0" anchor="ctr"/>
            <a:lstStyle/>
            <a:p>
              <a:endParaRPr lang="en-US" dirty="0"/>
            </a:p>
          </p:txBody>
        </p:sp>
        <p:sp>
          <p:nvSpPr>
            <p:cNvPr id="101" name="Freeform: Shape 105">
              <a:extLst>
                <a:ext uri="{FF2B5EF4-FFF2-40B4-BE49-F238E27FC236}">
                  <a16:creationId xmlns:a16="http://schemas.microsoft.com/office/drawing/2014/main" id="{597A2141-34CA-4FCB-B7ED-4F9BD522389A}"/>
                </a:ext>
              </a:extLst>
            </p:cNvPr>
            <p:cNvSpPr/>
            <p:nvPr/>
          </p:nvSpPr>
          <p:spPr>
            <a:xfrm rot="20732884">
              <a:off x="1485770" y="2452759"/>
              <a:ext cx="1966969" cy="1439394"/>
            </a:xfrm>
            <a:custGeom>
              <a:avLst/>
              <a:gdLst>
                <a:gd name="connsiteX0" fmla="*/ 1626277 w 1628355"/>
                <a:gd name="connsiteY0" fmla="*/ 739540 h 1191602"/>
                <a:gd name="connsiteX1" fmla="*/ 1594857 w 1628355"/>
                <a:gd name="connsiteY1" fmla="*/ 659192 h 1191602"/>
                <a:gd name="connsiteX2" fmla="*/ 1535944 w 1628355"/>
                <a:gd name="connsiteY2" fmla="*/ 529300 h 1191602"/>
                <a:gd name="connsiteX3" fmla="*/ 1456684 w 1628355"/>
                <a:gd name="connsiteY3" fmla="*/ 374754 h 1191602"/>
                <a:gd name="connsiteX4" fmla="*/ 1436005 w 1628355"/>
                <a:gd name="connsiteY4" fmla="*/ 364202 h 1191602"/>
                <a:gd name="connsiteX5" fmla="*/ 1421336 w 1628355"/>
                <a:gd name="connsiteY5" fmla="*/ 366236 h 1191602"/>
                <a:gd name="connsiteX6" fmla="*/ 1402077 w 1628355"/>
                <a:gd name="connsiteY6" fmla="*/ 375227 h 1191602"/>
                <a:gd name="connsiteX7" fmla="*/ 1377613 w 1628355"/>
                <a:gd name="connsiteY7" fmla="*/ 358429 h 1191602"/>
                <a:gd name="connsiteX8" fmla="*/ 1373260 w 1628355"/>
                <a:gd name="connsiteY8" fmla="*/ 173078 h 1191602"/>
                <a:gd name="connsiteX9" fmla="*/ 1349789 w 1628355"/>
                <a:gd name="connsiteY9" fmla="*/ 86152 h 1191602"/>
                <a:gd name="connsiteX10" fmla="*/ 1309142 w 1628355"/>
                <a:gd name="connsiteY10" fmla="*/ 23596 h 1191602"/>
                <a:gd name="connsiteX11" fmla="*/ 1287469 w 1628355"/>
                <a:gd name="connsiteY11" fmla="*/ 5520 h 1191602"/>
                <a:gd name="connsiteX12" fmla="*/ 1275971 w 1628355"/>
                <a:gd name="connsiteY12" fmla="*/ 3722 h 1191602"/>
                <a:gd name="connsiteX13" fmla="*/ 1241806 w 1628355"/>
                <a:gd name="connsiteY13" fmla="*/ 20425 h 1191602"/>
                <a:gd name="connsiteX14" fmla="*/ 1188099 w 1628355"/>
                <a:gd name="connsiteY14" fmla="*/ 33249 h 1191602"/>
                <a:gd name="connsiteX15" fmla="*/ 1143098 w 1628355"/>
                <a:gd name="connsiteY15" fmla="*/ 20851 h 1191602"/>
                <a:gd name="connsiteX16" fmla="*/ 973362 w 1628355"/>
                <a:gd name="connsiteY16" fmla="*/ 78 h 1191602"/>
                <a:gd name="connsiteX17" fmla="*/ 895664 w 1628355"/>
                <a:gd name="connsiteY17" fmla="*/ 5425 h 1191602"/>
                <a:gd name="connsiteX18" fmla="*/ 757065 w 1628355"/>
                <a:gd name="connsiteY18" fmla="*/ 24921 h 1191602"/>
                <a:gd name="connsiteX19" fmla="*/ 623766 w 1628355"/>
                <a:gd name="connsiteY19" fmla="*/ 50994 h 1191602"/>
                <a:gd name="connsiteX20" fmla="*/ 607583 w 1628355"/>
                <a:gd name="connsiteY20" fmla="*/ 74275 h 1191602"/>
                <a:gd name="connsiteX21" fmla="*/ 628403 w 1628355"/>
                <a:gd name="connsiteY21" fmla="*/ 112225 h 1191602"/>
                <a:gd name="connsiteX22" fmla="*/ 630154 w 1628355"/>
                <a:gd name="connsiteY22" fmla="*/ 133424 h 1191602"/>
                <a:gd name="connsiteX23" fmla="*/ 644776 w 1628355"/>
                <a:gd name="connsiteY23" fmla="*/ 209798 h 1191602"/>
                <a:gd name="connsiteX24" fmla="*/ 667394 w 1628355"/>
                <a:gd name="connsiteY24" fmla="*/ 345085 h 1191602"/>
                <a:gd name="connsiteX25" fmla="*/ 668435 w 1628355"/>
                <a:gd name="connsiteY25" fmla="*/ 375748 h 1191602"/>
                <a:gd name="connsiteX26" fmla="*/ 634318 w 1628355"/>
                <a:gd name="connsiteY26" fmla="*/ 374186 h 1191602"/>
                <a:gd name="connsiteX27" fmla="*/ 578528 w 1628355"/>
                <a:gd name="connsiteY27" fmla="*/ 365432 h 1191602"/>
                <a:gd name="connsiteX28" fmla="*/ 556335 w 1628355"/>
                <a:gd name="connsiteY28" fmla="*/ 361268 h 1191602"/>
                <a:gd name="connsiteX29" fmla="*/ 548007 w 1628355"/>
                <a:gd name="connsiteY29" fmla="*/ 360180 h 1191602"/>
                <a:gd name="connsiteX30" fmla="*/ 553496 w 1628355"/>
                <a:gd name="connsiteY30" fmla="*/ 364060 h 1191602"/>
                <a:gd name="connsiteX31" fmla="*/ 519474 w 1628355"/>
                <a:gd name="connsiteY31" fmla="*/ 382798 h 1191602"/>
                <a:gd name="connsiteX32" fmla="*/ 0 w 1628355"/>
                <a:gd name="connsiteY32" fmla="*/ 917745 h 1191602"/>
                <a:gd name="connsiteX33" fmla="*/ 670707 w 1628355"/>
                <a:gd name="connsiteY33" fmla="*/ 1191489 h 1191602"/>
                <a:gd name="connsiteX34" fmla="*/ 724604 w 1628355"/>
                <a:gd name="connsiteY34" fmla="*/ 1107118 h 1191602"/>
                <a:gd name="connsiteX35" fmla="*/ 830316 w 1628355"/>
                <a:gd name="connsiteY35" fmla="*/ 1047354 h 1191602"/>
                <a:gd name="connsiteX36" fmla="*/ 1027070 w 1628355"/>
                <a:gd name="connsiteY36" fmla="*/ 888076 h 1191602"/>
                <a:gd name="connsiteX37" fmla="*/ 1213746 w 1628355"/>
                <a:gd name="connsiteY37" fmla="*/ 729792 h 1191602"/>
                <a:gd name="connsiteX38" fmla="*/ 1251980 w 1628355"/>
                <a:gd name="connsiteY38" fmla="*/ 725723 h 1191602"/>
                <a:gd name="connsiteX39" fmla="*/ 1251270 w 1628355"/>
                <a:gd name="connsiteY39" fmla="*/ 742427 h 1191602"/>
                <a:gd name="connsiteX40" fmla="*/ 1306160 w 1628355"/>
                <a:gd name="connsiteY40" fmla="*/ 813406 h 1191602"/>
                <a:gd name="connsiteX41" fmla="*/ 1365783 w 1628355"/>
                <a:gd name="connsiteY41" fmla="*/ 831955 h 1191602"/>
                <a:gd name="connsiteX42" fmla="*/ 1367155 w 1628355"/>
                <a:gd name="connsiteY42" fmla="*/ 832002 h 1191602"/>
                <a:gd name="connsiteX43" fmla="*/ 1376619 w 1628355"/>
                <a:gd name="connsiteY43" fmla="*/ 833659 h 1191602"/>
                <a:gd name="connsiteX44" fmla="*/ 1423276 w 1628355"/>
                <a:gd name="connsiteY44" fmla="*/ 822539 h 1191602"/>
                <a:gd name="connsiteX45" fmla="*/ 1554446 w 1628355"/>
                <a:gd name="connsiteY45" fmla="*/ 782885 h 1191602"/>
                <a:gd name="connsiteX46" fmla="*/ 1589084 w 1628355"/>
                <a:gd name="connsiteY46" fmla="*/ 768026 h 1191602"/>
                <a:gd name="connsiteX47" fmla="*/ 1616813 w 1628355"/>
                <a:gd name="connsiteY47" fmla="*/ 757427 h 1191602"/>
                <a:gd name="connsiteX48" fmla="*/ 1626277 w 1628355"/>
                <a:gd name="connsiteY48" fmla="*/ 739540 h 119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28355" h="1191602">
                  <a:moveTo>
                    <a:pt x="1626277" y="739540"/>
                  </a:moveTo>
                  <a:cubicBezTo>
                    <a:pt x="1615299" y="712994"/>
                    <a:pt x="1605409" y="685974"/>
                    <a:pt x="1594857" y="659192"/>
                  </a:cubicBezTo>
                  <a:cubicBezTo>
                    <a:pt x="1577396" y="614901"/>
                    <a:pt x="1560077" y="570846"/>
                    <a:pt x="1535944" y="529300"/>
                  </a:cubicBezTo>
                  <a:cubicBezTo>
                    <a:pt x="1506890" y="479283"/>
                    <a:pt x="1478924" y="428367"/>
                    <a:pt x="1456684" y="374754"/>
                  </a:cubicBezTo>
                  <a:cubicBezTo>
                    <a:pt x="1452141" y="363870"/>
                    <a:pt x="1445327" y="362924"/>
                    <a:pt x="1436005" y="364202"/>
                  </a:cubicBezTo>
                  <a:cubicBezTo>
                    <a:pt x="1430564" y="360889"/>
                    <a:pt x="1425974" y="364154"/>
                    <a:pt x="1421336" y="366236"/>
                  </a:cubicBezTo>
                  <a:cubicBezTo>
                    <a:pt x="1414854" y="369123"/>
                    <a:pt x="1408702" y="372719"/>
                    <a:pt x="1402077" y="375227"/>
                  </a:cubicBezTo>
                  <a:cubicBezTo>
                    <a:pt x="1378607" y="384123"/>
                    <a:pt x="1378560" y="383555"/>
                    <a:pt x="1377613" y="358429"/>
                  </a:cubicBezTo>
                  <a:cubicBezTo>
                    <a:pt x="1375294" y="296724"/>
                    <a:pt x="1381399" y="234972"/>
                    <a:pt x="1373260" y="173078"/>
                  </a:cubicBezTo>
                  <a:cubicBezTo>
                    <a:pt x="1369237" y="142415"/>
                    <a:pt x="1360625" y="114118"/>
                    <a:pt x="1349789" y="86152"/>
                  </a:cubicBezTo>
                  <a:cubicBezTo>
                    <a:pt x="1340704" y="62824"/>
                    <a:pt x="1327738" y="41151"/>
                    <a:pt x="1309142" y="23596"/>
                  </a:cubicBezTo>
                  <a:cubicBezTo>
                    <a:pt x="1302186" y="17255"/>
                    <a:pt x="1297406" y="8264"/>
                    <a:pt x="1287469" y="5520"/>
                  </a:cubicBezTo>
                  <a:cubicBezTo>
                    <a:pt x="1283778" y="4479"/>
                    <a:pt x="1281412" y="1214"/>
                    <a:pt x="1275971" y="3722"/>
                  </a:cubicBezTo>
                  <a:cubicBezTo>
                    <a:pt x="1264425" y="9021"/>
                    <a:pt x="1252879" y="13990"/>
                    <a:pt x="1241806" y="20425"/>
                  </a:cubicBezTo>
                  <a:cubicBezTo>
                    <a:pt x="1225386" y="29984"/>
                    <a:pt x="1209771" y="42098"/>
                    <a:pt x="1188099" y="33249"/>
                  </a:cubicBezTo>
                  <a:cubicBezTo>
                    <a:pt x="1173808" y="27429"/>
                    <a:pt x="1158287" y="24211"/>
                    <a:pt x="1143098" y="20851"/>
                  </a:cubicBezTo>
                  <a:cubicBezTo>
                    <a:pt x="1087213" y="8548"/>
                    <a:pt x="1030998" y="-963"/>
                    <a:pt x="973362" y="78"/>
                  </a:cubicBezTo>
                  <a:cubicBezTo>
                    <a:pt x="947337" y="551"/>
                    <a:pt x="921548" y="2917"/>
                    <a:pt x="895664" y="5425"/>
                  </a:cubicBezTo>
                  <a:cubicBezTo>
                    <a:pt x="849149" y="9920"/>
                    <a:pt x="803107" y="17160"/>
                    <a:pt x="757065" y="24921"/>
                  </a:cubicBezTo>
                  <a:cubicBezTo>
                    <a:pt x="712395" y="32397"/>
                    <a:pt x="668010" y="41246"/>
                    <a:pt x="623766" y="50994"/>
                  </a:cubicBezTo>
                  <a:cubicBezTo>
                    <a:pt x="606116" y="54874"/>
                    <a:pt x="604554" y="56294"/>
                    <a:pt x="607583" y="74275"/>
                  </a:cubicBezTo>
                  <a:cubicBezTo>
                    <a:pt x="625469" y="80900"/>
                    <a:pt x="626132" y="97130"/>
                    <a:pt x="628403" y="112225"/>
                  </a:cubicBezTo>
                  <a:cubicBezTo>
                    <a:pt x="629444" y="119229"/>
                    <a:pt x="628119" y="126516"/>
                    <a:pt x="630154" y="133424"/>
                  </a:cubicBezTo>
                  <a:cubicBezTo>
                    <a:pt x="637583" y="158409"/>
                    <a:pt x="640422" y="184293"/>
                    <a:pt x="644776" y="209798"/>
                  </a:cubicBezTo>
                  <a:cubicBezTo>
                    <a:pt x="652442" y="254894"/>
                    <a:pt x="659397" y="300084"/>
                    <a:pt x="667394" y="345085"/>
                  </a:cubicBezTo>
                  <a:cubicBezTo>
                    <a:pt x="669240" y="355353"/>
                    <a:pt x="675202" y="370779"/>
                    <a:pt x="668435" y="375748"/>
                  </a:cubicBezTo>
                  <a:cubicBezTo>
                    <a:pt x="660344" y="381710"/>
                    <a:pt x="646006" y="376410"/>
                    <a:pt x="634318" y="374186"/>
                  </a:cubicBezTo>
                  <a:cubicBezTo>
                    <a:pt x="615863" y="370637"/>
                    <a:pt x="597740" y="364202"/>
                    <a:pt x="578528" y="365432"/>
                  </a:cubicBezTo>
                  <a:cubicBezTo>
                    <a:pt x="570815" y="365905"/>
                    <a:pt x="563528" y="363728"/>
                    <a:pt x="556335" y="361268"/>
                  </a:cubicBezTo>
                  <a:cubicBezTo>
                    <a:pt x="553402" y="360558"/>
                    <a:pt x="550657" y="360274"/>
                    <a:pt x="548007" y="360180"/>
                  </a:cubicBezTo>
                  <a:cubicBezTo>
                    <a:pt x="549900" y="361079"/>
                    <a:pt x="551698" y="362309"/>
                    <a:pt x="553496" y="364060"/>
                  </a:cubicBezTo>
                  <a:cubicBezTo>
                    <a:pt x="537029" y="361031"/>
                    <a:pt x="525956" y="368697"/>
                    <a:pt x="519474" y="382798"/>
                  </a:cubicBezTo>
                  <a:cubicBezTo>
                    <a:pt x="482659" y="463194"/>
                    <a:pt x="186912" y="775787"/>
                    <a:pt x="0" y="917745"/>
                  </a:cubicBezTo>
                  <a:cubicBezTo>
                    <a:pt x="234232" y="1086581"/>
                    <a:pt x="505088" y="1078868"/>
                    <a:pt x="670707" y="1191489"/>
                  </a:cubicBezTo>
                  <a:cubicBezTo>
                    <a:pt x="676385" y="1195322"/>
                    <a:pt x="718405" y="1100825"/>
                    <a:pt x="724604" y="1107118"/>
                  </a:cubicBezTo>
                  <a:cubicBezTo>
                    <a:pt x="763122" y="1093017"/>
                    <a:pt x="797097" y="1070351"/>
                    <a:pt x="830316" y="1047354"/>
                  </a:cubicBezTo>
                  <a:cubicBezTo>
                    <a:pt x="899828" y="999277"/>
                    <a:pt x="963141" y="943203"/>
                    <a:pt x="1027070" y="888076"/>
                  </a:cubicBezTo>
                  <a:cubicBezTo>
                    <a:pt x="1088822" y="834794"/>
                    <a:pt x="1147262" y="777538"/>
                    <a:pt x="1213746" y="729792"/>
                  </a:cubicBezTo>
                  <a:cubicBezTo>
                    <a:pt x="1229077" y="712805"/>
                    <a:pt x="1237169" y="726575"/>
                    <a:pt x="1251980" y="725723"/>
                  </a:cubicBezTo>
                  <a:cubicBezTo>
                    <a:pt x="1257989" y="725392"/>
                    <a:pt x="1250607" y="736843"/>
                    <a:pt x="1251270" y="742427"/>
                  </a:cubicBezTo>
                  <a:cubicBezTo>
                    <a:pt x="1269725" y="765992"/>
                    <a:pt x="1289741" y="788516"/>
                    <a:pt x="1306160" y="813406"/>
                  </a:cubicBezTo>
                  <a:cubicBezTo>
                    <a:pt x="1321918" y="837255"/>
                    <a:pt x="1339331" y="846861"/>
                    <a:pt x="1365783" y="831955"/>
                  </a:cubicBezTo>
                  <a:cubicBezTo>
                    <a:pt x="1366115" y="831766"/>
                    <a:pt x="1366730" y="831955"/>
                    <a:pt x="1367155" y="832002"/>
                  </a:cubicBezTo>
                  <a:cubicBezTo>
                    <a:pt x="1370042" y="833943"/>
                    <a:pt x="1373260" y="834605"/>
                    <a:pt x="1376619" y="833659"/>
                  </a:cubicBezTo>
                  <a:cubicBezTo>
                    <a:pt x="1391998" y="829353"/>
                    <a:pt x="1407992" y="827838"/>
                    <a:pt x="1423276" y="822539"/>
                  </a:cubicBezTo>
                  <a:cubicBezTo>
                    <a:pt x="1466432" y="807491"/>
                    <a:pt x="1509966" y="793674"/>
                    <a:pt x="1554446" y="782885"/>
                  </a:cubicBezTo>
                  <a:cubicBezTo>
                    <a:pt x="1566513" y="779951"/>
                    <a:pt x="1578910" y="776118"/>
                    <a:pt x="1589084" y="768026"/>
                  </a:cubicBezTo>
                  <a:cubicBezTo>
                    <a:pt x="1596513" y="759840"/>
                    <a:pt x="1607113" y="759367"/>
                    <a:pt x="1616813" y="757427"/>
                  </a:cubicBezTo>
                  <a:cubicBezTo>
                    <a:pt x="1628028" y="755014"/>
                    <a:pt x="1630820" y="750518"/>
                    <a:pt x="1626277" y="739540"/>
                  </a:cubicBezTo>
                  <a:close/>
                </a:path>
              </a:pathLst>
            </a:custGeom>
            <a:solidFill>
              <a:schemeClr val="accent1"/>
            </a:solidFill>
            <a:ln w="4729" cap="flat">
              <a:noFill/>
              <a:prstDash val="solid"/>
              <a:miter/>
            </a:ln>
          </p:spPr>
          <p:txBody>
            <a:bodyPr rtlCol="0" anchor="ctr"/>
            <a:lstStyle/>
            <a:p>
              <a:endParaRPr lang="en-US"/>
            </a:p>
          </p:txBody>
        </p:sp>
        <p:sp>
          <p:nvSpPr>
            <p:cNvPr id="102" name="Freeform: Shape 106">
              <a:extLst>
                <a:ext uri="{FF2B5EF4-FFF2-40B4-BE49-F238E27FC236}">
                  <a16:creationId xmlns:a16="http://schemas.microsoft.com/office/drawing/2014/main" id="{B126A517-0167-44F9-AF93-04D5B5656BB9}"/>
                </a:ext>
              </a:extLst>
            </p:cNvPr>
            <p:cNvSpPr/>
            <p:nvPr/>
          </p:nvSpPr>
          <p:spPr>
            <a:xfrm rot="20732884">
              <a:off x="1461633" y="3125058"/>
              <a:ext cx="1102879" cy="894188"/>
            </a:xfrm>
            <a:custGeom>
              <a:avLst/>
              <a:gdLst>
                <a:gd name="connsiteX0" fmla="*/ 761224 w 913018"/>
                <a:gd name="connsiteY0" fmla="*/ 739504 h 740253"/>
                <a:gd name="connsiteX1" fmla="*/ 25121 w 913018"/>
                <a:gd name="connsiteY1" fmla="*/ 577955 h 740253"/>
                <a:gd name="connsiteX2" fmla="*/ 752 w 913018"/>
                <a:gd name="connsiteY2" fmla="*/ 539863 h 740253"/>
                <a:gd name="connsiteX3" fmla="*/ 113703 w 913018"/>
                <a:gd name="connsiteY3" fmla="*/ 25121 h 740253"/>
                <a:gd name="connsiteX4" fmla="*/ 151795 w 913018"/>
                <a:gd name="connsiteY4" fmla="*/ 752 h 740253"/>
                <a:gd name="connsiteX5" fmla="*/ 887898 w 913018"/>
                <a:gd name="connsiteY5" fmla="*/ 162300 h 740253"/>
                <a:gd name="connsiteX6" fmla="*/ 912267 w 913018"/>
                <a:gd name="connsiteY6" fmla="*/ 200393 h 740253"/>
                <a:gd name="connsiteX7" fmla="*/ 799316 w 913018"/>
                <a:gd name="connsiteY7" fmla="*/ 715134 h 740253"/>
                <a:gd name="connsiteX8" fmla="*/ 761224 w 913018"/>
                <a:gd name="connsiteY8" fmla="*/ 739504 h 74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3018" h="740253">
                  <a:moveTo>
                    <a:pt x="761224" y="739504"/>
                  </a:moveTo>
                  <a:lnTo>
                    <a:pt x="25121" y="577955"/>
                  </a:lnTo>
                  <a:cubicBezTo>
                    <a:pt x="7849" y="574170"/>
                    <a:pt x="-3034" y="557087"/>
                    <a:pt x="752" y="539863"/>
                  </a:cubicBezTo>
                  <a:lnTo>
                    <a:pt x="113703" y="25121"/>
                  </a:lnTo>
                  <a:cubicBezTo>
                    <a:pt x="117489" y="7849"/>
                    <a:pt x="134571" y="-3034"/>
                    <a:pt x="151795" y="752"/>
                  </a:cubicBezTo>
                  <a:lnTo>
                    <a:pt x="887898" y="162300"/>
                  </a:lnTo>
                  <a:cubicBezTo>
                    <a:pt x="905169" y="166086"/>
                    <a:pt x="916053" y="183168"/>
                    <a:pt x="912267" y="200393"/>
                  </a:cubicBezTo>
                  <a:lnTo>
                    <a:pt x="799316" y="715134"/>
                  </a:lnTo>
                  <a:cubicBezTo>
                    <a:pt x="795530" y="732359"/>
                    <a:pt x="778495" y="743289"/>
                    <a:pt x="761224" y="739504"/>
                  </a:cubicBezTo>
                  <a:close/>
                </a:path>
              </a:pathLst>
            </a:custGeom>
            <a:solidFill>
              <a:srgbClr val="868880"/>
            </a:solidFill>
            <a:ln w="4729" cap="flat">
              <a:noFill/>
              <a:prstDash val="solid"/>
              <a:miter/>
            </a:ln>
          </p:spPr>
          <p:txBody>
            <a:bodyPr rtlCol="0" anchor="ctr"/>
            <a:lstStyle/>
            <a:p>
              <a:endParaRPr lang="en-US"/>
            </a:p>
          </p:txBody>
        </p:sp>
        <p:sp>
          <p:nvSpPr>
            <p:cNvPr id="103" name="Freeform: Shape 107">
              <a:extLst>
                <a:ext uri="{FF2B5EF4-FFF2-40B4-BE49-F238E27FC236}">
                  <a16:creationId xmlns:a16="http://schemas.microsoft.com/office/drawing/2014/main" id="{FCFBA4EF-2E0D-455F-8C84-C5AAD9EDAFD4}"/>
                </a:ext>
              </a:extLst>
            </p:cNvPr>
            <p:cNvSpPr/>
            <p:nvPr/>
          </p:nvSpPr>
          <p:spPr>
            <a:xfrm rot="20732884">
              <a:off x="1501422" y="3167863"/>
              <a:ext cx="1023427" cy="812734"/>
            </a:xfrm>
            <a:custGeom>
              <a:avLst/>
              <a:gdLst>
                <a:gd name="connsiteX0" fmla="*/ 707658 w 847244"/>
                <a:gd name="connsiteY0" fmla="*/ 672073 h 672822"/>
                <a:gd name="connsiteX1" fmla="*/ 25121 w 847244"/>
                <a:gd name="connsiteY1" fmla="*/ 522307 h 672822"/>
                <a:gd name="connsiteX2" fmla="*/ 752 w 847244"/>
                <a:gd name="connsiteY2" fmla="*/ 484215 h 672822"/>
                <a:gd name="connsiteX3" fmla="*/ 101495 w 847244"/>
                <a:gd name="connsiteY3" fmla="*/ 25121 h 672822"/>
                <a:gd name="connsiteX4" fmla="*/ 139587 w 847244"/>
                <a:gd name="connsiteY4" fmla="*/ 752 h 672822"/>
                <a:gd name="connsiteX5" fmla="*/ 822124 w 847244"/>
                <a:gd name="connsiteY5" fmla="*/ 150518 h 672822"/>
                <a:gd name="connsiteX6" fmla="*/ 846493 w 847244"/>
                <a:gd name="connsiteY6" fmla="*/ 188610 h 672822"/>
                <a:gd name="connsiteX7" fmla="*/ 745750 w 847244"/>
                <a:gd name="connsiteY7" fmla="*/ 647704 h 672822"/>
                <a:gd name="connsiteX8" fmla="*/ 707658 w 847244"/>
                <a:gd name="connsiteY8" fmla="*/ 672073 h 67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44" h="672822">
                  <a:moveTo>
                    <a:pt x="707658" y="672073"/>
                  </a:moveTo>
                  <a:lnTo>
                    <a:pt x="25121" y="522307"/>
                  </a:lnTo>
                  <a:cubicBezTo>
                    <a:pt x="7849" y="518522"/>
                    <a:pt x="-3034" y="501439"/>
                    <a:pt x="752" y="484215"/>
                  </a:cubicBezTo>
                  <a:lnTo>
                    <a:pt x="101495" y="25121"/>
                  </a:lnTo>
                  <a:cubicBezTo>
                    <a:pt x="105280" y="7849"/>
                    <a:pt x="122363" y="-3034"/>
                    <a:pt x="139587" y="752"/>
                  </a:cubicBezTo>
                  <a:lnTo>
                    <a:pt x="822124" y="150518"/>
                  </a:lnTo>
                  <a:cubicBezTo>
                    <a:pt x="839395" y="154303"/>
                    <a:pt x="850279" y="171386"/>
                    <a:pt x="846493" y="188610"/>
                  </a:cubicBezTo>
                  <a:lnTo>
                    <a:pt x="745750" y="647704"/>
                  </a:lnTo>
                  <a:cubicBezTo>
                    <a:pt x="741964" y="664928"/>
                    <a:pt x="724929" y="675859"/>
                    <a:pt x="707658" y="672073"/>
                  </a:cubicBezTo>
                  <a:close/>
                </a:path>
              </a:pathLst>
            </a:custGeom>
            <a:solidFill>
              <a:srgbClr val="FFFFFF"/>
            </a:solidFill>
            <a:ln w="4729" cap="flat">
              <a:noFill/>
              <a:prstDash val="solid"/>
              <a:miter/>
            </a:ln>
          </p:spPr>
          <p:txBody>
            <a:bodyPr rtlCol="0" anchor="ctr"/>
            <a:lstStyle/>
            <a:p>
              <a:endParaRPr lang="en-US"/>
            </a:p>
          </p:txBody>
        </p:sp>
        <p:sp>
          <p:nvSpPr>
            <p:cNvPr id="104" name="Freeform: Shape 108">
              <a:extLst>
                <a:ext uri="{FF2B5EF4-FFF2-40B4-BE49-F238E27FC236}">
                  <a16:creationId xmlns:a16="http://schemas.microsoft.com/office/drawing/2014/main" id="{93FDDA20-EFDB-497A-8D8F-DB13E5F13DB5}"/>
                </a:ext>
              </a:extLst>
            </p:cNvPr>
            <p:cNvSpPr/>
            <p:nvPr/>
          </p:nvSpPr>
          <p:spPr>
            <a:xfrm rot="20732884">
              <a:off x="4218129" y="2262110"/>
              <a:ext cx="1093498" cy="752595"/>
            </a:xfrm>
            <a:custGeom>
              <a:avLst/>
              <a:gdLst>
                <a:gd name="connsiteX0" fmla="*/ 50763 w 905252"/>
                <a:gd name="connsiteY0" fmla="*/ 301394 h 623036"/>
                <a:gd name="connsiteX1" fmla="*/ 79107 w 905252"/>
                <a:gd name="connsiteY1" fmla="*/ 238554 h 623036"/>
                <a:gd name="connsiteX2" fmla="*/ 107120 w 905252"/>
                <a:gd name="connsiteY2" fmla="*/ 168994 h 623036"/>
                <a:gd name="connsiteX3" fmla="*/ 157752 w 905252"/>
                <a:gd name="connsiteY3" fmla="*/ 128678 h 623036"/>
                <a:gd name="connsiteX4" fmla="*/ 310168 w 905252"/>
                <a:gd name="connsiteY4" fmla="*/ 101564 h 623036"/>
                <a:gd name="connsiteX5" fmla="*/ 416968 w 905252"/>
                <a:gd name="connsiteY5" fmla="*/ 81406 h 623036"/>
                <a:gd name="connsiteX6" fmla="*/ 586183 w 905252"/>
                <a:gd name="connsiteY6" fmla="*/ 50175 h 623036"/>
                <a:gd name="connsiteX7" fmla="*/ 694213 w 905252"/>
                <a:gd name="connsiteY7" fmla="*/ 29733 h 623036"/>
                <a:gd name="connsiteX8" fmla="*/ 836267 w 905252"/>
                <a:gd name="connsiteY8" fmla="*/ 5364 h 623036"/>
                <a:gd name="connsiteX9" fmla="*/ 863475 w 905252"/>
                <a:gd name="connsiteY9" fmla="*/ 1815 h 623036"/>
                <a:gd name="connsiteX10" fmla="*/ 880274 w 905252"/>
                <a:gd name="connsiteY10" fmla="*/ 29071 h 623036"/>
                <a:gd name="connsiteX11" fmla="*/ 900243 w 905252"/>
                <a:gd name="connsiteY11" fmla="*/ 67873 h 623036"/>
                <a:gd name="connsiteX12" fmla="*/ 903839 w 905252"/>
                <a:gd name="connsiteY12" fmla="*/ 97684 h 623036"/>
                <a:gd name="connsiteX13" fmla="*/ 871472 w 905252"/>
                <a:gd name="connsiteY13" fmla="*/ 269880 h 623036"/>
                <a:gd name="connsiteX14" fmla="*/ 852213 w 905252"/>
                <a:gd name="connsiteY14" fmla="*/ 381175 h 623036"/>
                <a:gd name="connsiteX15" fmla="*/ 833144 w 905252"/>
                <a:gd name="connsiteY15" fmla="*/ 485325 h 623036"/>
                <a:gd name="connsiteX16" fmla="*/ 823017 w 905252"/>
                <a:gd name="connsiteY16" fmla="*/ 494837 h 623036"/>
                <a:gd name="connsiteX17" fmla="*/ 689340 w 905252"/>
                <a:gd name="connsiteY17" fmla="*/ 516556 h 623036"/>
                <a:gd name="connsiteX18" fmla="*/ 575205 w 905252"/>
                <a:gd name="connsiteY18" fmla="*/ 535106 h 623036"/>
                <a:gd name="connsiteX19" fmla="*/ 491828 w 905252"/>
                <a:gd name="connsiteY19" fmla="*/ 549727 h 623036"/>
                <a:gd name="connsiteX20" fmla="*/ 377551 w 905252"/>
                <a:gd name="connsiteY20" fmla="*/ 568702 h 623036"/>
                <a:gd name="connsiteX21" fmla="*/ 306808 w 905252"/>
                <a:gd name="connsiteY21" fmla="*/ 581100 h 623036"/>
                <a:gd name="connsiteX22" fmla="*/ 244063 w 905252"/>
                <a:gd name="connsiteY22" fmla="*/ 590990 h 623036"/>
                <a:gd name="connsiteX23" fmla="*/ 153777 w 905252"/>
                <a:gd name="connsiteY23" fmla="*/ 606937 h 623036"/>
                <a:gd name="connsiteX24" fmla="*/ 63302 w 905252"/>
                <a:gd name="connsiteY24" fmla="*/ 622457 h 623036"/>
                <a:gd name="connsiteX25" fmla="*/ 49012 w 905252"/>
                <a:gd name="connsiteY25" fmla="*/ 618719 h 623036"/>
                <a:gd name="connsiteX26" fmla="*/ 26298 w 905252"/>
                <a:gd name="connsiteY26" fmla="*/ 584602 h 623036"/>
                <a:gd name="connsiteX27" fmla="*/ 5194 w 905252"/>
                <a:gd name="connsiteY27" fmla="*/ 571636 h 623036"/>
                <a:gd name="connsiteX28" fmla="*/ 21093 w 905252"/>
                <a:gd name="connsiteY28" fmla="*/ 564538 h 623036"/>
                <a:gd name="connsiteX29" fmla="*/ 29516 w 905252"/>
                <a:gd name="connsiteY29" fmla="*/ 547693 h 623036"/>
                <a:gd name="connsiteX30" fmla="*/ 3585 w 905252"/>
                <a:gd name="connsiteY30" fmla="*/ 501982 h 623036"/>
                <a:gd name="connsiteX31" fmla="*/ 2024 w 905252"/>
                <a:gd name="connsiteY31" fmla="*/ 478843 h 623036"/>
                <a:gd name="connsiteX32" fmla="*/ 40494 w 905252"/>
                <a:gd name="connsiteY32" fmla="*/ 390402 h 623036"/>
                <a:gd name="connsiteX33" fmla="*/ 96710 w 905252"/>
                <a:gd name="connsiteY33" fmla="*/ 331679 h 623036"/>
                <a:gd name="connsiteX34" fmla="*/ 109959 w 905252"/>
                <a:gd name="connsiteY34" fmla="*/ 318430 h 623036"/>
                <a:gd name="connsiteX35" fmla="*/ 92072 w 905252"/>
                <a:gd name="connsiteY35" fmla="*/ 306789 h 623036"/>
                <a:gd name="connsiteX36" fmla="*/ 62498 w 905252"/>
                <a:gd name="connsiteY36" fmla="*/ 304044 h 623036"/>
                <a:gd name="connsiteX37" fmla="*/ 50763 w 905252"/>
                <a:gd name="connsiteY37" fmla="*/ 301394 h 62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05252" h="623036">
                  <a:moveTo>
                    <a:pt x="50763" y="301394"/>
                  </a:moveTo>
                  <a:cubicBezTo>
                    <a:pt x="64438" y="282372"/>
                    <a:pt x="69880" y="259564"/>
                    <a:pt x="79107" y="238554"/>
                  </a:cubicBezTo>
                  <a:cubicBezTo>
                    <a:pt x="89186" y="215652"/>
                    <a:pt x="100353" y="192938"/>
                    <a:pt x="107120" y="168994"/>
                  </a:cubicBezTo>
                  <a:cubicBezTo>
                    <a:pt x="114739" y="141786"/>
                    <a:pt x="129786" y="132274"/>
                    <a:pt x="157752" y="128678"/>
                  </a:cubicBezTo>
                  <a:cubicBezTo>
                    <a:pt x="208857" y="122101"/>
                    <a:pt x="259394" y="110839"/>
                    <a:pt x="310168" y="101564"/>
                  </a:cubicBezTo>
                  <a:cubicBezTo>
                    <a:pt x="345800" y="95081"/>
                    <a:pt x="381384" y="88125"/>
                    <a:pt x="416968" y="81406"/>
                  </a:cubicBezTo>
                  <a:cubicBezTo>
                    <a:pt x="473326" y="70806"/>
                    <a:pt x="529873" y="60964"/>
                    <a:pt x="586183" y="50175"/>
                  </a:cubicBezTo>
                  <a:cubicBezTo>
                    <a:pt x="622146" y="43266"/>
                    <a:pt x="658251" y="36547"/>
                    <a:pt x="694213" y="29733"/>
                  </a:cubicBezTo>
                  <a:cubicBezTo>
                    <a:pt x="741344" y="20837"/>
                    <a:pt x="788332" y="10190"/>
                    <a:pt x="836267" y="5364"/>
                  </a:cubicBezTo>
                  <a:cubicBezTo>
                    <a:pt x="845494" y="4417"/>
                    <a:pt x="855005" y="-3485"/>
                    <a:pt x="863475" y="1815"/>
                  </a:cubicBezTo>
                  <a:cubicBezTo>
                    <a:pt x="872703" y="7588"/>
                    <a:pt x="875210" y="19607"/>
                    <a:pt x="880274" y="29071"/>
                  </a:cubicBezTo>
                  <a:cubicBezTo>
                    <a:pt x="887135" y="41894"/>
                    <a:pt x="892671" y="55475"/>
                    <a:pt x="900243" y="67873"/>
                  </a:cubicBezTo>
                  <a:cubicBezTo>
                    <a:pt x="906205" y="77715"/>
                    <a:pt x="906063" y="87652"/>
                    <a:pt x="903839" y="97684"/>
                  </a:cubicBezTo>
                  <a:cubicBezTo>
                    <a:pt x="891299" y="154751"/>
                    <a:pt x="882829" y="212576"/>
                    <a:pt x="871472" y="269880"/>
                  </a:cubicBezTo>
                  <a:cubicBezTo>
                    <a:pt x="864185" y="306694"/>
                    <a:pt x="858838" y="344171"/>
                    <a:pt x="852213" y="381175"/>
                  </a:cubicBezTo>
                  <a:cubicBezTo>
                    <a:pt x="845967" y="415908"/>
                    <a:pt x="840383" y="450782"/>
                    <a:pt x="833144" y="485325"/>
                  </a:cubicBezTo>
                  <a:cubicBezTo>
                    <a:pt x="831866" y="491477"/>
                    <a:pt x="829169" y="493843"/>
                    <a:pt x="823017" y="494837"/>
                  </a:cubicBezTo>
                  <a:cubicBezTo>
                    <a:pt x="778442" y="501887"/>
                    <a:pt x="733914" y="509364"/>
                    <a:pt x="689340" y="516556"/>
                  </a:cubicBezTo>
                  <a:cubicBezTo>
                    <a:pt x="651295" y="522708"/>
                    <a:pt x="612871" y="527251"/>
                    <a:pt x="575205" y="535106"/>
                  </a:cubicBezTo>
                  <a:cubicBezTo>
                    <a:pt x="547523" y="540879"/>
                    <a:pt x="519510" y="544096"/>
                    <a:pt x="491828" y="549727"/>
                  </a:cubicBezTo>
                  <a:cubicBezTo>
                    <a:pt x="454020" y="557393"/>
                    <a:pt x="415691" y="562456"/>
                    <a:pt x="377551" y="568702"/>
                  </a:cubicBezTo>
                  <a:cubicBezTo>
                    <a:pt x="353891" y="572583"/>
                    <a:pt x="329853" y="574949"/>
                    <a:pt x="306808" y="581100"/>
                  </a:cubicBezTo>
                  <a:cubicBezTo>
                    <a:pt x="286082" y="586637"/>
                    <a:pt x="264836" y="586400"/>
                    <a:pt x="244063" y="590990"/>
                  </a:cubicBezTo>
                  <a:cubicBezTo>
                    <a:pt x="214251" y="597567"/>
                    <a:pt x="183872" y="601731"/>
                    <a:pt x="153777" y="606937"/>
                  </a:cubicBezTo>
                  <a:cubicBezTo>
                    <a:pt x="123635" y="612142"/>
                    <a:pt x="93492" y="617441"/>
                    <a:pt x="63302" y="622457"/>
                  </a:cubicBezTo>
                  <a:cubicBezTo>
                    <a:pt x="58286" y="623309"/>
                    <a:pt x="52655" y="623972"/>
                    <a:pt x="49012" y="618719"/>
                  </a:cubicBezTo>
                  <a:cubicBezTo>
                    <a:pt x="41299" y="607410"/>
                    <a:pt x="32829" y="596526"/>
                    <a:pt x="26298" y="584602"/>
                  </a:cubicBezTo>
                  <a:cubicBezTo>
                    <a:pt x="21377" y="575564"/>
                    <a:pt x="15604" y="570501"/>
                    <a:pt x="5194" y="571636"/>
                  </a:cubicBezTo>
                  <a:cubicBezTo>
                    <a:pt x="7087" y="561746"/>
                    <a:pt x="15415" y="565579"/>
                    <a:pt x="21093" y="564538"/>
                  </a:cubicBezTo>
                  <a:cubicBezTo>
                    <a:pt x="33917" y="562267"/>
                    <a:pt x="35715" y="559286"/>
                    <a:pt x="29516" y="547693"/>
                  </a:cubicBezTo>
                  <a:cubicBezTo>
                    <a:pt x="21283" y="532219"/>
                    <a:pt x="11771" y="517503"/>
                    <a:pt x="3585" y="501982"/>
                  </a:cubicBezTo>
                  <a:cubicBezTo>
                    <a:pt x="-437" y="494316"/>
                    <a:pt x="-1242" y="486887"/>
                    <a:pt x="2024" y="478843"/>
                  </a:cubicBezTo>
                  <a:cubicBezTo>
                    <a:pt x="14137" y="449031"/>
                    <a:pt x="25163" y="418794"/>
                    <a:pt x="40494" y="390402"/>
                  </a:cubicBezTo>
                  <a:cubicBezTo>
                    <a:pt x="53886" y="365607"/>
                    <a:pt x="72246" y="345827"/>
                    <a:pt x="96710" y="331679"/>
                  </a:cubicBezTo>
                  <a:cubicBezTo>
                    <a:pt x="102246" y="328461"/>
                    <a:pt x="111000" y="325622"/>
                    <a:pt x="109959" y="318430"/>
                  </a:cubicBezTo>
                  <a:cubicBezTo>
                    <a:pt x="108776" y="310101"/>
                    <a:pt x="99265" y="308303"/>
                    <a:pt x="92072" y="306789"/>
                  </a:cubicBezTo>
                  <a:cubicBezTo>
                    <a:pt x="82419" y="304754"/>
                    <a:pt x="72577" y="302625"/>
                    <a:pt x="62498" y="304044"/>
                  </a:cubicBezTo>
                  <a:cubicBezTo>
                    <a:pt x="58381" y="304707"/>
                    <a:pt x="54028" y="305275"/>
                    <a:pt x="50763" y="301394"/>
                  </a:cubicBezTo>
                  <a:close/>
                </a:path>
              </a:pathLst>
            </a:custGeom>
            <a:solidFill>
              <a:schemeClr val="accent5">
                <a:lumMod val="75000"/>
              </a:schemeClr>
            </a:solidFill>
            <a:ln w="4729" cap="flat">
              <a:noFill/>
              <a:prstDash val="solid"/>
              <a:miter/>
            </a:ln>
          </p:spPr>
          <p:txBody>
            <a:bodyPr rtlCol="0" anchor="ctr"/>
            <a:lstStyle/>
            <a:p>
              <a:endParaRPr lang="en-US"/>
            </a:p>
          </p:txBody>
        </p:sp>
        <p:sp>
          <p:nvSpPr>
            <p:cNvPr id="105" name="Freeform: Shape 109">
              <a:extLst>
                <a:ext uri="{FF2B5EF4-FFF2-40B4-BE49-F238E27FC236}">
                  <a16:creationId xmlns:a16="http://schemas.microsoft.com/office/drawing/2014/main" id="{EDED4373-5226-4D76-839C-ED03B21E7BEA}"/>
                </a:ext>
              </a:extLst>
            </p:cNvPr>
            <p:cNvSpPr/>
            <p:nvPr/>
          </p:nvSpPr>
          <p:spPr>
            <a:xfrm rot="20732884">
              <a:off x="3174875" y="2876946"/>
              <a:ext cx="1284219" cy="551267"/>
            </a:xfrm>
            <a:custGeom>
              <a:avLst/>
              <a:gdLst>
                <a:gd name="connsiteX0" fmla="*/ 995820 w 1063140"/>
                <a:gd name="connsiteY0" fmla="*/ 1711 h 456366"/>
                <a:gd name="connsiteX1" fmla="*/ 1054496 w 1063140"/>
                <a:gd name="connsiteY1" fmla="*/ 9755 h 456366"/>
                <a:gd name="connsiteX2" fmla="*/ 1055584 w 1063140"/>
                <a:gd name="connsiteY2" fmla="*/ 28352 h 456366"/>
                <a:gd name="connsiteX3" fmla="*/ 1021514 w 1063140"/>
                <a:gd name="connsiteY3" fmla="*/ 51254 h 456366"/>
                <a:gd name="connsiteX4" fmla="*/ 967617 w 1063140"/>
                <a:gd name="connsiteY4" fmla="*/ 139694 h 456366"/>
                <a:gd name="connsiteX5" fmla="*/ 954841 w 1063140"/>
                <a:gd name="connsiteY5" fmla="*/ 170878 h 456366"/>
                <a:gd name="connsiteX6" fmla="*/ 960803 w 1063140"/>
                <a:gd name="connsiteY6" fmla="*/ 215879 h 456366"/>
                <a:gd name="connsiteX7" fmla="*/ 981955 w 1063140"/>
                <a:gd name="connsiteY7" fmla="*/ 252741 h 456366"/>
                <a:gd name="connsiteX8" fmla="*/ 973627 w 1063140"/>
                <a:gd name="connsiteY8" fmla="*/ 268593 h 456366"/>
                <a:gd name="connsiteX9" fmla="*/ 950346 w 1063140"/>
                <a:gd name="connsiteY9" fmla="*/ 272047 h 456366"/>
                <a:gd name="connsiteX10" fmla="*/ 794144 w 1063140"/>
                <a:gd name="connsiteY10" fmla="*/ 315534 h 456366"/>
                <a:gd name="connsiteX11" fmla="*/ 677076 w 1063140"/>
                <a:gd name="connsiteY11" fmla="*/ 361765 h 456366"/>
                <a:gd name="connsiteX12" fmla="*/ 452828 w 1063140"/>
                <a:gd name="connsiteY12" fmla="*/ 438139 h 456366"/>
                <a:gd name="connsiteX13" fmla="*/ 333063 w 1063140"/>
                <a:gd name="connsiteY13" fmla="*/ 456309 h 456366"/>
                <a:gd name="connsiteX14" fmla="*/ 177003 w 1063140"/>
                <a:gd name="connsiteY14" fmla="*/ 405677 h 456366"/>
                <a:gd name="connsiteX15" fmla="*/ 78058 w 1063140"/>
                <a:gd name="connsiteY15" fmla="*/ 309430 h 456366"/>
                <a:gd name="connsiteX16" fmla="*/ 6463 w 1063140"/>
                <a:gd name="connsiteY16" fmla="*/ 219948 h 456366"/>
                <a:gd name="connsiteX17" fmla="*/ 75 w 1063140"/>
                <a:gd name="connsiteY17" fmla="*/ 201825 h 456366"/>
                <a:gd name="connsiteX18" fmla="*/ 109998 w 1063140"/>
                <a:gd name="connsiteY18" fmla="*/ 169506 h 456366"/>
                <a:gd name="connsiteX19" fmla="*/ 183438 w 1063140"/>
                <a:gd name="connsiteY19" fmla="*/ 148922 h 456366"/>
                <a:gd name="connsiteX20" fmla="*/ 221956 w 1063140"/>
                <a:gd name="connsiteY20" fmla="*/ 137849 h 456366"/>
                <a:gd name="connsiteX21" fmla="*/ 245001 w 1063140"/>
                <a:gd name="connsiteY21" fmla="*/ 148023 h 456366"/>
                <a:gd name="connsiteX22" fmla="*/ 284797 w 1063140"/>
                <a:gd name="connsiteY22" fmla="*/ 192266 h 456366"/>
                <a:gd name="connsiteX23" fmla="*/ 326012 w 1063140"/>
                <a:gd name="connsiteY23" fmla="*/ 206415 h 456366"/>
                <a:gd name="connsiteX24" fmla="*/ 389373 w 1063140"/>
                <a:gd name="connsiteY24" fmla="*/ 200973 h 456366"/>
                <a:gd name="connsiteX25" fmla="*/ 516189 w 1063140"/>
                <a:gd name="connsiteY25" fmla="*/ 190705 h 456366"/>
                <a:gd name="connsiteX26" fmla="*/ 602216 w 1063140"/>
                <a:gd name="connsiteY26" fmla="*/ 184080 h 456366"/>
                <a:gd name="connsiteX27" fmla="*/ 704805 w 1063140"/>
                <a:gd name="connsiteY27" fmla="*/ 173764 h 456366"/>
                <a:gd name="connsiteX28" fmla="*/ 799870 w 1063140"/>
                <a:gd name="connsiteY28" fmla="*/ 160657 h 456366"/>
                <a:gd name="connsiteX29" fmla="*/ 879840 w 1063140"/>
                <a:gd name="connsiteY29" fmla="*/ 131555 h 456366"/>
                <a:gd name="connsiteX30" fmla="*/ 904209 w 1063140"/>
                <a:gd name="connsiteY30" fmla="*/ 97343 h 456366"/>
                <a:gd name="connsiteX31" fmla="*/ 956024 w 1063140"/>
                <a:gd name="connsiteY31" fmla="*/ 20307 h 456366"/>
                <a:gd name="connsiteX32" fmla="*/ 995820 w 1063140"/>
                <a:gd name="connsiteY32" fmla="*/ 1711 h 45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63140" h="456366">
                  <a:moveTo>
                    <a:pt x="995820" y="1711"/>
                  </a:moveTo>
                  <a:cubicBezTo>
                    <a:pt x="1016167" y="-1412"/>
                    <a:pt x="1036041" y="-1081"/>
                    <a:pt x="1054496" y="9755"/>
                  </a:cubicBezTo>
                  <a:cubicBezTo>
                    <a:pt x="1065663" y="16332"/>
                    <a:pt x="1065995" y="20449"/>
                    <a:pt x="1055584" y="28352"/>
                  </a:cubicBezTo>
                  <a:cubicBezTo>
                    <a:pt x="1044654" y="36585"/>
                    <a:pt x="1031972" y="41980"/>
                    <a:pt x="1021514" y="51254"/>
                  </a:cubicBezTo>
                  <a:cubicBezTo>
                    <a:pt x="994400" y="75293"/>
                    <a:pt x="980914" y="107375"/>
                    <a:pt x="967617" y="139694"/>
                  </a:cubicBezTo>
                  <a:cubicBezTo>
                    <a:pt x="963359" y="150105"/>
                    <a:pt x="960614" y="161414"/>
                    <a:pt x="954841" y="170878"/>
                  </a:cubicBezTo>
                  <a:cubicBezTo>
                    <a:pt x="944194" y="188197"/>
                    <a:pt x="951718" y="201636"/>
                    <a:pt x="960803" y="215879"/>
                  </a:cubicBezTo>
                  <a:cubicBezTo>
                    <a:pt x="968422" y="227803"/>
                    <a:pt x="974857" y="240438"/>
                    <a:pt x="981955" y="252741"/>
                  </a:cubicBezTo>
                  <a:cubicBezTo>
                    <a:pt x="987586" y="262536"/>
                    <a:pt x="982428" y="266227"/>
                    <a:pt x="973627" y="268593"/>
                  </a:cubicBezTo>
                  <a:cubicBezTo>
                    <a:pt x="965961" y="270628"/>
                    <a:pt x="957396" y="266132"/>
                    <a:pt x="950346" y="272047"/>
                  </a:cubicBezTo>
                  <a:cubicBezTo>
                    <a:pt x="896827" y="281322"/>
                    <a:pt x="845107" y="297316"/>
                    <a:pt x="794144" y="315534"/>
                  </a:cubicBezTo>
                  <a:cubicBezTo>
                    <a:pt x="754679" y="329635"/>
                    <a:pt x="716019" y="346149"/>
                    <a:pt x="677076" y="361765"/>
                  </a:cubicBezTo>
                  <a:cubicBezTo>
                    <a:pt x="603683" y="391292"/>
                    <a:pt x="529439" y="418312"/>
                    <a:pt x="452828" y="438139"/>
                  </a:cubicBezTo>
                  <a:cubicBezTo>
                    <a:pt x="413553" y="448312"/>
                    <a:pt x="373615" y="457161"/>
                    <a:pt x="333063" y="456309"/>
                  </a:cubicBezTo>
                  <a:cubicBezTo>
                    <a:pt x="276468" y="455079"/>
                    <a:pt x="223896" y="439653"/>
                    <a:pt x="177003" y="405677"/>
                  </a:cubicBezTo>
                  <a:cubicBezTo>
                    <a:pt x="139147" y="378279"/>
                    <a:pt x="108721" y="343973"/>
                    <a:pt x="78058" y="309430"/>
                  </a:cubicBezTo>
                  <a:cubicBezTo>
                    <a:pt x="52647" y="280754"/>
                    <a:pt x="29792" y="250185"/>
                    <a:pt x="6463" y="219948"/>
                  </a:cubicBezTo>
                  <a:cubicBezTo>
                    <a:pt x="2205" y="214412"/>
                    <a:pt x="-493" y="208781"/>
                    <a:pt x="75" y="201825"/>
                  </a:cubicBezTo>
                  <a:cubicBezTo>
                    <a:pt x="37221" y="192787"/>
                    <a:pt x="73278" y="179869"/>
                    <a:pt x="109998" y="169506"/>
                  </a:cubicBezTo>
                  <a:cubicBezTo>
                    <a:pt x="134368" y="162597"/>
                    <a:pt x="157791" y="151950"/>
                    <a:pt x="183438" y="148922"/>
                  </a:cubicBezTo>
                  <a:cubicBezTo>
                    <a:pt x="196593" y="147407"/>
                    <a:pt x="207950" y="137612"/>
                    <a:pt x="221956" y="137849"/>
                  </a:cubicBezTo>
                  <a:cubicBezTo>
                    <a:pt x="231468" y="137139"/>
                    <a:pt x="238282" y="140404"/>
                    <a:pt x="245001" y="148023"/>
                  </a:cubicBezTo>
                  <a:cubicBezTo>
                    <a:pt x="258061" y="162928"/>
                    <a:pt x="273487" y="175799"/>
                    <a:pt x="284797" y="192266"/>
                  </a:cubicBezTo>
                  <a:cubicBezTo>
                    <a:pt x="295112" y="207361"/>
                    <a:pt x="309923" y="208024"/>
                    <a:pt x="326012" y="206415"/>
                  </a:cubicBezTo>
                  <a:cubicBezTo>
                    <a:pt x="347117" y="204286"/>
                    <a:pt x="368268" y="202913"/>
                    <a:pt x="389373" y="200973"/>
                  </a:cubicBezTo>
                  <a:cubicBezTo>
                    <a:pt x="431582" y="197093"/>
                    <a:pt x="473980" y="195011"/>
                    <a:pt x="516189" y="190705"/>
                  </a:cubicBezTo>
                  <a:cubicBezTo>
                    <a:pt x="544723" y="187771"/>
                    <a:pt x="573540" y="186351"/>
                    <a:pt x="602216" y="184080"/>
                  </a:cubicBezTo>
                  <a:cubicBezTo>
                    <a:pt x="636475" y="181383"/>
                    <a:pt x="670593" y="177171"/>
                    <a:pt x="704805" y="173764"/>
                  </a:cubicBezTo>
                  <a:cubicBezTo>
                    <a:pt x="736698" y="170594"/>
                    <a:pt x="768544" y="166761"/>
                    <a:pt x="799870" y="160657"/>
                  </a:cubicBezTo>
                  <a:cubicBezTo>
                    <a:pt x="827788" y="155263"/>
                    <a:pt x="856180" y="149773"/>
                    <a:pt x="879840" y="131555"/>
                  </a:cubicBezTo>
                  <a:cubicBezTo>
                    <a:pt x="891622" y="122470"/>
                    <a:pt x="897868" y="109978"/>
                    <a:pt x="904209" y="97343"/>
                  </a:cubicBezTo>
                  <a:cubicBezTo>
                    <a:pt x="918263" y="69472"/>
                    <a:pt x="931938" y="41317"/>
                    <a:pt x="956024" y="20307"/>
                  </a:cubicBezTo>
                  <a:cubicBezTo>
                    <a:pt x="967381" y="10276"/>
                    <a:pt x="979069" y="480"/>
                    <a:pt x="995820" y="1711"/>
                  </a:cubicBezTo>
                  <a:close/>
                </a:path>
              </a:pathLst>
            </a:custGeom>
            <a:solidFill>
              <a:srgbClr val="FCCD9D"/>
            </a:solidFill>
            <a:ln w="4729" cap="flat">
              <a:noFill/>
              <a:prstDash val="solid"/>
              <a:miter/>
            </a:ln>
          </p:spPr>
          <p:txBody>
            <a:bodyPr rtlCol="0" anchor="ctr"/>
            <a:lstStyle/>
            <a:p>
              <a:endParaRPr lang="en-US"/>
            </a:p>
          </p:txBody>
        </p:sp>
        <p:sp>
          <p:nvSpPr>
            <p:cNvPr id="106" name="Freeform: Shape 110">
              <a:extLst>
                <a:ext uri="{FF2B5EF4-FFF2-40B4-BE49-F238E27FC236}">
                  <a16:creationId xmlns:a16="http://schemas.microsoft.com/office/drawing/2014/main" id="{C77E988C-98F2-4E8A-B96A-E218BC7A8818}"/>
                </a:ext>
              </a:extLst>
            </p:cNvPr>
            <p:cNvSpPr/>
            <p:nvPr/>
          </p:nvSpPr>
          <p:spPr>
            <a:xfrm rot="20732884">
              <a:off x="2884694" y="2019959"/>
              <a:ext cx="631651" cy="693606"/>
            </a:xfrm>
            <a:custGeom>
              <a:avLst/>
              <a:gdLst>
                <a:gd name="connsiteX0" fmla="*/ 130554 w 522912"/>
                <a:gd name="connsiteY0" fmla="*/ 550308 h 574202"/>
                <a:gd name="connsiteX1" fmla="*/ 82525 w 522912"/>
                <a:gd name="connsiteY1" fmla="*/ 572406 h 574202"/>
                <a:gd name="connsiteX2" fmla="*/ 67430 w 522912"/>
                <a:gd name="connsiteY2" fmla="*/ 560481 h 574202"/>
                <a:gd name="connsiteX3" fmla="*/ 66342 w 522912"/>
                <a:gd name="connsiteY3" fmla="*/ 389942 h 574202"/>
                <a:gd name="connsiteX4" fmla="*/ 47793 w 522912"/>
                <a:gd name="connsiteY4" fmla="*/ 293552 h 574202"/>
                <a:gd name="connsiteX5" fmla="*/ 0 w 522912"/>
                <a:gd name="connsiteY5" fmla="*/ 209229 h 574202"/>
                <a:gd name="connsiteX6" fmla="*/ 13439 w 522912"/>
                <a:gd name="connsiteY6" fmla="*/ 196074 h 574202"/>
                <a:gd name="connsiteX7" fmla="*/ 54749 w 522912"/>
                <a:gd name="connsiteY7" fmla="*/ 187604 h 574202"/>
                <a:gd name="connsiteX8" fmla="*/ 85885 w 522912"/>
                <a:gd name="connsiteY8" fmla="*/ 187367 h 574202"/>
                <a:gd name="connsiteX9" fmla="*/ 151280 w 522912"/>
                <a:gd name="connsiteY9" fmla="*/ 119747 h 574202"/>
                <a:gd name="connsiteX10" fmla="*/ 158804 w 522912"/>
                <a:gd name="connsiteY10" fmla="*/ 76071 h 574202"/>
                <a:gd name="connsiteX11" fmla="*/ 165192 w 522912"/>
                <a:gd name="connsiteY11" fmla="*/ 70819 h 574202"/>
                <a:gd name="connsiteX12" fmla="*/ 255147 w 522912"/>
                <a:gd name="connsiteY12" fmla="*/ 50519 h 574202"/>
                <a:gd name="connsiteX13" fmla="*/ 298444 w 522912"/>
                <a:gd name="connsiteY13" fmla="*/ 108533 h 574202"/>
                <a:gd name="connsiteX14" fmla="*/ 302608 w 522912"/>
                <a:gd name="connsiteY14" fmla="*/ 135079 h 574202"/>
                <a:gd name="connsiteX15" fmla="*/ 312214 w 522912"/>
                <a:gd name="connsiteY15" fmla="*/ 145489 h 574202"/>
                <a:gd name="connsiteX16" fmla="*/ 323666 w 522912"/>
                <a:gd name="connsiteY16" fmla="*/ 136735 h 574202"/>
                <a:gd name="connsiteX17" fmla="*/ 327640 w 522912"/>
                <a:gd name="connsiteY17" fmla="*/ 113170 h 574202"/>
                <a:gd name="connsiteX18" fmla="*/ 327782 w 522912"/>
                <a:gd name="connsiteY18" fmla="*/ 53784 h 574202"/>
                <a:gd name="connsiteX19" fmla="*/ 330148 w 522912"/>
                <a:gd name="connsiteY19" fmla="*/ 31449 h 574202"/>
                <a:gd name="connsiteX20" fmla="*/ 341126 w 522912"/>
                <a:gd name="connsiteY20" fmla="*/ 23452 h 574202"/>
                <a:gd name="connsiteX21" fmla="*/ 420860 w 522912"/>
                <a:gd name="connsiteY21" fmla="*/ 1590 h 574202"/>
                <a:gd name="connsiteX22" fmla="*/ 477265 w 522912"/>
                <a:gd name="connsiteY22" fmla="*/ 10629 h 574202"/>
                <a:gd name="connsiteX23" fmla="*/ 483889 w 522912"/>
                <a:gd name="connsiteY23" fmla="*/ 96466 h 574202"/>
                <a:gd name="connsiteX24" fmla="*/ 498322 w 522912"/>
                <a:gd name="connsiteY24" fmla="*/ 163944 h 574202"/>
                <a:gd name="connsiteX25" fmla="*/ 521319 w 522912"/>
                <a:gd name="connsiteY25" fmla="*/ 214055 h 574202"/>
                <a:gd name="connsiteX26" fmla="*/ 501114 w 522912"/>
                <a:gd name="connsiteY26" fmla="*/ 250349 h 574202"/>
                <a:gd name="connsiteX27" fmla="*/ 475514 w 522912"/>
                <a:gd name="connsiteY27" fmla="*/ 258630 h 574202"/>
                <a:gd name="connsiteX28" fmla="*/ 463353 w 522912"/>
                <a:gd name="connsiteY28" fmla="*/ 274056 h 574202"/>
                <a:gd name="connsiteX29" fmla="*/ 444614 w 522912"/>
                <a:gd name="connsiteY29" fmla="*/ 293978 h 574202"/>
                <a:gd name="connsiteX30" fmla="*/ 437516 w 522912"/>
                <a:gd name="connsiteY30" fmla="*/ 294356 h 574202"/>
                <a:gd name="connsiteX31" fmla="*/ 425734 w 522912"/>
                <a:gd name="connsiteY31" fmla="*/ 298757 h 574202"/>
                <a:gd name="connsiteX32" fmla="*/ 436712 w 522912"/>
                <a:gd name="connsiteY32" fmla="*/ 305760 h 574202"/>
                <a:gd name="connsiteX33" fmla="*/ 443526 w 522912"/>
                <a:gd name="connsiteY33" fmla="*/ 307606 h 574202"/>
                <a:gd name="connsiteX34" fmla="*/ 469694 w 522912"/>
                <a:gd name="connsiteY34" fmla="*/ 354026 h 574202"/>
                <a:gd name="connsiteX35" fmla="*/ 463069 w 522912"/>
                <a:gd name="connsiteY35" fmla="*/ 387150 h 574202"/>
                <a:gd name="connsiteX36" fmla="*/ 425166 w 522912"/>
                <a:gd name="connsiteY36" fmla="*/ 414027 h 574202"/>
                <a:gd name="connsiteX37" fmla="*/ 337672 w 522912"/>
                <a:gd name="connsiteY37" fmla="*/ 407734 h 574202"/>
                <a:gd name="connsiteX38" fmla="*/ 227701 w 522912"/>
                <a:gd name="connsiteY38" fmla="*/ 451978 h 574202"/>
                <a:gd name="connsiteX39" fmla="*/ 150807 w 522912"/>
                <a:gd name="connsiteY39" fmla="*/ 534598 h 574202"/>
                <a:gd name="connsiteX40" fmla="*/ 130554 w 522912"/>
                <a:gd name="connsiteY40" fmla="*/ 550308 h 57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2912" h="574202">
                  <a:moveTo>
                    <a:pt x="130554" y="550308"/>
                  </a:moveTo>
                  <a:cubicBezTo>
                    <a:pt x="114561" y="557689"/>
                    <a:pt x="98661" y="565261"/>
                    <a:pt x="82525" y="572406"/>
                  </a:cubicBezTo>
                  <a:cubicBezTo>
                    <a:pt x="72351" y="576901"/>
                    <a:pt x="67478" y="572974"/>
                    <a:pt x="67430" y="560481"/>
                  </a:cubicBezTo>
                  <a:cubicBezTo>
                    <a:pt x="67288" y="503603"/>
                    <a:pt x="69228" y="446631"/>
                    <a:pt x="66342" y="389942"/>
                  </a:cubicBezTo>
                  <a:cubicBezTo>
                    <a:pt x="64686" y="357528"/>
                    <a:pt x="59291" y="325067"/>
                    <a:pt x="47793" y="293552"/>
                  </a:cubicBezTo>
                  <a:cubicBezTo>
                    <a:pt x="36436" y="262321"/>
                    <a:pt x="18833" y="235680"/>
                    <a:pt x="0" y="209229"/>
                  </a:cubicBezTo>
                  <a:cubicBezTo>
                    <a:pt x="1041" y="201373"/>
                    <a:pt x="7477" y="198724"/>
                    <a:pt x="13439" y="196074"/>
                  </a:cubicBezTo>
                  <a:cubicBezTo>
                    <a:pt x="26546" y="190301"/>
                    <a:pt x="40458" y="187887"/>
                    <a:pt x="54749" y="187604"/>
                  </a:cubicBezTo>
                  <a:cubicBezTo>
                    <a:pt x="65112" y="187414"/>
                    <a:pt x="75522" y="187887"/>
                    <a:pt x="85885" y="187367"/>
                  </a:cubicBezTo>
                  <a:cubicBezTo>
                    <a:pt x="124450" y="185521"/>
                    <a:pt x="150760" y="158076"/>
                    <a:pt x="151280" y="119747"/>
                  </a:cubicBezTo>
                  <a:cubicBezTo>
                    <a:pt x="151470" y="104842"/>
                    <a:pt x="148489" y="89274"/>
                    <a:pt x="158804" y="76071"/>
                  </a:cubicBezTo>
                  <a:cubicBezTo>
                    <a:pt x="160555" y="73847"/>
                    <a:pt x="162495" y="71150"/>
                    <a:pt x="165192" y="70819"/>
                  </a:cubicBezTo>
                  <a:cubicBezTo>
                    <a:pt x="195761" y="66702"/>
                    <a:pt x="223774" y="51181"/>
                    <a:pt x="255147" y="50519"/>
                  </a:cubicBezTo>
                  <a:cubicBezTo>
                    <a:pt x="282923" y="59888"/>
                    <a:pt x="292861" y="82649"/>
                    <a:pt x="298444" y="108533"/>
                  </a:cubicBezTo>
                  <a:cubicBezTo>
                    <a:pt x="300337" y="117287"/>
                    <a:pt x="300999" y="126277"/>
                    <a:pt x="302608" y="135079"/>
                  </a:cubicBezTo>
                  <a:cubicBezTo>
                    <a:pt x="303649" y="140710"/>
                    <a:pt x="305968" y="145063"/>
                    <a:pt x="312214" y="145489"/>
                  </a:cubicBezTo>
                  <a:cubicBezTo>
                    <a:pt x="318366" y="145915"/>
                    <a:pt x="321584" y="141798"/>
                    <a:pt x="323666" y="136735"/>
                  </a:cubicBezTo>
                  <a:cubicBezTo>
                    <a:pt x="326741" y="129211"/>
                    <a:pt x="327640" y="121214"/>
                    <a:pt x="327640" y="113170"/>
                  </a:cubicBezTo>
                  <a:cubicBezTo>
                    <a:pt x="327640" y="93390"/>
                    <a:pt x="328398" y="73563"/>
                    <a:pt x="327782" y="53784"/>
                  </a:cubicBezTo>
                  <a:cubicBezTo>
                    <a:pt x="327546" y="46307"/>
                    <a:pt x="327072" y="38642"/>
                    <a:pt x="330148" y="31449"/>
                  </a:cubicBezTo>
                  <a:cubicBezTo>
                    <a:pt x="332467" y="26954"/>
                    <a:pt x="336205" y="24162"/>
                    <a:pt x="341126" y="23452"/>
                  </a:cubicBezTo>
                  <a:cubicBezTo>
                    <a:pt x="368666" y="19714"/>
                    <a:pt x="393036" y="4903"/>
                    <a:pt x="420860" y="1590"/>
                  </a:cubicBezTo>
                  <a:cubicBezTo>
                    <a:pt x="440923" y="-775"/>
                    <a:pt x="459993" y="-2290"/>
                    <a:pt x="477265" y="10629"/>
                  </a:cubicBezTo>
                  <a:cubicBezTo>
                    <a:pt x="486066" y="38736"/>
                    <a:pt x="491603" y="66655"/>
                    <a:pt x="483889" y="96466"/>
                  </a:cubicBezTo>
                  <a:cubicBezTo>
                    <a:pt x="477643" y="120552"/>
                    <a:pt x="487675" y="142555"/>
                    <a:pt x="498322" y="163944"/>
                  </a:cubicBezTo>
                  <a:cubicBezTo>
                    <a:pt x="506508" y="180364"/>
                    <a:pt x="515877" y="196263"/>
                    <a:pt x="521319" y="214055"/>
                  </a:cubicBezTo>
                  <a:cubicBezTo>
                    <a:pt x="525814" y="228771"/>
                    <a:pt x="521319" y="246800"/>
                    <a:pt x="501114" y="250349"/>
                  </a:cubicBezTo>
                  <a:cubicBezTo>
                    <a:pt x="492360" y="251911"/>
                    <a:pt x="483889" y="255412"/>
                    <a:pt x="475514" y="258630"/>
                  </a:cubicBezTo>
                  <a:cubicBezTo>
                    <a:pt x="468605" y="261280"/>
                    <a:pt x="462028" y="265633"/>
                    <a:pt x="463353" y="274056"/>
                  </a:cubicBezTo>
                  <a:cubicBezTo>
                    <a:pt x="465766" y="289435"/>
                    <a:pt x="456207" y="292416"/>
                    <a:pt x="444614" y="293978"/>
                  </a:cubicBezTo>
                  <a:cubicBezTo>
                    <a:pt x="442295" y="294309"/>
                    <a:pt x="439882" y="294025"/>
                    <a:pt x="437516" y="294356"/>
                  </a:cubicBezTo>
                  <a:cubicBezTo>
                    <a:pt x="433163" y="295019"/>
                    <a:pt x="426160" y="292653"/>
                    <a:pt x="425734" y="298757"/>
                  </a:cubicBezTo>
                  <a:cubicBezTo>
                    <a:pt x="425355" y="304010"/>
                    <a:pt x="432358" y="304293"/>
                    <a:pt x="436712" y="305760"/>
                  </a:cubicBezTo>
                  <a:cubicBezTo>
                    <a:pt x="438936" y="306517"/>
                    <a:pt x="441302" y="306849"/>
                    <a:pt x="443526" y="307606"/>
                  </a:cubicBezTo>
                  <a:cubicBezTo>
                    <a:pt x="469694" y="317070"/>
                    <a:pt x="473763" y="325303"/>
                    <a:pt x="469694" y="354026"/>
                  </a:cubicBezTo>
                  <a:cubicBezTo>
                    <a:pt x="468085" y="365288"/>
                    <a:pt x="467138" y="376456"/>
                    <a:pt x="463069" y="387150"/>
                  </a:cubicBezTo>
                  <a:cubicBezTo>
                    <a:pt x="456775" y="403759"/>
                    <a:pt x="443053" y="413034"/>
                    <a:pt x="425166" y="414027"/>
                  </a:cubicBezTo>
                  <a:cubicBezTo>
                    <a:pt x="395733" y="415684"/>
                    <a:pt x="367058" y="408349"/>
                    <a:pt x="337672" y="407734"/>
                  </a:cubicBezTo>
                  <a:cubicBezTo>
                    <a:pt x="294091" y="406835"/>
                    <a:pt x="258459" y="423397"/>
                    <a:pt x="227701" y="451978"/>
                  </a:cubicBezTo>
                  <a:cubicBezTo>
                    <a:pt x="200114" y="477625"/>
                    <a:pt x="173048" y="504029"/>
                    <a:pt x="150807" y="534598"/>
                  </a:cubicBezTo>
                  <a:cubicBezTo>
                    <a:pt x="145129" y="542216"/>
                    <a:pt x="134719" y="541979"/>
                    <a:pt x="130554" y="550308"/>
                  </a:cubicBezTo>
                  <a:close/>
                </a:path>
              </a:pathLst>
            </a:custGeom>
            <a:solidFill>
              <a:srgbClr val="FCCD9D"/>
            </a:solidFill>
            <a:ln w="4729" cap="flat">
              <a:noFill/>
              <a:prstDash val="solid"/>
              <a:miter/>
            </a:ln>
          </p:spPr>
          <p:txBody>
            <a:bodyPr rtlCol="0" anchor="ctr"/>
            <a:lstStyle/>
            <a:p>
              <a:endParaRPr lang="en-US"/>
            </a:p>
          </p:txBody>
        </p:sp>
        <p:sp>
          <p:nvSpPr>
            <p:cNvPr id="107" name="Freeform: Shape 111">
              <a:extLst>
                <a:ext uri="{FF2B5EF4-FFF2-40B4-BE49-F238E27FC236}">
                  <a16:creationId xmlns:a16="http://schemas.microsoft.com/office/drawing/2014/main" id="{C30A0BA2-1052-4C17-BB15-8C422D173053}"/>
                </a:ext>
              </a:extLst>
            </p:cNvPr>
            <p:cNvSpPr/>
            <p:nvPr/>
          </p:nvSpPr>
          <p:spPr>
            <a:xfrm rot="20732884">
              <a:off x="2738615" y="1743313"/>
              <a:ext cx="782069" cy="440445"/>
            </a:xfrm>
            <a:custGeom>
              <a:avLst/>
              <a:gdLst>
                <a:gd name="connsiteX0" fmla="*/ 291481 w 647436"/>
                <a:gd name="connsiteY0" fmla="*/ 286696 h 364622"/>
                <a:gd name="connsiteX1" fmla="*/ 204981 w 647436"/>
                <a:gd name="connsiteY1" fmla="*/ 306380 h 364622"/>
                <a:gd name="connsiteX2" fmla="*/ 197505 w 647436"/>
                <a:gd name="connsiteY2" fmla="*/ 312390 h 364622"/>
                <a:gd name="connsiteX3" fmla="*/ 136983 w 647436"/>
                <a:gd name="connsiteY3" fmla="*/ 331129 h 364622"/>
                <a:gd name="connsiteX4" fmla="*/ 48117 w 647436"/>
                <a:gd name="connsiteY4" fmla="*/ 359000 h 364622"/>
                <a:gd name="connsiteX5" fmla="*/ 21098 w 647436"/>
                <a:gd name="connsiteY5" fmla="*/ 362975 h 364622"/>
                <a:gd name="connsiteX6" fmla="*/ 798 w 647436"/>
                <a:gd name="connsiteY6" fmla="*/ 278604 h 364622"/>
                <a:gd name="connsiteX7" fmla="*/ 24173 w 647436"/>
                <a:gd name="connsiteY7" fmla="*/ 143554 h 364622"/>
                <a:gd name="connsiteX8" fmla="*/ 186337 w 647436"/>
                <a:gd name="connsiteY8" fmla="*/ 6659 h 364622"/>
                <a:gd name="connsiteX9" fmla="*/ 401878 w 647436"/>
                <a:gd name="connsiteY9" fmla="*/ 64956 h 364622"/>
                <a:gd name="connsiteX10" fmla="*/ 487053 w 647436"/>
                <a:gd name="connsiteY10" fmla="*/ 161488 h 364622"/>
                <a:gd name="connsiteX11" fmla="*/ 499451 w 647436"/>
                <a:gd name="connsiteY11" fmla="*/ 169296 h 364622"/>
                <a:gd name="connsiteX12" fmla="*/ 595320 w 647436"/>
                <a:gd name="connsiteY12" fmla="*/ 186567 h 364622"/>
                <a:gd name="connsiteX13" fmla="*/ 629579 w 647436"/>
                <a:gd name="connsiteY13" fmla="*/ 202703 h 364622"/>
                <a:gd name="connsiteX14" fmla="*/ 644059 w 647436"/>
                <a:gd name="connsiteY14" fmla="*/ 246994 h 364622"/>
                <a:gd name="connsiteX15" fmla="*/ 602560 w 647436"/>
                <a:gd name="connsiteY15" fmla="*/ 262137 h 364622"/>
                <a:gd name="connsiteX16" fmla="*/ 512984 w 647436"/>
                <a:gd name="connsiteY16" fmla="*/ 243493 h 364622"/>
                <a:gd name="connsiteX17" fmla="*/ 481895 w 647436"/>
                <a:gd name="connsiteY17" fmla="*/ 236868 h 364622"/>
                <a:gd name="connsiteX18" fmla="*/ 409591 w 647436"/>
                <a:gd name="connsiteY18" fmla="*/ 252720 h 364622"/>
                <a:gd name="connsiteX19" fmla="*/ 381625 w 647436"/>
                <a:gd name="connsiteY19" fmla="*/ 260197 h 364622"/>
                <a:gd name="connsiteX20" fmla="*/ 367997 w 647436"/>
                <a:gd name="connsiteY20" fmla="*/ 265828 h 364622"/>
                <a:gd name="connsiteX21" fmla="*/ 291481 w 647436"/>
                <a:gd name="connsiteY21" fmla="*/ 286696 h 36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47436" h="364622">
                  <a:moveTo>
                    <a:pt x="291481" y="286696"/>
                  </a:moveTo>
                  <a:cubicBezTo>
                    <a:pt x="261812" y="289487"/>
                    <a:pt x="235029" y="305008"/>
                    <a:pt x="204981" y="306380"/>
                  </a:cubicBezTo>
                  <a:cubicBezTo>
                    <a:pt x="201006" y="306570"/>
                    <a:pt x="200107" y="310497"/>
                    <a:pt x="197505" y="312390"/>
                  </a:cubicBezTo>
                  <a:cubicBezTo>
                    <a:pt x="178151" y="321239"/>
                    <a:pt x="157425" y="325829"/>
                    <a:pt x="136983" y="331129"/>
                  </a:cubicBezTo>
                  <a:cubicBezTo>
                    <a:pt x="106888" y="338936"/>
                    <a:pt x="77550" y="349063"/>
                    <a:pt x="48117" y="359000"/>
                  </a:cubicBezTo>
                  <a:cubicBezTo>
                    <a:pt x="39552" y="361886"/>
                    <a:pt x="30893" y="367375"/>
                    <a:pt x="21098" y="362975"/>
                  </a:cubicBezTo>
                  <a:cubicBezTo>
                    <a:pt x="8700" y="336192"/>
                    <a:pt x="2596" y="307942"/>
                    <a:pt x="798" y="278604"/>
                  </a:cubicBezTo>
                  <a:cubicBezTo>
                    <a:pt x="-2136" y="231710"/>
                    <a:pt x="2454" y="186047"/>
                    <a:pt x="24173" y="143554"/>
                  </a:cubicBezTo>
                  <a:cubicBezTo>
                    <a:pt x="59048" y="75319"/>
                    <a:pt x="109112" y="23883"/>
                    <a:pt x="186337" y="6659"/>
                  </a:cubicBezTo>
                  <a:cubicBezTo>
                    <a:pt x="267727" y="-11465"/>
                    <a:pt x="340504" y="7226"/>
                    <a:pt x="401878" y="64956"/>
                  </a:cubicBezTo>
                  <a:cubicBezTo>
                    <a:pt x="433251" y="94484"/>
                    <a:pt x="461311" y="126992"/>
                    <a:pt x="487053" y="161488"/>
                  </a:cubicBezTo>
                  <a:cubicBezTo>
                    <a:pt x="490223" y="165747"/>
                    <a:pt x="493394" y="168539"/>
                    <a:pt x="499451" y="169296"/>
                  </a:cubicBezTo>
                  <a:cubicBezTo>
                    <a:pt x="531723" y="173318"/>
                    <a:pt x="564042" y="177198"/>
                    <a:pt x="595320" y="186567"/>
                  </a:cubicBezTo>
                  <a:cubicBezTo>
                    <a:pt x="607481" y="190211"/>
                    <a:pt x="619405" y="194470"/>
                    <a:pt x="629579" y="202703"/>
                  </a:cubicBezTo>
                  <a:cubicBezTo>
                    <a:pt x="646662" y="216568"/>
                    <a:pt x="651488" y="230764"/>
                    <a:pt x="644059" y="246994"/>
                  </a:cubicBezTo>
                  <a:cubicBezTo>
                    <a:pt x="639327" y="257310"/>
                    <a:pt x="618838" y="263746"/>
                    <a:pt x="602560" y="262137"/>
                  </a:cubicBezTo>
                  <a:cubicBezTo>
                    <a:pt x="571991" y="259061"/>
                    <a:pt x="542559" y="251064"/>
                    <a:pt x="512984" y="243493"/>
                  </a:cubicBezTo>
                  <a:cubicBezTo>
                    <a:pt x="501817" y="245244"/>
                    <a:pt x="492968" y="236442"/>
                    <a:pt x="481895" y="236868"/>
                  </a:cubicBezTo>
                  <a:cubicBezTo>
                    <a:pt x="456816" y="237862"/>
                    <a:pt x="432967" y="244155"/>
                    <a:pt x="409591" y="252720"/>
                  </a:cubicBezTo>
                  <a:cubicBezTo>
                    <a:pt x="400506" y="256032"/>
                    <a:pt x="391988" y="261380"/>
                    <a:pt x="381625" y="260197"/>
                  </a:cubicBezTo>
                  <a:cubicBezTo>
                    <a:pt x="376183" y="259581"/>
                    <a:pt x="371499" y="261427"/>
                    <a:pt x="367997" y="265828"/>
                  </a:cubicBezTo>
                  <a:cubicBezTo>
                    <a:pt x="343391" y="276285"/>
                    <a:pt x="317838" y="283005"/>
                    <a:pt x="291481" y="286696"/>
                  </a:cubicBezTo>
                  <a:close/>
                </a:path>
              </a:pathLst>
            </a:custGeom>
            <a:solidFill>
              <a:schemeClr val="accent1"/>
            </a:solidFill>
            <a:ln w="4729" cap="flat">
              <a:noFill/>
              <a:prstDash val="solid"/>
              <a:miter/>
            </a:ln>
          </p:spPr>
          <p:txBody>
            <a:bodyPr rtlCol="0" anchor="ctr"/>
            <a:lstStyle/>
            <a:p>
              <a:endParaRPr lang="en-US"/>
            </a:p>
          </p:txBody>
        </p:sp>
        <p:sp>
          <p:nvSpPr>
            <p:cNvPr id="108" name="Freeform: Shape 112">
              <a:extLst>
                <a:ext uri="{FF2B5EF4-FFF2-40B4-BE49-F238E27FC236}">
                  <a16:creationId xmlns:a16="http://schemas.microsoft.com/office/drawing/2014/main" id="{9C7B1310-901A-40C2-9C92-D91FD76411BE}"/>
                </a:ext>
              </a:extLst>
            </p:cNvPr>
            <p:cNvSpPr/>
            <p:nvPr/>
          </p:nvSpPr>
          <p:spPr>
            <a:xfrm rot="20732884">
              <a:off x="1988690" y="3142207"/>
              <a:ext cx="597838" cy="812229"/>
            </a:xfrm>
            <a:custGeom>
              <a:avLst/>
              <a:gdLst>
                <a:gd name="connsiteX0" fmla="*/ 0 w 494920"/>
                <a:gd name="connsiteY0" fmla="*/ 597504 h 672404"/>
                <a:gd name="connsiteX1" fmla="*/ 11499 w 494920"/>
                <a:gd name="connsiteY1" fmla="*/ 566983 h 672404"/>
                <a:gd name="connsiteX2" fmla="*/ 35016 w 494920"/>
                <a:gd name="connsiteY2" fmla="*/ 567456 h 672404"/>
                <a:gd name="connsiteX3" fmla="*/ 314580 w 494920"/>
                <a:gd name="connsiteY3" fmla="*/ 626274 h 672404"/>
                <a:gd name="connsiteX4" fmla="*/ 339281 w 494920"/>
                <a:gd name="connsiteY4" fmla="*/ 610422 h 672404"/>
                <a:gd name="connsiteX5" fmla="*/ 448778 w 494920"/>
                <a:gd name="connsiteY5" fmla="*/ 139735 h 672404"/>
                <a:gd name="connsiteX6" fmla="*/ 432548 w 494920"/>
                <a:gd name="connsiteY6" fmla="*/ 114655 h 672404"/>
                <a:gd name="connsiteX7" fmla="*/ 103819 w 494920"/>
                <a:gd name="connsiteY7" fmla="*/ 41026 h 672404"/>
                <a:gd name="connsiteX8" fmla="*/ 87352 w 494920"/>
                <a:gd name="connsiteY8" fmla="*/ 32225 h 672404"/>
                <a:gd name="connsiteX9" fmla="*/ 101974 w 494920"/>
                <a:gd name="connsiteY9" fmla="*/ 0 h 672404"/>
                <a:gd name="connsiteX10" fmla="*/ 224720 w 494920"/>
                <a:gd name="connsiteY10" fmla="*/ 28392 h 672404"/>
                <a:gd name="connsiteX11" fmla="*/ 415560 w 494920"/>
                <a:gd name="connsiteY11" fmla="*/ 70506 h 672404"/>
                <a:gd name="connsiteX12" fmla="*/ 483274 w 494920"/>
                <a:gd name="connsiteY12" fmla="*/ 85459 h 672404"/>
                <a:gd name="connsiteX13" fmla="*/ 494110 w 494920"/>
                <a:gd name="connsiteY13" fmla="*/ 101074 h 672404"/>
                <a:gd name="connsiteX14" fmla="*/ 388162 w 494920"/>
                <a:gd name="connsiteY14" fmla="*/ 547534 h 672404"/>
                <a:gd name="connsiteX15" fmla="*/ 381111 w 494920"/>
                <a:gd name="connsiteY15" fmla="*/ 583592 h 672404"/>
                <a:gd name="connsiteX16" fmla="*/ 361521 w 494920"/>
                <a:gd name="connsiteY16" fmla="*/ 662663 h 672404"/>
                <a:gd name="connsiteX17" fmla="*/ 347231 w 494920"/>
                <a:gd name="connsiteY17" fmla="*/ 671559 h 672404"/>
                <a:gd name="connsiteX18" fmla="*/ 318271 w 494920"/>
                <a:gd name="connsiteY18" fmla="*/ 666022 h 672404"/>
                <a:gd name="connsiteX19" fmla="*/ 168883 w 494920"/>
                <a:gd name="connsiteY19" fmla="*/ 633561 h 672404"/>
                <a:gd name="connsiteX20" fmla="*/ 0 w 494920"/>
                <a:gd name="connsiteY20" fmla="*/ 597504 h 67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920" h="672404">
                  <a:moveTo>
                    <a:pt x="0" y="597504"/>
                  </a:moveTo>
                  <a:cubicBezTo>
                    <a:pt x="3833" y="587330"/>
                    <a:pt x="7666" y="577156"/>
                    <a:pt x="11499" y="566983"/>
                  </a:cubicBezTo>
                  <a:cubicBezTo>
                    <a:pt x="19401" y="562534"/>
                    <a:pt x="27303" y="565894"/>
                    <a:pt x="35016" y="567456"/>
                  </a:cubicBezTo>
                  <a:cubicBezTo>
                    <a:pt x="128283" y="586620"/>
                    <a:pt x="221408" y="606778"/>
                    <a:pt x="314580" y="626274"/>
                  </a:cubicBezTo>
                  <a:cubicBezTo>
                    <a:pt x="334170" y="630391"/>
                    <a:pt x="334738" y="629917"/>
                    <a:pt x="339281" y="610422"/>
                  </a:cubicBezTo>
                  <a:cubicBezTo>
                    <a:pt x="375528" y="453463"/>
                    <a:pt x="412248" y="296599"/>
                    <a:pt x="448778" y="139735"/>
                  </a:cubicBezTo>
                  <a:cubicBezTo>
                    <a:pt x="453558" y="119245"/>
                    <a:pt x="453510" y="119245"/>
                    <a:pt x="432548" y="114655"/>
                  </a:cubicBezTo>
                  <a:cubicBezTo>
                    <a:pt x="322861" y="90522"/>
                    <a:pt x="213411" y="65443"/>
                    <a:pt x="103819" y="41026"/>
                  </a:cubicBezTo>
                  <a:cubicBezTo>
                    <a:pt x="97762" y="39701"/>
                    <a:pt x="90049" y="40316"/>
                    <a:pt x="87352" y="32225"/>
                  </a:cubicBezTo>
                  <a:cubicBezTo>
                    <a:pt x="92084" y="21436"/>
                    <a:pt x="93078" y="8896"/>
                    <a:pt x="101974" y="0"/>
                  </a:cubicBezTo>
                  <a:cubicBezTo>
                    <a:pt x="142290" y="11972"/>
                    <a:pt x="183836" y="18880"/>
                    <a:pt x="224720" y="28392"/>
                  </a:cubicBezTo>
                  <a:cubicBezTo>
                    <a:pt x="288176" y="43155"/>
                    <a:pt x="351963" y="56500"/>
                    <a:pt x="415560" y="70506"/>
                  </a:cubicBezTo>
                  <a:cubicBezTo>
                    <a:pt x="438131" y="75475"/>
                    <a:pt x="460608" y="81106"/>
                    <a:pt x="483274" y="85459"/>
                  </a:cubicBezTo>
                  <a:cubicBezTo>
                    <a:pt x="493211" y="87352"/>
                    <a:pt x="496666" y="90333"/>
                    <a:pt x="494110" y="101074"/>
                  </a:cubicBezTo>
                  <a:cubicBezTo>
                    <a:pt x="458526" y="249847"/>
                    <a:pt x="423226" y="398667"/>
                    <a:pt x="388162" y="547534"/>
                  </a:cubicBezTo>
                  <a:cubicBezTo>
                    <a:pt x="385370" y="559411"/>
                    <a:pt x="380969" y="571099"/>
                    <a:pt x="381111" y="583592"/>
                  </a:cubicBezTo>
                  <a:cubicBezTo>
                    <a:pt x="372168" y="609333"/>
                    <a:pt x="368051" y="636306"/>
                    <a:pt x="361521" y="662663"/>
                  </a:cubicBezTo>
                  <a:cubicBezTo>
                    <a:pt x="359155" y="672174"/>
                    <a:pt x="355654" y="673688"/>
                    <a:pt x="347231" y="671559"/>
                  </a:cubicBezTo>
                  <a:cubicBezTo>
                    <a:pt x="337719" y="669145"/>
                    <a:pt x="327924" y="667820"/>
                    <a:pt x="318271" y="666022"/>
                  </a:cubicBezTo>
                  <a:cubicBezTo>
                    <a:pt x="268491" y="655186"/>
                    <a:pt x="218711" y="644255"/>
                    <a:pt x="168883" y="633561"/>
                  </a:cubicBezTo>
                  <a:cubicBezTo>
                    <a:pt x="112621" y="621447"/>
                    <a:pt x="56263" y="609523"/>
                    <a:pt x="0" y="597504"/>
                  </a:cubicBezTo>
                  <a:close/>
                </a:path>
              </a:pathLst>
            </a:custGeom>
            <a:solidFill>
              <a:srgbClr val="868880"/>
            </a:solidFill>
            <a:ln w="4729" cap="flat">
              <a:noFill/>
              <a:prstDash val="solid"/>
              <a:miter/>
            </a:ln>
          </p:spPr>
          <p:txBody>
            <a:bodyPr rtlCol="0" anchor="ctr"/>
            <a:lstStyle/>
            <a:p>
              <a:endParaRPr lang="en-US"/>
            </a:p>
          </p:txBody>
        </p:sp>
        <p:sp>
          <p:nvSpPr>
            <p:cNvPr id="109" name="Freeform: Shape 113">
              <a:extLst>
                <a:ext uri="{FF2B5EF4-FFF2-40B4-BE49-F238E27FC236}">
                  <a16:creationId xmlns:a16="http://schemas.microsoft.com/office/drawing/2014/main" id="{64BAF7F7-F1AF-4B11-B378-2349FD1D6BDC}"/>
                </a:ext>
              </a:extLst>
            </p:cNvPr>
            <p:cNvSpPr/>
            <p:nvPr/>
          </p:nvSpPr>
          <p:spPr>
            <a:xfrm rot="20732884">
              <a:off x="1993297" y="3973652"/>
              <a:ext cx="340570" cy="383153"/>
            </a:xfrm>
            <a:custGeom>
              <a:avLst/>
              <a:gdLst>
                <a:gd name="connsiteX0" fmla="*/ 340570 w 340570"/>
                <a:gd name="connsiteY0" fmla="*/ 0 h 383153"/>
                <a:gd name="connsiteX1" fmla="*/ 156410 w 340570"/>
                <a:gd name="connsiteY1" fmla="*/ 368850 h 383153"/>
                <a:gd name="connsiteX2" fmla="*/ 0 w 340570"/>
                <a:gd name="connsiteY2" fmla="*/ 383153 h 383153"/>
                <a:gd name="connsiteX3" fmla="*/ 114047 w 340570"/>
                <a:gd name="connsiteY3" fmla="*/ 252874 h 383153"/>
                <a:gd name="connsiteX4" fmla="*/ 230025 w 340570"/>
                <a:gd name="connsiteY4" fmla="*/ 122264 h 383153"/>
                <a:gd name="connsiteX5" fmla="*/ 340570 w 340570"/>
                <a:gd name="connsiteY5" fmla="*/ 0 h 38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570" h="383153">
                  <a:moveTo>
                    <a:pt x="340570" y="0"/>
                  </a:moveTo>
                  <a:lnTo>
                    <a:pt x="156410" y="368850"/>
                  </a:lnTo>
                  <a:lnTo>
                    <a:pt x="0" y="383153"/>
                  </a:lnTo>
                  <a:lnTo>
                    <a:pt x="114047" y="252874"/>
                  </a:lnTo>
                  <a:cubicBezTo>
                    <a:pt x="152572" y="209203"/>
                    <a:pt x="191555" y="165934"/>
                    <a:pt x="230025" y="122264"/>
                  </a:cubicBezTo>
                  <a:cubicBezTo>
                    <a:pt x="266206" y="81224"/>
                    <a:pt x="302045" y="39840"/>
                    <a:pt x="340570" y="0"/>
                  </a:cubicBezTo>
                  <a:close/>
                </a:path>
              </a:pathLst>
            </a:custGeom>
            <a:solidFill>
              <a:srgbClr val="B69880"/>
            </a:solidFill>
            <a:ln w="4729" cap="flat">
              <a:noFill/>
              <a:prstDash val="solid"/>
              <a:miter/>
            </a:ln>
          </p:spPr>
          <p:txBody>
            <a:bodyPr rtlCol="0" anchor="ctr"/>
            <a:lstStyle/>
            <a:p>
              <a:endParaRPr lang="en-US"/>
            </a:p>
          </p:txBody>
        </p:sp>
        <p:sp>
          <p:nvSpPr>
            <p:cNvPr id="110" name="Freeform: Shape 114">
              <a:extLst>
                <a:ext uri="{FF2B5EF4-FFF2-40B4-BE49-F238E27FC236}">
                  <a16:creationId xmlns:a16="http://schemas.microsoft.com/office/drawing/2014/main" id="{5339A3C2-BFFA-4F34-85E3-86673EF9495C}"/>
                </a:ext>
              </a:extLst>
            </p:cNvPr>
            <p:cNvSpPr/>
            <p:nvPr/>
          </p:nvSpPr>
          <p:spPr>
            <a:xfrm rot="20732884">
              <a:off x="2826904" y="2176791"/>
              <a:ext cx="217091" cy="158554"/>
            </a:xfrm>
            <a:custGeom>
              <a:avLst/>
              <a:gdLst>
                <a:gd name="connsiteX0" fmla="*/ 3360 w 179719"/>
                <a:gd name="connsiteY0" fmla="*/ 51905 h 131259"/>
                <a:gd name="connsiteX1" fmla="*/ 166517 w 179719"/>
                <a:gd name="connsiteY1" fmla="*/ 2787 h 131259"/>
                <a:gd name="connsiteX2" fmla="*/ 179719 w 179719"/>
                <a:gd name="connsiteY2" fmla="*/ 1320 h 131259"/>
                <a:gd name="connsiteX3" fmla="*/ 173000 w 179719"/>
                <a:gd name="connsiteY3" fmla="*/ 36431 h 131259"/>
                <a:gd name="connsiteX4" fmla="*/ 103109 w 179719"/>
                <a:gd name="connsiteY4" fmla="*/ 114508 h 131259"/>
                <a:gd name="connsiteX5" fmla="*/ 63550 w 179719"/>
                <a:gd name="connsiteY5" fmla="*/ 115408 h 131259"/>
                <a:gd name="connsiteX6" fmla="*/ 18029 w 179719"/>
                <a:gd name="connsiteY6" fmla="*/ 131260 h 131259"/>
                <a:gd name="connsiteX7" fmla="*/ 0 w 179719"/>
                <a:gd name="connsiteY7" fmla="*/ 113704 h 131259"/>
                <a:gd name="connsiteX8" fmla="*/ 3360 w 179719"/>
                <a:gd name="connsiteY8" fmla="*/ 51905 h 13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719" h="131259">
                  <a:moveTo>
                    <a:pt x="3360" y="51905"/>
                  </a:moveTo>
                  <a:cubicBezTo>
                    <a:pt x="57256" y="33829"/>
                    <a:pt x="111296" y="16415"/>
                    <a:pt x="166517" y="2787"/>
                  </a:cubicBezTo>
                  <a:cubicBezTo>
                    <a:pt x="170823" y="1746"/>
                    <a:pt x="174940" y="-1945"/>
                    <a:pt x="179719" y="1320"/>
                  </a:cubicBezTo>
                  <a:cubicBezTo>
                    <a:pt x="171912" y="11967"/>
                    <a:pt x="172101" y="24175"/>
                    <a:pt x="173000" y="36431"/>
                  </a:cubicBezTo>
                  <a:cubicBezTo>
                    <a:pt x="176123" y="79776"/>
                    <a:pt x="146880" y="112568"/>
                    <a:pt x="103109" y="114508"/>
                  </a:cubicBezTo>
                  <a:cubicBezTo>
                    <a:pt x="89907" y="115076"/>
                    <a:pt x="76705" y="115218"/>
                    <a:pt x="63550" y="115408"/>
                  </a:cubicBezTo>
                  <a:cubicBezTo>
                    <a:pt x="46610" y="115644"/>
                    <a:pt x="31136" y="119997"/>
                    <a:pt x="18029" y="131260"/>
                  </a:cubicBezTo>
                  <a:cubicBezTo>
                    <a:pt x="9843" y="127663"/>
                    <a:pt x="5442" y="120139"/>
                    <a:pt x="0" y="113704"/>
                  </a:cubicBezTo>
                  <a:cubicBezTo>
                    <a:pt x="899" y="93073"/>
                    <a:pt x="-1656" y="72299"/>
                    <a:pt x="3360" y="51905"/>
                  </a:cubicBezTo>
                  <a:close/>
                </a:path>
              </a:pathLst>
            </a:custGeom>
            <a:solidFill>
              <a:srgbClr val="5D3A17"/>
            </a:solidFill>
            <a:ln w="4729" cap="flat">
              <a:noFill/>
              <a:prstDash val="solid"/>
              <a:miter/>
            </a:ln>
          </p:spPr>
          <p:txBody>
            <a:bodyPr rtlCol="0" anchor="ctr"/>
            <a:lstStyle/>
            <a:p>
              <a:endParaRPr lang="en-US"/>
            </a:p>
          </p:txBody>
        </p:sp>
        <p:sp>
          <p:nvSpPr>
            <p:cNvPr id="111" name="Freeform: Shape 115">
              <a:extLst>
                <a:ext uri="{FF2B5EF4-FFF2-40B4-BE49-F238E27FC236}">
                  <a16:creationId xmlns:a16="http://schemas.microsoft.com/office/drawing/2014/main" id="{8BC9BB35-97D7-4AB0-90AC-204D815ABB47}"/>
                </a:ext>
              </a:extLst>
            </p:cNvPr>
            <p:cNvSpPr/>
            <p:nvPr/>
          </p:nvSpPr>
          <p:spPr>
            <a:xfrm rot="20732884">
              <a:off x="2954024" y="3012673"/>
              <a:ext cx="106945" cy="200458"/>
            </a:xfrm>
            <a:custGeom>
              <a:avLst/>
              <a:gdLst>
                <a:gd name="connsiteX0" fmla="*/ 0 w 88534"/>
                <a:gd name="connsiteY0" fmla="*/ 153363 h 165949"/>
                <a:gd name="connsiteX1" fmla="*/ 17556 w 88534"/>
                <a:gd name="connsiteY1" fmla="*/ 118157 h 165949"/>
                <a:gd name="connsiteX2" fmla="*/ 82951 w 88534"/>
                <a:gd name="connsiteY2" fmla="*/ 3644 h 165949"/>
                <a:gd name="connsiteX3" fmla="*/ 85080 w 88534"/>
                <a:gd name="connsiteY3" fmla="*/ 0 h 165949"/>
                <a:gd name="connsiteX4" fmla="*/ 88535 w 88534"/>
                <a:gd name="connsiteY4" fmla="*/ 1656 h 165949"/>
                <a:gd name="connsiteX5" fmla="*/ 37572 w 88534"/>
                <a:gd name="connsiteY5" fmla="*/ 165950 h 165949"/>
                <a:gd name="connsiteX6" fmla="*/ 32887 w 88534"/>
                <a:gd name="connsiteY6" fmla="*/ 160792 h 165949"/>
                <a:gd name="connsiteX7" fmla="*/ 0 w 88534"/>
                <a:gd name="connsiteY7" fmla="*/ 153363 h 16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534" h="165949">
                  <a:moveTo>
                    <a:pt x="0" y="153363"/>
                  </a:moveTo>
                  <a:cubicBezTo>
                    <a:pt x="2177" y="139829"/>
                    <a:pt x="11309" y="129608"/>
                    <a:pt x="17556" y="118157"/>
                  </a:cubicBezTo>
                  <a:cubicBezTo>
                    <a:pt x="38660" y="79591"/>
                    <a:pt x="61042" y="41783"/>
                    <a:pt x="82951" y="3644"/>
                  </a:cubicBezTo>
                  <a:cubicBezTo>
                    <a:pt x="83661" y="2413"/>
                    <a:pt x="84371" y="1230"/>
                    <a:pt x="85080" y="0"/>
                  </a:cubicBezTo>
                  <a:cubicBezTo>
                    <a:pt x="86216" y="568"/>
                    <a:pt x="87399" y="1088"/>
                    <a:pt x="88535" y="1656"/>
                  </a:cubicBezTo>
                  <a:cubicBezTo>
                    <a:pt x="71547" y="56405"/>
                    <a:pt x="54560" y="111201"/>
                    <a:pt x="37572" y="165950"/>
                  </a:cubicBezTo>
                  <a:cubicBezTo>
                    <a:pt x="36010" y="164246"/>
                    <a:pt x="34354" y="162590"/>
                    <a:pt x="32887" y="160792"/>
                  </a:cubicBezTo>
                  <a:cubicBezTo>
                    <a:pt x="19070" y="144041"/>
                    <a:pt x="19070" y="144041"/>
                    <a:pt x="0" y="153363"/>
                  </a:cubicBezTo>
                  <a:close/>
                </a:path>
              </a:pathLst>
            </a:custGeom>
            <a:solidFill>
              <a:schemeClr val="tx1">
                <a:lumMod val="75000"/>
                <a:lumOff val="25000"/>
                <a:alpha val="40000"/>
              </a:schemeClr>
            </a:solidFill>
            <a:ln w="4729" cap="flat">
              <a:noFill/>
              <a:prstDash val="solid"/>
              <a:miter/>
            </a:ln>
          </p:spPr>
          <p:txBody>
            <a:bodyPr rtlCol="0" anchor="ctr"/>
            <a:lstStyle/>
            <a:p>
              <a:endParaRPr lang="en-US"/>
            </a:p>
          </p:txBody>
        </p:sp>
        <p:sp>
          <p:nvSpPr>
            <p:cNvPr id="112" name="Freeform: Shape 116">
              <a:extLst>
                <a:ext uri="{FF2B5EF4-FFF2-40B4-BE49-F238E27FC236}">
                  <a16:creationId xmlns:a16="http://schemas.microsoft.com/office/drawing/2014/main" id="{3133C0E7-428A-4DDD-A9B1-9684EA095BA3}"/>
                </a:ext>
              </a:extLst>
            </p:cNvPr>
            <p:cNvSpPr/>
            <p:nvPr/>
          </p:nvSpPr>
          <p:spPr>
            <a:xfrm rot="20732884">
              <a:off x="2235856" y="2860052"/>
              <a:ext cx="292931" cy="166558"/>
            </a:xfrm>
            <a:custGeom>
              <a:avLst/>
              <a:gdLst>
                <a:gd name="connsiteX0" fmla="*/ 242503 w 242503"/>
                <a:gd name="connsiteY0" fmla="*/ 2547 h 137885"/>
                <a:gd name="connsiteX1" fmla="*/ 82611 w 242503"/>
                <a:gd name="connsiteY1" fmla="*/ 93212 h 137885"/>
                <a:gd name="connsiteX2" fmla="*/ 11442 w 242503"/>
                <a:gd name="connsiteY2" fmla="*/ 134190 h 137885"/>
                <a:gd name="connsiteX3" fmla="*/ 1363 w 242503"/>
                <a:gd name="connsiteY3" fmla="*/ 136793 h 137885"/>
                <a:gd name="connsiteX4" fmla="*/ 2073 w 242503"/>
                <a:gd name="connsiteY4" fmla="*/ 127566 h 137885"/>
                <a:gd name="connsiteX5" fmla="*/ 14092 w 242503"/>
                <a:gd name="connsiteY5" fmla="*/ 75230 h 137885"/>
                <a:gd name="connsiteX6" fmla="*/ 22799 w 242503"/>
                <a:gd name="connsiteY6" fmla="*/ 67186 h 137885"/>
                <a:gd name="connsiteX7" fmla="*/ 237771 w 242503"/>
                <a:gd name="connsiteY7" fmla="*/ 181 h 137885"/>
                <a:gd name="connsiteX8" fmla="*/ 241746 w 242503"/>
                <a:gd name="connsiteY8" fmla="*/ 134 h 137885"/>
                <a:gd name="connsiteX9" fmla="*/ 242503 w 242503"/>
                <a:gd name="connsiteY9" fmla="*/ 2547 h 13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503" h="137885">
                  <a:moveTo>
                    <a:pt x="242503" y="2547"/>
                  </a:moveTo>
                  <a:cubicBezTo>
                    <a:pt x="189174" y="32785"/>
                    <a:pt x="135845" y="62927"/>
                    <a:pt x="82611" y="93212"/>
                  </a:cubicBezTo>
                  <a:cubicBezTo>
                    <a:pt x="58809" y="106745"/>
                    <a:pt x="35244" y="120657"/>
                    <a:pt x="11442" y="134190"/>
                  </a:cubicBezTo>
                  <a:cubicBezTo>
                    <a:pt x="8414" y="135894"/>
                    <a:pt x="4959" y="139774"/>
                    <a:pt x="1363" y="136793"/>
                  </a:cubicBezTo>
                  <a:cubicBezTo>
                    <a:pt x="-1760" y="134238"/>
                    <a:pt x="1363" y="130641"/>
                    <a:pt x="2073" y="127566"/>
                  </a:cubicBezTo>
                  <a:cubicBezTo>
                    <a:pt x="6095" y="110105"/>
                    <a:pt x="10259" y="92691"/>
                    <a:pt x="14092" y="75230"/>
                  </a:cubicBezTo>
                  <a:cubicBezTo>
                    <a:pt x="15180" y="70167"/>
                    <a:pt x="18493" y="68511"/>
                    <a:pt x="22799" y="67186"/>
                  </a:cubicBezTo>
                  <a:cubicBezTo>
                    <a:pt x="94488" y="44898"/>
                    <a:pt x="166130" y="22516"/>
                    <a:pt x="237771" y="181"/>
                  </a:cubicBezTo>
                  <a:cubicBezTo>
                    <a:pt x="239002" y="-197"/>
                    <a:pt x="240421" y="134"/>
                    <a:pt x="241746" y="134"/>
                  </a:cubicBezTo>
                  <a:cubicBezTo>
                    <a:pt x="242030" y="891"/>
                    <a:pt x="242267" y="1743"/>
                    <a:pt x="242503" y="2547"/>
                  </a:cubicBezTo>
                  <a:close/>
                </a:path>
              </a:pathLst>
            </a:custGeom>
            <a:solidFill>
              <a:schemeClr val="tx1">
                <a:lumMod val="75000"/>
                <a:lumOff val="25000"/>
                <a:alpha val="40000"/>
              </a:schemeClr>
            </a:solidFill>
            <a:ln w="4729" cap="flat">
              <a:noFill/>
              <a:prstDash val="solid"/>
              <a:miter/>
            </a:ln>
          </p:spPr>
          <p:txBody>
            <a:bodyPr rtlCol="0" anchor="ctr"/>
            <a:lstStyle/>
            <a:p>
              <a:endParaRPr lang="en-US"/>
            </a:p>
          </p:txBody>
        </p:sp>
        <p:sp>
          <p:nvSpPr>
            <p:cNvPr id="113" name="Freeform: Shape 117">
              <a:extLst>
                <a:ext uri="{FF2B5EF4-FFF2-40B4-BE49-F238E27FC236}">
                  <a16:creationId xmlns:a16="http://schemas.microsoft.com/office/drawing/2014/main" id="{DC500142-9911-4F83-98FF-772414E07B48}"/>
                </a:ext>
              </a:extLst>
            </p:cNvPr>
            <p:cNvSpPr/>
            <p:nvPr/>
          </p:nvSpPr>
          <p:spPr>
            <a:xfrm rot="20732884">
              <a:off x="3133503" y="2056856"/>
              <a:ext cx="93790" cy="143433"/>
            </a:xfrm>
            <a:custGeom>
              <a:avLst/>
              <a:gdLst>
                <a:gd name="connsiteX0" fmla="*/ 0 w 77644"/>
                <a:gd name="connsiteY0" fmla="*/ 20967 h 118741"/>
                <a:gd name="connsiteX1" fmla="*/ 32651 w 77644"/>
                <a:gd name="connsiteY1" fmla="*/ 9941 h 118741"/>
                <a:gd name="connsiteX2" fmla="*/ 76469 w 77644"/>
                <a:gd name="connsiteY2" fmla="*/ 194 h 118741"/>
                <a:gd name="connsiteX3" fmla="*/ 76610 w 77644"/>
                <a:gd name="connsiteY3" fmla="*/ 85416 h 118741"/>
                <a:gd name="connsiteX4" fmla="*/ 71594 w 77644"/>
                <a:gd name="connsiteY4" fmla="*/ 108839 h 118741"/>
                <a:gd name="connsiteX5" fmla="*/ 54938 w 77644"/>
                <a:gd name="connsiteY5" fmla="*/ 118350 h 118741"/>
                <a:gd name="connsiteX6" fmla="*/ 41831 w 77644"/>
                <a:gd name="connsiteY6" fmla="*/ 103823 h 118741"/>
                <a:gd name="connsiteX7" fmla="*/ 34922 w 77644"/>
                <a:gd name="connsiteY7" fmla="*/ 63412 h 118741"/>
                <a:gd name="connsiteX8" fmla="*/ 0 w 77644"/>
                <a:gd name="connsiteY8" fmla="*/ 20967 h 11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44" h="118741">
                  <a:moveTo>
                    <a:pt x="0" y="20967"/>
                  </a:moveTo>
                  <a:cubicBezTo>
                    <a:pt x="9653" y="13680"/>
                    <a:pt x="21578" y="12639"/>
                    <a:pt x="32651" y="9941"/>
                  </a:cubicBezTo>
                  <a:cubicBezTo>
                    <a:pt x="47178" y="6440"/>
                    <a:pt x="60853" y="-1321"/>
                    <a:pt x="76469" y="194"/>
                  </a:cubicBezTo>
                  <a:cubicBezTo>
                    <a:pt x="76137" y="28585"/>
                    <a:pt x="79166" y="56977"/>
                    <a:pt x="76610" y="85416"/>
                  </a:cubicBezTo>
                  <a:cubicBezTo>
                    <a:pt x="75901" y="93508"/>
                    <a:pt x="74528" y="101363"/>
                    <a:pt x="71594" y="108839"/>
                  </a:cubicBezTo>
                  <a:cubicBezTo>
                    <a:pt x="68661" y="116316"/>
                    <a:pt x="63408" y="120007"/>
                    <a:pt x="54938" y="118350"/>
                  </a:cubicBezTo>
                  <a:cubicBezTo>
                    <a:pt x="46752" y="116742"/>
                    <a:pt x="41878" y="114186"/>
                    <a:pt x="41831" y="103823"/>
                  </a:cubicBezTo>
                  <a:cubicBezTo>
                    <a:pt x="41783" y="90243"/>
                    <a:pt x="38802" y="76662"/>
                    <a:pt x="34922" y="63412"/>
                  </a:cubicBezTo>
                  <a:cubicBezTo>
                    <a:pt x="29291" y="44153"/>
                    <a:pt x="17934" y="29958"/>
                    <a:pt x="0" y="20967"/>
                  </a:cubicBezTo>
                  <a:close/>
                </a:path>
              </a:pathLst>
            </a:custGeom>
            <a:solidFill>
              <a:srgbClr val="5C3A18"/>
            </a:solidFill>
            <a:ln w="4729" cap="flat">
              <a:noFill/>
              <a:prstDash val="solid"/>
              <a:miter/>
            </a:ln>
          </p:spPr>
          <p:txBody>
            <a:bodyPr rtlCol="0" anchor="ctr"/>
            <a:lstStyle/>
            <a:p>
              <a:endParaRPr lang="en-US"/>
            </a:p>
          </p:txBody>
        </p:sp>
        <p:sp>
          <p:nvSpPr>
            <p:cNvPr id="114" name="Freeform: Shape 118">
              <a:extLst>
                <a:ext uri="{FF2B5EF4-FFF2-40B4-BE49-F238E27FC236}">
                  <a16:creationId xmlns:a16="http://schemas.microsoft.com/office/drawing/2014/main" id="{E3656C67-AD1C-4EA6-B06C-CBD4EBAAB67C}"/>
                </a:ext>
              </a:extLst>
            </p:cNvPr>
            <p:cNvSpPr/>
            <p:nvPr/>
          </p:nvSpPr>
          <p:spPr>
            <a:xfrm rot="20732884">
              <a:off x="3355079" y="2069593"/>
              <a:ext cx="21000" cy="32825"/>
            </a:xfrm>
            <a:custGeom>
              <a:avLst/>
              <a:gdLst>
                <a:gd name="connsiteX0" fmla="*/ 294 w 17385"/>
                <a:gd name="connsiteY0" fmla="*/ 16191 h 27174"/>
                <a:gd name="connsiteX1" fmla="*/ 6871 w 17385"/>
                <a:gd name="connsiteY1" fmla="*/ 8 h 27174"/>
                <a:gd name="connsiteX2" fmla="*/ 17329 w 17385"/>
                <a:gd name="connsiteY2" fmla="*/ 15624 h 27174"/>
                <a:gd name="connsiteX3" fmla="*/ 8386 w 17385"/>
                <a:gd name="connsiteY3" fmla="*/ 27170 h 27174"/>
                <a:gd name="connsiteX4" fmla="*/ 294 w 17385"/>
                <a:gd name="connsiteY4" fmla="*/ 16191 h 2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5" h="27174">
                  <a:moveTo>
                    <a:pt x="294" y="16191"/>
                  </a:moveTo>
                  <a:cubicBezTo>
                    <a:pt x="-179" y="6964"/>
                    <a:pt x="-1078" y="-276"/>
                    <a:pt x="6871" y="8"/>
                  </a:cubicBezTo>
                  <a:cubicBezTo>
                    <a:pt x="15862" y="339"/>
                    <a:pt x="16856" y="8431"/>
                    <a:pt x="17329" y="15624"/>
                  </a:cubicBezTo>
                  <a:cubicBezTo>
                    <a:pt x="17755" y="21964"/>
                    <a:pt x="15862" y="27359"/>
                    <a:pt x="8386" y="27170"/>
                  </a:cubicBezTo>
                  <a:cubicBezTo>
                    <a:pt x="-1883" y="27028"/>
                    <a:pt x="578" y="18794"/>
                    <a:pt x="294" y="16191"/>
                  </a:cubicBezTo>
                  <a:close/>
                </a:path>
              </a:pathLst>
            </a:custGeom>
            <a:solidFill>
              <a:srgbClr val="15100E"/>
            </a:solidFill>
            <a:ln w="4729" cap="flat">
              <a:noFill/>
              <a:prstDash val="solid"/>
              <a:miter/>
            </a:ln>
          </p:spPr>
          <p:txBody>
            <a:bodyPr rtlCol="0" anchor="ctr"/>
            <a:lstStyle/>
            <a:p>
              <a:endParaRPr lang="en-US"/>
            </a:p>
          </p:txBody>
        </p:sp>
        <p:sp>
          <p:nvSpPr>
            <p:cNvPr id="115" name="Freeform: Shape 119">
              <a:extLst>
                <a:ext uri="{FF2B5EF4-FFF2-40B4-BE49-F238E27FC236}">
                  <a16:creationId xmlns:a16="http://schemas.microsoft.com/office/drawing/2014/main" id="{C530C537-A66C-4B44-A75D-CD024F2622CE}"/>
                </a:ext>
              </a:extLst>
            </p:cNvPr>
            <p:cNvSpPr/>
            <p:nvPr/>
          </p:nvSpPr>
          <p:spPr>
            <a:xfrm rot="20732884">
              <a:off x="3333203" y="2041053"/>
              <a:ext cx="37439" cy="15982"/>
            </a:xfrm>
            <a:custGeom>
              <a:avLst/>
              <a:gdLst>
                <a:gd name="connsiteX0" fmla="*/ 0 w 30994"/>
                <a:gd name="connsiteY0" fmla="*/ 13232 h 13231"/>
                <a:gd name="connsiteX1" fmla="*/ 30994 w 30994"/>
                <a:gd name="connsiteY1" fmla="*/ 10866 h 13231"/>
                <a:gd name="connsiteX2" fmla="*/ 0 w 30994"/>
                <a:gd name="connsiteY2" fmla="*/ 13232 h 13231"/>
              </a:gdLst>
              <a:ahLst/>
              <a:cxnLst>
                <a:cxn ang="0">
                  <a:pos x="connsiteX0" y="connsiteY0"/>
                </a:cxn>
                <a:cxn ang="0">
                  <a:pos x="connsiteX1" y="connsiteY1"/>
                </a:cxn>
                <a:cxn ang="0">
                  <a:pos x="connsiteX2" y="connsiteY2"/>
                </a:cxn>
              </a:cxnLst>
              <a:rect l="l" t="t" r="r" b="b"/>
              <a:pathLst>
                <a:path w="30994" h="13231">
                  <a:moveTo>
                    <a:pt x="0" y="13232"/>
                  </a:moveTo>
                  <a:cubicBezTo>
                    <a:pt x="18975" y="-3945"/>
                    <a:pt x="21578" y="-4040"/>
                    <a:pt x="30994" y="10866"/>
                  </a:cubicBezTo>
                  <a:cubicBezTo>
                    <a:pt x="21483" y="13941"/>
                    <a:pt x="12114" y="12711"/>
                    <a:pt x="0" y="13232"/>
                  </a:cubicBezTo>
                  <a:close/>
                </a:path>
              </a:pathLst>
            </a:custGeom>
            <a:solidFill>
              <a:srgbClr val="58381F"/>
            </a:solidFill>
            <a:ln w="4729" cap="flat">
              <a:noFill/>
              <a:prstDash val="solid"/>
              <a:miter/>
            </a:ln>
          </p:spPr>
          <p:txBody>
            <a:bodyPr rtlCol="0" anchor="ctr"/>
            <a:lstStyle/>
            <a:p>
              <a:endParaRPr lang="en-US"/>
            </a:p>
          </p:txBody>
        </p:sp>
        <p:sp>
          <p:nvSpPr>
            <p:cNvPr id="116" name="Freeform: Shape 120">
              <a:extLst>
                <a:ext uri="{FF2B5EF4-FFF2-40B4-BE49-F238E27FC236}">
                  <a16:creationId xmlns:a16="http://schemas.microsoft.com/office/drawing/2014/main" id="{2898EF71-D3B6-42AF-B350-FB28EAAF8F4D}"/>
                </a:ext>
              </a:extLst>
            </p:cNvPr>
            <p:cNvSpPr/>
            <p:nvPr/>
          </p:nvSpPr>
          <p:spPr>
            <a:xfrm rot="20732884">
              <a:off x="1712179" y="2658798"/>
              <a:ext cx="614997" cy="1315762"/>
            </a:xfrm>
            <a:custGeom>
              <a:avLst/>
              <a:gdLst>
                <a:gd name="connsiteX0" fmla="*/ 508109 w 509125"/>
                <a:gd name="connsiteY0" fmla="*/ 299712 h 1089253"/>
                <a:gd name="connsiteX1" fmla="*/ 459512 w 509125"/>
                <a:gd name="connsiteY1" fmla="*/ 17356 h 1089253"/>
                <a:gd name="connsiteX2" fmla="*/ 438123 w 509125"/>
                <a:gd name="connsiteY2" fmla="*/ 369 h 1089253"/>
                <a:gd name="connsiteX3" fmla="*/ 425725 w 509125"/>
                <a:gd name="connsiteY3" fmla="*/ 6899 h 1089253"/>
                <a:gd name="connsiteX4" fmla="*/ 325361 w 509125"/>
                <a:gd name="connsiteY4" fmla="*/ 40354 h 1089253"/>
                <a:gd name="connsiteX5" fmla="*/ 240990 w 509125"/>
                <a:gd name="connsiteY5" fmla="*/ 68793 h 1089253"/>
                <a:gd name="connsiteX6" fmla="*/ 124584 w 509125"/>
                <a:gd name="connsiteY6" fmla="*/ 108304 h 1089253"/>
                <a:gd name="connsiteX7" fmla="*/ 111051 w 509125"/>
                <a:gd name="connsiteY7" fmla="*/ 126948 h 1089253"/>
                <a:gd name="connsiteX8" fmla="*/ 109063 w 509125"/>
                <a:gd name="connsiteY8" fmla="*/ 214773 h 1089253"/>
                <a:gd name="connsiteX9" fmla="*/ 85214 w 509125"/>
                <a:gd name="connsiteY9" fmla="*/ 655413 h 1089253"/>
                <a:gd name="connsiteX10" fmla="*/ 81239 w 509125"/>
                <a:gd name="connsiteY10" fmla="*/ 740493 h 1089253"/>
                <a:gd name="connsiteX11" fmla="*/ 66949 w 509125"/>
                <a:gd name="connsiteY11" fmla="*/ 863145 h 1089253"/>
                <a:gd name="connsiteX12" fmla="*/ 29708 w 509125"/>
                <a:gd name="connsiteY12" fmla="*/ 939330 h 1089253"/>
                <a:gd name="connsiteX13" fmla="*/ 4582 w 509125"/>
                <a:gd name="connsiteY13" fmla="*/ 976618 h 1089253"/>
                <a:gd name="connsiteX14" fmla="*/ 3067 w 509125"/>
                <a:gd name="connsiteY14" fmla="*/ 1010262 h 1089253"/>
                <a:gd name="connsiteX15" fmla="*/ 3020 w 509125"/>
                <a:gd name="connsiteY15" fmla="*/ 1054269 h 1089253"/>
                <a:gd name="connsiteX16" fmla="*/ 15229 w 509125"/>
                <a:gd name="connsiteY16" fmla="*/ 1071067 h 1089253"/>
                <a:gd name="connsiteX17" fmla="*/ 90751 w 509125"/>
                <a:gd name="connsiteY17" fmla="*/ 1088150 h 1089253"/>
                <a:gd name="connsiteX18" fmla="*/ 174128 w 509125"/>
                <a:gd name="connsiteY18" fmla="*/ 1046887 h 1089253"/>
                <a:gd name="connsiteX19" fmla="*/ 190358 w 509125"/>
                <a:gd name="connsiteY19" fmla="*/ 1014568 h 1089253"/>
                <a:gd name="connsiteX20" fmla="*/ 208529 w 509125"/>
                <a:gd name="connsiteY20" fmla="*/ 892625 h 1089253"/>
                <a:gd name="connsiteX21" fmla="*/ 217945 w 509125"/>
                <a:gd name="connsiteY21" fmla="*/ 743900 h 1089253"/>
                <a:gd name="connsiteX22" fmla="*/ 238861 w 509125"/>
                <a:gd name="connsiteY22" fmla="*/ 579276 h 1089253"/>
                <a:gd name="connsiteX23" fmla="*/ 276101 w 509125"/>
                <a:gd name="connsiteY23" fmla="*/ 449431 h 1089253"/>
                <a:gd name="connsiteX24" fmla="*/ 343673 w 509125"/>
                <a:gd name="connsiteY24" fmla="*/ 290011 h 1089253"/>
                <a:gd name="connsiteX25" fmla="*/ 348547 w 509125"/>
                <a:gd name="connsiteY25" fmla="*/ 285516 h 1089253"/>
                <a:gd name="connsiteX26" fmla="*/ 497462 w 509125"/>
                <a:gd name="connsiteY26" fmla="*/ 310028 h 1089253"/>
                <a:gd name="connsiteX27" fmla="*/ 508109 w 509125"/>
                <a:gd name="connsiteY27" fmla="*/ 299712 h 108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9125" h="1089253">
                  <a:moveTo>
                    <a:pt x="508109" y="299712"/>
                  </a:moveTo>
                  <a:cubicBezTo>
                    <a:pt x="500348" y="285374"/>
                    <a:pt x="462919" y="39265"/>
                    <a:pt x="459512" y="17356"/>
                  </a:cubicBezTo>
                  <a:cubicBezTo>
                    <a:pt x="457004" y="1031"/>
                    <a:pt x="450899" y="-1051"/>
                    <a:pt x="438123" y="369"/>
                  </a:cubicBezTo>
                  <a:cubicBezTo>
                    <a:pt x="434290" y="3160"/>
                    <a:pt x="430363" y="5384"/>
                    <a:pt x="425725" y="6899"/>
                  </a:cubicBezTo>
                  <a:cubicBezTo>
                    <a:pt x="392223" y="17829"/>
                    <a:pt x="358768" y="29139"/>
                    <a:pt x="325361" y="40354"/>
                  </a:cubicBezTo>
                  <a:cubicBezTo>
                    <a:pt x="297206" y="49817"/>
                    <a:pt x="269098" y="59281"/>
                    <a:pt x="240990" y="68793"/>
                  </a:cubicBezTo>
                  <a:cubicBezTo>
                    <a:pt x="202188" y="81947"/>
                    <a:pt x="163386" y="95197"/>
                    <a:pt x="124584" y="108304"/>
                  </a:cubicBezTo>
                  <a:cubicBezTo>
                    <a:pt x="115546" y="111380"/>
                    <a:pt x="111145" y="116491"/>
                    <a:pt x="111051" y="126948"/>
                  </a:cubicBezTo>
                  <a:cubicBezTo>
                    <a:pt x="110814" y="156239"/>
                    <a:pt x="110814" y="185435"/>
                    <a:pt x="109063" y="214773"/>
                  </a:cubicBezTo>
                  <a:cubicBezTo>
                    <a:pt x="105372" y="275579"/>
                    <a:pt x="90277" y="586090"/>
                    <a:pt x="85214" y="655413"/>
                  </a:cubicBezTo>
                  <a:cubicBezTo>
                    <a:pt x="83132" y="683757"/>
                    <a:pt x="84978" y="712149"/>
                    <a:pt x="81239" y="740493"/>
                  </a:cubicBezTo>
                  <a:cubicBezTo>
                    <a:pt x="75892" y="781283"/>
                    <a:pt x="75324" y="822640"/>
                    <a:pt x="66949" y="863145"/>
                  </a:cubicBezTo>
                  <a:cubicBezTo>
                    <a:pt x="61034" y="891726"/>
                    <a:pt x="53463" y="919030"/>
                    <a:pt x="29708" y="939330"/>
                  </a:cubicBezTo>
                  <a:cubicBezTo>
                    <a:pt x="18352" y="949030"/>
                    <a:pt x="8888" y="961475"/>
                    <a:pt x="4582" y="976618"/>
                  </a:cubicBezTo>
                  <a:cubicBezTo>
                    <a:pt x="2358" y="987785"/>
                    <a:pt x="-3605" y="998716"/>
                    <a:pt x="3067" y="1010262"/>
                  </a:cubicBezTo>
                  <a:cubicBezTo>
                    <a:pt x="3067" y="1024931"/>
                    <a:pt x="3446" y="1039600"/>
                    <a:pt x="3020" y="1054269"/>
                  </a:cubicBezTo>
                  <a:cubicBezTo>
                    <a:pt x="2736" y="1063449"/>
                    <a:pt x="4818" y="1068275"/>
                    <a:pt x="15229" y="1071067"/>
                  </a:cubicBezTo>
                  <a:cubicBezTo>
                    <a:pt x="40213" y="1077787"/>
                    <a:pt x="65056" y="1083891"/>
                    <a:pt x="90751" y="1088150"/>
                  </a:cubicBezTo>
                  <a:cubicBezTo>
                    <a:pt x="124158" y="1093686"/>
                    <a:pt x="159411" y="1078165"/>
                    <a:pt x="174128" y="1046887"/>
                  </a:cubicBezTo>
                  <a:cubicBezTo>
                    <a:pt x="185390" y="1039032"/>
                    <a:pt x="185863" y="1025783"/>
                    <a:pt x="190358" y="1014568"/>
                  </a:cubicBezTo>
                  <a:cubicBezTo>
                    <a:pt x="200485" y="974535"/>
                    <a:pt x="204980" y="933793"/>
                    <a:pt x="208529" y="892625"/>
                  </a:cubicBezTo>
                  <a:cubicBezTo>
                    <a:pt x="212788" y="843082"/>
                    <a:pt x="213687" y="793396"/>
                    <a:pt x="217945" y="743900"/>
                  </a:cubicBezTo>
                  <a:cubicBezTo>
                    <a:pt x="222677" y="688678"/>
                    <a:pt x="227693" y="633646"/>
                    <a:pt x="238861" y="579276"/>
                  </a:cubicBezTo>
                  <a:cubicBezTo>
                    <a:pt x="245438" y="547193"/>
                    <a:pt x="267584" y="472665"/>
                    <a:pt x="276101" y="449431"/>
                  </a:cubicBezTo>
                  <a:cubicBezTo>
                    <a:pt x="285612" y="418720"/>
                    <a:pt x="329714" y="318166"/>
                    <a:pt x="343673" y="290011"/>
                  </a:cubicBezTo>
                  <a:cubicBezTo>
                    <a:pt x="344620" y="288119"/>
                    <a:pt x="347080" y="285327"/>
                    <a:pt x="348547" y="285516"/>
                  </a:cubicBezTo>
                  <a:cubicBezTo>
                    <a:pt x="360425" y="287030"/>
                    <a:pt x="480569" y="306999"/>
                    <a:pt x="497462" y="310028"/>
                  </a:cubicBezTo>
                  <a:cubicBezTo>
                    <a:pt x="506500" y="311731"/>
                    <a:pt x="511374" y="305816"/>
                    <a:pt x="508109" y="299712"/>
                  </a:cubicBezTo>
                  <a:close/>
                </a:path>
              </a:pathLst>
            </a:custGeom>
            <a:solidFill>
              <a:srgbClr val="FCCD9D"/>
            </a:solidFill>
            <a:ln w="4729" cap="flat">
              <a:noFill/>
              <a:prstDash val="solid"/>
              <a:miter/>
            </a:ln>
          </p:spPr>
          <p:txBody>
            <a:bodyPr rtlCol="0" anchor="ctr"/>
            <a:lstStyle/>
            <a:p>
              <a:endParaRPr lang="en-US"/>
            </a:p>
          </p:txBody>
        </p:sp>
      </p:grpSp>
    </p:spTree>
    <p:extLst>
      <p:ext uri="{BB962C8B-B14F-4D97-AF65-F5344CB8AC3E}">
        <p14:creationId xmlns:p14="http://schemas.microsoft.com/office/powerpoint/2010/main" val="42012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ppt_x</p:attrName>
                                        </p:attrNameLst>
                                      </p:cBhvr>
                                      <p:tavLst>
                                        <p:tav tm="0">
                                          <p:val>
                                            <p:strVal val="#ppt_x+#ppt_w/2"/>
                                          </p:val>
                                        </p:tav>
                                        <p:tav tm="100000">
                                          <p:val>
                                            <p:strVal val="#ppt_x"/>
                                          </p:val>
                                        </p:tav>
                                      </p:tavLst>
                                    </p:anim>
                                    <p:anim calcmode="lin" valueType="num">
                                      <p:cBhvr>
                                        <p:cTn id="8" dur="500" fill="hold"/>
                                        <p:tgtEl>
                                          <p:spTgt spid="81"/>
                                        </p:tgtEl>
                                        <p:attrNameLst>
                                          <p:attrName>ppt_y</p:attrName>
                                        </p:attrNameLst>
                                      </p:cBhvr>
                                      <p:tavLst>
                                        <p:tav tm="0">
                                          <p:val>
                                            <p:strVal val="#ppt_y"/>
                                          </p:val>
                                        </p:tav>
                                        <p:tav tm="100000">
                                          <p:val>
                                            <p:strVal val="#ppt_y"/>
                                          </p:val>
                                        </p:tav>
                                      </p:tavLst>
                                    </p:anim>
                                    <p:anim calcmode="lin" valueType="num">
                                      <p:cBhvr>
                                        <p:cTn id="9" dur="500" fill="hold"/>
                                        <p:tgtEl>
                                          <p:spTgt spid="81"/>
                                        </p:tgtEl>
                                        <p:attrNameLst>
                                          <p:attrName>ppt_w</p:attrName>
                                        </p:attrNameLst>
                                      </p:cBhvr>
                                      <p:tavLst>
                                        <p:tav tm="0">
                                          <p:val>
                                            <p:fltVal val="0"/>
                                          </p:val>
                                        </p:tav>
                                        <p:tav tm="100000">
                                          <p:val>
                                            <p:strVal val="#ppt_w"/>
                                          </p:val>
                                        </p:tav>
                                      </p:tavLst>
                                    </p:anim>
                                    <p:anim calcmode="lin" valueType="num">
                                      <p:cBhvr>
                                        <p:cTn id="10" dur="500" fill="hold"/>
                                        <p:tgtEl>
                                          <p:spTgt spid="81"/>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350"/>
                                        <p:tgtEl>
                                          <p:spTgt spid="61"/>
                                        </p:tgtEl>
                                      </p:cBhvr>
                                    </p:animEffect>
                                    <p:anim calcmode="lin" valueType="num">
                                      <p:cBhvr>
                                        <p:cTn id="15" dur="350" fill="hold"/>
                                        <p:tgtEl>
                                          <p:spTgt spid="61"/>
                                        </p:tgtEl>
                                        <p:attrNameLst>
                                          <p:attrName>ppt_x</p:attrName>
                                        </p:attrNameLst>
                                      </p:cBhvr>
                                      <p:tavLst>
                                        <p:tav tm="0">
                                          <p:val>
                                            <p:strVal val="#ppt_x"/>
                                          </p:val>
                                        </p:tav>
                                        <p:tav tm="100000">
                                          <p:val>
                                            <p:strVal val="#ppt_x"/>
                                          </p:val>
                                        </p:tav>
                                      </p:tavLst>
                                    </p:anim>
                                    <p:anim calcmode="lin" valueType="num">
                                      <p:cBhvr>
                                        <p:cTn id="16" dur="350" fill="hold"/>
                                        <p:tgtEl>
                                          <p:spTgt spid="61"/>
                                        </p:tgtEl>
                                        <p:attrNameLst>
                                          <p:attrName>ppt_y</p:attrName>
                                        </p:attrNameLst>
                                      </p:cBhvr>
                                      <p:tavLst>
                                        <p:tav tm="0">
                                          <p:val>
                                            <p:strVal val="#ppt_y+.1"/>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p:cTn id="19" dur="350" fill="hold"/>
                                        <p:tgtEl>
                                          <p:spTgt spid="73"/>
                                        </p:tgtEl>
                                        <p:attrNameLst>
                                          <p:attrName>ppt_w</p:attrName>
                                        </p:attrNameLst>
                                      </p:cBhvr>
                                      <p:tavLst>
                                        <p:tav tm="0">
                                          <p:val>
                                            <p:fltVal val="0"/>
                                          </p:val>
                                        </p:tav>
                                        <p:tav tm="100000">
                                          <p:val>
                                            <p:strVal val="#ppt_w"/>
                                          </p:val>
                                        </p:tav>
                                      </p:tavLst>
                                    </p:anim>
                                    <p:anim calcmode="lin" valueType="num">
                                      <p:cBhvr>
                                        <p:cTn id="20" dur="350" fill="hold"/>
                                        <p:tgtEl>
                                          <p:spTgt spid="73"/>
                                        </p:tgtEl>
                                        <p:attrNameLst>
                                          <p:attrName>ppt_h</p:attrName>
                                        </p:attrNameLst>
                                      </p:cBhvr>
                                      <p:tavLst>
                                        <p:tav tm="0">
                                          <p:val>
                                            <p:fltVal val="0"/>
                                          </p:val>
                                        </p:tav>
                                        <p:tav tm="100000">
                                          <p:val>
                                            <p:strVal val="#ppt_h"/>
                                          </p:val>
                                        </p:tav>
                                      </p:tavLst>
                                    </p:anim>
                                    <p:animEffect transition="in" filter="fade">
                                      <p:cBhvr>
                                        <p:cTn id="21" dur="350"/>
                                        <p:tgtEl>
                                          <p:spTgt spid="7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p:cTn id="24" dur="350" fill="hold"/>
                                        <p:tgtEl>
                                          <p:spTgt spid="79"/>
                                        </p:tgtEl>
                                        <p:attrNameLst>
                                          <p:attrName>ppt_w</p:attrName>
                                        </p:attrNameLst>
                                      </p:cBhvr>
                                      <p:tavLst>
                                        <p:tav tm="0">
                                          <p:val>
                                            <p:fltVal val="0"/>
                                          </p:val>
                                        </p:tav>
                                        <p:tav tm="100000">
                                          <p:val>
                                            <p:strVal val="#ppt_w"/>
                                          </p:val>
                                        </p:tav>
                                      </p:tavLst>
                                    </p:anim>
                                    <p:anim calcmode="lin" valueType="num">
                                      <p:cBhvr>
                                        <p:cTn id="25" dur="350" fill="hold"/>
                                        <p:tgtEl>
                                          <p:spTgt spid="79"/>
                                        </p:tgtEl>
                                        <p:attrNameLst>
                                          <p:attrName>ppt_h</p:attrName>
                                        </p:attrNameLst>
                                      </p:cBhvr>
                                      <p:tavLst>
                                        <p:tav tm="0">
                                          <p:val>
                                            <p:fltVal val="0"/>
                                          </p:val>
                                        </p:tav>
                                        <p:tav tm="100000">
                                          <p:val>
                                            <p:strVal val="#ppt_h"/>
                                          </p:val>
                                        </p:tav>
                                      </p:tavLst>
                                    </p:anim>
                                    <p:animEffect transition="in" filter="fade">
                                      <p:cBhvr>
                                        <p:cTn id="26" dur="350"/>
                                        <p:tgtEl>
                                          <p:spTgt spid="79"/>
                                        </p:tgtEl>
                                      </p:cBhvr>
                                    </p:animEffect>
                                  </p:childTnLst>
                                </p:cTn>
                              </p:par>
                            </p:childTnLst>
                          </p:cTn>
                        </p:par>
                        <p:par>
                          <p:cTn id="27" fill="hold">
                            <p:stCondLst>
                              <p:cond delay="850"/>
                            </p:stCondLst>
                            <p:childTnLst>
                              <p:par>
                                <p:cTn id="28" presetID="42" presetClass="entr" presetSubtype="0" fill="hold"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350"/>
                                        <p:tgtEl>
                                          <p:spTgt spid="67"/>
                                        </p:tgtEl>
                                      </p:cBhvr>
                                    </p:animEffect>
                                    <p:anim calcmode="lin" valueType="num">
                                      <p:cBhvr>
                                        <p:cTn id="31" dur="350" fill="hold"/>
                                        <p:tgtEl>
                                          <p:spTgt spid="67"/>
                                        </p:tgtEl>
                                        <p:attrNameLst>
                                          <p:attrName>ppt_x</p:attrName>
                                        </p:attrNameLst>
                                      </p:cBhvr>
                                      <p:tavLst>
                                        <p:tav tm="0">
                                          <p:val>
                                            <p:strVal val="#ppt_x"/>
                                          </p:val>
                                        </p:tav>
                                        <p:tav tm="100000">
                                          <p:val>
                                            <p:strVal val="#ppt_x"/>
                                          </p:val>
                                        </p:tav>
                                      </p:tavLst>
                                    </p:anim>
                                    <p:anim calcmode="lin" valueType="num">
                                      <p:cBhvr>
                                        <p:cTn id="32" dur="350" fill="hold"/>
                                        <p:tgtEl>
                                          <p:spTgt spid="67"/>
                                        </p:tgtEl>
                                        <p:attrNameLst>
                                          <p:attrName>ppt_y</p:attrName>
                                        </p:attrNameLst>
                                      </p:cBhvr>
                                      <p:tavLst>
                                        <p:tav tm="0">
                                          <p:val>
                                            <p:strVal val="#ppt_y+.1"/>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p:cTn id="35" dur="350" fill="hold"/>
                                        <p:tgtEl>
                                          <p:spTgt spid="76"/>
                                        </p:tgtEl>
                                        <p:attrNameLst>
                                          <p:attrName>ppt_w</p:attrName>
                                        </p:attrNameLst>
                                      </p:cBhvr>
                                      <p:tavLst>
                                        <p:tav tm="0">
                                          <p:val>
                                            <p:fltVal val="0"/>
                                          </p:val>
                                        </p:tav>
                                        <p:tav tm="100000">
                                          <p:val>
                                            <p:strVal val="#ppt_w"/>
                                          </p:val>
                                        </p:tav>
                                      </p:tavLst>
                                    </p:anim>
                                    <p:anim calcmode="lin" valueType="num">
                                      <p:cBhvr>
                                        <p:cTn id="36" dur="350" fill="hold"/>
                                        <p:tgtEl>
                                          <p:spTgt spid="76"/>
                                        </p:tgtEl>
                                        <p:attrNameLst>
                                          <p:attrName>ppt_h</p:attrName>
                                        </p:attrNameLst>
                                      </p:cBhvr>
                                      <p:tavLst>
                                        <p:tav tm="0">
                                          <p:val>
                                            <p:fltVal val="0"/>
                                          </p:val>
                                        </p:tav>
                                        <p:tav tm="100000">
                                          <p:val>
                                            <p:strVal val="#ppt_h"/>
                                          </p:val>
                                        </p:tav>
                                      </p:tavLst>
                                    </p:anim>
                                    <p:animEffect transition="in" filter="fade">
                                      <p:cBhvr>
                                        <p:cTn id="37" dur="350"/>
                                        <p:tgtEl>
                                          <p:spTgt spid="7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350" fill="hold"/>
                                        <p:tgtEl>
                                          <p:spTgt spid="77"/>
                                        </p:tgtEl>
                                        <p:attrNameLst>
                                          <p:attrName>ppt_w</p:attrName>
                                        </p:attrNameLst>
                                      </p:cBhvr>
                                      <p:tavLst>
                                        <p:tav tm="0">
                                          <p:val>
                                            <p:fltVal val="0"/>
                                          </p:val>
                                        </p:tav>
                                        <p:tav tm="100000">
                                          <p:val>
                                            <p:strVal val="#ppt_w"/>
                                          </p:val>
                                        </p:tav>
                                      </p:tavLst>
                                    </p:anim>
                                    <p:anim calcmode="lin" valueType="num">
                                      <p:cBhvr>
                                        <p:cTn id="41" dur="350" fill="hold"/>
                                        <p:tgtEl>
                                          <p:spTgt spid="77"/>
                                        </p:tgtEl>
                                        <p:attrNameLst>
                                          <p:attrName>ppt_h</p:attrName>
                                        </p:attrNameLst>
                                      </p:cBhvr>
                                      <p:tavLst>
                                        <p:tav tm="0">
                                          <p:val>
                                            <p:fltVal val="0"/>
                                          </p:val>
                                        </p:tav>
                                        <p:tav tm="100000">
                                          <p:val>
                                            <p:strVal val="#ppt_h"/>
                                          </p:val>
                                        </p:tav>
                                      </p:tavLst>
                                    </p:anim>
                                    <p:animEffect transition="in" filter="fade">
                                      <p:cBhvr>
                                        <p:cTn id="42" dur="350"/>
                                        <p:tgtEl>
                                          <p:spTgt spid="77"/>
                                        </p:tgtEl>
                                      </p:cBhvr>
                                    </p:animEffect>
                                  </p:childTnLst>
                                </p:cTn>
                              </p:par>
                            </p:childTnLst>
                          </p:cTn>
                        </p:par>
                        <p:par>
                          <p:cTn id="43" fill="hold">
                            <p:stCondLst>
                              <p:cond delay="1200"/>
                            </p:stCondLst>
                            <p:childTnLst>
                              <p:par>
                                <p:cTn id="44" presetID="42" presetClass="entr" presetSubtype="0"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350"/>
                                        <p:tgtEl>
                                          <p:spTgt spid="64"/>
                                        </p:tgtEl>
                                      </p:cBhvr>
                                    </p:animEffect>
                                    <p:anim calcmode="lin" valueType="num">
                                      <p:cBhvr>
                                        <p:cTn id="47" dur="350" fill="hold"/>
                                        <p:tgtEl>
                                          <p:spTgt spid="64"/>
                                        </p:tgtEl>
                                        <p:attrNameLst>
                                          <p:attrName>ppt_x</p:attrName>
                                        </p:attrNameLst>
                                      </p:cBhvr>
                                      <p:tavLst>
                                        <p:tav tm="0">
                                          <p:val>
                                            <p:strVal val="#ppt_x"/>
                                          </p:val>
                                        </p:tav>
                                        <p:tav tm="100000">
                                          <p:val>
                                            <p:strVal val="#ppt_x"/>
                                          </p:val>
                                        </p:tav>
                                      </p:tavLst>
                                    </p:anim>
                                    <p:anim calcmode="lin" valueType="num">
                                      <p:cBhvr>
                                        <p:cTn id="48" dur="350" fill="hold"/>
                                        <p:tgtEl>
                                          <p:spTgt spid="64"/>
                                        </p:tgtEl>
                                        <p:attrNameLst>
                                          <p:attrName>ppt_y</p:attrName>
                                        </p:attrNameLst>
                                      </p:cBhvr>
                                      <p:tavLst>
                                        <p:tav tm="0">
                                          <p:val>
                                            <p:strVal val="#ppt_y+.1"/>
                                          </p:val>
                                        </p:tav>
                                        <p:tav tm="100000">
                                          <p:val>
                                            <p:strVal val="#ppt_y"/>
                                          </p:val>
                                        </p:tav>
                                      </p:tavLst>
                                    </p:anim>
                                  </p:childTnLst>
                                </p:cTn>
                              </p:par>
                              <p:par>
                                <p:cTn id="49" presetID="53" presetClass="entr" presetSubtype="16"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350" fill="hold"/>
                                        <p:tgtEl>
                                          <p:spTgt spid="74"/>
                                        </p:tgtEl>
                                        <p:attrNameLst>
                                          <p:attrName>ppt_w</p:attrName>
                                        </p:attrNameLst>
                                      </p:cBhvr>
                                      <p:tavLst>
                                        <p:tav tm="0">
                                          <p:val>
                                            <p:fltVal val="0"/>
                                          </p:val>
                                        </p:tav>
                                        <p:tav tm="100000">
                                          <p:val>
                                            <p:strVal val="#ppt_w"/>
                                          </p:val>
                                        </p:tav>
                                      </p:tavLst>
                                    </p:anim>
                                    <p:anim calcmode="lin" valueType="num">
                                      <p:cBhvr>
                                        <p:cTn id="52" dur="350" fill="hold"/>
                                        <p:tgtEl>
                                          <p:spTgt spid="74"/>
                                        </p:tgtEl>
                                        <p:attrNameLst>
                                          <p:attrName>ppt_h</p:attrName>
                                        </p:attrNameLst>
                                      </p:cBhvr>
                                      <p:tavLst>
                                        <p:tav tm="0">
                                          <p:val>
                                            <p:fltVal val="0"/>
                                          </p:val>
                                        </p:tav>
                                        <p:tav tm="100000">
                                          <p:val>
                                            <p:strVal val="#ppt_h"/>
                                          </p:val>
                                        </p:tav>
                                      </p:tavLst>
                                    </p:anim>
                                    <p:animEffect transition="in" filter="fade">
                                      <p:cBhvr>
                                        <p:cTn id="53" dur="350"/>
                                        <p:tgtEl>
                                          <p:spTgt spid="7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350" fill="hold"/>
                                        <p:tgtEl>
                                          <p:spTgt spid="78"/>
                                        </p:tgtEl>
                                        <p:attrNameLst>
                                          <p:attrName>ppt_w</p:attrName>
                                        </p:attrNameLst>
                                      </p:cBhvr>
                                      <p:tavLst>
                                        <p:tav tm="0">
                                          <p:val>
                                            <p:fltVal val="0"/>
                                          </p:val>
                                        </p:tav>
                                        <p:tav tm="100000">
                                          <p:val>
                                            <p:strVal val="#ppt_w"/>
                                          </p:val>
                                        </p:tav>
                                      </p:tavLst>
                                    </p:anim>
                                    <p:anim calcmode="lin" valueType="num">
                                      <p:cBhvr>
                                        <p:cTn id="57" dur="350" fill="hold"/>
                                        <p:tgtEl>
                                          <p:spTgt spid="78"/>
                                        </p:tgtEl>
                                        <p:attrNameLst>
                                          <p:attrName>ppt_h</p:attrName>
                                        </p:attrNameLst>
                                      </p:cBhvr>
                                      <p:tavLst>
                                        <p:tav tm="0">
                                          <p:val>
                                            <p:fltVal val="0"/>
                                          </p:val>
                                        </p:tav>
                                        <p:tav tm="100000">
                                          <p:val>
                                            <p:strVal val="#ppt_h"/>
                                          </p:val>
                                        </p:tav>
                                      </p:tavLst>
                                    </p:anim>
                                    <p:animEffect transition="in" filter="fade">
                                      <p:cBhvr>
                                        <p:cTn id="58" dur="350"/>
                                        <p:tgtEl>
                                          <p:spTgt spid="78"/>
                                        </p:tgtEl>
                                      </p:cBhvr>
                                    </p:animEffect>
                                  </p:childTnLst>
                                </p:cTn>
                              </p:par>
                            </p:childTnLst>
                          </p:cTn>
                        </p:par>
                        <p:par>
                          <p:cTn id="59" fill="hold">
                            <p:stCondLst>
                              <p:cond delay="1550"/>
                            </p:stCondLst>
                            <p:childTnLst>
                              <p:par>
                                <p:cTn id="60" presetID="53" presetClass="entr" presetSubtype="16" fill="hold" grpId="0" nodeType="afterEffect">
                                  <p:stCondLst>
                                    <p:cond delay="0"/>
                                  </p:stCondLst>
                                  <p:childTnLst>
                                    <p:set>
                                      <p:cBhvr>
                                        <p:cTn id="61" dur="1" fill="hold">
                                          <p:stCondLst>
                                            <p:cond delay="0"/>
                                          </p:stCondLst>
                                        </p:cTn>
                                        <p:tgtEl>
                                          <p:spTgt spid="75"/>
                                        </p:tgtEl>
                                        <p:attrNameLst>
                                          <p:attrName>style.visibility</p:attrName>
                                        </p:attrNameLst>
                                      </p:cBhvr>
                                      <p:to>
                                        <p:strVal val="visible"/>
                                      </p:to>
                                    </p:set>
                                    <p:anim calcmode="lin" valueType="num">
                                      <p:cBhvr>
                                        <p:cTn id="62" dur="350" fill="hold"/>
                                        <p:tgtEl>
                                          <p:spTgt spid="75"/>
                                        </p:tgtEl>
                                        <p:attrNameLst>
                                          <p:attrName>ppt_w</p:attrName>
                                        </p:attrNameLst>
                                      </p:cBhvr>
                                      <p:tavLst>
                                        <p:tav tm="0">
                                          <p:val>
                                            <p:fltVal val="0"/>
                                          </p:val>
                                        </p:tav>
                                        <p:tav tm="100000">
                                          <p:val>
                                            <p:strVal val="#ppt_w"/>
                                          </p:val>
                                        </p:tav>
                                      </p:tavLst>
                                    </p:anim>
                                    <p:anim calcmode="lin" valueType="num">
                                      <p:cBhvr>
                                        <p:cTn id="63" dur="350" fill="hold"/>
                                        <p:tgtEl>
                                          <p:spTgt spid="75"/>
                                        </p:tgtEl>
                                        <p:attrNameLst>
                                          <p:attrName>ppt_h</p:attrName>
                                        </p:attrNameLst>
                                      </p:cBhvr>
                                      <p:tavLst>
                                        <p:tav tm="0">
                                          <p:val>
                                            <p:fltVal val="0"/>
                                          </p:val>
                                        </p:tav>
                                        <p:tav tm="100000">
                                          <p:val>
                                            <p:strVal val="#ppt_h"/>
                                          </p:val>
                                        </p:tav>
                                      </p:tavLst>
                                    </p:anim>
                                    <p:animEffect transition="in" filter="fade">
                                      <p:cBhvr>
                                        <p:cTn id="64" dur="350"/>
                                        <p:tgtEl>
                                          <p:spTgt spid="7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p:cTn id="67" dur="350" fill="hold"/>
                                        <p:tgtEl>
                                          <p:spTgt spid="80"/>
                                        </p:tgtEl>
                                        <p:attrNameLst>
                                          <p:attrName>ppt_w</p:attrName>
                                        </p:attrNameLst>
                                      </p:cBhvr>
                                      <p:tavLst>
                                        <p:tav tm="0">
                                          <p:val>
                                            <p:fltVal val="0"/>
                                          </p:val>
                                        </p:tav>
                                        <p:tav tm="100000">
                                          <p:val>
                                            <p:strVal val="#ppt_w"/>
                                          </p:val>
                                        </p:tav>
                                      </p:tavLst>
                                    </p:anim>
                                    <p:anim calcmode="lin" valueType="num">
                                      <p:cBhvr>
                                        <p:cTn id="68" dur="350" fill="hold"/>
                                        <p:tgtEl>
                                          <p:spTgt spid="80"/>
                                        </p:tgtEl>
                                        <p:attrNameLst>
                                          <p:attrName>ppt_h</p:attrName>
                                        </p:attrNameLst>
                                      </p:cBhvr>
                                      <p:tavLst>
                                        <p:tav tm="0">
                                          <p:val>
                                            <p:fltVal val="0"/>
                                          </p:val>
                                        </p:tav>
                                        <p:tav tm="100000">
                                          <p:val>
                                            <p:strVal val="#ppt_h"/>
                                          </p:val>
                                        </p:tav>
                                      </p:tavLst>
                                    </p:anim>
                                    <p:animEffect transition="in" filter="fade">
                                      <p:cBhvr>
                                        <p:cTn id="69" dur="350"/>
                                        <p:tgtEl>
                                          <p:spTgt spid="80"/>
                                        </p:tgtEl>
                                      </p:cBhvr>
                                    </p:animEffect>
                                  </p:childTnLst>
                                </p:cTn>
                              </p:par>
                              <p:par>
                                <p:cTn id="70" presetID="42" presetClass="entr" presetSubtype="0" fill="hold" nodeType="with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350"/>
                                        <p:tgtEl>
                                          <p:spTgt spid="70"/>
                                        </p:tgtEl>
                                      </p:cBhvr>
                                    </p:animEffect>
                                    <p:anim calcmode="lin" valueType="num">
                                      <p:cBhvr>
                                        <p:cTn id="73" dur="350" fill="hold"/>
                                        <p:tgtEl>
                                          <p:spTgt spid="70"/>
                                        </p:tgtEl>
                                        <p:attrNameLst>
                                          <p:attrName>ppt_x</p:attrName>
                                        </p:attrNameLst>
                                      </p:cBhvr>
                                      <p:tavLst>
                                        <p:tav tm="0">
                                          <p:val>
                                            <p:strVal val="#ppt_x"/>
                                          </p:val>
                                        </p:tav>
                                        <p:tav tm="100000">
                                          <p:val>
                                            <p:strVal val="#ppt_x"/>
                                          </p:val>
                                        </p:tav>
                                      </p:tavLst>
                                    </p:anim>
                                    <p:anim calcmode="lin" valueType="num">
                                      <p:cBhvr>
                                        <p:cTn id="74" dur="35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77" grpId="0" animBg="1"/>
      <p:bldP spid="78" grpId="0" animBg="1"/>
      <p:bldP spid="79" grpId="0" animBg="1"/>
      <p:bldP spid="80" grpId="0" animBg="1"/>
      <p:bldP spid="81" grpId="0"/>
    </p:bldLst>
  </p:timing>
</p:sld>
</file>

<file path=ppt/theme/theme1.xml><?xml version="1.0" encoding="utf-8"?>
<a:theme xmlns:a="http://schemas.openxmlformats.org/drawingml/2006/main" name="Cover and End Slide Master">
  <a:themeElements>
    <a:clrScheme name="ALLPPT-111">
      <a:dk1>
        <a:sysClr val="windowText" lastClr="000000"/>
      </a:dk1>
      <a:lt1>
        <a:sysClr val="window" lastClr="FFFFFF"/>
      </a:lt1>
      <a:dk2>
        <a:srgbClr val="44546A"/>
      </a:dk2>
      <a:lt2>
        <a:srgbClr val="E7E6E6"/>
      </a:lt2>
      <a:accent1>
        <a:srgbClr val="E64230"/>
      </a:accent1>
      <a:accent2>
        <a:srgbClr val="2CB091"/>
      </a:accent2>
      <a:accent3>
        <a:srgbClr val="E97D03"/>
      </a:accent3>
      <a:accent4>
        <a:srgbClr val="8A52FF"/>
      </a:accent4>
      <a:accent5>
        <a:srgbClr val="F5C402"/>
      </a:accent5>
      <a:accent6>
        <a:srgbClr val="1581BD"/>
      </a:accent6>
      <a:hlink>
        <a:srgbClr val="FFFFFF"/>
      </a:hlink>
      <a:folHlink>
        <a:srgbClr val="262626"/>
      </a:folHlink>
    </a:clrScheme>
    <a:fontScheme name="ALLPPT -Arial">
      <a:majorFont>
        <a:latin typeface="Arial"/>
        <a:ea typeface="맑은 고딕"/>
        <a:cs typeface=""/>
      </a:majorFont>
      <a:minorFont>
        <a:latin typeface="Arial"/>
        <a:ea typeface="Calibri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1041">
      <a:dk1>
        <a:sysClr val="windowText" lastClr="000000"/>
      </a:dk1>
      <a:lt1>
        <a:sysClr val="window" lastClr="FFFFFF"/>
      </a:lt1>
      <a:dk2>
        <a:srgbClr val="44546A"/>
      </a:dk2>
      <a:lt2>
        <a:srgbClr val="E7E6E6"/>
      </a:lt2>
      <a:accent1>
        <a:srgbClr val="EC5D62"/>
      </a:accent1>
      <a:accent2>
        <a:srgbClr val="EDBE44"/>
      </a:accent2>
      <a:accent3>
        <a:srgbClr val="82B135"/>
      </a:accent3>
      <a:accent4>
        <a:srgbClr val="2781AB"/>
      </a:accent4>
      <a:accent5>
        <a:srgbClr val="634E85"/>
      </a:accent5>
      <a:accent6>
        <a:srgbClr val="4C5053"/>
      </a:accent6>
      <a:hlink>
        <a:srgbClr val="FFFFFF"/>
      </a:hlink>
      <a:folHlink>
        <a:srgbClr val="262626"/>
      </a:folHlink>
    </a:clrScheme>
    <a:fontScheme name="ALLPPT -Arial">
      <a:majorFont>
        <a:latin typeface="Arial"/>
        <a:ea typeface="맑은 고딕"/>
        <a:cs typeface=""/>
      </a:majorFont>
      <a:minorFont>
        <a:latin typeface="Arial"/>
        <a:ea typeface="Calibri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111">
      <a:dk1>
        <a:sysClr val="windowText" lastClr="000000"/>
      </a:dk1>
      <a:lt1>
        <a:sysClr val="window" lastClr="FFFFFF"/>
      </a:lt1>
      <a:dk2>
        <a:srgbClr val="44546A"/>
      </a:dk2>
      <a:lt2>
        <a:srgbClr val="E7E6E6"/>
      </a:lt2>
      <a:accent1>
        <a:srgbClr val="E64230"/>
      </a:accent1>
      <a:accent2>
        <a:srgbClr val="2CB091"/>
      </a:accent2>
      <a:accent3>
        <a:srgbClr val="E97D03"/>
      </a:accent3>
      <a:accent4>
        <a:srgbClr val="8A52FF"/>
      </a:accent4>
      <a:accent5>
        <a:srgbClr val="F5C402"/>
      </a:accent5>
      <a:accent6>
        <a:srgbClr val="1581BD"/>
      </a:accent6>
      <a:hlink>
        <a:srgbClr val="FFFFFF"/>
      </a:hlink>
      <a:folHlink>
        <a:srgbClr val="262626"/>
      </a:folHlink>
    </a:clrScheme>
    <a:fontScheme name="ALLPPT -Arial">
      <a:majorFont>
        <a:latin typeface="Arial"/>
        <a:ea typeface="맑은 고딕"/>
        <a:cs typeface=""/>
      </a:majorFont>
      <a:minorFont>
        <a:latin typeface="Arial"/>
        <a:ea typeface="Calibri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2255</TotalTime>
  <Words>4108</Words>
  <Application>Microsoft Office PowerPoint</Application>
  <PresentationFormat>와이드스크린</PresentationFormat>
  <Paragraphs>565</Paragraphs>
  <Slides>48</Slides>
  <Notes>0</Notes>
  <HiddenSlides>0</HiddenSlides>
  <MMClips>0</MMClips>
  <ScaleCrop>false</ScaleCrop>
  <HeadingPairs>
    <vt:vector size="6" baseType="variant">
      <vt:variant>
        <vt:lpstr>사용한 글꼴</vt:lpstr>
      </vt:variant>
      <vt:variant>
        <vt:i4>3</vt:i4>
      </vt:variant>
      <vt:variant>
        <vt:lpstr>테마</vt:lpstr>
      </vt:variant>
      <vt:variant>
        <vt:i4>3</vt:i4>
      </vt:variant>
      <vt:variant>
        <vt:lpstr>슬라이드 제목</vt:lpstr>
      </vt:variant>
      <vt:variant>
        <vt:i4>48</vt:i4>
      </vt:variant>
    </vt:vector>
  </HeadingPairs>
  <TitlesOfParts>
    <vt:vector size="54" baseType="lpstr">
      <vt:lpstr>Arial</vt:lpstr>
      <vt:lpstr>Calibri</vt:lpstr>
      <vt:lpstr>Wingdings</vt:lpstr>
      <vt:lpstr>Cover and End Slide Master</vt:lpstr>
      <vt:lpstr>Contents Slide Master</vt:lpstr>
      <vt:lpstr>Section Break Slide Master</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77</cp:revision>
  <dcterms:created xsi:type="dcterms:W3CDTF">2020-01-20T05:08:25Z</dcterms:created>
  <dcterms:modified xsi:type="dcterms:W3CDTF">2025-11-11T19:42:47Z</dcterms:modified>
</cp:coreProperties>
</file>